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42A9-A245-4098-850E-492091BA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68C6A-0CD8-4A1A-8CD1-E63D61DDB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63B8-550C-46B5-820D-DABC3975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5F31-C777-481B-BA68-C488B99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1342-E79B-4E6F-B017-4DA196F2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C0BF-195D-4FDF-8A4A-D8247AF2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69F4B-C464-4316-B4E1-8EF39302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C603-3AA1-4060-90EA-CE3EFD04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04B2-12D1-4A76-87EA-B6CA38B6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F48E-360D-4EAE-8941-DFCF2E12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9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D1A1B-E04A-4FA5-9D66-B005C41C0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E6C1A-E1F0-43A4-BE41-03203882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31C8-2EC9-4B74-9994-6DE11F3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1F25-9E08-433E-B0A7-916FD0E2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8C4C-645D-4DF1-B9DC-937387E2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223A-E1B6-4F5E-903D-44AECECF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0869-C6FA-4445-BF21-C5CA332F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45CA-0559-4F76-B011-DBFD6165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821D-082F-47FB-A024-3FCD96F6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3652-CA8A-45E6-8E9B-DF868026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8CDE-A7A4-4A92-A57D-F0BF46B6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3EEE3-89AC-41E1-B8BA-5D6A1815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1CC9-5D8E-4693-95E9-4B76BEA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9014-7AD0-453B-896E-03DA9CA9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B890-9F06-4511-AAE0-67393B29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415E-1E90-4C6C-BD07-4D42734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1AEE-EC83-43CC-9853-3AB77EEBB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C6D7-06ED-4724-9B99-E74A7CF07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4BF76-2FC2-491D-BAA9-4493AAA3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B159-B40F-4702-99DB-55F0494B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B7024-83DC-44EE-9EED-0BC72A3B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E67-E27F-49F8-89CB-77091FD8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88C79-127C-4C6B-B2E6-E992A8E4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AC26B-D044-492E-8B01-0DA4D0C1B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D325B-DA49-4EFC-8713-77EB09AF3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0C90E-FB44-40F5-A277-0FE8FA19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6B304-38CA-462C-9EA8-F7CD48F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B856C-4CE8-4CB9-8063-B7A7AF4F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445C4-C7EF-4E84-9C25-1FB2EABB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A036-DBDB-4456-A5BD-33F980FB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E2F8-175A-45F6-8424-604E40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6D96-3F31-4F85-9ED4-5E61BC61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8B303-E6AB-4417-BC47-39E2D39E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5BB2-D89A-44A5-A618-F268FF2F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6C976-4F6C-411E-A3B7-6839E491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99F4-6CC7-40D4-861E-BDDB05A4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C810-0C1B-406C-8D79-08905F4F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32EF-DEF3-4C64-8CB5-AD190227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93B4-547B-4D3C-8FCD-F30823F3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9E8DC-C97E-4C2E-B6BB-A85045CF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77354-BD9F-4D12-BB18-7F0495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DE829-AAD8-4ABD-8481-B4BBDC4F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F6F-9ED9-4A70-BE32-6AB6B940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94F3D-3EF6-4633-A1B2-4E3A8357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8561-D124-4CD0-85F5-A99EE7DC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E8B03-E365-4217-B68E-6F67F6AA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6829-21E4-4900-91BA-62A75FD7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F2E95-476B-49B5-8DB2-C121736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E885C-C7DF-4BDB-B11E-7D431CD1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84DD-130F-42D9-AB5C-21E4B621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8D4B-6D2B-4D24-89CC-3FD25F67B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29D3-B0F8-4668-B99F-94EEEF2C39B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3123-1800-4629-A239-4215E91F8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2214-D996-4B02-B87E-6494BDAA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0CB3-D6D5-491E-A0DA-1FC8C5DA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2780C-4271-4EB0-8F30-C91148EDEB07}"/>
              </a:ext>
            </a:extLst>
          </p:cNvPr>
          <p:cNvSpPr txBox="1"/>
          <p:nvPr/>
        </p:nvSpPr>
        <p:spPr>
          <a:xfrm>
            <a:off x="4413007" y="2158738"/>
            <a:ext cx="33659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DLPredictor</a:t>
            </a:r>
            <a:r>
              <a:rPr lang="en-US" sz="3200" dirty="0"/>
              <a:t> Report</a:t>
            </a:r>
          </a:p>
          <a:p>
            <a:endParaRPr lang="en-US" sz="3200" dirty="0"/>
          </a:p>
          <a:p>
            <a:pPr algn="ctr"/>
            <a:r>
              <a:rPr lang="en-US" dirty="0"/>
              <a:t>Faezeh Vaseghiamiri</a:t>
            </a:r>
          </a:p>
        </p:txBody>
      </p:sp>
    </p:spTree>
    <p:extLst>
      <p:ext uri="{BB962C8B-B14F-4D97-AF65-F5344CB8AC3E}">
        <p14:creationId xmlns:p14="http://schemas.microsoft.com/office/powerpoint/2010/main" val="186372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C1DF-6959-4C08-81CC-3C1DDED9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695E-43C3-4F6F-AE6A-CE27FAAA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Total number of </a:t>
            </a:r>
            <a:r>
              <a:rPr lang="en-US" sz="2400" dirty="0" err="1"/>
              <a:t>uckeys</a:t>
            </a:r>
            <a:r>
              <a:rPr lang="en-US" sz="2400" dirty="0"/>
              <a:t> in </a:t>
            </a:r>
            <a:r>
              <a:rPr lang="en-US" sz="2400" dirty="0" err="1"/>
              <a:t>factdata</a:t>
            </a:r>
            <a:r>
              <a:rPr lang="en-US" sz="2400" dirty="0"/>
              <a:t>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1,864,127,509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Date range: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dirty="0"/>
              <a:t>starting date: 2021-05-01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dirty="0"/>
              <a:t>ending date: 2021-07-31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Training window:60, Prediction window: 20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3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C044-6119-4D51-BB24-2B06C87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1BBB-E864-4754-8889-071DAE63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68 regions has 1 to 1 mapping, and the rest of regions has many to 1 mapping. </a:t>
            </a:r>
          </a:p>
          <a:p>
            <a:endParaRPr lang="en-US" dirty="0"/>
          </a:p>
          <a:p>
            <a:r>
              <a:rPr lang="en-US" dirty="0"/>
              <a:t>Region with 1 to 1 mapping (considered as major regions) covers almost 56% of the traffic.</a:t>
            </a:r>
          </a:p>
        </p:txBody>
      </p:sp>
    </p:spTree>
    <p:extLst>
      <p:ext uri="{BB962C8B-B14F-4D97-AF65-F5344CB8AC3E}">
        <p14:creationId xmlns:p14="http://schemas.microsoft.com/office/powerpoint/2010/main" val="12072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7EEF-931F-4947-AF36-CD535BB2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mapping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2D41-6C7B-4591-957C-DBBC0CD2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approached has been used to train the model:</a:t>
            </a:r>
          </a:p>
          <a:p>
            <a:pPr marL="0" indent="0">
              <a:buNone/>
            </a:pP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IPL mapping based on region</a:t>
            </a:r>
          </a:p>
          <a:p>
            <a:pPr marL="1371600" lvl="2" indent="-457200">
              <a:buFont typeface="+mj-lt"/>
              <a:buAutoNum type="arabicPeriod"/>
            </a:pP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IPL + residence mapping both based on region</a:t>
            </a:r>
          </a:p>
        </p:txBody>
      </p:sp>
    </p:spTree>
    <p:extLst>
      <p:ext uri="{BB962C8B-B14F-4D97-AF65-F5344CB8AC3E}">
        <p14:creationId xmlns:p14="http://schemas.microsoft.com/office/powerpoint/2010/main" val="304222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A178-151B-4DA4-B861-EC160649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IPL mapping based on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F793-4449-4B72-BE60-5FB4CC00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approach the mapping was used just for IPL</a:t>
            </a:r>
          </a:p>
          <a:p>
            <a:endParaRPr lang="en-US" sz="2400" dirty="0"/>
          </a:p>
          <a:p>
            <a:r>
              <a:rPr lang="en-US" sz="2400" dirty="0"/>
              <a:t>The total number of </a:t>
            </a:r>
            <a:r>
              <a:rPr lang="en-US" sz="2400" dirty="0" err="1"/>
              <a:t>uckey</a:t>
            </a:r>
            <a:r>
              <a:rPr lang="en-US" sz="2400" dirty="0"/>
              <a:t> after filtering and mapping: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1,388,694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error: 32.2%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A956-52E4-41BC-9B3A-1130A05B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IPL+residence</a:t>
            </a:r>
            <a:r>
              <a:rPr lang="en-US" dirty="0"/>
              <a:t> mapping both based on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0E32-BBA5-49F5-BF96-6614353A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In this approach the mapping was used for IPL and Residence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uckeys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mapping and filtering: 675,552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error: 22.9%</a:t>
            </a:r>
          </a:p>
        </p:txBody>
      </p:sp>
    </p:spTree>
    <p:extLst>
      <p:ext uri="{BB962C8B-B14F-4D97-AF65-F5344CB8AC3E}">
        <p14:creationId xmlns:p14="http://schemas.microsoft.com/office/powerpoint/2010/main" val="32233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B65B-83EB-434A-9E47-D7BC9CC1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49F6-0E19-437E-BB77-1224E989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compared two cases in this report have more than 9% difference in error rate. </a:t>
            </a:r>
          </a:p>
          <a:p>
            <a:endParaRPr lang="en-US" dirty="0"/>
          </a:p>
          <a:p>
            <a:r>
              <a:rPr lang="en-US" dirty="0"/>
              <a:t>In conclusion when the IPL and Residency has both use mapping, the result of training would be better as there are a smaller number of </a:t>
            </a:r>
            <a:r>
              <a:rPr lang="en-US" dirty="0" err="1"/>
              <a:t>uckeys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1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219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General Properties</vt:lpstr>
      <vt:lpstr>Region mapping</vt:lpstr>
      <vt:lpstr>Pipeline mapping and filtering</vt:lpstr>
      <vt:lpstr>IPL mapping based on region</vt:lpstr>
      <vt:lpstr>IPL+residence mapping both based on region</vt:lpstr>
      <vt:lpstr>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Zhiqiang Lao</dc:creator>
  <cp:lastModifiedBy>Faezeh Vaseghiamiri</cp:lastModifiedBy>
  <cp:revision>6</cp:revision>
  <dcterms:created xsi:type="dcterms:W3CDTF">2021-08-20T17:11:03Z</dcterms:created>
  <dcterms:modified xsi:type="dcterms:W3CDTF">2021-10-07T00:49:06Z</dcterms:modified>
</cp:coreProperties>
</file>