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0" r:id="rId2"/>
    <p:sldId id="278" r:id="rId3"/>
    <p:sldId id="260" r:id="rId4"/>
    <p:sldId id="256" r:id="rId5"/>
    <p:sldId id="272" r:id="rId6"/>
    <p:sldId id="273" r:id="rId7"/>
    <p:sldId id="274" r:id="rId8"/>
    <p:sldId id="275" r:id="rId9"/>
    <p:sldId id="276" r:id="rId10"/>
    <p:sldId id="277" r:id="rId11"/>
    <p:sldId id="257" r:id="rId12"/>
    <p:sldId id="262" r:id="rId13"/>
    <p:sldId id="258" r:id="rId14"/>
    <p:sldId id="261" r:id="rId15"/>
    <p:sldId id="263" r:id="rId16"/>
    <p:sldId id="259" r:id="rId17"/>
    <p:sldId id="266" r:id="rId18"/>
    <p:sldId id="267" r:id="rId19"/>
    <p:sldId id="268" r:id="rId20"/>
    <p:sldId id="269" r:id="rId21"/>
    <p:sldId id="264" r:id="rId22"/>
    <p:sldId id="26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9E2E5-A5FF-4D58-96A6-3677C9B601B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31EDE-13A4-439B-AE06-33C7DE88F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15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AF08-841B-47DB-9B85-1307C7DE41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54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AF08-841B-47DB-9B85-1307C7DE41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1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Called through a function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AF08-841B-47DB-9B85-1307C7DE41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2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FF030-0EE5-4F3A-94BB-8D35725CD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2045C3-6AC5-414E-A8D3-4B739FF33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92CA1-F899-4E2F-AC93-AE8FC7D9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895AB-0F99-4C18-809F-39B53044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70C0A-6D8A-4DDC-8E64-58BA3B59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3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67959-E615-4DAF-8BB1-2228ACD2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FA43D1-9440-4077-A172-0FBD50642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5E44C-33DF-4B87-9117-0A6E5378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80DD8-D18E-41F8-9C49-79A6F2CF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F5F18-2378-422D-9437-7D33FDB9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22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0805D5-5C98-4FC1-9A69-D33FD9136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4CAE23-F899-4ABA-A86A-15ECB6082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864F5-0430-4BED-A5B0-8F22D177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034E4-4565-41EB-9023-0C43B712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C235B-60D1-4CF5-9B84-7D3DA902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14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F7FD7-A002-493B-97BB-9D7D417B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488BE-9163-4764-9D87-F829A1773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BEB6B-2930-4400-A8A4-E122C853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2538E-94B9-4347-ADF5-EA1906E5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A6447-A2FF-4040-A79E-7D24E81E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6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9A5-D803-4780-ADEB-40F77C7A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038C9-93F2-4236-BEE6-E83018119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12867-2989-403F-B6D3-40134F50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2223C-4911-4C07-A1EA-61E64588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3EDBB-BC76-48E4-8DBA-766B0FCB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6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13A20-DCEE-43B2-BEFB-7D94AE8B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E5AC6-455B-4F24-A1B6-CAB63C721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E6C71-D210-41AB-BD61-3DEFF2B8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5F9A3-06DE-4576-AFA3-C207C60E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2D05B0-D41F-47F6-A892-66361239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E2C249-0493-415A-AC85-06E2983B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7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BBC08-D59F-452A-B7A1-662DD303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980FF-ECAF-4C77-8EA6-C3038E0FC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4B553-7F1A-494E-B46D-7F7C4A04F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9E51A2-CA44-440B-B5A9-5BE4B92EF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85CB72-94FE-421B-860D-301F7A1E6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C3B57-119A-4D04-9DA9-005B3716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640F00-A077-4FF2-88BD-6047EB16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C193E8-CA1D-486B-B833-E243C193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9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452E5-C5F1-4470-A3B9-8AF2F3F0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DCFEB1-528F-40E1-B6FC-B10D4D81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F3B61F-F945-458C-AA46-C69DE6F7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D9C16-647B-4BE2-B34C-D84C2326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2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5A1397-D19E-466C-B5D9-2EED9B53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F523B2-6BD0-4794-86A9-057CB089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C4F80B-B644-4792-ACC1-6E4C4F2B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1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E0A7D-DA09-4FDA-B80C-B60D8421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7ADA0-150F-4A6C-B0C7-087327CC5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B4B559-65A1-4D31-9849-5BCEAFB74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F7EF80-351E-4D31-A777-601CCE37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EC35B6-C526-4868-9A4E-49199C4C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C3D0FD-0F2A-401F-9089-7F912335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90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E132A-69CC-4F31-8C90-3C37A595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D620DF-23E3-4491-894C-4EF2E35D7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071A9-3096-4D1F-A874-6052C8EDB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7046F3-5B1C-4F2A-82EA-066096BB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38E7C6-5EF7-419B-9CBF-03E0C5C2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8F5B8-528D-4E5F-8EEA-75F5B928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2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BF9C45-576E-4F90-A301-8A82B354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84F098-FED5-4133-B78A-BBD877352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BD471-1972-4CCC-BE4B-2938DCC6C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0CD19-79F5-4874-BD9E-BA68CA0C88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2E179-65E5-4D74-8BB8-01EBBD714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AD9CD-9D37-47A0-9325-44AB62191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49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0868-55F2-4CDF-B2AC-C0444069E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2881"/>
            <a:ext cx="12192000" cy="3246120"/>
          </a:xfrm>
        </p:spPr>
        <p:txBody>
          <a:bodyPr>
            <a:normAutofit/>
          </a:bodyPr>
          <a:lstStyle/>
          <a:p>
            <a:r>
              <a:rPr lang="en-US" dirty="0"/>
              <a:t>Implementation of</a:t>
            </a:r>
            <a:br>
              <a:rPr lang="en-US" dirty="0"/>
            </a:br>
            <a:r>
              <a:rPr lang="en-US" dirty="0"/>
              <a:t>Mandatory Access Control(MAC)</a:t>
            </a:r>
            <a:br>
              <a:rPr lang="en-US" dirty="0"/>
            </a:br>
            <a:r>
              <a:rPr lang="en-US" dirty="0"/>
              <a:t>in Linux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9072C-C4B3-42E0-B3D8-2DC007AF2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r>
              <a:rPr lang="en-US" altLang="zh-CN" sz="3800" dirty="0"/>
              <a:t>By       Sen Shen</a:t>
            </a:r>
          </a:p>
          <a:p>
            <a:pPr algn="r"/>
            <a:r>
              <a:rPr lang="en-US" sz="3800" dirty="0"/>
              <a:t>Shang Da</a:t>
            </a:r>
          </a:p>
        </p:txBody>
      </p:sp>
    </p:spTree>
    <p:extLst>
      <p:ext uri="{BB962C8B-B14F-4D97-AF65-F5344CB8AC3E}">
        <p14:creationId xmlns:p14="http://schemas.microsoft.com/office/powerpoint/2010/main" val="18290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26F1-53A6-4497-98D1-235D0050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LSM: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F4E3-AE35-4D51-9BC8-ABDB5877F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 done:</a:t>
            </a:r>
          </a:p>
          <a:p>
            <a:pPr lvl="1"/>
            <a:r>
              <a:rPr lang="en-US" dirty="0"/>
              <a:t>Have compiled and installed the kernel 3.6.2 on Ubuntu 12.04</a:t>
            </a:r>
          </a:p>
          <a:p>
            <a:pPr lvl="1"/>
            <a:r>
              <a:rPr lang="en-US" dirty="0"/>
              <a:t>Have programmed and executed a simple module on that kernel</a:t>
            </a:r>
          </a:p>
          <a:p>
            <a:pPr lvl="1"/>
            <a:r>
              <a:rPr lang="en-US" dirty="0"/>
              <a:t>Have read some source code and paper about LSM, was trying to figure out a way to implement a simple policy</a:t>
            </a:r>
          </a:p>
          <a:p>
            <a:pPr lvl="1"/>
            <a:r>
              <a:rPr lang="en-US" dirty="0"/>
              <a:t>Have analyzed several security module mechanisms.</a:t>
            </a:r>
          </a:p>
          <a:p>
            <a:pPr marL="0" indent="0">
              <a:buNone/>
            </a:pPr>
            <a:r>
              <a:rPr lang="en-US" dirty="0"/>
              <a:t>Going to do next:</a:t>
            </a:r>
          </a:p>
          <a:p>
            <a:pPr lvl="1"/>
            <a:r>
              <a:rPr lang="en-US" dirty="0"/>
              <a:t>Learn more about the framework of LSM</a:t>
            </a:r>
          </a:p>
          <a:p>
            <a:pPr lvl="1"/>
            <a:r>
              <a:rPr lang="en-US" dirty="0"/>
              <a:t>Write a simple module to implement a simple policy.</a:t>
            </a:r>
          </a:p>
          <a:p>
            <a:pPr lvl="1"/>
            <a:r>
              <a:rPr lang="en-US" dirty="0"/>
              <a:t>Form a complete runnable policy to implement.</a:t>
            </a:r>
          </a:p>
        </p:txBody>
      </p:sp>
    </p:spTree>
    <p:extLst>
      <p:ext uri="{BB962C8B-B14F-4D97-AF65-F5344CB8AC3E}">
        <p14:creationId xmlns:p14="http://schemas.microsoft.com/office/powerpoint/2010/main" val="36726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CFAEF1C-47BD-4588-8DD0-509C5179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How to implement </a:t>
            </a:r>
            <a:endParaRPr lang="zh-CN" altLang="en-US" sz="4800" b="1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5C0014-3F21-4524-9C98-87E536AD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</a:rPr>
              <a:t>LSM(Linux Security Module)</a:t>
            </a:r>
          </a:p>
          <a:p>
            <a:r>
              <a:rPr lang="en-US" altLang="zh-CN" sz="3200" b="1" dirty="0"/>
              <a:t>Override system calls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15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A3476-279B-4702-AE19-E8634D92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Our idea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72D26-3F18-4E0B-A9BF-9447A4D3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Operations like open/read/write etc. are all executed by system calls.</a:t>
            </a:r>
          </a:p>
          <a:p>
            <a:r>
              <a:rPr lang="en-US" altLang="zh-CN" dirty="0"/>
              <a:t>If we can override certain system calls such that, every time a subject want to access an object it calls our functions instead of system call. In our function we provide a security check, if passed, then we call the system call for it. Therefore, we can implement our MAC system without LSM.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87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FB4DD-6D15-4E55-80FB-2601E338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System call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BA90E-C1AF-47BA-B147-B4D3C8B4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set of </a:t>
            </a:r>
            <a:r>
              <a:rPr lang="en-US" altLang="zh-CN" dirty="0" err="1"/>
              <a:t>userspace</a:t>
            </a:r>
            <a:r>
              <a:rPr lang="en-US" altLang="zh-CN" dirty="0"/>
              <a:t> request of a kernel service.</a:t>
            </a:r>
          </a:p>
          <a:p>
            <a:pPr lvl="1"/>
            <a:r>
              <a:rPr lang="en-US" altLang="zh-CN" dirty="0"/>
              <a:t>User processes only run in user mode</a:t>
            </a:r>
          </a:p>
          <a:p>
            <a:pPr lvl="1"/>
            <a:r>
              <a:rPr lang="en-US" altLang="zh-CN" dirty="0"/>
              <a:t>They need kernel's service</a:t>
            </a:r>
          </a:p>
          <a:p>
            <a:r>
              <a:rPr lang="en-US" altLang="zh-CN" dirty="0"/>
              <a:t>Implemented by interrupt (0x80)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81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EE9BC6-1E6F-4C76-9854-8AC0E7C25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48802" cy="6683022"/>
          </a:xfrm>
        </p:spPr>
      </p:pic>
    </p:spTree>
    <p:extLst>
      <p:ext uri="{BB962C8B-B14F-4D97-AF65-F5344CB8AC3E}">
        <p14:creationId xmlns:p14="http://schemas.microsoft.com/office/powerpoint/2010/main" val="2745516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445D38-AA46-4C99-8760-7E8FBA14F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2" y="-1"/>
            <a:ext cx="11282898" cy="6748551"/>
          </a:xfrm>
        </p:spPr>
      </p:pic>
    </p:spTree>
    <p:extLst>
      <p:ext uri="{BB962C8B-B14F-4D97-AF65-F5344CB8AC3E}">
        <p14:creationId xmlns:p14="http://schemas.microsoft.com/office/powerpoint/2010/main" val="203649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70F51-178B-405C-8E83-641C1355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override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A718B-86D9-4BC2-8F1C-3DA561B87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Modify </a:t>
            </a:r>
            <a:r>
              <a:rPr lang="en-US" altLang="zh-CN" dirty="0" err="1"/>
              <a:t>sys_call_table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2 problems:</a:t>
            </a:r>
          </a:p>
          <a:p>
            <a:pPr lvl="2"/>
            <a:r>
              <a:rPr lang="en-US" altLang="zh-CN" dirty="0"/>
              <a:t>Address of </a:t>
            </a:r>
            <a:r>
              <a:rPr lang="en-US" altLang="zh-CN" dirty="0" err="1"/>
              <a:t>sys_call_table</a:t>
            </a:r>
            <a:r>
              <a:rPr lang="en-US" altLang="zh-CN" dirty="0"/>
              <a:t>(after </a:t>
            </a:r>
            <a:r>
              <a:rPr lang="en-US" altLang="zh-CN" dirty="0" err="1"/>
              <a:t>linux</a:t>
            </a:r>
            <a:r>
              <a:rPr lang="en-US" altLang="zh-CN" dirty="0"/>
              <a:t> 2.4)</a:t>
            </a:r>
          </a:p>
          <a:p>
            <a:pPr lvl="2"/>
            <a:r>
              <a:rPr lang="en-US" altLang="zh-CN" dirty="0"/>
              <a:t>Write to </a:t>
            </a:r>
            <a:r>
              <a:rPr lang="en-US" altLang="zh-CN" dirty="0" err="1"/>
              <a:t>sys_call_table</a:t>
            </a:r>
            <a:endParaRPr lang="en-US" altLang="zh-CN" dirty="0"/>
          </a:p>
          <a:p>
            <a:pPr lvl="1"/>
            <a:r>
              <a:rPr lang="en-US" altLang="zh-CN" dirty="0"/>
              <a:t>2 methods</a:t>
            </a:r>
          </a:p>
          <a:p>
            <a:pPr lvl="2"/>
            <a:r>
              <a:rPr lang="en-US" altLang="zh-CN" b="1" dirty="0"/>
              <a:t>Change source code and recompile kernel</a:t>
            </a:r>
          </a:p>
          <a:p>
            <a:pPr lvl="2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Intercept address of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sys_call_table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from 0x80 interrupt and change CR0 register.</a:t>
            </a:r>
          </a:p>
        </p:txBody>
      </p:sp>
    </p:spTree>
    <p:extLst>
      <p:ext uri="{BB962C8B-B14F-4D97-AF65-F5344CB8AC3E}">
        <p14:creationId xmlns:p14="http://schemas.microsoft.com/office/powerpoint/2010/main" val="231333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A70E234-DDA1-4A0C-8B97-B34AC3EBB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27" y="1052630"/>
            <a:ext cx="5364585" cy="47527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20D951-2E15-4333-B671-BA8554D2E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8" y="945751"/>
            <a:ext cx="5895712" cy="496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5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70F51-178B-405C-8E83-641C1355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override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A718B-86D9-4BC2-8F1C-3DA561B87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Modify </a:t>
            </a:r>
            <a:r>
              <a:rPr lang="en-US" altLang="zh-CN" dirty="0" err="1"/>
              <a:t>sys_call_table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2 problems:</a:t>
            </a:r>
          </a:p>
          <a:p>
            <a:pPr lvl="2"/>
            <a:r>
              <a:rPr lang="en-US" altLang="zh-CN" dirty="0"/>
              <a:t>Address of </a:t>
            </a:r>
            <a:r>
              <a:rPr lang="en-US" altLang="zh-CN" dirty="0" err="1"/>
              <a:t>sys_call_table</a:t>
            </a:r>
            <a:r>
              <a:rPr lang="en-US" altLang="zh-CN" dirty="0"/>
              <a:t>(after </a:t>
            </a:r>
            <a:r>
              <a:rPr lang="en-US" altLang="zh-CN" dirty="0" err="1"/>
              <a:t>linux</a:t>
            </a:r>
            <a:r>
              <a:rPr lang="en-US" altLang="zh-CN" dirty="0"/>
              <a:t> 2.4)</a:t>
            </a:r>
          </a:p>
          <a:p>
            <a:pPr lvl="2"/>
            <a:r>
              <a:rPr lang="en-US" altLang="zh-CN" dirty="0"/>
              <a:t>Write to </a:t>
            </a:r>
            <a:r>
              <a:rPr lang="en-US" altLang="zh-CN" dirty="0" err="1"/>
              <a:t>sys_call_table</a:t>
            </a:r>
            <a:endParaRPr lang="en-US" altLang="zh-CN" dirty="0"/>
          </a:p>
          <a:p>
            <a:pPr lvl="1"/>
            <a:r>
              <a:rPr lang="en-US" altLang="zh-CN" dirty="0"/>
              <a:t>2 methods</a:t>
            </a:r>
          </a:p>
          <a:p>
            <a:pPr lvl="2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Change source code and recompile kernel</a:t>
            </a:r>
          </a:p>
          <a:p>
            <a:pPr lvl="2"/>
            <a:r>
              <a:rPr lang="en-US" altLang="zh-CN" b="1" dirty="0"/>
              <a:t>Intercept address of </a:t>
            </a:r>
            <a:r>
              <a:rPr lang="en-US" altLang="zh-CN" b="1" dirty="0" err="1"/>
              <a:t>sys_call_table</a:t>
            </a:r>
            <a:r>
              <a:rPr lang="en-US" altLang="zh-CN" b="1" dirty="0"/>
              <a:t> from 0x80 interrupt and change CR0 register.</a:t>
            </a:r>
          </a:p>
        </p:txBody>
      </p:sp>
    </p:spTree>
    <p:extLst>
      <p:ext uri="{BB962C8B-B14F-4D97-AF65-F5344CB8AC3E}">
        <p14:creationId xmlns:p14="http://schemas.microsoft.com/office/powerpoint/2010/main" val="1352966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445D38-AA46-4C99-8760-7E8FBA14F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2" y="-1"/>
            <a:ext cx="11282898" cy="6748551"/>
          </a:xfrm>
        </p:spPr>
      </p:pic>
    </p:spTree>
    <p:extLst>
      <p:ext uri="{BB962C8B-B14F-4D97-AF65-F5344CB8AC3E}">
        <p14:creationId xmlns:p14="http://schemas.microsoft.com/office/powerpoint/2010/main" val="10050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95E3-A4C9-42A5-8270-B0C8B7CA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 (Mandatory Access Control)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407C1-40A7-4577-A929-2CA6A104E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202" y="1627417"/>
            <a:ext cx="10515600" cy="1325563"/>
          </a:xfrm>
        </p:spPr>
        <p:txBody>
          <a:bodyPr/>
          <a:lstStyle/>
          <a:p>
            <a:r>
              <a:rPr lang="en-US" dirty="0"/>
              <a:t>MAC: a type of access control by which the operating system constrains the ability of a subject or initiator to access or generally perform some sort of operation on an object or target. (From wiki)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7DC31-87C1-4D3E-993D-7FAC8C0B074E}"/>
              </a:ext>
            </a:extLst>
          </p:cNvPr>
          <p:cNvSpPr/>
          <p:nvPr/>
        </p:nvSpPr>
        <p:spPr>
          <a:xfrm>
            <a:off x="1381760" y="3429000"/>
            <a:ext cx="3149600" cy="30638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9B0F0-F14A-4113-BAB7-3D3133580B4B}"/>
              </a:ext>
            </a:extLst>
          </p:cNvPr>
          <p:cNvSpPr/>
          <p:nvPr/>
        </p:nvSpPr>
        <p:spPr>
          <a:xfrm>
            <a:off x="7660642" y="3428999"/>
            <a:ext cx="3149600" cy="30638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A079B-EE32-4C08-9BCE-BA3A3B93C40A}"/>
              </a:ext>
            </a:extLst>
          </p:cNvPr>
          <p:cNvSpPr txBox="1"/>
          <p:nvPr/>
        </p:nvSpPr>
        <p:spPr>
          <a:xfrm>
            <a:off x="1645918" y="6110444"/>
            <a:ext cx="277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Processes &amp; Threads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852B7-B665-414D-B639-CAC6D4B58079}"/>
              </a:ext>
            </a:extLst>
          </p:cNvPr>
          <p:cNvSpPr txBox="1"/>
          <p:nvPr/>
        </p:nvSpPr>
        <p:spPr>
          <a:xfrm>
            <a:off x="7660642" y="6092299"/>
            <a:ext cx="3667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Resource: file, </a:t>
            </a:r>
            <a:r>
              <a:rPr lang="en-US" sz="2400" dirty="0" err="1"/>
              <a:t>io</a:t>
            </a:r>
            <a:r>
              <a:rPr lang="en-US" sz="2400" dirty="0"/>
              <a:t>, port…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698E55-B118-4A3C-96CC-AAF308BA261F}"/>
              </a:ext>
            </a:extLst>
          </p:cNvPr>
          <p:cNvSpPr/>
          <p:nvPr/>
        </p:nvSpPr>
        <p:spPr>
          <a:xfrm>
            <a:off x="1666240" y="3637281"/>
            <a:ext cx="2600960" cy="734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Pocess_1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515A6-C5DD-418A-BAF3-846FC4B5D2C0}"/>
              </a:ext>
            </a:extLst>
          </p:cNvPr>
          <p:cNvSpPr/>
          <p:nvPr/>
        </p:nvSpPr>
        <p:spPr>
          <a:xfrm>
            <a:off x="1666240" y="4506436"/>
            <a:ext cx="2600960" cy="734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Pocess_2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9C35BD-16AA-449A-A4AC-675B52C70407}"/>
              </a:ext>
            </a:extLst>
          </p:cNvPr>
          <p:cNvSpPr/>
          <p:nvPr/>
        </p:nvSpPr>
        <p:spPr>
          <a:xfrm>
            <a:off x="1645918" y="5375592"/>
            <a:ext cx="2600960" cy="734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Pocess_3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04DE09-4416-46F8-B2CE-E2603BF7B76D}"/>
              </a:ext>
            </a:extLst>
          </p:cNvPr>
          <p:cNvSpPr/>
          <p:nvPr/>
        </p:nvSpPr>
        <p:spPr>
          <a:xfrm>
            <a:off x="7934960" y="3647441"/>
            <a:ext cx="2600960" cy="734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File_1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888346-2BB6-4D61-9711-BB31F298F439}"/>
              </a:ext>
            </a:extLst>
          </p:cNvPr>
          <p:cNvSpPr/>
          <p:nvPr/>
        </p:nvSpPr>
        <p:spPr>
          <a:xfrm>
            <a:off x="7934960" y="4516596"/>
            <a:ext cx="2600960" cy="734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Port_5000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AA5E3C-7E04-484E-B245-CAC9AAFAAB94}"/>
              </a:ext>
            </a:extLst>
          </p:cNvPr>
          <p:cNvSpPr/>
          <p:nvPr/>
        </p:nvSpPr>
        <p:spPr>
          <a:xfrm>
            <a:off x="7914638" y="5385752"/>
            <a:ext cx="2600960" cy="734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inode</a:t>
            </a:r>
            <a:endParaRPr lang="en-US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F94D2F-68D5-4731-A364-2370E871C3F5}"/>
              </a:ext>
            </a:extLst>
          </p:cNvPr>
          <p:cNvCxnSpPr>
            <a:endCxn id="12" idx="1"/>
          </p:cNvCxnSpPr>
          <p:nvPr/>
        </p:nvCxnSpPr>
        <p:spPr>
          <a:xfrm>
            <a:off x="4267200" y="4004707"/>
            <a:ext cx="3667760" cy="87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E2E652-B045-4C37-B760-8EC447AD086A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267200" y="4004707"/>
            <a:ext cx="3647438" cy="174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1BB53E-E662-4D92-B959-88B4C775DC95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267200" y="4014867"/>
            <a:ext cx="3667760" cy="85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0D4978-F68A-42D0-B6F3-BFE51BB08514}"/>
              </a:ext>
            </a:extLst>
          </p:cNvPr>
          <p:cNvCxnSpPr>
            <a:endCxn id="13" idx="1"/>
          </p:cNvCxnSpPr>
          <p:nvPr/>
        </p:nvCxnSpPr>
        <p:spPr>
          <a:xfrm>
            <a:off x="4317366" y="4884022"/>
            <a:ext cx="3597272" cy="86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1CD616-8F96-469F-B236-FA90B377E71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07205" y="4884022"/>
            <a:ext cx="3627755" cy="90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FD1B1F-03AB-42D2-BCFE-72C4D220E667}"/>
              </a:ext>
            </a:extLst>
          </p:cNvPr>
          <p:cNvCxnSpPr/>
          <p:nvPr/>
        </p:nvCxnSpPr>
        <p:spPr>
          <a:xfrm>
            <a:off x="4267200" y="5816995"/>
            <a:ext cx="3647438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528CCD-28E8-4641-9E31-2003F0FFE9BF}"/>
              </a:ext>
            </a:extLst>
          </p:cNvPr>
          <p:cNvCxnSpPr>
            <a:endCxn id="11" idx="1"/>
          </p:cNvCxnSpPr>
          <p:nvPr/>
        </p:nvCxnSpPr>
        <p:spPr>
          <a:xfrm flipV="1">
            <a:off x="4267200" y="4014867"/>
            <a:ext cx="3667760" cy="177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22C0F2-05E7-418E-B78A-1527F36E088D}"/>
              </a:ext>
            </a:extLst>
          </p:cNvPr>
          <p:cNvSpPr txBox="1"/>
          <p:nvPr/>
        </p:nvSpPr>
        <p:spPr>
          <a:xfrm>
            <a:off x="5522594" y="5369025"/>
            <a:ext cx="1544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Access</a:t>
            </a:r>
          </a:p>
          <a:p>
            <a:pPr algn="ctr"/>
            <a:r>
              <a:rPr lang="en-US" sz="2800" dirty="0"/>
              <a:t>request</a:t>
            </a:r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E07BA0-B5BD-4C9D-A53E-E683720DA63C}"/>
              </a:ext>
            </a:extLst>
          </p:cNvPr>
          <p:cNvSpPr txBox="1"/>
          <p:nvPr/>
        </p:nvSpPr>
        <p:spPr>
          <a:xfrm>
            <a:off x="4511040" y="2997298"/>
            <a:ext cx="3191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MAC to Decide:</a:t>
            </a:r>
          </a:p>
          <a:p>
            <a:pPr algn="ctr"/>
            <a:r>
              <a:rPr lang="en-US" sz="2800" dirty="0"/>
              <a:t>Allow?</a:t>
            </a:r>
          </a:p>
          <a:p>
            <a:pPr algn="ctr"/>
            <a:r>
              <a:rPr lang="en-US" sz="2800" dirty="0"/>
              <a:t>Disallow?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85AE7F-6B44-4C76-BCFA-74D2BA72EA7B}"/>
              </a:ext>
            </a:extLst>
          </p:cNvPr>
          <p:cNvSpPr txBox="1"/>
          <p:nvPr/>
        </p:nvSpPr>
        <p:spPr>
          <a:xfrm>
            <a:off x="10830564" y="4591634"/>
            <a:ext cx="1381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Object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5BB14F-C1E2-40C8-9B15-CF874F8A4A43}"/>
              </a:ext>
            </a:extLst>
          </p:cNvPr>
          <p:cNvSpPr txBox="1"/>
          <p:nvPr/>
        </p:nvSpPr>
        <p:spPr>
          <a:xfrm>
            <a:off x="-635" y="4581474"/>
            <a:ext cx="1432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1840261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F59391C-0245-436A-A72F-826FBE2AE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" y="335844"/>
            <a:ext cx="12098184" cy="6186311"/>
          </a:xfrm>
        </p:spPr>
      </p:pic>
    </p:spTree>
    <p:extLst>
      <p:ext uri="{BB962C8B-B14F-4D97-AF65-F5344CB8AC3E}">
        <p14:creationId xmlns:p14="http://schemas.microsoft.com/office/powerpoint/2010/main" val="1373448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194F3-1ADE-44FB-B301-CA48393E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Progress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30A75-8208-4868-9054-26E9732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Our first Linux kernel module</a:t>
            </a:r>
          </a:p>
          <a:p>
            <a:r>
              <a:rPr lang="en-US" altLang="zh-CN" dirty="0"/>
              <a:t>Intercept and override </a:t>
            </a:r>
            <a:r>
              <a:rPr lang="en-US" altLang="zh-CN" dirty="0" err="1"/>
              <a:t>sys_open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9321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39B64-1B7C-4B44-838F-55BC3362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Thank you!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4941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3C422-CEF9-42F3-B4BA-D7065EF2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Architecture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FA0EFD7-1DB3-4837-ACDA-26C967334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3331"/>
            <a:ext cx="10193864" cy="4351338"/>
          </a:xfrm>
        </p:spPr>
      </p:pic>
    </p:spTree>
    <p:extLst>
      <p:ext uri="{BB962C8B-B14F-4D97-AF65-F5344CB8AC3E}">
        <p14:creationId xmlns:p14="http://schemas.microsoft.com/office/powerpoint/2010/main" val="306782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CFAEF1C-47BD-4588-8DD0-509C5179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How to implement </a:t>
            </a:r>
            <a:endParaRPr lang="zh-CN" altLang="en-US" sz="4800" b="1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5C0014-3F21-4524-9C98-87E536AD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LSM(Linux Security Module)</a:t>
            </a:r>
          </a:p>
          <a:p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</a:rPr>
              <a:t>Override system calls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9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B7DA-CBA2-4D95-82FB-00790D22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Linux Security Module (LSM)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8FFC5-85B3-48A4-BF61-78F7EC57E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2906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LSM is an </a:t>
            </a:r>
            <a:r>
              <a:rPr lang="en-US" u="sng" dirty="0"/>
              <a:t>access control framework</a:t>
            </a:r>
            <a:r>
              <a:rPr lang="en-US" dirty="0"/>
              <a:t>  (2002)</a:t>
            </a:r>
          </a:p>
          <a:p>
            <a:r>
              <a:rPr lang="en-US" dirty="0"/>
              <a:t>Implemented by</a:t>
            </a:r>
            <a:r>
              <a:rPr lang="en-US" dirty="0">
                <a:sym typeface="Wingdings" panose="05000000000000000000" pitchFamily="2" charset="2"/>
              </a:rPr>
              <a:t>: (5 primary ways)</a:t>
            </a:r>
            <a:endParaRPr lang="en-US" dirty="0"/>
          </a:p>
          <a:p>
            <a:pPr lvl="1"/>
            <a:r>
              <a:rPr lang="en-US" dirty="0"/>
              <a:t>Add opaque security fields to kernel data structure</a:t>
            </a:r>
          </a:p>
          <a:p>
            <a:pPr lvl="1"/>
            <a:r>
              <a:rPr lang="en-US" dirty="0"/>
              <a:t>Patch inserts calls to security hook functions at various points within the kernel code</a:t>
            </a:r>
          </a:p>
          <a:p>
            <a:pPr lvl="1"/>
            <a:r>
              <a:rPr lang="en-US" dirty="0"/>
              <a:t>......</a:t>
            </a:r>
          </a:p>
          <a:p>
            <a:r>
              <a:rPr lang="en-US" dirty="0"/>
              <a:t>Linux kernel provides discretionary access </a:t>
            </a:r>
            <a:r>
              <a:rPr lang="en-US"/>
              <a:t>controls.</a:t>
            </a:r>
          </a:p>
          <a:p>
            <a:r>
              <a:rPr lang="en-US"/>
              <a:t>LSM </a:t>
            </a:r>
            <a:r>
              <a:rPr lang="en-US" dirty="0"/>
              <a:t>allows Linux kernel to support a variety of security models:</a:t>
            </a:r>
          </a:p>
          <a:p>
            <a:pPr lvl="1"/>
            <a:r>
              <a:rPr lang="en-US" dirty="0" err="1"/>
              <a:t>SELinux</a:t>
            </a:r>
            <a:endParaRPr lang="en-US" dirty="0"/>
          </a:p>
          <a:p>
            <a:pPr lvl="1"/>
            <a:r>
              <a:rPr lang="en-US" dirty="0" err="1"/>
              <a:t>AppArmor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5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59A99C-6F3E-4438-9716-75F61DFAA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654" y="169086"/>
            <a:ext cx="8492612" cy="6374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F3B7DA-CBA2-4D95-82FB-00790D22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34" y="2113307"/>
            <a:ext cx="2661920" cy="186941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u="sng" dirty="0">
                <a:solidFill>
                  <a:schemeClr val="bg1"/>
                </a:solidFill>
              </a:rPr>
              <a:t>m</a:t>
            </a:r>
            <a:r>
              <a:rPr lang="en-US" sz="2800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echanism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LSM</a:t>
            </a:r>
          </a:p>
        </p:txBody>
      </p:sp>
    </p:spTree>
    <p:extLst>
      <p:ext uri="{BB962C8B-B14F-4D97-AF65-F5344CB8AC3E}">
        <p14:creationId xmlns:p14="http://schemas.microsoft.com/office/powerpoint/2010/main" val="86617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6FAB-DC98-4787-AC8C-9D8797A2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 Interface: callback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AAE9-F213-4554-96CF-3A401A867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9465"/>
            <a:ext cx="4648200" cy="351853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Policy Registration</a:t>
            </a:r>
          </a:p>
          <a:p>
            <a:r>
              <a:rPr lang="en-US" sz="3200" dirty="0"/>
              <a:t>Task Hooks</a:t>
            </a:r>
          </a:p>
          <a:p>
            <a:r>
              <a:rPr lang="en-US" sz="3200" dirty="0"/>
              <a:t>Program Loading Hooks</a:t>
            </a:r>
          </a:p>
          <a:p>
            <a:r>
              <a:rPr lang="en-US" sz="3200" dirty="0"/>
              <a:t>File System Hooks</a:t>
            </a:r>
          </a:p>
          <a:p>
            <a:r>
              <a:rPr lang="en-US" sz="3200" dirty="0"/>
              <a:t>Super Block Hooks</a:t>
            </a:r>
          </a:p>
          <a:p>
            <a:r>
              <a:rPr lang="en-US" sz="3200" dirty="0" err="1"/>
              <a:t>Inode</a:t>
            </a:r>
            <a:r>
              <a:rPr lang="en-US" sz="3200" dirty="0"/>
              <a:t> Hooks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B12EB6-AE6E-4FB0-A096-7E6F9E1E9B43}"/>
              </a:ext>
            </a:extLst>
          </p:cNvPr>
          <p:cNvSpPr txBox="1">
            <a:spLocks/>
          </p:cNvSpPr>
          <p:nvPr/>
        </p:nvSpPr>
        <p:spPr>
          <a:xfrm>
            <a:off x="6096000" y="2069465"/>
            <a:ext cx="4648200" cy="36534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File Hooks</a:t>
            </a:r>
          </a:p>
          <a:p>
            <a:r>
              <a:rPr lang="en-US" sz="3200" dirty="0"/>
              <a:t>IPC Hooks</a:t>
            </a:r>
          </a:p>
          <a:p>
            <a:r>
              <a:rPr lang="en-US" sz="3200" dirty="0"/>
              <a:t>Object Specific IPC Hooks</a:t>
            </a:r>
          </a:p>
          <a:p>
            <a:r>
              <a:rPr lang="en-US" sz="3200" dirty="0"/>
              <a:t>Module Hooks</a:t>
            </a:r>
          </a:p>
          <a:p>
            <a:r>
              <a:rPr lang="en-US" sz="3200" dirty="0"/>
              <a:t>Network Hooks</a:t>
            </a:r>
          </a:p>
          <a:p>
            <a:r>
              <a:rPr lang="en-US" sz="3200" dirty="0"/>
              <a:t>Other System Hooks</a:t>
            </a:r>
          </a:p>
        </p:txBody>
      </p:sp>
    </p:spTree>
    <p:extLst>
      <p:ext uri="{BB962C8B-B14F-4D97-AF65-F5344CB8AC3E}">
        <p14:creationId xmlns:p14="http://schemas.microsoft.com/office/powerpoint/2010/main" val="414393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A5A0-E671-46C6-B4F3-AE45E581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LSM: kernel modification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00FF8-BF42-454E-A8D6-2553B309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307306"/>
            <a:ext cx="8458200" cy="55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1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389A-1E74-4BF9-A21D-9A9891CC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modules of LSM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9566-112E-4A42-8834-5A5ED2890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654"/>
            <a:ext cx="10813473" cy="4877234"/>
          </a:xfrm>
        </p:spPr>
        <p:txBody>
          <a:bodyPr>
            <a:normAutofit/>
          </a:bodyPr>
          <a:lstStyle/>
          <a:p>
            <a:r>
              <a:rPr lang="en-US" dirty="0" err="1"/>
              <a:t>AppArmor</a:t>
            </a:r>
            <a:r>
              <a:rPr lang="en-US" dirty="0"/>
              <a:t>:  </a:t>
            </a:r>
            <a:r>
              <a:rPr lang="en-US" sz="2000" dirty="0"/>
              <a:t>name-based access controls, no need to re-labeling of the file system.</a:t>
            </a:r>
          </a:p>
          <a:p>
            <a:pPr lvl="1"/>
            <a:r>
              <a:rPr lang="en-US" sz="2000" dirty="0" err="1"/>
              <a:t>AppArmor</a:t>
            </a:r>
            <a:r>
              <a:rPr lang="en-US" sz="2000" dirty="0"/>
              <a:t> utilizes kernel API provided by LSM that allows modules of kernel code to govern ACL (DAC ACL, access control lists). </a:t>
            </a:r>
          </a:p>
          <a:p>
            <a:pPr lvl="1"/>
            <a:r>
              <a:rPr lang="en-US" sz="2000" dirty="0"/>
              <a:t>Policy on file access: give an application explicit read, write, or execute access to files. </a:t>
            </a:r>
          </a:p>
          <a:p>
            <a:r>
              <a:rPr lang="en-US" dirty="0" err="1"/>
              <a:t>SELinux</a:t>
            </a:r>
            <a:r>
              <a:rPr lang="en-US" dirty="0"/>
              <a:t>: </a:t>
            </a:r>
            <a:r>
              <a:rPr lang="en-US" sz="2000" dirty="0"/>
              <a:t>label subjects &amp; objects to grant access among them.</a:t>
            </a:r>
          </a:p>
          <a:p>
            <a:pPr lvl="1"/>
            <a:r>
              <a:rPr lang="en-US" dirty="0"/>
              <a:t>Type Enforcement (TE)</a:t>
            </a:r>
          </a:p>
          <a:p>
            <a:pPr lvl="2"/>
            <a:r>
              <a:rPr lang="en-US" dirty="0"/>
              <a:t>Domains: Classification of a subject; Types: Classification of an object </a:t>
            </a:r>
          </a:p>
          <a:p>
            <a:pPr lvl="2"/>
            <a:r>
              <a:rPr lang="en-US" dirty="0"/>
              <a:t>Labeling subjects and objects: Domains for processes and Types for files and other objects</a:t>
            </a:r>
          </a:p>
          <a:p>
            <a:pPr lvl="2"/>
            <a:r>
              <a:rPr lang="en-US" dirty="0"/>
              <a:t> Rules enforce how domains can access types.</a:t>
            </a:r>
          </a:p>
          <a:p>
            <a:pPr lvl="1"/>
            <a:r>
              <a:rPr lang="en-US" dirty="0"/>
              <a:t>Two basic security enforcement decisions</a:t>
            </a:r>
          </a:p>
          <a:p>
            <a:pPr lvl="2"/>
            <a:r>
              <a:rPr lang="en-US" dirty="0"/>
              <a:t>Access control: Can subject access object?</a:t>
            </a:r>
          </a:p>
          <a:p>
            <a:pPr lvl="2"/>
            <a:r>
              <a:rPr lang="en-US" dirty="0"/>
              <a:t>Labeling: What label should a new object have?</a:t>
            </a:r>
          </a:p>
        </p:txBody>
      </p:sp>
    </p:spTree>
    <p:extLst>
      <p:ext uri="{BB962C8B-B14F-4D97-AF65-F5344CB8AC3E}">
        <p14:creationId xmlns:p14="http://schemas.microsoft.com/office/powerpoint/2010/main" val="59720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696</Words>
  <Application>Microsoft Office PowerPoint</Application>
  <PresentationFormat>宽屏</PresentationFormat>
  <Paragraphs>108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Wingdings</vt:lpstr>
      <vt:lpstr>Office 主题​​</vt:lpstr>
      <vt:lpstr>Implementation of Mandatory Access Control(MAC) in Linux system</vt:lpstr>
      <vt:lpstr>What is MAC (Mandatory Access Control)</vt:lpstr>
      <vt:lpstr>Architecture</vt:lpstr>
      <vt:lpstr>How to implement </vt:lpstr>
      <vt:lpstr>What is Linux Security Module (LSM)</vt:lpstr>
      <vt:lpstr>mechanism LSM</vt:lpstr>
      <vt:lpstr>LSM Interface: callback method</vt:lpstr>
      <vt:lpstr>Implementation of LSM: kernel modification</vt:lpstr>
      <vt:lpstr>Security modules of LSM</vt:lpstr>
      <vt:lpstr>Progress on LSM:</vt:lpstr>
      <vt:lpstr>How to implement </vt:lpstr>
      <vt:lpstr>Our idea</vt:lpstr>
      <vt:lpstr>System call</vt:lpstr>
      <vt:lpstr>PowerPoint 演示文稿</vt:lpstr>
      <vt:lpstr>PowerPoint 演示文稿</vt:lpstr>
      <vt:lpstr>How to override</vt:lpstr>
      <vt:lpstr>PowerPoint 演示文稿</vt:lpstr>
      <vt:lpstr>How to override</vt:lpstr>
      <vt:lpstr>PowerPoint 演示文稿</vt:lpstr>
      <vt:lpstr>PowerPoint 演示文稿</vt:lpstr>
      <vt:lpstr>Progress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implement </dc:title>
  <dc:creator>SHANG DA</dc:creator>
  <cp:lastModifiedBy>SHANG DA</cp:lastModifiedBy>
  <cp:revision>26</cp:revision>
  <dcterms:created xsi:type="dcterms:W3CDTF">2017-11-16T16:47:14Z</dcterms:created>
  <dcterms:modified xsi:type="dcterms:W3CDTF">2017-11-17T15:13:51Z</dcterms:modified>
</cp:coreProperties>
</file>