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5" r:id="rId3"/>
    <p:sldId id="273" r:id="rId4"/>
    <p:sldId id="263" r:id="rId5"/>
    <p:sldId id="271" r:id="rId6"/>
    <p:sldId id="274" r:id="rId7"/>
    <p:sldId id="272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E2E5-A5FF-4D58-96A6-3677C9B601BF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1EDE-13A4-439B-AE06-33C7DE88F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1EDE-13A4-439B-AE06-33C7DE88FB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1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9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87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2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3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0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2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5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B0CD19-79F5-4874-BD9E-BA68CA0C8875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FFF070-A3CC-46C1-8936-CA0E687D3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0868-55F2-4CDF-B2AC-C0444069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46" y="711199"/>
            <a:ext cx="11711354" cy="3286369"/>
          </a:xfrm>
        </p:spPr>
        <p:txBody>
          <a:bodyPr>
            <a:normAutofit/>
          </a:bodyPr>
          <a:lstStyle/>
          <a:p>
            <a:r>
              <a:rPr lang="en-US" dirty="0"/>
              <a:t>Implementation of</a:t>
            </a:r>
            <a:br>
              <a:rPr lang="en-US" dirty="0"/>
            </a:br>
            <a:r>
              <a:rPr lang="en-US" dirty="0"/>
              <a:t>Mandatory Access Control(MAC)</a:t>
            </a:r>
            <a:br>
              <a:rPr lang="en-US" dirty="0"/>
            </a:br>
            <a:r>
              <a:rPr lang="en-US" dirty="0"/>
              <a:t>in Linux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072C-C4B3-42E0-B3D8-2DC007AF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63" y="4648427"/>
            <a:ext cx="8825658" cy="1623420"/>
          </a:xfrm>
        </p:spPr>
        <p:txBody>
          <a:bodyPr>
            <a:noAutofit/>
          </a:bodyPr>
          <a:lstStyle/>
          <a:p>
            <a:pPr algn="r"/>
            <a:endParaRPr lang="en-US" altLang="zh-CN" sz="1600" dirty="0"/>
          </a:p>
          <a:p>
            <a:pPr algn="r"/>
            <a:endParaRPr lang="en-US" altLang="zh-CN" sz="1600" dirty="0"/>
          </a:p>
          <a:p>
            <a:pPr algn="r"/>
            <a:r>
              <a:rPr lang="en-US" altLang="zh-CN" sz="1600" dirty="0"/>
              <a:t>By       Sen Shen</a:t>
            </a:r>
          </a:p>
          <a:p>
            <a:pPr algn="r"/>
            <a:r>
              <a:rPr lang="en-US" sz="1600" dirty="0"/>
              <a:t>Shang Da</a:t>
            </a:r>
          </a:p>
        </p:txBody>
      </p:sp>
    </p:spTree>
    <p:extLst>
      <p:ext uri="{BB962C8B-B14F-4D97-AF65-F5344CB8AC3E}">
        <p14:creationId xmlns:p14="http://schemas.microsoft.com/office/powerpoint/2010/main" val="1829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F124-7A72-4B53-8F3D-F6C5CB40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Drawback of our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20A24-0810-4903-A2CA-846F5FD5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 calls are vulnerable(LSM should be a better solution for access control)</a:t>
            </a:r>
          </a:p>
          <a:p>
            <a:r>
              <a:rPr lang="en-US" altLang="zh-CN" dirty="0"/>
              <a:t>Mapping from subject to type and object to type is stored in Table(is better to modify certain structures in kernel code)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127FD-E43C-4323-81F3-5FC0331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 of our system: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6AF22-C2D0-44FF-8522-467D1581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to intercept and overwrite system calls</a:t>
            </a:r>
          </a:p>
          <a:p>
            <a:r>
              <a:rPr lang="en-US" altLang="zh-CN" dirty="0"/>
              <a:t>Logic for Security Check for each system call</a:t>
            </a:r>
          </a:p>
          <a:p>
            <a:r>
              <a:rPr lang="en-US" altLang="zh-CN" dirty="0"/>
              <a:t>A Security Server to store security policies and also provide enquiry for Security Check </a:t>
            </a:r>
          </a:p>
          <a:p>
            <a:r>
              <a:rPr lang="en-US" altLang="zh-CN" dirty="0"/>
              <a:t>A Security Manager to modify policies in Security Server.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2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EE9BC6-1E6F-4C76-9854-8AC0E7C25B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0"/>
            <a:ext cx="11649075" cy="6683375"/>
          </a:xfrm>
        </p:spPr>
      </p:pic>
    </p:spTree>
    <p:extLst>
      <p:ext uri="{BB962C8B-B14F-4D97-AF65-F5344CB8AC3E}">
        <p14:creationId xmlns:p14="http://schemas.microsoft.com/office/powerpoint/2010/main" val="27455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445D38-AA46-4C99-8760-7E8FBA14F4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0"/>
            <a:ext cx="11283950" cy="6748463"/>
          </a:xfrm>
        </p:spPr>
      </p:pic>
    </p:spTree>
    <p:extLst>
      <p:ext uri="{BB962C8B-B14F-4D97-AF65-F5344CB8AC3E}">
        <p14:creationId xmlns:p14="http://schemas.microsoft.com/office/powerpoint/2010/main" val="20364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1EBE-8822-4146-B3C6-81D2175E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Security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26AB3-3DB8-46BC-A235-2BBA7929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Maintains 3 tables for subject types, object types, and authority.</a:t>
            </a:r>
          </a:p>
          <a:p>
            <a:r>
              <a:rPr lang="en-US" altLang="zh-CN" dirty="0"/>
              <a:t>Provide methods for enquiring three tables</a:t>
            </a:r>
          </a:p>
          <a:p>
            <a:r>
              <a:rPr lang="en-US" altLang="zh-CN" dirty="0"/>
              <a:t>Denying access from subject except Security Manager.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AF2B6-D7AD-41C2-B4BF-0319DAD6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68737"/>
            <a:ext cx="5181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9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1EBE-8822-4146-B3C6-81D2175E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26AB3-3DB8-46BC-A235-2BBA7929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by </a:t>
            </a:r>
            <a:r>
              <a:rPr lang="en-US" altLang="zh-CN" dirty="0" err="1"/>
              <a:t>procfs</a:t>
            </a:r>
            <a:r>
              <a:rPr lang="en-US" altLang="zh-CN" dirty="0"/>
              <a:t>(proc filesystem).</a:t>
            </a:r>
          </a:p>
          <a:p>
            <a:pPr lvl="1"/>
            <a:r>
              <a:rPr lang="en-US" altLang="zh-CN" dirty="0"/>
              <a:t>proc is a virtual file system</a:t>
            </a:r>
          </a:p>
          <a:p>
            <a:pPr lvl="1"/>
            <a:r>
              <a:rPr lang="en-US" altLang="zh-CN" dirty="0"/>
              <a:t>It provides a more convenient and standardized method for dynamically accessing data in Kernel Mode.</a:t>
            </a:r>
          </a:p>
          <a:p>
            <a:pPr lvl="1"/>
            <a:r>
              <a:rPr lang="en-US" altLang="zh-CN" dirty="0"/>
              <a:t>Need to rewrite call back functions for reading and writing virtual files.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54D29-DE46-4E69-9B04-F27F2DC9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86275"/>
            <a:ext cx="3743325" cy="1533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B4C50-BB12-4F7B-94AF-E6821703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83" y="4538662"/>
            <a:ext cx="4352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296E-2E01-4580-9EE2-321BD03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E23F-E3CA-40E8-BEB5-A7076DE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Enquire and get permission from Security Server.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some specific system call, we need to get absolute path of the object.</a:t>
            </a:r>
          </a:p>
          <a:p>
            <a:pPr lvl="1"/>
            <a:r>
              <a:rPr lang="en-US" altLang="zh-CN" dirty="0"/>
              <a:t>e.g. </a:t>
            </a:r>
          </a:p>
          <a:p>
            <a:pPr lvl="1"/>
            <a:r>
              <a:rPr lang="en-US" altLang="zh-CN" dirty="0"/>
              <a:t>and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B79F4-5945-4A02-B552-DE555FA0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167062"/>
            <a:ext cx="485775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CD1DD9-BFA1-477E-998C-6C20A314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4311650"/>
            <a:ext cx="7229475" cy="276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331732-8BC6-4D07-BA48-ED39F03E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2" y="4678528"/>
            <a:ext cx="7658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BDF1C-F5F2-469E-9E8B-C5726C0F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8CFAE-C711-44BC-897E-F665A795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Security Manager operates in User Mode and can communicate with our module, which runs in Kernel Mode.</a:t>
            </a:r>
          </a:p>
          <a:p>
            <a:r>
              <a:rPr lang="en-US" altLang="zh-CN" dirty="0"/>
              <a:t>Capable of enquire Security Server.</a:t>
            </a:r>
          </a:p>
          <a:p>
            <a:r>
              <a:rPr lang="en-US" altLang="zh-CN" dirty="0"/>
              <a:t>Capable of grant/deny access of a subject(type) to an object(type).</a:t>
            </a:r>
          </a:p>
        </p:txBody>
      </p:sp>
    </p:spTree>
    <p:extLst>
      <p:ext uri="{BB962C8B-B14F-4D97-AF65-F5344CB8AC3E}">
        <p14:creationId xmlns:p14="http://schemas.microsoft.com/office/powerpoint/2010/main" val="23904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6F5E-1FB6-4C79-AE03-62075B84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972" y="3429000"/>
            <a:ext cx="1658055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Demo.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4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856</TotalTime>
  <Words>246</Words>
  <Application>Microsoft Office PowerPoint</Application>
  <PresentationFormat>宽屏</PresentationFormat>
  <Paragraphs>35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Century Gothic</vt:lpstr>
      <vt:lpstr>Wingdings 3</vt:lpstr>
      <vt:lpstr>离子会议室</vt:lpstr>
      <vt:lpstr>Implementation of Mandatory Access Control(MAC) in Linux system</vt:lpstr>
      <vt:lpstr>Components of our system:</vt:lpstr>
      <vt:lpstr>PowerPoint 演示文稿</vt:lpstr>
      <vt:lpstr>PowerPoint 演示文稿</vt:lpstr>
      <vt:lpstr>Security Server</vt:lpstr>
      <vt:lpstr>Security Server</vt:lpstr>
      <vt:lpstr>Security Check</vt:lpstr>
      <vt:lpstr>Security Manager</vt:lpstr>
      <vt:lpstr>Demo.</vt:lpstr>
      <vt:lpstr>Drawback of our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</dc:title>
  <dc:creator>SHANG DA</dc:creator>
  <cp:lastModifiedBy>SHANG DA</cp:lastModifiedBy>
  <cp:revision>57</cp:revision>
  <dcterms:created xsi:type="dcterms:W3CDTF">2017-11-16T16:47:14Z</dcterms:created>
  <dcterms:modified xsi:type="dcterms:W3CDTF">2017-12-06T16:42:55Z</dcterms:modified>
</cp:coreProperties>
</file>