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0" r:id="rId6"/>
    <p:sldId id="265" r:id="rId7"/>
    <p:sldId id="266" r:id="rId8"/>
    <p:sldId id="267" r:id="rId9"/>
    <p:sldId id="272" r:id="rId10"/>
    <p:sldId id="273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2409-7EBF-9BC5-E1A1-98AE4F716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497FA-BBB7-259A-79AA-86788A612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EEB76-F4A0-0F66-C601-F653ECACF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F67C-16BF-AAD3-D000-0A2815E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7506A-C97B-14F8-6B5B-1970AE39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405417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D0C7-D6B2-22C4-10FE-56AFDEC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AAF2F-EC3F-2C65-1A7F-BD0406AA1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2DF88-2201-9140-00D8-FF514525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35326-48D8-E8D8-8E18-B3EF36C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BD356-F26E-655C-9D4E-D2E4A098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920168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B80FF-2E9C-9857-E24C-3FB00325C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82DD-DA18-A720-6A51-E2B2400F4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004F-D4FE-42CC-A76D-9F0DA367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6D99-AC68-0F2D-A53B-9C3B0012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C023-DB5F-8761-26B1-ACC8D364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277416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674A-8402-BAD1-3094-0DFF2489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A2FF-4885-D9DC-A3AD-F30AF910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190B-76D5-B725-4D4B-3AB6926E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F4FF4-CCA2-28A2-4B25-0D5A27015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D836-CAB2-0503-2146-6339DF51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200347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539E-C46D-6EDE-BA4F-F7DFFD57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8D9A-0182-F75E-B7DC-6A97D19ED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81A29-B044-6050-76D7-1ED21FD1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0930-16DE-8D06-3741-07E94E76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D714F-078A-41F4-07C6-67E380B5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7208779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D6483-7D56-8A6A-F80C-A3CAFC67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5E37D-CEC9-F48E-DE8F-57E46EAFE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FC07F-AF94-78E9-2BC0-E810A66B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DA4C4-1E84-A342-586E-87DA1343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39C05-8FC4-5823-4BF6-01321DB5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75842-E513-1C4F-D3A7-221BC4FA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980676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A9CA-EC57-B3BF-6247-733320EA7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135E-E101-1E4F-8992-B90FB9453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871BE-DE7F-ED98-2CE0-FEEF16E0C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E8D746-1293-20E7-9071-F6AE4ED3A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F94EE-FAFC-5239-C4C1-00CF80E3E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0FA69D-BC83-65F4-3589-8E9224ED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0A7EC0-1384-25F0-79D9-6E7C56C0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44605-1DA9-88CE-013E-2415D130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6079855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B366-FFE9-4834-402D-3C3580C0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0566E-63F0-A8F5-71A3-5286C407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EC8EF-2B9D-2C84-4190-FBC84812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A1B93-75AC-85CA-514D-3ABE07A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2584884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417FB-C675-A384-E1CD-8E729AC9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1A941-764E-85C2-66B6-7329AAF2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D46E7-3E82-A786-507D-34395D58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6740459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7D57-5A14-D8AF-4971-3B6915B6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88A5-1E19-F1EF-14D0-85F16D0F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0313F-13E6-692F-C675-3F576C6AE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B2742-054E-F6D9-9E7D-0E9315B6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2F8C-CA63-8AC0-1183-8D626D7A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EC9B-AD30-CE05-EE08-EE336873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820107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2AAF-F3E7-757E-D1A5-7F703E57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B47F3-AAF6-F770-B567-BDB2D99D9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35CC4-7EFA-CEB5-E1A8-E4CC99C4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ADD8-F446-5E1C-442F-89AA34C2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E2B55-15D4-D532-E540-F6965F69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2075-12B7-E686-AD77-ADFB3727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319483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AC11E-1953-6E08-444D-FDF4384F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043E-E0F0-A6C1-0668-7CEEF3BB4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D1BA-C8DA-FC99-2ECA-8392EFC95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33E6-0447-294E-B47A-ED89A11D9C48}" type="datetimeFigureOut">
              <a:rPr lang="en-VN" smtClean="0"/>
              <a:t>04/05/2023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CB86-E788-3444-EF61-2F1691875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4E60-A764-56C3-1602-3266F0EB7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9E01-B6BF-3B4C-9FE1-C896DFABA6E9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679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9BB88-4848-2E34-4D4C-9BF9FC5A6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K-Means</a:t>
            </a:r>
          </a:p>
        </p:txBody>
      </p:sp>
      <p:pic>
        <p:nvPicPr>
          <p:cNvPr id="9" name="Picture 8" descr="A picture containing text, diagram&#10;&#10;Description automatically generated">
            <a:extLst>
              <a:ext uri="{FF2B5EF4-FFF2-40B4-BE49-F238E27FC236}">
                <a16:creationId xmlns:a16="http://schemas.microsoft.com/office/drawing/2014/main" id="{BB829BE8-36E6-DCBE-4C81-AD28F9AB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61118"/>
            <a:ext cx="6780700" cy="533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602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6" y="1690688"/>
            <a:ext cx="4818322" cy="656318"/>
          </a:xfrm>
        </p:spPr>
        <p:txBody>
          <a:bodyPr>
            <a:normAutofit/>
          </a:bodyPr>
          <a:lstStyle/>
          <a:p>
            <a:r>
              <a:rPr lang="en-VN" dirty="0"/>
              <a:t>Thảo luận-Một vài hạn chế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EE60B-E2AF-0734-A3A1-D7CBCB93F9BF}"/>
              </a:ext>
            </a:extLst>
          </p:cNvPr>
          <p:cNvSpPr txBox="1"/>
          <p:nvPr/>
        </p:nvSpPr>
        <p:spPr>
          <a:xfrm>
            <a:off x="964020" y="2190307"/>
            <a:ext cx="54332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Khi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một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cluster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nằm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phía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1 cluster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khác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</a:rPr>
              <a:t>Đây là ví dụ kinh điển về việc K-means clustering không thể phân cụm dữ liệu. Một cách tự nhiên, chúng ta sẽ phân ra thành 4 cụm: mắt trái, mắt phải, miệng, xung quanh mặt. Nhưng vì mắt và miệng nằm trong khuôn mặt nên K-means clustering không thực hiện được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endParaRPr lang="vi-V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VN" dirty="0"/>
          </a:p>
        </p:txBody>
      </p:sp>
      <p:pic>
        <p:nvPicPr>
          <p:cNvPr id="6" name="Picture 5" descr="A picture containing child art, graphic design, graphics, screenshot&#10;&#10;Description automatically generated">
            <a:extLst>
              <a:ext uri="{FF2B5EF4-FFF2-40B4-BE49-F238E27FC236}">
                <a16:creationId xmlns:a16="http://schemas.microsoft.com/office/drawing/2014/main" id="{CB5A6B91-EA4E-975C-DFED-2F9BAEF6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533" y="1256506"/>
            <a:ext cx="4674781" cy="38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670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29223" cy="656318"/>
          </a:xfrm>
        </p:spPr>
        <p:txBody>
          <a:bodyPr>
            <a:normAutofit/>
          </a:bodyPr>
          <a:lstStyle/>
          <a:p>
            <a:r>
              <a:rPr lang="en-VN" dirty="0"/>
              <a:t>Ứng dụng K-Means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925FB-6D79-55B6-F24B-156A6452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0295" y="2153784"/>
            <a:ext cx="5543505" cy="4157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6ED35-D300-4A03-1823-885C2A753EAC}"/>
              </a:ext>
            </a:extLst>
          </p:cNvPr>
          <p:cNvSpPr txBox="1"/>
          <p:nvPr/>
        </p:nvSpPr>
        <p:spPr>
          <a:xfrm>
            <a:off x="723012" y="2616880"/>
            <a:ext cx="4444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: K-means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thích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 v.v.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nhà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K-means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tự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chiến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lược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tiếp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quảng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23133652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29223" cy="656318"/>
          </a:xfrm>
        </p:spPr>
        <p:txBody>
          <a:bodyPr>
            <a:normAutofit/>
          </a:bodyPr>
          <a:lstStyle/>
          <a:p>
            <a:r>
              <a:rPr lang="en-VN" dirty="0"/>
              <a:t>Ứng dụng K-Means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925FB-6D79-55B6-F24B-156A6452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0295" y="2569547"/>
            <a:ext cx="5543505" cy="3326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56ED35-D300-4A03-1823-885C2A753EAC}"/>
              </a:ext>
            </a:extLst>
          </p:cNvPr>
          <p:cNvSpPr txBox="1"/>
          <p:nvPr/>
        </p:nvSpPr>
        <p:spPr>
          <a:xfrm>
            <a:off x="723012" y="2616880"/>
            <a:ext cx="44444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K-means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kích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màu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sắc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cả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v.v.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lẻ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K-means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7360034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29223" cy="656318"/>
          </a:xfrm>
        </p:spPr>
        <p:txBody>
          <a:bodyPr>
            <a:normAutofit/>
          </a:bodyPr>
          <a:lstStyle/>
          <a:p>
            <a:r>
              <a:rPr lang="en-VN" dirty="0"/>
              <a:t>Ứng dụng K-Means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6ED35-D300-4A03-1823-885C2A753EAC}"/>
              </a:ext>
            </a:extLst>
          </p:cNvPr>
          <p:cNvSpPr txBox="1"/>
          <p:nvPr/>
        </p:nvSpPr>
        <p:spPr>
          <a:xfrm>
            <a:off x="723011" y="2481943"/>
            <a:ext cx="9356653" cy="37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K-means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trang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web tin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tức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K-means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nhau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v.v. </a:t>
            </a:r>
            <a:endParaRPr lang="en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K-means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lĩnh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vực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tế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khoa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K-means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sức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khỏe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họ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xu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ty. </a:t>
            </a:r>
            <a:endParaRPr lang="en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Nén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K-means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nén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pixel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958056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5CDB-6067-6DD6-593B-62B6540D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B5C3-D74E-08AC-29EF-E5EAD7B1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788"/>
            <a:ext cx="10515600" cy="4351338"/>
          </a:xfrm>
        </p:spPr>
        <p:txBody>
          <a:bodyPr/>
          <a:lstStyle/>
          <a:p>
            <a:r>
              <a:rPr lang="en-VN" dirty="0"/>
              <a:t> K-Means là gì?</a:t>
            </a:r>
          </a:p>
          <a:p>
            <a:r>
              <a:rPr lang="en-VN" dirty="0"/>
              <a:t> K-Means chạy như thế nào?</a:t>
            </a:r>
          </a:p>
          <a:p>
            <a:r>
              <a:rPr lang="en-VN" dirty="0"/>
              <a:t> Làm sao để chọn được K?</a:t>
            </a:r>
          </a:p>
          <a:p>
            <a:pPr lvl="1"/>
            <a:r>
              <a:rPr lang="en-VN" dirty="0"/>
              <a:t>	Phương pháp ELBOW</a:t>
            </a:r>
          </a:p>
          <a:p>
            <a:pPr lvl="1"/>
            <a:r>
              <a:rPr lang="en-VN" dirty="0"/>
              <a:t>	Phương pháp Silhouette Coef</a:t>
            </a:r>
          </a:p>
          <a:p>
            <a:r>
              <a:rPr lang="en-VN" dirty="0"/>
              <a:t>Thảo luận – Một vài hạn chế</a:t>
            </a:r>
          </a:p>
          <a:p>
            <a:r>
              <a:rPr lang="en-VN" dirty="0"/>
              <a:t>Ứng dụng K-Means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38946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29223" cy="656318"/>
          </a:xfrm>
        </p:spPr>
        <p:txBody>
          <a:bodyPr>
            <a:normAutofit/>
          </a:bodyPr>
          <a:lstStyle/>
          <a:p>
            <a:r>
              <a:rPr lang="en-VN" dirty="0"/>
              <a:t>K-Means là gì?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101A6-13BB-E462-342E-177F3DD5598E}"/>
              </a:ext>
            </a:extLst>
          </p:cNvPr>
          <p:cNvSpPr txBox="1"/>
          <p:nvPr/>
        </p:nvSpPr>
        <p:spPr>
          <a:xfrm>
            <a:off x="838200" y="2481943"/>
            <a:ext cx="5945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" K -Means"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James MacQueen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tiên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1967, 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mặc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dù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ý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tưởng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quay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trở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Hugo Steinhaus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1956.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Unsupervised Learning.</a:t>
            </a:r>
          </a:p>
          <a:p>
            <a:endParaRPr lang="en-US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Trong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thuật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toán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K-means clustering,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chúng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ta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không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biết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nhãn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(label)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của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từng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điểm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dữ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liệu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Mục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đích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là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làm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thể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nào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để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phân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dữ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liệu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thành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các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cụm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(cluster)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khác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nhau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sao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cho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dữ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liệu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trong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cùng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một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cụm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có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tính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chất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giống</a:t>
            </a:r>
            <a:r>
              <a:rPr lang="en-US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b="0" i="1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nhau</a:t>
            </a:r>
            <a:r>
              <a:rPr lang="en-US" b="0" i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.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6" name="Picture 5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A4C66BD3-7DE5-E365-7C02-CFE8BBE2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572" y="1482799"/>
            <a:ext cx="5075271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981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59" y="142731"/>
            <a:ext cx="4740349" cy="1325563"/>
          </a:xfrm>
        </p:spPr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949" y="1392136"/>
            <a:ext cx="4329223" cy="656318"/>
          </a:xfrm>
        </p:spPr>
        <p:txBody>
          <a:bodyPr>
            <a:normAutofit fontScale="92500"/>
          </a:bodyPr>
          <a:lstStyle/>
          <a:p>
            <a:r>
              <a:rPr lang="en-VN" dirty="0"/>
              <a:t>K-Means chạy như thế nào?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8BD6E-ED8C-BD33-5F04-AD08B0B5871F}"/>
              </a:ext>
            </a:extLst>
          </p:cNvPr>
          <p:cNvSpPr txBox="1"/>
          <p:nvPr/>
        </p:nvSpPr>
        <p:spPr>
          <a:xfrm>
            <a:off x="6315075" y="2386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6F04-3AA5-86BC-F196-BD8022E486A2}"/>
              </a:ext>
            </a:extLst>
          </p:cNvPr>
          <p:cNvSpPr txBox="1"/>
          <p:nvPr/>
        </p:nvSpPr>
        <p:spPr>
          <a:xfrm>
            <a:off x="603949" y="2242813"/>
            <a:ext cx="50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nhiên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359F9-5F7A-05D8-2071-8F354BCAB5A1}"/>
              </a:ext>
            </a:extLst>
          </p:cNvPr>
          <p:cNvSpPr txBox="1"/>
          <p:nvPr/>
        </p:nvSpPr>
        <p:spPr>
          <a:xfrm>
            <a:off x="1177775" y="2836873"/>
            <a:ext cx="387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sz="1800" baseline="300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lang="en-US" sz="1800" b="1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= {m</a:t>
            </a:r>
            <a:r>
              <a:rPr lang="en-US" sz="1800" baseline="-250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800" baseline="300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(0) 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 m</a:t>
            </a:r>
            <a:r>
              <a:rPr lang="en-US" sz="1800" baseline="-250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800" baseline="300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 …,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sz="1800" baseline="-250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800" baseline="300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(0)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057EE-548E-8A54-1C2D-7386033113B1}"/>
              </a:ext>
            </a:extLst>
          </p:cNvPr>
          <p:cNvSpPr txBox="1"/>
          <p:nvPr/>
        </p:nvSpPr>
        <p:spPr>
          <a:xfrm>
            <a:off x="553360" y="3418228"/>
            <a:ext cx="568594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, ta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Euclid). Ta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gán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6C1A4C1-4C41-859A-671A-A1B6010A2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00" y="5643917"/>
            <a:ext cx="4591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(t)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= {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m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(t)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kumimoji="0" lang="en-US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≤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(t)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||</a:t>
            </a:r>
            <a:r>
              <a:rPr kumimoji="0" lang="en-US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} ,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56D74A9-B515-BB7B-3076-A869799C0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214" y="5617369"/>
            <a:ext cx="1317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j, 1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≤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≤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2926E-2944-74D5-4B3B-C2E04BFCCFF9}"/>
              </a:ext>
            </a:extLst>
          </p:cNvPr>
          <p:cNvSpPr txBox="1"/>
          <p:nvPr/>
        </p:nvSpPr>
        <p:spPr>
          <a:xfrm>
            <a:off x="1521094" y="4672371"/>
            <a:ext cx="3772614" cy="108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dirty="0"/>
          </a:p>
        </p:txBody>
      </p:sp>
      <p:pic>
        <p:nvPicPr>
          <p:cNvPr id="22" name="Picture 21" descr="A diagram of a cluster&#10;&#10;Description automatically generated with low confidence">
            <a:extLst>
              <a:ext uri="{FF2B5EF4-FFF2-40B4-BE49-F238E27FC236}">
                <a16:creationId xmlns:a16="http://schemas.microsoft.com/office/drawing/2014/main" id="{F43C3912-0D96-7F64-E54B-5E3482E23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440" y="1096194"/>
            <a:ext cx="532484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163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640" y="183096"/>
            <a:ext cx="4740349" cy="1325563"/>
          </a:xfrm>
        </p:spPr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678" y="1269536"/>
            <a:ext cx="4329223" cy="656318"/>
          </a:xfrm>
        </p:spPr>
        <p:txBody>
          <a:bodyPr>
            <a:normAutofit fontScale="92500"/>
          </a:bodyPr>
          <a:lstStyle/>
          <a:p>
            <a:r>
              <a:rPr lang="en-VN" dirty="0"/>
              <a:t>K-Means chạy như thế nào?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8BD6E-ED8C-BD33-5F04-AD08B0B5871F}"/>
              </a:ext>
            </a:extLst>
          </p:cNvPr>
          <p:cNvSpPr txBox="1"/>
          <p:nvPr/>
        </p:nvSpPr>
        <p:spPr>
          <a:xfrm>
            <a:off x="6315075" y="2386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C8E40-B0CD-4675-3B12-C6A7E53708C1}"/>
              </a:ext>
            </a:extLst>
          </p:cNvPr>
          <p:cNvSpPr txBox="1"/>
          <p:nvPr/>
        </p:nvSpPr>
        <p:spPr>
          <a:xfrm>
            <a:off x="489096" y="1748899"/>
            <a:ext cx="5478909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3: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ở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2,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2926E-2944-74D5-4B3B-C2E04BFCCFF9}"/>
              </a:ext>
            </a:extLst>
          </p:cNvPr>
          <p:cNvSpPr txBox="1"/>
          <p:nvPr/>
        </p:nvSpPr>
        <p:spPr>
          <a:xfrm>
            <a:off x="1562986" y="4784651"/>
            <a:ext cx="3772614" cy="108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VN" dirty="0"/>
          </a:p>
        </p:txBody>
      </p:sp>
      <p:pic>
        <p:nvPicPr>
          <p:cNvPr id="18" name="Picture 17" descr="A picture containing font, white, text, typography&#10;&#10;Description automatically generated">
            <a:extLst>
              <a:ext uri="{FF2B5EF4-FFF2-40B4-BE49-F238E27FC236}">
                <a16:creationId xmlns:a16="http://schemas.microsoft.com/office/drawing/2014/main" id="{7166E9FD-74D9-A852-73E2-9FDE733D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686" y="3077805"/>
            <a:ext cx="3496498" cy="10815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542F0F-D95F-0C71-79D7-0038D5B08628}"/>
              </a:ext>
            </a:extLst>
          </p:cNvPr>
          <p:cNvSpPr txBox="1"/>
          <p:nvPr/>
        </p:nvSpPr>
        <p:spPr>
          <a:xfrm>
            <a:off x="340241" y="4665134"/>
            <a:ext cx="6516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lặp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tới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chấp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9" name="Picture 8" descr="A diagram of a cluster&#10;&#10;Description automatically generated with low confidence">
            <a:extLst>
              <a:ext uri="{FF2B5EF4-FFF2-40B4-BE49-F238E27FC236}">
                <a16:creationId xmlns:a16="http://schemas.microsoft.com/office/drawing/2014/main" id="{496D749A-9D33-379E-9F38-A6797EC37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876" y="1011893"/>
            <a:ext cx="500488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526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6" y="1690688"/>
            <a:ext cx="4818322" cy="656318"/>
          </a:xfrm>
        </p:spPr>
        <p:txBody>
          <a:bodyPr>
            <a:normAutofit fontScale="85000" lnSpcReduction="10000"/>
          </a:bodyPr>
          <a:lstStyle/>
          <a:p>
            <a:r>
              <a:rPr lang="en-VN" dirty="0"/>
              <a:t> Chọn K bằng phương pháp ELBOW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CB49F-18F5-C44E-4C71-6E9ACB843A31}"/>
              </a:ext>
            </a:extLst>
          </p:cNvPr>
          <p:cNvSpPr txBox="1"/>
          <p:nvPr/>
        </p:nvSpPr>
        <p:spPr>
          <a:xfrm>
            <a:off x="838200" y="2254102"/>
            <a:ext cx="5041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elbow (hay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gọi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Elbow)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tìm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K-means.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bình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9" name="Picture 8" descr="A picture containing text, font, clock, screenshot&#10;&#10;Description automatically generated">
            <a:extLst>
              <a:ext uri="{FF2B5EF4-FFF2-40B4-BE49-F238E27FC236}">
                <a16:creationId xmlns:a16="http://schemas.microsoft.com/office/drawing/2014/main" id="{3B9EE30B-7368-DFA0-E390-F72A734C18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0022" y="4290167"/>
            <a:ext cx="4063648" cy="115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3E3FBCD-7C73-987C-8C8B-CB863EB7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1579" y="1033222"/>
            <a:ext cx="6450421" cy="50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68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39" y="1597784"/>
            <a:ext cx="4818322" cy="656318"/>
          </a:xfrm>
        </p:spPr>
        <p:txBody>
          <a:bodyPr>
            <a:normAutofit fontScale="85000" lnSpcReduction="20000"/>
          </a:bodyPr>
          <a:lstStyle/>
          <a:p>
            <a:r>
              <a:rPr lang="en-VN" dirty="0"/>
              <a:t> Chọn K bằng phương pháp Silhouette coef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CB49F-18F5-C44E-4C71-6E9ACB843A31}"/>
              </a:ext>
            </a:extLst>
          </p:cNvPr>
          <p:cNvSpPr txBox="1"/>
          <p:nvPr/>
        </p:nvSpPr>
        <p:spPr>
          <a:xfrm>
            <a:off x="838200" y="2254102"/>
            <a:ext cx="8996916" cy="254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Silhouette,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nghĩa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Việt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bóng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”,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sát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nào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nằm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gọn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hay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nằm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rìa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Silhouette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gần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cụm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ngắn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  <a:endParaRPr lang="en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918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6" y="1690688"/>
            <a:ext cx="4818322" cy="656318"/>
          </a:xfrm>
        </p:spPr>
        <p:txBody>
          <a:bodyPr>
            <a:normAutofit fontScale="85000" lnSpcReduction="20000"/>
          </a:bodyPr>
          <a:lstStyle/>
          <a:p>
            <a:r>
              <a:rPr lang="en-VN" dirty="0"/>
              <a:t> Chọn K bằng phương pháp Silhouette coef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CB49F-18F5-C44E-4C71-6E9ACB843A31}"/>
              </a:ext>
            </a:extLst>
          </p:cNvPr>
          <p:cNvSpPr txBox="1"/>
          <p:nvPr/>
        </p:nvSpPr>
        <p:spPr>
          <a:xfrm>
            <a:off x="838200" y="2254102"/>
            <a:ext cx="353178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Silhouette :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V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8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02F758D3-A74D-616E-CB5C-4954A7E480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773374"/>
            <a:ext cx="3755065" cy="899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BFC183-F92C-A826-5A12-90448541F716}"/>
              </a:ext>
            </a:extLst>
          </p:cNvPr>
          <p:cNvSpPr txBox="1"/>
          <p:nvPr/>
        </p:nvSpPr>
        <p:spPr>
          <a:xfrm>
            <a:off x="667857" y="3736151"/>
            <a:ext cx="444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baseline="-250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trị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Silhouette 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a(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cluster A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cluster A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- b(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khoảng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cluster A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trung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tâm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 cluster B</a:t>
            </a:r>
            <a:endParaRPr lang="en-VN" sz="1800" dirty="0">
              <a:effectLst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VN" dirty="0"/>
          </a:p>
        </p:txBody>
      </p:sp>
      <p:pic>
        <p:nvPicPr>
          <p:cNvPr id="12" name="Picture 11" descr="A picture containing colorfulness, line, plot, diagram&#10;&#10;Description automatically generated">
            <a:extLst>
              <a:ext uri="{FF2B5EF4-FFF2-40B4-BE49-F238E27FC236}">
                <a16:creationId xmlns:a16="http://schemas.microsoft.com/office/drawing/2014/main" id="{BD3C5357-8C72-3084-E7DA-8444A1E1A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22" y="1690688"/>
            <a:ext cx="6197009" cy="427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641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A8B8-FFF7-A81C-8342-F7952339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cụm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DEED-2547-8D8F-0110-C50EE0D3F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6" y="1690688"/>
            <a:ext cx="4818322" cy="656318"/>
          </a:xfrm>
        </p:spPr>
        <p:txBody>
          <a:bodyPr>
            <a:normAutofit/>
          </a:bodyPr>
          <a:lstStyle/>
          <a:p>
            <a:r>
              <a:rPr lang="en-VN" dirty="0"/>
              <a:t>Thảo luận-Một vài hạn chế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EE60B-E2AF-0734-A3A1-D7CBCB93F9BF}"/>
              </a:ext>
            </a:extLst>
          </p:cNvPr>
          <p:cNvSpPr txBox="1"/>
          <p:nvPr/>
        </p:nvSpPr>
        <p:spPr>
          <a:xfrm>
            <a:off x="964020" y="2190307"/>
            <a:ext cx="5433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Chúng ta cần biết số lượng cluster cần clustering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Trong thực tế, nhiều trường hợp chúng ta không xác định được giá trị này.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Nghiệm cuối cùng phụ thuộc vào các centers được khởi tạo ban đầu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Tùy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center ban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thuật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tốc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hội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tụ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rất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chậm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thậm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chí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nghiệm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vi-VN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 cluster cần có số lượng điểm gần bằng nhau</a:t>
            </a:r>
          </a:p>
          <a:p>
            <a:pPr lvl="2"/>
            <a:endParaRPr lang="vi-V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VN" dirty="0"/>
          </a:p>
        </p:txBody>
      </p:sp>
      <p:pic>
        <p:nvPicPr>
          <p:cNvPr id="7" name="Picture 6" descr="A picture containing screenshot, colorfulness&#10;&#10;Description automatically generated">
            <a:extLst>
              <a:ext uri="{FF2B5EF4-FFF2-40B4-BE49-F238E27FC236}">
                <a16:creationId xmlns:a16="http://schemas.microsoft.com/office/drawing/2014/main" id="{CE848199-1F68-3054-AFE9-2C85E35A5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772" y="1382344"/>
            <a:ext cx="5433238" cy="4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72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1088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K-Means</vt:lpstr>
      <vt:lpstr>Phân cụm K-Means</vt:lpstr>
      <vt:lpstr>Phân cụm K-Means</vt:lpstr>
      <vt:lpstr>Phân cụm K-Means</vt:lpstr>
      <vt:lpstr>Phân cụm K-Means</vt:lpstr>
      <vt:lpstr>Phân cụm K-Means</vt:lpstr>
      <vt:lpstr>Phân cụm K-Means</vt:lpstr>
      <vt:lpstr>Phân cụm K-Means</vt:lpstr>
      <vt:lpstr>Phân cụm K-Means</vt:lpstr>
      <vt:lpstr>Phân cụm K-Means</vt:lpstr>
      <vt:lpstr>Phân cụm K-Means</vt:lpstr>
      <vt:lpstr>Phân cụm K-Means</vt:lpstr>
      <vt:lpstr>Phân cụm K-Means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Đặng Hữu Trí</dc:creator>
  <cp:lastModifiedBy>Đặng Hữu Trí</cp:lastModifiedBy>
  <cp:revision>1</cp:revision>
  <dcterms:created xsi:type="dcterms:W3CDTF">2023-05-04T16:44:52Z</dcterms:created>
  <dcterms:modified xsi:type="dcterms:W3CDTF">2023-05-04T18:35:49Z</dcterms:modified>
</cp:coreProperties>
</file>