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2" r:id="rId3"/>
    <p:sldId id="263" r:id="rId4"/>
    <p:sldId id="259" r:id="rId5"/>
    <p:sldId id="260" r:id="rId6"/>
    <p:sldId id="264" r:id="rId7"/>
    <p:sldId id="274" r:id="rId8"/>
    <p:sldId id="261" r:id="rId9"/>
    <p:sldId id="262" r:id="rId10"/>
    <p:sldId id="257" r:id="rId11"/>
    <p:sldId id="275" r:id="rId12"/>
    <p:sldId id="258" r:id="rId13"/>
    <p:sldId id="273" r:id="rId14"/>
    <p:sldId id="265" r:id="rId15"/>
    <p:sldId id="266" r:id="rId16"/>
    <p:sldId id="276" r:id="rId17"/>
    <p:sldId id="277" r:id="rId18"/>
    <p:sldId id="267" r:id="rId19"/>
    <p:sldId id="268" r:id="rId20"/>
    <p:sldId id="269" r:id="rId21"/>
    <p:sldId id="270" r:id="rId22"/>
    <p:sldId id="27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8286B6-6834-4538-B23B-BFDBAD727EE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3D4B7E8-7D77-4D21-8024-1F4F2AC880B9}">
      <dgm:prSet phldrT="[Text]"/>
      <dgm:spPr/>
      <dgm:t>
        <a:bodyPr/>
        <a:lstStyle/>
        <a:p>
          <a:r>
            <a:rPr lang="en-US" dirty="0" smtClean="0"/>
            <a:t>Classification of requirements</a:t>
          </a:r>
          <a:endParaRPr lang="en-US" dirty="0"/>
        </a:p>
      </dgm:t>
    </dgm:pt>
    <dgm:pt modelId="{6060561A-F357-40D4-A1AA-AAABA3913AA2}" type="parTrans" cxnId="{03C829F7-B23B-443F-B525-288F3C89CF6F}">
      <dgm:prSet/>
      <dgm:spPr/>
      <dgm:t>
        <a:bodyPr/>
        <a:lstStyle/>
        <a:p>
          <a:endParaRPr lang="en-US"/>
        </a:p>
      </dgm:t>
    </dgm:pt>
    <dgm:pt modelId="{5F5D05CC-50EB-4710-B6D5-F40C9B8B525F}" type="sibTrans" cxnId="{03C829F7-B23B-443F-B525-288F3C89CF6F}">
      <dgm:prSet/>
      <dgm:spPr/>
      <dgm:t>
        <a:bodyPr/>
        <a:lstStyle/>
        <a:p>
          <a:endParaRPr lang="en-US"/>
        </a:p>
      </dgm:t>
    </dgm:pt>
    <dgm:pt modelId="{B4C03AA0-9A81-4F94-AE2E-46F05C9F84EE}">
      <dgm:prSet phldrT="[Text]"/>
      <dgm:spPr/>
      <dgm:t>
        <a:bodyPr/>
        <a:lstStyle/>
        <a:p>
          <a:r>
            <a:rPr lang="en-US" dirty="0" smtClean="0"/>
            <a:t>Process requirements</a:t>
          </a:r>
          <a:endParaRPr lang="en-US" dirty="0"/>
        </a:p>
      </dgm:t>
    </dgm:pt>
    <dgm:pt modelId="{D22B3BA0-FD8B-4786-BD2A-90646B0D8A13}" type="parTrans" cxnId="{76C6BCF4-950D-4D39-B578-2EC78C508421}">
      <dgm:prSet/>
      <dgm:spPr/>
      <dgm:t>
        <a:bodyPr/>
        <a:lstStyle/>
        <a:p>
          <a:endParaRPr lang="en-US"/>
        </a:p>
      </dgm:t>
    </dgm:pt>
    <dgm:pt modelId="{58F6DDCD-EA40-43BC-BB82-177B5F950BB1}" type="sibTrans" cxnId="{76C6BCF4-950D-4D39-B578-2EC78C508421}">
      <dgm:prSet/>
      <dgm:spPr/>
      <dgm:t>
        <a:bodyPr/>
        <a:lstStyle/>
        <a:p>
          <a:endParaRPr lang="en-US"/>
        </a:p>
      </dgm:t>
    </dgm:pt>
    <dgm:pt modelId="{5D493753-7ACA-4B8E-BF75-38243D91A93D}">
      <dgm:prSet phldrT="[Text]"/>
      <dgm:spPr/>
      <dgm:t>
        <a:bodyPr/>
        <a:lstStyle/>
        <a:p>
          <a:r>
            <a:rPr lang="en-US" dirty="0" smtClean="0"/>
            <a:t>Product requirements</a:t>
          </a:r>
          <a:endParaRPr lang="en-US" dirty="0"/>
        </a:p>
      </dgm:t>
    </dgm:pt>
    <dgm:pt modelId="{0CF89515-3BEA-4AE0-9401-3B92022EBCD6}" type="parTrans" cxnId="{08DB81EC-9DC8-41EC-A766-E665D6156332}">
      <dgm:prSet/>
      <dgm:spPr/>
      <dgm:t>
        <a:bodyPr/>
        <a:lstStyle/>
        <a:p>
          <a:endParaRPr lang="en-US"/>
        </a:p>
      </dgm:t>
    </dgm:pt>
    <dgm:pt modelId="{C39C2E28-118B-4BE1-B8CE-2BDBCCEAAF07}" type="sibTrans" cxnId="{08DB81EC-9DC8-41EC-A766-E665D6156332}">
      <dgm:prSet/>
      <dgm:spPr/>
      <dgm:t>
        <a:bodyPr/>
        <a:lstStyle/>
        <a:p>
          <a:endParaRPr lang="en-US"/>
        </a:p>
      </dgm:t>
    </dgm:pt>
    <dgm:pt modelId="{490EB9FD-1250-47CF-BDD3-0A85C3894D41}">
      <dgm:prSet phldrT="[Text]"/>
      <dgm:spPr/>
      <dgm:t>
        <a:bodyPr/>
        <a:lstStyle/>
        <a:p>
          <a:r>
            <a:rPr lang="en-US" dirty="0" smtClean="0"/>
            <a:t>Functional product requirements</a:t>
          </a:r>
          <a:endParaRPr lang="en-US" dirty="0"/>
        </a:p>
      </dgm:t>
    </dgm:pt>
    <dgm:pt modelId="{B2A9A696-CFE6-4EEB-9D88-161CF4BEC77C}" type="parTrans" cxnId="{F44DFDAF-FB06-493C-A1BC-A9E04AE69001}">
      <dgm:prSet/>
      <dgm:spPr/>
      <dgm:t>
        <a:bodyPr/>
        <a:lstStyle/>
        <a:p>
          <a:endParaRPr lang="en-US"/>
        </a:p>
      </dgm:t>
    </dgm:pt>
    <dgm:pt modelId="{E46400E5-1485-4D6D-AAAA-67A913301AA0}" type="sibTrans" cxnId="{F44DFDAF-FB06-493C-A1BC-A9E04AE69001}">
      <dgm:prSet/>
      <dgm:spPr/>
      <dgm:t>
        <a:bodyPr/>
        <a:lstStyle/>
        <a:p>
          <a:endParaRPr lang="en-US"/>
        </a:p>
      </dgm:t>
    </dgm:pt>
    <dgm:pt modelId="{7FB38CFD-A87A-4B57-B7CC-8D9E5A32D3C9}">
      <dgm:prSet/>
      <dgm:spPr/>
      <dgm:t>
        <a:bodyPr/>
        <a:lstStyle/>
        <a:p>
          <a:r>
            <a:rPr lang="en-US" dirty="0" smtClean="0"/>
            <a:t>Non-functional product requirements</a:t>
          </a:r>
          <a:endParaRPr lang="en-US" dirty="0"/>
        </a:p>
      </dgm:t>
    </dgm:pt>
    <dgm:pt modelId="{B5AB6707-DD4B-4C89-9757-44D7B1F1E6FA}" type="parTrans" cxnId="{4744D03E-BEBD-462A-93C8-CDF1B0423CC7}">
      <dgm:prSet/>
      <dgm:spPr/>
      <dgm:t>
        <a:bodyPr/>
        <a:lstStyle/>
        <a:p>
          <a:endParaRPr lang="en-US"/>
        </a:p>
      </dgm:t>
    </dgm:pt>
    <dgm:pt modelId="{C7128C8D-17F6-4005-9C68-51B6509F27F4}" type="sibTrans" cxnId="{4744D03E-BEBD-462A-93C8-CDF1B0423CC7}">
      <dgm:prSet/>
      <dgm:spPr/>
      <dgm:t>
        <a:bodyPr/>
        <a:lstStyle/>
        <a:p>
          <a:endParaRPr lang="en-US"/>
        </a:p>
      </dgm:t>
    </dgm:pt>
    <dgm:pt modelId="{8111DEC4-731D-43DA-A4C9-60D365DBC824}">
      <dgm:prSet phldrT="[Text]"/>
      <dgm:spPr/>
      <dgm:t>
        <a:bodyPr/>
        <a:lstStyle/>
        <a:p>
          <a:r>
            <a:rPr lang="en-US" dirty="0" smtClean="0"/>
            <a:t>User requirements</a:t>
          </a:r>
          <a:endParaRPr lang="en-US" dirty="0"/>
        </a:p>
      </dgm:t>
    </dgm:pt>
    <dgm:pt modelId="{0B612768-3AB0-4761-A596-817EF0742A47}" type="parTrans" cxnId="{852BF8ED-0614-4B56-B91B-36042B3115B9}">
      <dgm:prSet/>
      <dgm:spPr/>
      <dgm:t>
        <a:bodyPr/>
        <a:lstStyle/>
        <a:p>
          <a:endParaRPr lang="en-US"/>
        </a:p>
      </dgm:t>
    </dgm:pt>
    <dgm:pt modelId="{B3703933-AAA1-44EE-AC7B-F8C1E9759DA7}" type="sibTrans" cxnId="{852BF8ED-0614-4B56-B91B-36042B3115B9}">
      <dgm:prSet/>
      <dgm:spPr/>
      <dgm:t>
        <a:bodyPr/>
        <a:lstStyle/>
        <a:p>
          <a:endParaRPr lang="en-US"/>
        </a:p>
      </dgm:t>
    </dgm:pt>
    <dgm:pt modelId="{491CEE37-30A4-49ED-9983-6DE449F871F3}">
      <dgm:prSet phldrT="[Text]"/>
      <dgm:spPr/>
      <dgm:t>
        <a:bodyPr/>
        <a:lstStyle/>
        <a:p>
          <a:r>
            <a:rPr lang="en-US" dirty="0" smtClean="0"/>
            <a:t>System requirements</a:t>
          </a:r>
          <a:endParaRPr lang="en-US" dirty="0"/>
        </a:p>
      </dgm:t>
    </dgm:pt>
    <dgm:pt modelId="{51073738-22B2-4571-9BD0-C75A339E2103}" type="parTrans" cxnId="{9BB14E0F-F394-460D-B8D1-4FAAFF0F49C3}">
      <dgm:prSet/>
      <dgm:spPr/>
      <dgm:t>
        <a:bodyPr/>
        <a:lstStyle/>
        <a:p>
          <a:endParaRPr lang="en-US"/>
        </a:p>
      </dgm:t>
    </dgm:pt>
    <dgm:pt modelId="{F51441FE-64AE-4915-A85F-F7DAE878EDB8}" type="sibTrans" cxnId="{9BB14E0F-F394-460D-B8D1-4FAAFF0F49C3}">
      <dgm:prSet/>
      <dgm:spPr/>
      <dgm:t>
        <a:bodyPr/>
        <a:lstStyle/>
        <a:p>
          <a:endParaRPr lang="en-US"/>
        </a:p>
      </dgm:t>
    </dgm:pt>
    <dgm:pt modelId="{FFEF8F87-0AA0-417B-B7EA-034D8E4ABCA3}" type="pres">
      <dgm:prSet presAssocID="{A58286B6-6834-4538-B23B-BFDBAD727EE0}" presName="hierChild1" presStyleCnt="0">
        <dgm:presLayoutVars>
          <dgm:chPref val="1"/>
          <dgm:dir/>
          <dgm:animOne val="branch"/>
          <dgm:animLvl val="lvl"/>
          <dgm:resizeHandles/>
        </dgm:presLayoutVars>
      </dgm:prSet>
      <dgm:spPr/>
      <dgm:t>
        <a:bodyPr/>
        <a:lstStyle/>
        <a:p>
          <a:endParaRPr lang="en-US"/>
        </a:p>
      </dgm:t>
    </dgm:pt>
    <dgm:pt modelId="{9C7536F0-7958-4AD9-8CAC-D05868CED295}" type="pres">
      <dgm:prSet presAssocID="{53D4B7E8-7D77-4D21-8024-1F4F2AC880B9}" presName="hierRoot1" presStyleCnt="0"/>
      <dgm:spPr/>
    </dgm:pt>
    <dgm:pt modelId="{9B1330FB-F65F-49FB-877E-FAE64AEF5CE4}" type="pres">
      <dgm:prSet presAssocID="{53D4B7E8-7D77-4D21-8024-1F4F2AC880B9}" presName="composite" presStyleCnt="0"/>
      <dgm:spPr/>
    </dgm:pt>
    <dgm:pt modelId="{91698E79-3172-4B7D-BAD9-0D3C4A9D0A10}" type="pres">
      <dgm:prSet presAssocID="{53D4B7E8-7D77-4D21-8024-1F4F2AC880B9}" presName="background" presStyleLbl="node0" presStyleIdx="0" presStyleCnt="1"/>
      <dgm:spPr/>
    </dgm:pt>
    <dgm:pt modelId="{60EFB3A9-4A18-4BEA-A77E-03BE342F9D3D}" type="pres">
      <dgm:prSet presAssocID="{53D4B7E8-7D77-4D21-8024-1F4F2AC880B9}" presName="text" presStyleLbl="fgAcc0" presStyleIdx="0" presStyleCnt="1" custScaleX="170239">
        <dgm:presLayoutVars>
          <dgm:chPref val="3"/>
        </dgm:presLayoutVars>
      </dgm:prSet>
      <dgm:spPr/>
      <dgm:t>
        <a:bodyPr/>
        <a:lstStyle/>
        <a:p>
          <a:endParaRPr lang="en-US"/>
        </a:p>
      </dgm:t>
    </dgm:pt>
    <dgm:pt modelId="{5A33F6E6-C6B7-4E51-9091-2037906C196D}" type="pres">
      <dgm:prSet presAssocID="{53D4B7E8-7D77-4D21-8024-1F4F2AC880B9}" presName="hierChild2" presStyleCnt="0"/>
      <dgm:spPr/>
    </dgm:pt>
    <dgm:pt modelId="{1FCF0734-E488-4451-953F-637FCF0CB9B0}" type="pres">
      <dgm:prSet presAssocID="{0B612768-3AB0-4761-A596-817EF0742A47}" presName="Name10" presStyleLbl="parChTrans1D2" presStyleIdx="0" presStyleCnt="4"/>
      <dgm:spPr/>
    </dgm:pt>
    <dgm:pt modelId="{AFAB2DE5-2D61-4423-87E3-0C231D41CEFD}" type="pres">
      <dgm:prSet presAssocID="{8111DEC4-731D-43DA-A4C9-60D365DBC824}" presName="hierRoot2" presStyleCnt="0"/>
      <dgm:spPr/>
    </dgm:pt>
    <dgm:pt modelId="{91142B1D-82C4-4001-B524-EDC8DE574D0D}" type="pres">
      <dgm:prSet presAssocID="{8111DEC4-731D-43DA-A4C9-60D365DBC824}" presName="composite2" presStyleCnt="0"/>
      <dgm:spPr/>
    </dgm:pt>
    <dgm:pt modelId="{A953BAEE-CA89-48A8-89C3-071F63A4C934}" type="pres">
      <dgm:prSet presAssocID="{8111DEC4-731D-43DA-A4C9-60D365DBC824}" presName="background2" presStyleLbl="node2" presStyleIdx="0" presStyleCnt="4"/>
      <dgm:spPr/>
    </dgm:pt>
    <dgm:pt modelId="{63FDB78B-0FAE-46B0-97F9-E774A6BE36FB}" type="pres">
      <dgm:prSet presAssocID="{8111DEC4-731D-43DA-A4C9-60D365DBC824}" presName="text2" presStyleLbl="fgAcc2" presStyleIdx="0" presStyleCnt="4" custScaleX="160312">
        <dgm:presLayoutVars>
          <dgm:chPref val="3"/>
        </dgm:presLayoutVars>
      </dgm:prSet>
      <dgm:spPr/>
      <dgm:t>
        <a:bodyPr/>
        <a:lstStyle/>
        <a:p>
          <a:endParaRPr lang="en-US"/>
        </a:p>
      </dgm:t>
    </dgm:pt>
    <dgm:pt modelId="{AF3F4D51-B3BC-46C2-9ED1-B8F56485D2AF}" type="pres">
      <dgm:prSet presAssocID="{8111DEC4-731D-43DA-A4C9-60D365DBC824}" presName="hierChild3" presStyleCnt="0"/>
      <dgm:spPr/>
    </dgm:pt>
    <dgm:pt modelId="{50B3AEE2-5784-4B2B-936D-67E2E462BD36}" type="pres">
      <dgm:prSet presAssocID="{51073738-22B2-4571-9BD0-C75A339E2103}" presName="Name10" presStyleLbl="parChTrans1D2" presStyleIdx="1" presStyleCnt="4"/>
      <dgm:spPr/>
    </dgm:pt>
    <dgm:pt modelId="{9893D00B-91F7-45B3-B7B6-E74584BDD367}" type="pres">
      <dgm:prSet presAssocID="{491CEE37-30A4-49ED-9983-6DE449F871F3}" presName="hierRoot2" presStyleCnt="0"/>
      <dgm:spPr/>
    </dgm:pt>
    <dgm:pt modelId="{2BF0D161-8792-4157-8C0B-E3D623936173}" type="pres">
      <dgm:prSet presAssocID="{491CEE37-30A4-49ED-9983-6DE449F871F3}" presName="composite2" presStyleCnt="0"/>
      <dgm:spPr/>
    </dgm:pt>
    <dgm:pt modelId="{6A8ADC25-B4FB-40BC-AE6E-9E12CA667325}" type="pres">
      <dgm:prSet presAssocID="{491CEE37-30A4-49ED-9983-6DE449F871F3}" presName="background2" presStyleLbl="node2" presStyleIdx="1" presStyleCnt="4"/>
      <dgm:spPr/>
    </dgm:pt>
    <dgm:pt modelId="{F05B56B6-9F29-4317-9B05-CD464F801CFA}" type="pres">
      <dgm:prSet presAssocID="{491CEE37-30A4-49ED-9983-6DE449F871F3}" presName="text2" presStyleLbl="fgAcc2" presStyleIdx="1" presStyleCnt="4" custScaleX="156302">
        <dgm:presLayoutVars>
          <dgm:chPref val="3"/>
        </dgm:presLayoutVars>
      </dgm:prSet>
      <dgm:spPr/>
      <dgm:t>
        <a:bodyPr/>
        <a:lstStyle/>
        <a:p>
          <a:endParaRPr lang="en-US"/>
        </a:p>
      </dgm:t>
    </dgm:pt>
    <dgm:pt modelId="{D75FEAEC-5A70-4776-8104-B93F6302AAC4}" type="pres">
      <dgm:prSet presAssocID="{491CEE37-30A4-49ED-9983-6DE449F871F3}" presName="hierChild3" presStyleCnt="0"/>
      <dgm:spPr/>
    </dgm:pt>
    <dgm:pt modelId="{308555C1-1F2F-482A-AFFE-8D89988E4972}" type="pres">
      <dgm:prSet presAssocID="{D22B3BA0-FD8B-4786-BD2A-90646B0D8A13}" presName="Name10" presStyleLbl="parChTrans1D2" presStyleIdx="2" presStyleCnt="4"/>
      <dgm:spPr/>
      <dgm:t>
        <a:bodyPr/>
        <a:lstStyle/>
        <a:p>
          <a:endParaRPr lang="en-US"/>
        </a:p>
      </dgm:t>
    </dgm:pt>
    <dgm:pt modelId="{DF1740C2-F569-41EF-93E8-5C6E7412440C}" type="pres">
      <dgm:prSet presAssocID="{B4C03AA0-9A81-4F94-AE2E-46F05C9F84EE}" presName="hierRoot2" presStyleCnt="0"/>
      <dgm:spPr/>
    </dgm:pt>
    <dgm:pt modelId="{A9BA04C2-5EF2-4AA4-8293-EE611044B355}" type="pres">
      <dgm:prSet presAssocID="{B4C03AA0-9A81-4F94-AE2E-46F05C9F84EE}" presName="composite2" presStyleCnt="0"/>
      <dgm:spPr/>
    </dgm:pt>
    <dgm:pt modelId="{7DC3AFD4-6B2D-4515-9874-99BE0BF25E41}" type="pres">
      <dgm:prSet presAssocID="{B4C03AA0-9A81-4F94-AE2E-46F05C9F84EE}" presName="background2" presStyleLbl="node2" presStyleIdx="2" presStyleCnt="4"/>
      <dgm:spPr/>
    </dgm:pt>
    <dgm:pt modelId="{FF648631-66BD-41A0-A51C-AB765609C633}" type="pres">
      <dgm:prSet presAssocID="{B4C03AA0-9A81-4F94-AE2E-46F05C9F84EE}" presName="text2" presStyleLbl="fgAcc2" presStyleIdx="2" presStyleCnt="4" custScaleX="165618">
        <dgm:presLayoutVars>
          <dgm:chPref val="3"/>
        </dgm:presLayoutVars>
      </dgm:prSet>
      <dgm:spPr/>
      <dgm:t>
        <a:bodyPr/>
        <a:lstStyle/>
        <a:p>
          <a:endParaRPr lang="en-US"/>
        </a:p>
      </dgm:t>
    </dgm:pt>
    <dgm:pt modelId="{254B9B9D-8D38-48E4-B628-25E25DF88CAB}" type="pres">
      <dgm:prSet presAssocID="{B4C03AA0-9A81-4F94-AE2E-46F05C9F84EE}" presName="hierChild3" presStyleCnt="0"/>
      <dgm:spPr/>
    </dgm:pt>
    <dgm:pt modelId="{123EAA80-7BF2-4863-B6DE-DA49E48CE71F}" type="pres">
      <dgm:prSet presAssocID="{0CF89515-3BEA-4AE0-9401-3B92022EBCD6}" presName="Name10" presStyleLbl="parChTrans1D2" presStyleIdx="3" presStyleCnt="4"/>
      <dgm:spPr/>
      <dgm:t>
        <a:bodyPr/>
        <a:lstStyle/>
        <a:p>
          <a:endParaRPr lang="en-US"/>
        </a:p>
      </dgm:t>
    </dgm:pt>
    <dgm:pt modelId="{DFB3D8C5-2638-4188-97EE-B041D8CCDC31}" type="pres">
      <dgm:prSet presAssocID="{5D493753-7ACA-4B8E-BF75-38243D91A93D}" presName="hierRoot2" presStyleCnt="0"/>
      <dgm:spPr/>
    </dgm:pt>
    <dgm:pt modelId="{F295E479-A7C3-4BAF-9895-496E0531D7D0}" type="pres">
      <dgm:prSet presAssocID="{5D493753-7ACA-4B8E-BF75-38243D91A93D}" presName="composite2" presStyleCnt="0"/>
      <dgm:spPr/>
    </dgm:pt>
    <dgm:pt modelId="{67E06B12-93B9-4E84-B08A-AAAE521862F2}" type="pres">
      <dgm:prSet presAssocID="{5D493753-7ACA-4B8E-BF75-38243D91A93D}" presName="background2" presStyleLbl="node2" presStyleIdx="3" presStyleCnt="4"/>
      <dgm:spPr/>
    </dgm:pt>
    <dgm:pt modelId="{D8089401-DED5-421D-8C09-0BB997DAD4D1}" type="pres">
      <dgm:prSet presAssocID="{5D493753-7ACA-4B8E-BF75-38243D91A93D}" presName="text2" presStyleLbl="fgAcc2" presStyleIdx="3" presStyleCnt="4" custScaleX="177203">
        <dgm:presLayoutVars>
          <dgm:chPref val="3"/>
        </dgm:presLayoutVars>
      </dgm:prSet>
      <dgm:spPr/>
      <dgm:t>
        <a:bodyPr/>
        <a:lstStyle/>
        <a:p>
          <a:endParaRPr lang="en-US"/>
        </a:p>
      </dgm:t>
    </dgm:pt>
    <dgm:pt modelId="{E55F88A7-8F75-47E4-B764-FF062BF60230}" type="pres">
      <dgm:prSet presAssocID="{5D493753-7ACA-4B8E-BF75-38243D91A93D}" presName="hierChild3" presStyleCnt="0"/>
      <dgm:spPr/>
    </dgm:pt>
    <dgm:pt modelId="{ED2415BD-4115-4A43-A57D-D39AA2D32644}" type="pres">
      <dgm:prSet presAssocID="{B2A9A696-CFE6-4EEB-9D88-161CF4BEC77C}" presName="Name17" presStyleLbl="parChTrans1D3" presStyleIdx="0" presStyleCnt="2"/>
      <dgm:spPr/>
      <dgm:t>
        <a:bodyPr/>
        <a:lstStyle/>
        <a:p>
          <a:endParaRPr lang="en-US"/>
        </a:p>
      </dgm:t>
    </dgm:pt>
    <dgm:pt modelId="{01C7F2F9-CC96-4179-9648-8C344EFDAE64}" type="pres">
      <dgm:prSet presAssocID="{490EB9FD-1250-47CF-BDD3-0A85C3894D41}" presName="hierRoot3" presStyleCnt="0"/>
      <dgm:spPr/>
    </dgm:pt>
    <dgm:pt modelId="{E3937AAB-8780-46AA-BD6F-ACCAF2A9E61A}" type="pres">
      <dgm:prSet presAssocID="{490EB9FD-1250-47CF-BDD3-0A85C3894D41}" presName="composite3" presStyleCnt="0"/>
      <dgm:spPr/>
    </dgm:pt>
    <dgm:pt modelId="{A22B3768-2704-4762-8C5E-4AF2DA469596}" type="pres">
      <dgm:prSet presAssocID="{490EB9FD-1250-47CF-BDD3-0A85C3894D41}" presName="background3" presStyleLbl="node3" presStyleIdx="0" presStyleCnt="2"/>
      <dgm:spPr/>
    </dgm:pt>
    <dgm:pt modelId="{A11D855B-6739-4EB5-87BA-DAD5998DE711}" type="pres">
      <dgm:prSet presAssocID="{490EB9FD-1250-47CF-BDD3-0A85C3894D41}" presName="text3" presStyleLbl="fgAcc3" presStyleIdx="0" presStyleCnt="2" custScaleX="194807">
        <dgm:presLayoutVars>
          <dgm:chPref val="3"/>
        </dgm:presLayoutVars>
      </dgm:prSet>
      <dgm:spPr/>
      <dgm:t>
        <a:bodyPr/>
        <a:lstStyle/>
        <a:p>
          <a:endParaRPr lang="en-US"/>
        </a:p>
      </dgm:t>
    </dgm:pt>
    <dgm:pt modelId="{F049AE80-F075-4F72-921A-6BD0EFB66764}" type="pres">
      <dgm:prSet presAssocID="{490EB9FD-1250-47CF-BDD3-0A85C3894D41}" presName="hierChild4" presStyleCnt="0"/>
      <dgm:spPr/>
    </dgm:pt>
    <dgm:pt modelId="{A25A74DF-F66C-4C31-B218-4876B4CE545C}" type="pres">
      <dgm:prSet presAssocID="{B5AB6707-DD4B-4C89-9757-44D7B1F1E6FA}" presName="Name17" presStyleLbl="parChTrans1D3" presStyleIdx="1" presStyleCnt="2"/>
      <dgm:spPr/>
      <dgm:t>
        <a:bodyPr/>
        <a:lstStyle/>
        <a:p>
          <a:endParaRPr lang="en-US"/>
        </a:p>
      </dgm:t>
    </dgm:pt>
    <dgm:pt modelId="{300EFAA5-26C0-490D-BB0D-47F86D7D4897}" type="pres">
      <dgm:prSet presAssocID="{7FB38CFD-A87A-4B57-B7CC-8D9E5A32D3C9}" presName="hierRoot3" presStyleCnt="0"/>
      <dgm:spPr/>
    </dgm:pt>
    <dgm:pt modelId="{D26E6279-F7C7-4629-998C-7EA737A5DB59}" type="pres">
      <dgm:prSet presAssocID="{7FB38CFD-A87A-4B57-B7CC-8D9E5A32D3C9}" presName="composite3" presStyleCnt="0"/>
      <dgm:spPr/>
    </dgm:pt>
    <dgm:pt modelId="{2473B149-1BD2-48DF-9E07-81CDD3D8DA38}" type="pres">
      <dgm:prSet presAssocID="{7FB38CFD-A87A-4B57-B7CC-8D9E5A32D3C9}" presName="background3" presStyleLbl="node3" presStyleIdx="1" presStyleCnt="2"/>
      <dgm:spPr/>
    </dgm:pt>
    <dgm:pt modelId="{B0EFA742-16DE-49FB-9D1F-0006307600CF}" type="pres">
      <dgm:prSet presAssocID="{7FB38CFD-A87A-4B57-B7CC-8D9E5A32D3C9}" presName="text3" presStyleLbl="fgAcc3" presStyleIdx="1" presStyleCnt="2" custScaleX="230156">
        <dgm:presLayoutVars>
          <dgm:chPref val="3"/>
        </dgm:presLayoutVars>
      </dgm:prSet>
      <dgm:spPr/>
      <dgm:t>
        <a:bodyPr/>
        <a:lstStyle/>
        <a:p>
          <a:endParaRPr lang="en-US"/>
        </a:p>
      </dgm:t>
    </dgm:pt>
    <dgm:pt modelId="{6CF18E7F-2E8A-4B7B-BAA8-C7A9C11809CD}" type="pres">
      <dgm:prSet presAssocID="{7FB38CFD-A87A-4B57-B7CC-8D9E5A32D3C9}" presName="hierChild4" presStyleCnt="0"/>
      <dgm:spPr/>
    </dgm:pt>
  </dgm:ptLst>
  <dgm:cxnLst>
    <dgm:cxn modelId="{852BF8ED-0614-4B56-B91B-36042B3115B9}" srcId="{53D4B7E8-7D77-4D21-8024-1F4F2AC880B9}" destId="{8111DEC4-731D-43DA-A4C9-60D365DBC824}" srcOrd="0" destOrd="0" parTransId="{0B612768-3AB0-4761-A596-817EF0742A47}" sibTransId="{B3703933-AAA1-44EE-AC7B-F8C1E9759DA7}"/>
    <dgm:cxn modelId="{76C6BCF4-950D-4D39-B578-2EC78C508421}" srcId="{53D4B7E8-7D77-4D21-8024-1F4F2AC880B9}" destId="{B4C03AA0-9A81-4F94-AE2E-46F05C9F84EE}" srcOrd="2" destOrd="0" parTransId="{D22B3BA0-FD8B-4786-BD2A-90646B0D8A13}" sibTransId="{58F6DDCD-EA40-43BC-BB82-177B5F950BB1}"/>
    <dgm:cxn modelId="{028B4582-3DB0-426B-8C1C-3935781E5EC0}" type="presOf" srcId="{B4C03AA0-9A81-4F94-AE2E-46F05C9F84EE}" destId="{FF648631-66BD-41A0-A51C-AB765609C633}" srcOrd="0" destOrd="0" presId="urn:microsoft.com/office/officeart/2005/8/layout/hierarchy1"/>
    <dgm:cxn modelId="{8BB44EC5-5BDF-40B0-B05E-E9B897F3045C}" type="presOf" srcId="{8111DEC4-731D-43DA-A4C9-60D365DBC824}" destId="{63FDB78B-0FAE-46B0-97F9-E774A6BE36FB}" srcOrd="0" destOrd="0" presId="urn:microsoft.com/office/officeart/2005/8/layout/hierarchy1"/>
    <dgm:cxn modelId="{03C829F7-B23B-443F-B525-288F3C89CF6F}" srcId="{A58286B6-6834-4538-B23B-BFDBAD727EE0}" destId="{53D4B7E8-7D77-4D21-8024-1F4F2AC880B9}" srcOrd="0" destOrd="0" parTransId="{6060561A-F357-40D4-A1AA-AAABA3913AA2}" sibTransId="{5F5D05CC-50EB-4710-B6D5-F40C9B8B525F}"/>
    <dgm:cxn modelId="{08DB81EC-9DC8-41EC-A766-E665D6156332}" srcId="{53D4B7E8-7D77-4D21-8024-1F4F2AC880B9}" destId="{5D493753-7ACA-4B8E-BF75-38243D91A93D}" srcOrd="3" destOrd="0" parTransId="{0CF89515-3BEA-4AE0-9401-3B92022EBCD6}" sibTransId="{C39C2E28-118B-4BE1-B8CE-2BDBCCEAAF07}"/>
    <dgm:cxn modelId="{F44DFDAF-FB06-493C-A1BC-A9E04AE69001}" srcId="{5D493753-7ACA-4B8E-BF75-38243D91A93D}" destId="{490EB9FD-1250-47CF-BDD3-0A85C3894D41}" srcOrd="0" destOrd="0" parTransId="{B2A9A696-CFE6-4EEB-9D88-161CF4BEC77C}" sibTransId="{E46400E5-1485-4D6D-AAAA-67A913301AA0}"/>
    <dgm:cxn modelId="{5963CA94-8AFB-4007-8B00-18BC03FEB2FF}" type="presOf" srcId="{490EB9FD-1250-47CF-BDD3-0A85C3894D41}" destId="{A11D855B-6739-4EB5-87BA-DAD5998DE711}" srcOrd="0" destOrd="0" presId="urn:microsoft.com/office/officeart/2005/8/layout/hierarchy1"/>
    <dgm:cxn modelId="{80B8537C-4C29-411F-BBBD-3D684C6AEFB1}" type="presOf" srcId="{0CF89515-3BEA-4AE0-9401-3B92022EBCD6}" destId="{123EAA80-7BF2-4863-B6DE-DA49E48CE71F}" srcOrd="0" destOrd="0" presId="urn:microsoft.com/office/officeart/2005/8/layout/hierarchy1"/>
    <dgm:cxn modelId="{A1206AA9-A37D-43DE-96F4-E4F0FC71BE8C}" type="presOf" srcId="{53D4B7E8-7D77-4D21-8024-1F4F2AC880B9}" destId="{60EFB3A9-4A18-4BEA-A77E-03BE342F9D3D}" srcOrd="0" destOrd="0" presId="urn:microsoft.com/office/officeart/2005/8/layout/hierarchy1"/>
    <dgm:cxn modelId="{84FB5261-38FE-4617-880C-9E3BA4B0D1ED}" type="presOf" srcId="{D22B3BA0-FD8B-4786-BD2A-90646B0D8A13}" destId="{308555C1-1F2F-482A-AFFE-8D89988E4972}" srcOrd="0" destOrd="0" presId="urn:microsoft.com/office/officeart/2005/8/layout/hierarchy1"/>
    <dgm:cxn modelId="{ADA71DB7-A837-49A7-9CB9-36034754702A}" type="presOf" srcId="{51073738-22B2-4571-9BD0-C75A339E2103}" destId="{50B3AEE2-5784-4B2B-936D-67E2E462BD36}" srcOrd="0" destOrd="0" presId="urn:microsoft.com/office/officeart/2005/8/layout/hierarchy1"/>
    <dgm:cxn modelId="{732A9C60-1600-47C5-B4F0-1A9DB488ED47}" type="presOf" srcId="{B5AB6707-DD4B-4C89-9757-44D7B1F1E6FA}" destId="{A25A74DF-F66C-4C31-B218-4876B4CE545C}" srcOrd="0" destOrd="0" presId="urn:microsoft.com/office/officeart/2005/8/layout/hierarchy1"/>
    <dgm:cxn modelId="{9BB14E0F-F394-460D-B8D1-4FAAFF0F49C3}" srcId="{53D4B7E8-7D77-4D21-8024-1F4F2AC880B9}" destId="{491CEE37-30A4-49ED-9983-6DE449F871F3}" srcOrd="1" destOrd="0" parTransId="{51073738-22B2-4571-9BD0-C75A339E2103}" sibTransId="{F51441FE-64AE-4915-A85F-F7DAE878EDB8}"/>
    <dgm:cxn modelId="{0AB9FE37-626D-46F2-A9F7-BE204C32C88C}" type="presOf" srcId="{A58286B6-6834-4538-B23B-BFDBAD727EE0}" destId="{FFEF8F87-0AA0-417B-B7EA-034D8E4ABCA3}" srcOrd="0" destOrd="0" presId="urn:microsoft.com/office/officeart/2005/8/layout/hierarchy1"/>
    <dgm:cxn modelId="{4744D03E-BEBD-462A-93C8-CDF1B0423CC7}" srcId="{5D493753-7ACA-4B8E-BF75-38243D91A93D}" destId="{7FB38CFD-A87A-4B57-B7CC-8D9E5A32D3C9}" srcOrd="1" destOrd="0" parTransId="{B5AB6707-DD4B-4C89-9757-44D7B1F1E6FA}" sibTransId="{C7128C8D-17F6-4005-9C68-51B6509F27F4}"/>
    <dgm:cxn modelId="{485074A3-F11C-44D9-8348-FB611C358F80}" type="presOf" srcId="{5D493753-7ACA-4B8E-BF75-38243D91A93D}" destId="{D8089401-DED5-421D-8C09-0BB997DAD4D1}" srcOrd="0" destOrd="0" presId="urn:microsoft.com/office/officeart/2005/8/layout/hierarchy1"/>
    <dgm:cxn modelId="{7958078D-3B2F-41ED-A9F2-94A9E5856F05}" type="presOf" srcId="{491CEE37-30A4-49ED-9983-6DE449F871F3}" destId="{F05B56B6-9F29-4317-9B05-CD464F801CFA}" srcOrd="0" destOrd="0" presId="urn:microsoft.com/office/officeart/2005/8/layout/hierarchy1"/>
    <dgm:cxn modelId="{3EF41979-7CC6-454E-81A9-DC0A3977CEB5}" type="presOf" srcId="{B2A9A696-CFE6-4EEB-9D88-161CF4BEC77C}" destId="{ED2415BD-4115-4A43-A57D-D39AA2D32644}" srcOrd="0" destOrd="0" presId="urn:microsoft.com/office/officeart/2005/8/layout/hierarchy1"/>
    <dgm:cxn modelId="{1B43A89C-3426-4351-BE69-56AB102832A1}" type="presOf" srcId="{7FB38CFD-A87A-4B57-B7CC-8D9E5A32D3C9}" destId="{B0EFA742-16DE-49FB-9D1F-0006307600CF}" srcOrd="0" destOrd="0" presId="urn:microsoft.com/office/officeart/2005/8/layout/hierarchy1"/>
    <dgm:cxn modelId="{41A5A39A-C4CB-40C6-AC51-39CBF7BC2F30}" type="presOf" srcId="{0B612768-3AB0-4761-A596-817EF0742A47}" destId="{1FCF0734-E488-4451-953F-637FCF0CB9B0}" srcOrd="0" destOrd="0" presId="urn:microsoft.com/office/officeart/2005/8/layout/hierarchy1"/>
    <dgm:cxn modelId="{35E05ED4-6A89-4BB7-AFEF-4BD078E3B55D}" type="presParOf" srcId="{FFEF8F87-0AA0-417B-B7EA-034D8E4ABCA3}" destId="{9C7536F0-7958-4AD9-8CAC-D05868CED295}" srcOrd="0" destOrd="0" presId="urn:microsoft.com/office/officeart/2005/8/layout/hierarchy1"/>
    <dgm:cxn modelId="{35091E52-5E31-4505-A764-978CD79BB8F8}" type="presParOf" srcId="{9C7536F0-7958-4AD9-8CAC-D05868CED295}" destId="{9B1330FB-F65F-49FB-877E-FAE64AEF5CE4}" srcOrd="0" destOrd="0" presId="urn:microsoft.com/office/officeart/2005/8/layout/hierarchy1"/>
    <dgm:cxn modelId="{3B8E57A4-5460-40BE-B41E-3D462C5195A5}" type="presParOf" srcId="{9B1330FB-F65F-49FB-877E-FAE64AEF5CE4}" destId="{91698E79-3172-4B7D-BAD9-0D3C4A9D0A10}" srcOrd="0" destOrd="0" presId="urn:microsoft.com/office/officeart/2005/8/layout/hierarchy1"/>
    <dgm:cxn modelId="{7D55B50D-C632-4512-B288-6DF90D657C4C}" type="presParOf" srcId="{9B1330FB-F65F-49FB-877E-FAE64AEF5CE4}" destId="{60EFB3A9-4A18-4BEA-A77E-03BE342F9D3D}" srcOrd="1" destOrd="0" presId="urn:microsoft.com/office/officeart/2005/8/layout/hierarchy1"/>
    <dgm:cxn modelId="{7C7A9135-C87D-4FD6-9D36-8A923E586017}" type="presParOf" srcId="{9C7536F0-7958-4AD9-8CAC-D05868CED295}" destId="{5A33F6E6-C6B7-4E51-9091-2037906C196D}" srcOrd="1" destOrd="0" presId="urn:microsoft.com/office/officeart/2005/8/layout/hierarchy1"/>
    <dgm:cxn modelId="{193E207A-2FF6-4267-A28C-F7C1C6526446}" type="presParOf" srcId="{5A33F6E6-C6B7-4E51-9091-2037906C196D}" destId="{1FCF0734-E488-4451-953F-637FCF0CB9B0}" srcOrd="0" destOrd="0" presId="urn:microsoft.com/office/officeart/2005/8/layout/hierarchy1"/>
    <dgm:cxn modelId="{ECA2B76A-277E-49EE-88C7-04D1794A00F6}" type="presParOf" srcId="{5A33F6E6-C6B7-4E51-9091-2037906C196D}" destId="{AFAB2DE5-2D61-4423-87E3-0C231D41CEFD}" srcOrd="1" destOrd="0" presId="urn:microsoft.com/office/officeart/2005/8/layout/hierarchy1"/>
    <dgm:cxn modelId="{72E05BDF-88D3-42EE-908D-726664333BBA}" type="presParOf" srcId="{AFAB2DE5-2D61-4423-87E3-0C231D41CEFD}" destId="{91142B1D-82C4-4001-B524-EDC8DE574D0D}" srcOrd="0" destOrd="0" presId="urn:microsoft.com/office/officeart/2005/8/layout/hierarchy1"/>
    <dgm:cxn modelId="{E349BFCF-C4B6-4E3E-BDB1-818C551C6A61}" type="presParOf" srcId="{91142B1D-82C4-4001-B524-EDC8DE574D0D}" destId="{A953BAEE-CA89-48A8-89C3-071F63A4C934}" srcOrd="0" destOrd="0" presId="urn:microsoft.com/office/officeart/2005/8/layout/hierarchy1"/>
    <dgm:cxn modelId="{4CEB90C4-AE3A-4C76-BD67-815BB50B2819}" type="presParOf" srcId="{91142B1D-82C4-4001-B524-EDC8DE574D0D}" destId="{63FDB78B-0FAE-46B0-97F9-E774A6BE36FB}" srcOrd="1" destOrd="0" presId="urn:microsoft.com/office/officeart/2005/8/layout/hierarchy1"/>
    <dgm:cxn modelId="{6AFEFC00-2F57-484E-BC65-DD99997819CF}" type="presParOf" srcId="{AFAB2DE5-2D61-4423-87E3-0C231D41CEFD}" destId="{AF3F4D51-B3BC-46C2-9ED1-B8F56485D2AF}" srcOrd="1" destOrd="0" presId="urn:microsoft.com/office/officeart/2005/8/layout/hierarchy1"/>
    <dgm:cxn modelId="{38280FC7-1BFB-4778-BECC-ED1819E7A3B8}" type="presParOf" srcId="{5A33F6E6-C6B7-4E51-9091-2037906C196D}" destId="{50B3AEE2-5784-4B2B-936D-67E2E462BD36}" srcOrd="2" destOrd="0" presId="urn:microsoft.com/office/officeart/2005/8/layout/hierarchy1"/>
    <dgm:cxn modelId="{A5B1750F-FDA3-4D9D-BC7A-71ACB84BFA6B}" type="presParOf" srcId="{5A33F6E6-C6B7-4E51-9091-2037906C196D}" destId="{9893D00B-91F7-45B3-B7B6-E74584BDD367}" srcOrd="3" destOrd="0" presId="urn:microsoft.com/office/officeart/2005/8/layout/hierarchy1"/>
    <dgm:cxn modelId="{532F5492-7E97-4819-B47C-AB94E911290A}" type="presParOf" srcId="{9893D00B-91F7-45B3-B7B6-E74584BDD367}" destId="{2BF0D161-8792-4157-8C0B-E3D623936173}" srcOrd="0" destOrd="0" presId="urn:microsoft.com/office/officeart/2005/8/layout/hierarchy1"/>
    <dgm:cxn modelId="{C86C8FB0-D5A3-4FF4-96E6-4CE87425EF5A}" type="presParOf" srcId="{2BF0D161-8792-4157-8C0B-E3D623936173}" destId="{6A8ADC25-B4FB-40BC-AE6E-9E12CA667325}" srcOrd="0" destOrd="0" presId="urn:microsoft.com/office/officeart/2005/8/layout/hierarchy1"/>
    <dgm:cxn modelId="{E530D690-DE32-482E-AF10-840E30B9CAC4}" type="presParOf" srcId="{2BF0D161-8792-4157-8C0B-E3D623936173}" destId="{F05B56B6-9F29-4317-9B05-CD464F801CFA}" srcOrd="1" destOrd="0" presId="urn:microsoft.com/office/officeart/2005/8/layout/hierarchy1"/>
    <dgm:cxn modelId="{AD7ADB21-151C-4BD9-8CF0-A8BB41D8DEBC}" type="presParOf" srcId="{9893D00B-91F7-45B3-B7B6-E74584BDD367}" destId="{D75FEAEC-5A70-4776-8104-B93F6302AAC4}" srcOrd="1" destOrd="0" presId="urn:microsoft.com/office/officeart/2005/8/layout/hierarchy1"/>
    <dgm:cxn modelId="{5380032C-5881-41E1-8D06-0845DCBF967E}" type="presParOf" srcId="{5A33F6E6-C6B7-4E51-9091-2037906C196D}" destId="{308555C1-1F2F-482A-AFFE-8D89988E4972}" srcOrd="4" destOrd="0" presId="urn:microsoft.com/office/officeart/2005/8/layout/hierarchy1"/>
    <dgm:cxn modelId="{92F6F4BE-1430-4817-BA08-F3193576A7B0}" type="presParOf" srcId="{5A33F6E6-C6B7-4E51-9091-2037906C196D}" destId="{DF1740C2-F569-41EF-93E8-5C6E7412440C}" srcOrd="5" destOrd="0" presId="urn:microsoft.com/office/officeart/2005/8/layout/hierarchy1"/>
    <dgm:cxn modelId="{472ED1F5-E7AD-49B6-B4B2-21B105E8BF40}" type="presParOf" srcId="{DF1740C2-F569-41EF-93E8-5C6E7412440C}" destId="{A9BA04C2-5EF2-4AA4-8293-EE611044B355}" srcOrd="0" destOrd="0" presId="urn:microsoft.com/office/officeart/2005/8/layout/hierarchy1"/>
    <dgm:cxn modelId="{54BEAE57-F899-4BCD-8391-0040EC468D04}" type="presParOf" srcId="{A9BA04C2-5EF2-4AA4-8293-EE611044B355}" destId="{7DC3AFD4-6B2D-4515-9874-99BE0BF25E41}" srcOrd="0" destOrd="0" presId="urn:microsoft.com/office/officeart/2005/8/layout/hierarchy1"/>
    <dgm:cxn modelId="{AF3C43A1-59BB-4182-9C5A-C415E70DADEA}" type="presParOf" srcId="{A9BA04C2-5EF2-4AA4-8293-EE611044B355}" destId="{FF648631-66BD-41A0-A51C-AB765609C633}" srcOrd="1" destOrd="0" presId="urn:microsoft.com/office/officeart/2005/8/layout/hierarchy1"/>
    <dgm:cxn modelId="{40D46B72-03C1-4DB6-B4E9-F1755B919E2B}" type="presParOf" srcId="{DF1740C2-F569-41EF-93E8-5C6E7412440C}" destId="{254B9B9D-8D38-48E4-B628-25E25DF88CAB}" srcOrd="1" destOrd="0" presId="urn:microsoft.com/office/officeart/2005/8/layout/hierarchy1"/>
    <dgm:cxn modelId="{65430862-901E-4451-AC85-FF7DA1FFA6FF}" type="presParOf" srcId="{5A33F6E6-C6B7-4E51-9091-2037906C196D}" destId="{123EAA80-7BF2-4863-B6DE-DA49E48CE71F}" srcOrd="6" destOrd="0" presId="urn:microsoft.com/office/officeart/2005/8/layout/hierarchy1"/>
    <dgm:cxn modelId="{B95198C9-3B46-43FD-AD07-09486E53D9FD}" type="presParOf" srcId="{5A33F6E6-C6B7-4E51-9091-2037906C196D}" destId="{DFB3D8C5-2638-4188-97EE-B041D8CCDC31}" srcOrd="7" destOrd="0" presId="urn:microsoft.com/office/officeart/2005/8/layout/hierarchy1"/>
    <dgm:cxn modelId="{DCACFDF0-4CC3-4ECF-9B64-557F01892E7A}" type="presParOf" srcId="{DFB3D8C5-2638-4188-97EE-B041D8CCDC31}" destId="{F295E479-A7C3-4BAF-9895-496E0531D7D0}" srcOrd="0" destOrd="0" presId="urn:microsoft.com/office/officeart/2005/8/layout/hierarchy1"/>
    <dgm:cxn modelId="{66B027A0-BEB9-4D89-9B6B-5005671B6CAB}" type="presParOf" srcId="{F295E479-A7C3-4BAF-9895-496E0531D7D0}" destId="{67E06B12-93B9-4E84-B08A-AAAE521862F2}" srcOrd="0" destOrd="0" presId="urn:microsoft.com/office/officeart/2005/8/layout/hierarchy1"/>
    <dgm:cxn modelId="{E660FE17-8A46-4E84-84C6-32B3F9F0054C}" type="presParOf" srcId="{F295E479-A7C3-4BAF-9895-496E0531D7D0}" destId="{D8089401-DED5-421D-8C09-0BB997DAD4D1}" srcOrd="1" destOrd="0" presId="urn:microsoft.com/office/officeart/2005/8/layout/hierarchy1"/>
    <dgm:cxn modelId="{F972472A-02BF-4486-9920-B515C3F14BE3}" type="presParOf" srcId="{DFB3D8C5-2638-4188-97EE-B041D8CCDC31}" destId="{E55F88A7-8F75-47E4-B764-FF062BF60230}" srcOrd="1" destOrd="0" presId="urn:microsoft.com/office/officeart/2005/8/layout/hierarchy1"/>
    <dgm:cxn modelId="{3D89D324-8E72-4060-A1D9-A2786169A871}" type="presParOf" srcId="{E55F88A7-8F75-47E4-B764-FF062BF60230}" destId="{ED2415BD-4115-4A43-A57D-D39AA2D32644}" srcOrd="0" destOrd="0" presId="urn:microsoft.com/office/officeart/2005/8/layout/hierarchy1"/>
    <dgm:cxn modelId="{9E31F731-9CCE-4AF2-A4AA-10386E5EEDEC}" type="presParOf" srcId="{E55F88A7-8F75-47E4-B764-FF062BF60230}" destId="{01C7F2F9-CC96-4179-9648-8C344EFDAE64}" srcOrd="1" destOrd="0" presId="urn:microsoft.com/office/officeart/2005/8/layout/hierarchy1"/>
    <dgm:cxn modelId="{A2D7721C-DE5A-431A-A73E-9C98CF7B7C33}" type="presParOf" srcId="{01C7F2F9-CC96-4179-9648-8C344EFDAE64}" destId="{E3937AAB-8780-46AA-BD6F-ACCAF2A9E61A}" srcOrd="0" destOrd="0" presId="urn:microsoft.com/office/officeart/2005/8/layout/hierarchy1"/>
    <dgm:cxn modelId="{CDCB6512-7EA9-4438-90E2-55ECC09B6BF1}" type="presParOf" srcId="{E3937AAB-8780-46AA-BD6F-ACCAF2A9E61A}" destId="{A22B3768-2704-4762-8C5E-4AF2DA469596}" srcOrd="0" destOrd="0" presId="urn:microsoft.com/office/officeart/2005/8/layout/hierarchy1"/>
    <dgm:cxn modelId="{072C7045-ACDE-4A49-97F0-D1F8CE4F87DD}" type="presParOf" srcId="{E3937AAB-8780-46AA-BD6F-ACCAF2A9E61A}" destId="{A11D855B-6739-4EB5-87BA-DAD5998DE711}" srcOrd="1" destOrd="0" presId="urn:microsoft.com/office/officeart/2005/8/layout/hierarchy1"/>
    <dgm:cxn modelId="{D6F81D98-D65C-459F-954F-7031AD36D73F}" type="presParOf" srcId="{01C7F2F9-CC96-4179-9648-8C344EFDAE64}" destId="{F049AE80-F075-4F72-921A-6BD0EFB66764}" srcOrd="1" destOrd="0" presId="urn:microsoft.com/office/officeart/2005/8/layout/hierarchy1"/>
    <dgm:cxn modelId="{CD40456C-8F3C-495F-9BF0-88CA0CD132F9}" type="presParOf" srcId="{E55F88A7-8F75-47E4-B764-FF062BF60230}" destId="{A25A74DF-F66C-4C31-B218-4876B4CE545C}" srcOrd="2" destOrd="0" presId="urn:microsoft.com/office/officeart/2005/8/layout/hierarchy1"/>
    <dgm:cxn modelId="{CD478373-97D0-4E92-A8A4-834396CCAB30}" type="presParOf" srcId="{E55F88A7-8F75-47E4-B764-FF062BF60230}" destId="{300EFAA5-26C0-490D-BB0D-47F86D7D4897}" srcOrd="3" destOrd="0" presId="urn:microsoft.com/office/officeart/2005/8/layout/hierarchy1"/>
    <dgm:cxn modelId="{CC353E25-0B4C-4B38-9E32-1EFF9351E6D1}" type="presParOf" srcId="{300EFAA5-26C0-490D-BB0D-47F86D7D4897}" destId="{D26E6279-F7C7-4629-998C-7EA737A5DB59}" srcOrd="0" destOrd="0" presId="urn:microsoft.com/office/officeart/2005/8/layout/hierarchy1"/>
    <dgm:cxn modelId="{890713EF-89F7-478A-BA0C-7847B30278F2}" type="presParOf" srcId="{D26E6279-F7C7-4629-998C-7EA737A5DB59}" destId="{2473B149-1BD2-48DF-9E07-81CDD3D8DA38}" srcOrd="0" destOrd="0" presId="urn:microsoft.com/office/officeart/2005/8/layout/hierarchy1"/>
    <dgm:cxn modelId="{5BBFD9DA-FDE3-4AF6-9E5F-A74630C2A99D}" type="presParOf" srcId="{D26E6279-F7C7-4629-998C-7EA737A5DB59}" destId="{B0EFA742-16DE-49FB-9D1F-0006307600CF}" srcOrd="1" destOrd="0" presId="urn:microsoft.com/office/officeart/2005/8/layout/hierarchy1"/>
    <dgm:cxn modelId="{C85C2DF7-101B-4DD7-A5C7-40FA9F57EE22}" type="presParOf" srcId="{300EFAA5-26C0-490D-BB0D-47F86D7D4897}" destId="{6CF18E7F-2E8A-4B7B-BAA8-C7A9C11809C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5A74DF-F66C-4C31-B218-4876B4CE545C}">
      <dsp:nvSpPr>
        <dsp:cNvPr id="0" name=""/>
        <dsp:cNvSpPr/>
      </dsp:nvSpPr>
      <dsp:spPr>
        <a:xfrm>
          <a:off x="8409399" y="2692791"/>
          <a:ext cx="1429947" cy="383244"/>
        </a:xfrm>
        <a:custGeom>
          <a:avLst/>
          <a:gdLst/>
          <a:ahLst/>
          <a:cxnLst/>
          <a:rect l="0" t="0" r="0" b="0"/>
          <a:pathLst>
            <a:path>
              <a:moveTo>
                <a:pt x="0" y="0"/>
              </a:moveTo>
              <a:lnTo>
                <a:pt x="0" y="261170"/>
              </a:lnTo>
              <a:lnTo>
                <a:pt x="1429947" y="261170"/>
              </a:lnTo>
              <a:lnTo>
                <a:pt x="1429947" y="383244"/>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2415BD-4115-4A43-A57D-D39AA2D32644}">
      <dsp:nvSpPr>
        <dsp:cNvPr id="0" name=""/>
        <dsp:cNvSpPr/>
      </dsp:nvSpPr>
      <dsp:spPr>
        <a:xfrm>
          <a:off x="6746546" y="2692791"/>
          <a:ext cx="1662852" cy="383244"/>
        </a:xfrm>
        <a:custGeom>
          <a:avLst/>
          <a:gdLst/>
          <a:ahLst/>
          <a:cxnLst/>
          <a:rect l="0" t="0" r="0" b="0"/>
          <a:pathLst>
            <a:path>
              <a:moveTo>
                <a:pt x="1662852" y="0"/>
              </a:moveTo>
              <a:lnTo>
                <a:pt x="1662852" y="261170"/>
              </a:lnTo>
              <a:lnTo>
                <a:pt x="0" y="261170"/>
              </a:lnTo>
              <a:lnTo>
                <a:pt x="0" y="383244"/>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3EAA80-7BF2-4863-B6DE-DA49E48CE71F}">
      <dsp:nvSpPr>
        <dsp:cNvPr id="0" name=""/>
        <dsp:cNvSpPr/>
      </dsp:nvSpPr>
      <dsp:spPr>
        <a:xfrm>
          <a:off x="4792852" y="1472778"/>
          <a:ext cx="3616546" cy="383244"/>
        </a:xfrm>
        <a:custGeom>
          <a:avLst/>
          <a:gdLst/>
          <a:ahLst/>
          <a:cxnLst/>
          <a:rect l="0" t="0" r="0" b="0"/>
          <a:pathLst>
            <a:path>
              <a:moveTo>
                <a:pt x="0" y="0"/>
              </a:moveTo>
              <a:lnTo>
                <a:pt x="0" y="261170"/>
              </a:lnTo>
              <a:lnTo>
                <a:pt x="3616546" y="261170"/>
              </a:lnTo>
              <a:lnTo>
                <a:pt x="3616546" y="38324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8555C1-1F2F-482A-AFFE-8D89988E4972}">
      <dsp:nvSpPr>
        <dsp:cNvPr id="0" name=""/>
        <dsp:cNvSpPr/>
      </dsp:nvSpPr>
      <dsp:spPr>
        <a:xfrm>
          <a:off x="4792852" y="1472778"/>
          <a:ext cx="1064958" cy="383244"/>
        </a:xfrm>
        <a:custGeom>
          <a:avLst/>
          <a:gdLst/>
          <a:ahLst/>
          <a:cxnLst/>
          <a:rect l="0" t="0" r="0" b="0"/>
          <a:pathLst>
            <a:path>
              <a:moveTo>
                <a:pt x="0" y="0"/>
              </a:moveTo>
              <a:lnTo>
                <a:pt x="0" y="261170"/>
              </a:lnTo>
              <a:lnTo>
                <a:pt x="1064958" y="261170"/>
              </a:lnTo>
              <a:lnTo>
                <a:pt x="1064958" y="38324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B3AEE2-5784-4B2B-936D-67E2E462BD36}">
      <dsp:nvSpPr>
        <dsp:cNvPr id="0" name=""/>
        <dsp:cNvSpPr/>
      </dsp:nvSpPr>
      <dsp:spPr>
        <a:xfrm>
          <a:off x="3443933" y="1472778"/>
          <a:ext cx="1348919" cy="383244"/>
        </a:xfrm>
        <a:custGeom>
          <a:avLst/>
          <a:gdLst/>
          <a:ahLst/>
          <a:cxnLst/>
          <a:rect l="0" t="0" r="0" b="0"/>
          <a:pathLst>
            <a:path>
              <a:moveTo>
                <a:pt x="1348919" y="0"/>
              </a:moveTo>
              <a:lnTo>
                <a:pt x="1348919" y="261170"/>
              </a:lnTo>
              <a:lnTo>
                <a:pt x="0" y="261170"/>
              </a:lnTo>
              <a:lnTo>
                <a:pt x="0" y="38324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CF0734-E488-4451-953F-637FCF0CB9B0}">
      <dsp:nvSpPr>
        <dsp:cNvPr id="0" name=""/>
        <dsp:cNvSpPr/>
      </dsp:nvSpPr>
      <dsp:spPr>
        <a:xfrm>
          <a:off x="1065015" y="1472778"/>
          <a:ext cx="3727837" cy="383244"/>
        </a:xfrm>
        <a:custGeom>
          <a:avLst/>
          <a:gdLst/>
          <a:ahLst/>
          <a:cxnLst/>
          <a:rect l="0" t="0" r="0" b="0"/>
          <a:pathLst>
            <a:path>
              <a:moveTo>
                <a:pt x="3727837" y="0"/>
              </a:moveTo>
              <a:lnTo>
                <a:pt x="3727837" y="261170"/>
              </a:lnTo>
              <a:lnTo>
                <a:pt x="0" y="261170"/>
              </a:lnTo>
              <a:lnTo>
                <a:pt x="0" y="38324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698E79-3172-4B7D-BAD9-0D3C4A9D0A10}">
      <dsp:nvSpPr>
        <dsp:cNvPr id="0" name=""/>
        <dsp:cNvSpPr/>
      </dsp:nvSpPr>
      <dsp:spPr>
        <a:xfrm>
          <a:off x="3671193" y="636008"/>
          <a:ext cx="2243318" cy="8367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EFB3A9-4A18-4BEA-A77E-03BE342F9D3D}">
      <dsp:nvSpPr>
        <dsp:cNvPr id="0" name=""/>
        <dsp:cNvSpPr/>
      </dsp:nvSpPr>
      <dsp:spPr>
        <a:xfrm>
          <a:off x="3817609" y="775104"/>
          <a:ext cx="2243318" cy="8367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Classification of requirements</a:t>
          </a:r>
          <a:endParaRPr lang="en-US" sz="2200" kern="1200" dirty="0"/>
        </a:p>
      </dsp:txBody>
      <dsp:txXfrm>
        <a:off x="3842117" y="799612"/>
        <a:ext cx="2194302" cy="787753"/>
      </dsp:txXfrm>
    </dsp:sp>
    <dsp:sp modelId="{A953BAEE-CA89-48A8-89C3-071F63A4C934}">
      <dsp:nvSpPr>
        <dsp:cNvPr id="0" name=""/>
        <dsp:cNvSpPr/>
      </dsp:nvSpPr>
      <dsp:spPr>
        <a:xfrm>
          <a:off x="8762" y="1856022"/>
          <a:ext cx="2112505" cy="8367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FDB78B-0FAE-46B0-97F9-E774A6BE36FB}">
      <dsp:nvSpPr>
        <dsp:cNvPr id="0" name=""/>
        <dsp:cNvSpPr/>
      </dsp:nvSpPr>
      <dsp:spPr>
        <a:xfrm>
          <a:off x="155178" y="1995118"/>
          <a:ext cx="2112505" cy="8367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User requirements</a:t>
          </a:r>
          <a:endParaRPr lang="en-US" sz="2200" kern="1200" dirty="0"/>
        </a:p>
      </dsp:txBody>
      <dsp:txXfrm>
        <a:off x="179686" y="2019626"/>
        <a:ext cx="2063489" cy="787753"/>
      </dsp:txXfrm>
    </dsp:sp>
    <dsp:sp modelId="{6A8ADC25-B4FB-40BC-AE6E-9E12CA667325}">
      <dsp:nvSpPr>
        <dsp:cNvPr id="0" name=""/>
        <dsp:cNvSpPr/>
      </dsp:nvSpPr>
      <dsp:spPr>
        <a:xfrm>
          <a:off x="2414100" y="1856022"/>
          <a:ext cx="2059664" cy="8367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5B56B6-9F29-4317-9B05-CD464F801CFA}">
      <dsp:nvSpPr>
        <dsp:cNvPr id="0" name=""/>
        <dsp:cNvSpPr/>
      </dsp:nvSpPr>
      <dsp:spPr>
        <a:xfrm>
          <a:off x="2560517" y="1995118"/>
          <a:ext cx="2059664" cy="8367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System requirements</a:t>
          </a:r>
          <a:endParaRPr lang="en-US" sz="2200" kern="1200" dirty="0"/>
        </a:p>
      </dsp:txBody>
      <dsp:txXfrm>
        <a:off x="2585025" y="2019626"/>
        <a:ext cx="2010648" cy="787753"/>
      </dsp:txXfrm>
    </dsp:sp>
    <dsp:sp modelId="{7DC3AFD4-6B2D-4515-9874-99BE0BF25E41}">
      <dsp:nvSpPr>
        <dsp:cNvPr id="0" name=""/>
        <dsp:cNvSpPr/>
      </dsp:nvSpPr>
      <dsp:spPr>
        <a:xfrm>
          <a:off x="4766597" y="1856022"/>
          <a:ext cx="2182425" cy="8367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648631-66BD-41A0-A51C-AB765609C633}">
      <dsp:nvSpPr>
        <dsp:cNvPr id="0" name=""/>
        <dsp:cNvSpPr/>
      </dsp:nvSpPr>
      <dsp:spPr>
        <a:xfrm>
          <a:off x="4913014" y="1995118"/>
          <a:ext cx="2182425" cy="8367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Process requirements</a:t>
          </a:r>
          <a:endParaRPr lang="en-US" sz="2200" kern="1200" dirty="0"/>
        </a:p>
      </dsp:txBody>
      <dsp:txXfrm>
        <a:off x="4937522" y="2019626"/>
        <a:ext cx="2133409" cy="787753"/>
      </dsp:txXfrm>
    </dsp:sp>
    <dsp:sp modelId="{67E06B12-93B9-4E84-B08A-AAAE521862F2}">
      <dsp:nvSpPr>
        <dsp:cNvPr id="0" name=""/>
        <dsp:cNvSpPr/>
      </dsp:nvSpPr>
      <dsp:spPr>
        <a:xfrm>
          <a:off x="7241855" y="1856022"/>
          <a:ext cx="2335086" cy="8367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089401-DED5-421D-8C09-0BB997DAD4D1}">
      <dsp:nvSpPr>
        <dsp:cNvPr id="0" name=""/>
        <dsp:cNvSpPr/>
      </dsp:nvSpPr>
      <dsp:spPr>
        <a:xfrm>
          <a:off x="7388272" y="1995118"/>
          <a:ext cx="2335086" cy="8367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Product requirements</a:t>
          </a:r>
          <a:endParaRPr lang="en-US" sz="2200" kern="1200" dirty="0"/>
        </a:p>
      </dsp:txBody>
      <dsp:txXfrm>
        <a:off x="7412780" y="2019626"/>
        <a:ext cx="2286070" cy="787753"/>
      </dsp:txXfrm>
    </dsp:sp>
    <dsp:sp modelId="{A22B3768-2704-4762-8C5E-4AF2DA469596}">
      <dsp:nvSpPr>
        <dsp:cNvPr id="0" name=""/>
        <dsp:cNvSpPr/>
      </dsp:nvSpPr>
      <dsp:spPr>
        <a:xfrm>
          <a:off x="5463015" y="3076036"/>
          <a:ext cx="2567062" cy="8367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1D855B-6739-4EB5-87BA-DAD5998DE711}">
      <dsp:nvSpPr>
        <dsp:cNvPr id="0" name=""/>
        <dsp:cNvSpPr/>
      </dsp:nvSpPr>
      <dsp:spPr>
        <a:xfrm>
          <a:off x="5609431" y="3215131"/>
          <a:ext cx="2567062" cy="8367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Functional product requirements</a:t>
          </a:r>
          <a:endParaRPr lang="en-US" sz="2200" kern="1200" dirty="0"/>
        </a:p>
      </dsp:txBody>
      <dsp:txXfrm>
        <a:off x="5633939" y="3239639"/>
        <a:ext cx="2518046" cy="787753"/>
      </dsp:txXfrm>
    </dsp:sp>
    <dsp:sp modelId="{2473B149-1BD2-48DF-9E07-81CDD3D8DA38}">
      <dsp:nvSpPr>
        <dsp:cNvPr id="0" name=""/>
        <dsp:cNvSpPr/>
      </dsp:nvSpPr>
      <dsp:spPr>
        <a:xfrm>
          <a:off x="8322910" y="3076036"/>
          <a:ext cx="3032872" cy="8367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EFA742-16DE-49FB-9D1F-0006307600CF}">
      <dsp:nvSpPr>
        <dsp:cNvPr id="0" name=""/>
        <dsp:cNvSpPr/>
      </dsp:nvSpPr>
      <dsp:spPr>
        <a:xfrm>
          <a:off x="8469326" y="3215131"/>
          <a:ext cx="3032872" cy="8367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Non-functional product requirements</a:t>
          </a:r>
          <a:endParaRPr lang="en-US" sz="2200" kern="1200" dirty="0"/>
        </a:p>
      </dsp:txBody>
      <dsp:txXfrm>
        <a:off x="8493834" y="3239639"/>
        <a:ext cx="2983856" cy="78775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1/15/2018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1/15/2018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Software Requirements Engineering</a:t>
            </a:r>
          </a:p>
        </p:txBody>
      </p:sp>
      <p:sp>
        <p:nvSpPr>
          <p:cNvPr id="3" name="Subtitle 2"/>
          <p:cNvSpPr>
            <a:spLocks noGrp="1"/>
          </p:cNvSpPr>
          <p:nvPr>
            <p:ph type="subTitle" idx="1"/>
          </p:nvPr>
        </p:nvSpPr>
        <p:spPr/>
        <p:txBody>
          <a:bodyPr/>
          <a:lstStyle/>
          <a:p>
            <a:pPr algn="ctr"/>
            <a:r>
              <a:rPr lang="en-US" b="1" dirty="0" smtClean="0"/>
              <a:t>Lect-1</a:t>
            </a:r>
            <a:endParaRPr lang="en-US" b="1" dirty="0"/>
          </a:p>
        </p:txBody>
      </p:sp>
    </p:spTree>
    <p:extLst>
      <p:ext uri="{BB962C8B-B14F-4D97-AF65-F5344CB8AC3E}">
        <p14:creationId xmlns:p14="http://schemas.microsoft.com/office/powerpoint/2010/main" val="4558375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48048" y="548315"/>
            <a:ext cx="10515600" cy="1325563"/>
          </a:xfrm>
        </p:spPr>
        <p:txBody>
          <a:bodyPr/>
          <a:lstStyle/>
          <a:p>
            <a:r>
              <a:rPr lang="en-US" altLang="en-US" dirty="0" smtClean="0"/>
              <a:t>Requirement Engineering</a:t>
            </a:r>
            <a:endParaRPr lang="en-US" altLang="en-US" dirty="0"/>
          </a:p>
        </p:txBody>
      </p:sp>
      <p:sp>
        <p:nvSpPr>
          <p:cNvPr id="27651" name="Rectangle 3"/>
          <p:cNvSpPr>
            <a:spLocks noGrp="1" noChangeArrowheads="1"/>
          </p:cNvSpPr>
          <p:nvPr>
            <p:ph type="body" idx="1"/>
          </p:nvPr>
        </p:nvSpPr>
        <p:spPr>
          <a:xfrm>
            <a:off x="1066799" y="2327275"/>
            <a:ext cx="10421155" cy="4530725"/>
          </a:xfrm>
        </p:spPr>
        <p:txBody>
          <a:bodyPr/>
          <a:lstStyle/>
          <a:p>
            <a:r>
              <a:rPr lang="en-US" altLang="en-US" dirty="0"/>
              <a:t>Definition of Requirement Engineering</a:t>
            </a:r>
          </a:p>
          <a:p>
            <a:pPr lvl="1" algn="just">
              <a:buFont typeface="Wingdings" panose="05000000000000000000" pitchFamily="2" charset="2"/>
              <a:buNone/>
            </a:pPr>
            <a:r>
              <a:rPr lang="en-US" altLang="en-US" i="1" dirty="0"/>
              <a:t>“	Requirements engineering is the branch of software engineering concerned with the real-world goals for, functions of, and constraints on software systems. It is also concerned with the relationship of these factors to precise specifications of software behavior, and to their evolution over time and across software families. ”</a:t>
            </a:r>
          </a:p>
          <a:p>
            <a:pPr lvl="1">
              <a:buFont typeface="Wingdings" panose="05000000000000000000" pitchFamily="2" charset="2"/>
              <a:buNone/>
            </a:pPr>
            <a:endParaRPr lang="en-US" altLang="en-US" dirty="0"/>
          </a:p>
        </p:txBody>
      </p:sp>
    </p:spTree>
    <p:extLst>
      <p:ext uri="{BB962C8B-B14F-4D97-AF65-F5344CB8AC3E}">
        <p14:creationId xmlns:p14="http://schemas.microsoft.com/office/powerpoint/2010/main" val="3436785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rcRect l="29855" t="25965" r="31516" b="21671"/>
          <a:stretch/>
        </p:blipFill>
        <p:spPr>
          <a:xfrm>
            <a:off x="1775024" y="753228"/>
            <a:ext cx="7716704" cy="5881105"/>
          </a:xfrm>
          <a:prstGeom prst="rect">
            <a:avLst/>
          </a:prstGeom>
        </p:spPr>
      </p:pic>
    </p:spTree>
    <p:extLst>
      <p:ext uri="{BB962C8B-B14F-4D97-AF65-F5344CB8AC3E}">
        <p14:creationId xmlns:p14="http://schemas.microsoft.com/office/powerpoint/2010/main" val="923740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REQUIREMENT?</a:t>
            </a:r>
          </a:p>
        </p:txBody>
      </p:sp>
      <p:sp>
        <p:nvSpPr>
          <p:cNvPr id="3" name="Content Placeholder 2"/>
          <p:cNvSpPr>
            <a:spLocks noGrp="1"/>
          </p:cNvSpPr>
          <p:nvPr>
            <p:ph idx="1"/>
          </p:nvPr>
        </p:nvSpPr>
        <p:spPr/>
        <p:txBody>
          <a:bodyPr>
            <a:normAutofit/>
          </a:bodyPr>
          <a:lstStyle/>
          <a:p>
            <a:r>
              <a:rPr lang="en-US" dirty="0"/>
              <a:t>A requirement is a condition or a skill that </a:t>
            </a:r>
            <a:r>
              <a:rPr lang="en-US" dirty="0" smtClean="0"/>
              <a:t>a user </a:t>
            </a:r>
            <a:r>
              <a:rPr lang="en-US" dirty="0"/>
              <a:t>needs in order to solve a problem </a:t>
            </a:r>
            <a:r>
              <a:rPr lang="en-US" dirty="0" smtClean="0"/>
              <a:t>or arrive </a:t>
            </a:r>
            <a:r>
              <a:rPr lang="en-US" dirty="0"/>
              <a:t>at a </a:t>
            </a:r>
            <a:r>
              <a:rPr lang="en-US" dirty="0" smtClean="0"/>
              <a:t>goal.</a:t>
            </a:r>
          </a:p>
          <a:p>
            <a:r>
              <a:rPr lang="en-US" dirty="0" smtClean="0"/>
              <a:t>A </a:t>
            </a:r>
            <a:r>
              <a:rPr lang="en-US" dirty="0"/>
              <a:t>condition or capability that must be met </a:t>
            </a:r>
            <a:r>
              <a:rPr lang="en-US" dirty="0" smtClean="0"/>
              <a:t>or possessed </a:t>
            </a:r>
            <a:r>
              <a:rPr lang="en-US" dirty="0"/>
              <a:t>by a system or </a:t>
            </a:r>
            <a:r>
              <a:rPr lang="en-US" dirty="0" smtClean="0"/>
              <a:t>system component </a:t>
            </a:r>
            <a:r>
              <a:rPr lang="en-US" dirty="0"/>
              <a:t>to satisfy </a:t>
            </a:r>
            <a:r>
              <a:rPr lang="en-US" dirty="0" smtClean="0"/>
              <a:t>a contract</a:t>
            </a:r>
            <a:r>
              <a:rPr lang="en-US" dirty="0"/>
              <a:t>, standard, specification, or </a:t>
            </a:r>
            <a:r>
              <a:rPr lang="en-US" dirty="0" smtClean="0"/>
              <a:t>other formally </a:t>
            </a:r>
            <a:r>
              <a:rPr lang="en-US" dirty="0"/>
              <a:t>imposed document</a:t>
            </a:r>
          </a:p>
        </p:txBody>
      </p:sp>
    </p:spTree>
    <p:extLst>
      <p:ext uri="{BB962C8B-B14F-4D97-AF65-F5344CB8AC3E}">
        <p14:creationId xmlns:p14="http://schemas.microsoft.com/office/powerpoint/2010/main" val="25279419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a:t>
            </a:r>
          </a:p>
        </p:txBody>
      </p:sp>
      <p:pic>
        <p:nvPicPr>
          <p:cNvPr id="4" name="Content Placeholder 3"/>
          <p:cNvPicPr>
            <a:picLocks noGrp="1" noChangeAspect="1"/>
          </p:cNvPicPr>
          <p:nvPr>
            <p:ph idx="1"/>
          </p:nvPr>
        </p:nvPicPr>
        <p:blipFill rotWithShape="1">
          <a:blip r:embed="rId2"/>
          <a:srcRect l="30459" t="32764" r="27088" b="28587"/>
          <a:stretch/>
        </p:blipFill>
        <p:spPr>
          <a:xfrm>
            <a:off x="1026327" y="2291366"/>
            <a:ext cx="8921847" cy="4566634"/>
          </a:xfrm>
          <a:prstGeom prst="rect">
            <a:avLst/>
          </a:prstGeom>
        </p:spPr>
      </p:pic>
    </p:spTree>
    <p:extLst>
      <p:ext uri="{BB962C8B-B14F-4D97-AF65-F5344CB8AC3E}">
        <p14:creationId xmlns:p14="http://schemas.microsoft.com/office/powerpoint/2010/main" val="8254777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Requirement</a:t>
            </a:r>
            <a:endParaRPr lang="en-US" dirty="0"/>
          </a:p>
        </p:txBody>
      </p:sp>
      <p:sp>
        <p:nvSpPr>
          <p:cNvPr id="3" name="Content Placeholder 2"/>
          <p:cNvSpPr>
            <a:spLocks noGrp="1"/>
          </p:cNvSpPr>
          <p:nvPr>
            <p:ph idx="1"/>
          </p:nvPr>
        </p:nvSpPr>
        <p:spPr/>
        <p:txBody>
          <a:bodyPr>
            <a:normAutofit/>
          </a:bodyPr>
          <a:lstStyle/>
          <a:p>
            <a:r>
              <a:rPr lang="en-US" dirty="0"/>
              <a:t>Foundation </a:t>
            </a:r>
            <a:r>
              <a:rPr lang="en-US" dirty="0" smtClean="0"/>
              <a:t>for assessment</a:t>
            </a:r>
            <a:r>
              <a:rPr lang="en-US" dirty="0"/>
              <a:t>, planning, execution </a:t>
            </a:r>
            <a:r>
              <a:rPr lang="en-US" dirty="0" smtClean="0"/>
              <a:t>and monitoring </a:t>
            </a:r>
            <a:r>
              <a:rPr lang="en-US" dirty="0"/>
              <a:t>of the project activity</a:t>
            </a:r>
          </a:p>
          <a:p>
            <a:r>
              <a:rPr lang="en-US" dirty="0" smtClean="0"/>
              <a:t>Customer </a:t>
            </a:r>
            <a:r>
              <a:rPr lang="en-US" dirty="0"/>
              <a:t>expectations</a:t>
            </a:r>
          </a:p>
          <a:p>
            <a:r>
              <a:rPr lang="en-US" dirty="0" smtClean="0"/>
              <a:t>Component </a:t>
            </a:r>
            <a:r>
              <a:rPr lang="en-US" dirty="0"/>
              <a:t>of agreements, orders, </a:t>
            </a:r>
            <a:r>
              <a:rPr lang="en-US" dirty="0" smtClean="0"/>
              <a:t>project plans</a:t>
            </a:r>
            <a:r>
              <a:rPr lang="en-US" dirty="0"/>
              <a:t>...</a:t>
            </a:r>
          </a:p>
          <a:p>
            <a:r>
              <a:rPr lang="en-US" dirty="0" smtClean="0"/>
              <a:t>Setting </a:t>
            </a:r>
            <a:r>
              <a:rPr lang="en-US" dirty="0"/>
              <a:t>of system boundaries, scope </a:t>
            </a:r>
            <a:r>
              <a:rPr lang="en-US" dirty="0" smtClean="0"/>
              <a:t>of delivery</a:t>
            </a:r>
            <a:r>
              <a:rPr lang="en-US" dirty="0"/>
              <a:t>, contractual services</a:t>
            </a:r>
          </a:p>
        </p:txBody>
      </p:sp>
    </p:spTree>
    <p:extLst>
      <p:ext uri="{BB962C8B-B14F-4D97-AF65-F5344CB8AC3E}">
        <p14:creationId xmlns:p14="http://schemas.microsoft.com/office/powerpoint/2010/main" val="25473267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REQUIREMENTS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12034648"/>
              </p:ext>
            </p:extLst>
          </p:nvPr>
        </p:nvGraphicFramePr>
        <p:xfrm>
          <a:off x="526491" y="1834166"/>
          <a:ext cx="11510962" cy="4687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52929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t>
            </a:r>
            <a:r>
              <a:rPr lang="en-US" dirty="0" smtClean="0"/>
              <a:t>requirements</a:t>
            </a:r>
            <a:endParaRPr lang="en-US" dirty="0"/>
          </a:p>
        </p:txBody>
      </p:sp>
      <p:sp>
        <p:nvSpPr>
          <p:cNvPr id="3" name="Content Placeholder 2"/>
          <p:cNvSpPr>
            <a:spLocks noGrp="1"/>
          </p:cNvSpPr>
          <p:nvPr>
            <p:ph idx="1"/>
          </p:nvPr>
        </p:nvSpPr>
        <p:spPr/>
        <p:txBody>
          <a:bodyPr/>
          <a:lstStyle/>
          <a:p>
            <a:r>
              <a:rPr lang="en-US" dirty="0"/>
              <a:t>Statements in natural language plus diagrams of the services that the </a:t>
            </a:r>
            <a:r>
              <a:rPr lang="en-US" dirty="0" smtClean="0"/>
              <a:t>systems </a:t>
            </a:r>
            <a:r>
              <a:rPr lang="en-US" dirty="0"/>
              <a:t>provides and its operational </a:t>
            </a:r>
            <a:r>
              <a:rPr lang="en-US" dirty="0" err="1"/>
              <a:t>contraints</a:t>
            </a:r>
            <a:r>
              <a:rPr lang="en-US" dirty="0"/>
              <a:t>.</a:t>
            </a:r>
          </a:p>
          <a:p>
            <a:endParaRPr lang="en-US" dirty="0"/>
          </a:p>
          <a:p>
            <a:r>
              <a:rPr lang="en-US" dirty="0"/>
              <a:t>Written for customers</a:t>
            </a:r>
          </a:p>
        </p:txBody>
      </p:sp>
    </p:spTree>
    <p:extLst>
      <p:ext uri="{BB962C8B-B14F-4D97-AF65-F5344CB8AC3E}">
        <p14:creationId xmlns:p14="http://schemas.microsoft.com/office/powerpoint/2010/main" val="976224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t>
            </a:r>
            <a:r>
              <a:rPr lang="en-US" dirty="0" smtClean="0"/>
              <a:t>requirements</a:t>
            </a:r>
            <a:endParaRPr lang="en-US" dirty="0"/>
          </a:p>
        </p:txBody>
      </p:sp>
      <p:sp>
        <p:nvSpPr>
          <p:cNvPr id="3" name="Content Placeholder 2"/>
          <p:cNvSpPr>
            <a:spLocks noGrp="1"/>
          </p:cNvSpPr>
          <p:nvPr>
            <p:ph idx="1"/>
          </p:nvPr>
        </p:nvSpPr>
        <p:spPr/>
        <p:txBody>
          <a:bodyPr/>
          <a:lstStyle/>
          <a:p>
            <a:r>
              <a:rPr lang="en-US" dirty="0"/>
              <a:t>A structured document setting out detailed descriptions of the system </a:t>
            </a:r>
            <a:r>
              <a:rPr lang="en-US" dirty="0" smtClean="0"/>
              <a:t>services.</a:t>
            </a:r>
          </a:p>
          <a:p>
            <a:r>
              <a:rPr lang="en-US" dirty="0"/>
              <a:t>Written as a contract between client and contractor</a:t>
            </a:r>
          </a:p>
        </p:txBody>
      </p:sp>
    </p:spTree>
    <p:extLst>
      <p:ext uri="{BB962C8B-B14F-4D97-AF65-F5344CB8AC3E}">
        <p14:creationId xmlns:p14="http://schemas.microsoft.com/office/powerpoint/2010/main" val="188841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a:t>
            </a:r>
            <a:r>
              <a:rPr lang="en-US" dirty="0" smtClean="0"/>
              <a:t>requirements</a:t>
            </a:r>
            <a:endParaRPr lang="en-US" dirty="0"/>
          </a:p>
        </p:txBody>
      </p:sp>
      <p:sp>
        <p:nvSpPr>
          <p:cNvPr id="3" name="Content Placeholder 2"/>
          <p:cNvSpPr>
            <a:spLocks noGrp="1"/>
          </p:cNvSpPr>
          <p:nvPr>
            <p:ph idx="1"/>
          </p:nvPr>
        </p:nvSpPr>
        <p:spPr/>
        <p:txBody>
          <a:bodyPr/>
          <a:lstStyle/>
          <a:p>
            <a:pPr marL="0" indent="0">
              <a:buNone/>
            </a:pPr>
            <a:r>
              <a:rPr lang="en-US" dirty="0"/>
              <a:t>Process requirements </a:t>
            </a:r>
            <a:r>
              <a:rPr lang="en-US" dirty="0" smtClean="0"/>
              <a:t> are costs</a:t>
            </a:r>
            <a:r>
              <a:rPr lang="en-US" dirty="0"/>
              <a:t>, marketing, processing time, sales </a:t>
            </a:r>
            <a:r>
              <a:rPr lang="en-US" dirty="0" smtClean="0"/>
              <a:t>and distribution</a:t>
            </a:r>
            <a:r>
              <a:rPr lang="en-US" dirty="0"/>
              <a:t>, organization, documentation</a:t>
            </a:r>
          </a:p>
          <a:p>
            <a:r>
              <a:rPr lang="en-US" dirty="0" smtClean="0"/>
              <a:t>Describe </a:t>
            </a:r>
            <a:r>
              <a:rPr lang="en-US" dirty="0"/>
              <a:t>needs and limitations of </a:t>
            </a:r>
            <a:r>
              <a:rPr lang="en-US" dirty="0" smtClean="0"/>
              <a:t>the business </a:t>
            </a:r>
            <a:r>
              <a:rPr lang="en-US" dirty="0"/>
              <a:t>processes.</a:t>
            </a:r>
          </a:p>
        </p:txBody>
      </p:sp>
    </p:spTree>
    <p:extLst>
      <p:ext uri="{BB962C8B-B14F-4D97-AF65-F5344CB8AC3E}">
        <p14:creationId xmlns:p14="http://schemas.microsoft.com/office/powerpoint/2010/main" val="31470303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REQUIREMENTS</a:t>
            </a:r>
          </a:p>
        </p:txBody>
      </p:sp>
      <p:sp>
        <p:nvSpPr>
          <p:cNvPr id="3" name="Content Placeholder 2"/>
          <p:cNvSpPr>
            <a:spLocks noGrp="1"/>
          </p:cNvSpPr>
          <p:nvPr>
            <p:ph idx="1"/>
          </p:nvPr>
        </p:nvSpPr>
        <p:spPr/>
        <p:txBody>
          <a:bodyPr/>
          <a:lstStyle/>
          <a:p>
            <a:r>
              <a:rPr lang="en-US" dirty="0"/>
              <a:t>Product requirements consist of </a:t>
            </a:r>
            <a:r>
              <a:rPr lang="en-US" dirty="0" smtClean="0"/>
              <a:t>functional and </a:t>
            </a:r>
            <a:r>
              <a:rPr lang="en-US" dirty="0"/>
              <a:t>non-functional product requirements.</a:t>
            </a:r>
          </a:p>
          <a:p>
            <a:r>
              <a:rPr lang="en-US" dirty="0" smtClean="0"/>
              <a:t>Both </a:t>
            </a:r>
            <a:r>
              <a:rPr lang="en-US" dirty="0"/>
              <a:t>can be regarded from the point of </a:t>
            </a:r>
            <a:r>
              <a:rPr lang="en-US" dirty="0" smtClean="0"/>
              <a:t>view of </a:t>
            </a:r>
            <a:r>
              <a:rPr lang="en-US" dirty="0"/>
              <a:t>the user (external) or customer and</a:t>
            </a:r>
          </a:p>
          <a:p>
            <a:r>
              <a:rPr lang="en-US" dirty="0" smtClean="0"/>
              <a:t>from </a:t>
            </a:r>
            <a:r>
              <a:rPr lang="en-US" dirty="0"/>
              <a:t>the point of view of the </a:t>
            </a:r>
            <a:r>
              <a:rPr lang="en-US" dirty="0" smtClean="0"/>
              <a:t>developer (internal</a:t>
            </a:r>
            <a:r>
              <a:rPr lang="en-US" dirty="0"/>
              <a:t>).</a:t>
            </a:r>
          </a:p>
        </p:txBody>
      </p:sp>
    </p:spTree>
    <p:extLst>
      <p:ext uri="{BB962C8B-B14F-4D97-AF65-F5344CB8AC3E}">
        <p14:creationId xmlns:p14="http://schemas.microsoft.com/office/powerpoint/2010/main" val="3478155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Subject</a:t>
            </a:r>
            <a:endParaRPr lang="en-US" dirty="0"/>
          </a:p>
        </p:txBody>
      </p:sp>
      <p:sp>
        <p:nvSpPr>
          <p:cNvPr id="3" name="Content Placeholder 2"/>
          <p:cNvSpPr>
            <a:spLocks noGrp="1"/>
          </p:cNvSpPr>
          <p:nvPr>
            <p:ph idx="1"/>
          </p:nvPr>
        </p:nvSpPr>
        <p:spPr/>
        <p:txBody>
          <a:bodyPr>
            <a:normAutofit/>
          </a:bodyPr>
          <a:lstStyle/>
          <a:p>
            <a:r>
              <a:rPr lang="en-US" dirty="0"/>
              <a:t>To understand the different processes in the realm </a:t>
            </a:r>
            <a:r>
              <a:rPr lang="en-US" dirty="0" smtClean="0"/>
              <a:t>of ‘Requirements </a:t>
            </a:r>
            <a:r>
              <a:rPr lang="en-US" dirty="0"/>
              <a:t>Engineering’.</a:t>
            </a:r>
          </a:p>
          <a:p>
            <a:r>
              <a:rPr lang="en-US" dirty="0"/>
              <a:t> To see the challenges in requirements </a:t>
            </a:r>
            <a:r>
              <a:rPr lang="en-US" dirty="0" smtClean="0"/>
              <a:t>development and </a:t>
            </a:r>
            <a:r>
              <a:rPr lang="en-US" dirty="0"/>
              <a:t>the importance of getting requirements right </a:t>
            </a:r>
            <a:r>
              <a:rPr lang="en-US" dirty="0" smtClean="0"/>
              <a:t>in an </a:t>
            </a:r>
            <a:r>
              <a:rPr lang="en-US" dirty="0"/>
              <a:t>IT project.</a:t>
            </a:r>
          </a:p>
          <a:p>
            <a:r>
              <a:rPr lang="en-US" dirty="0"/>
              <a:t> To understand the different techniques used </a:t>
            </a:r>
            <a:r>
              <a:rPr lang="en-US" dirty="0" smtClean="0"/>
              <a:t>in different </a:t>
            </a:r>
            <a:r>
              <a:rPr lang="en-US" dirty="0"/>
              <a:t>phases and processes of </a:t>
            </a:r>
            <a:r>
              <a:rPr lang="en-US" dirty="0" smtClean="0"/>
              <a:t>requirements development </a:t>
            </a:r>
            <a:r>
              <a:rPr lang="en-US" dirty="0"/>
              <a:t>and management.</a:t>
            </a:r>
          </a:p>
        </p:txBody>
      </p:sp>
    </p:spTree>
    <p:extLst>
      <p:ext uri="{BB962C8B-B14F-4D97-AF65-F5344CB8AC3E}">
        <p14:creationId xmlns:p14="http://schemas.microsoft.com/office/powerpoint/2010/main" val="28434475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PRODUCT REQUIREMENTS</a:t>
            </a:r>
          </a:p>
        </p:txBody>
      </p:sp>
      <p:sp>
        <p:nvSpPr>
          <p:cNvPr id="3" name="Content Placeholder 2"/>
          <p:cNvSpPr>
            <a:spLocks noGrp="1"/>
          </p:cNvSpPr>
          <p:nvPr>
            <p:ph idx="1"/>
          </p:nvPr>
        </p:nvSpPr>
        <p:spPr/>
        <p:txBody>
          <a:bodyPr/>
          <a:lstStyle/>
          <a:p>
            <a:r>
              <a:rPr lang="en-US" dirty="0"/>
              <a:t>Functional requirements describe </a:t>
            </a:r>
            <a:r>
              <a:rPr lang="en-US" dirty="0" smtClean="0"/>
              <a:t>the function </a:t>
            </a:r>
            <a:r>
              <a:rPr lang="en-US" dirty="0"/>
              <a:t>of the system</a:t>
            </a:r>
          </a:p>
          <a:p>
            <a:r>
              <a:rPr lang="en-US" dirty="0" smtClean="0"/>
              <a:t>from </a:t>
            </a:r>
            <a:r>
              <a:rPr lang="en-US" dirty="0"/>
              <a:t>the user's point of view: </a:t>
            </a:r>
            <a:r>
              <a:rPr lang="en-US" dirty="0" smtClean="0"/>
              <a:t>user interface</a:t>
            </a:r>
            <a:r>
              <a:rPr lang="en-US" dirty="0"/>
              <a:t>, applications, services</a:t>
            </a:r>
          </a:p>
          <a:p>
            <a:r>
              <a:rPr lang="en-US" dirty="0" smtClean="0"/>
              <a:t>from </a:t>
            </a:r>
            <a:r>
              <a:rPr lang="en-US" dirty="0"/>
              <a:t>the customer’s point of view: </a:t>
            </a:r>
            <a:r>
              <a:rPr lang="en-US" dirty="0" smtClean="0"/>
              <a:t>user interface</a:t>
            </a:r>
            <a:r>
              <a:rPr lang="en-US" dirty="0"/>
              <a:t>, applications, </a:t>
            </a:r>
            <a:r>
              <a:rPr lang="en-US" dirty="0" smtClean="0"/>
              <a:t>services</a:t>
            </a:r>
          </a:p>
          <a:p>
            <a:r>
              <a:rPr lang="en-US" dirty="0"/>
              <a:t>from the developer's point of </a:t>
            </a:r>
            <a:r>
              <a:rPr lang="en-US" dirty="0" smtClean="0"/>
              <a:t>view: architecture</a:t>
            </a:r>
            <a:r>
              <a:rPr lang="en-US" dirty="0"/>
              <a:t>, power supply, load distribution</a:t>
            </a:r>
          </a:p>
        </p:txBody>
      </p:sp>
    </p:spTree>
    <p:extLst>
      <p:ext uri="{BB962C8B-B14F-4D97-AF65-F5344CB8AC3E}">
        <p14:creationId xmlns:p14="http://schemas.microsoft.com/office/powerpoint/2010/main" val="16306410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PRODUCT REQUIREMENTS</a:t>
            </a:r>
          </a:p>
        </p:txBody>
      </p:sp>
      <p:sp>
        <p:nvSpPr>
          <p:cNvPr id="3" name="Content Placeholder 2"/>
          <p:cNvSpPr>
            <a:spLocks noGrp="1"/>
          </p:cNvSpPr>
          <p:nvPr>
            <p:ph idx="1"/>
          </p:nvPr>
        </p:nvSpPr>
        <p:spPr/>
        <p:txBody>
          <a:bodyPr>
            <a:normAutofit/>
          </a:bodyPr>
          <a:lstStyle/>
          <a:p>
            <a:r>
              <a:rPr lang="en-US" dirty="0"/>
              <a:t>Non-functional requirements describe </a:t>
            </a:r>
            <a:r>
              <a:rPr lang="en-US" dirty="0" smtClean="0"/>
              <a:t>the quality </a:t>
            </a:r>
            <a:r>
              <a:rPr lang="en-US" dirty="0"/>
              <a:t>attributes of the system.</a:t>
            </a:r>
          </a:p>
          <a:p>
            <a:r>
              <a:rPr lang="en-US" dirty="0" smtClean="0"/>
              <a:t>from </a:t>
            </a:r>
            <a:r>
              <a:rPr lang="en-US" dirty="0"/>
              <a:t>the point of view of the </a:t>
            </a:r>
            <a:r>
              <a:rPr lang="en-US" dirty="0" smtClean="0"/>
              <a:t>user: reliability</a:t>
            </a:r>
            <a:r>
              <a:rPr lang="en-US" dirty="0"/>
              <a:t>, performance, usability</a:t>
            </a:r>
          </a:p>
          <a:p>
            <a:r>
              <a:rPr lang="en-US" dirty="0" smtClean="0"/>
              <a:t>from </a:t>
            </a:r>
            <a:r>
              <a:rPr lang="en-US" dirty="0"/>
              <a:t>the point of view of the </a:t>
            </a:r>
            <a:r>
              <a:rPr lang="en-US" dirty="0" smtClean="0"/>
              <a:t>customer: reliability</a:t>
            </a:r>
            <a:r>
              <a:rPr lang="en-US" dirty="0"/>
              <a:t>, performance, usability</a:t>
            </a:r>
          </a:p>
          <a:p>
            <a:r>
              <a:rPr lang="en-US" dirty="0" smtClean="0"/>
              <a:t>from </a:t>
            </a:r>
            <a:r>
              <a:rPr lang="en-US" dirty="0"/>
              <a:t>the point of view of the </a:t>
            </a:r>
            <a:r>
              <a:rPr lang="en-US" dirty="0" smtClean="0"/>
              <a:t>developer: testability</a:t>
            </a:r>
            <a:r>
              <a:rPr lang="en-US" dirty="0"/>
              <a:t>, serviceability, tools</a:t>
            </a:r>
          </a:p>
        </p:txBody>
      </p:sp>
    </p:spTree>
    <p:extLst>
      <p:ext uri="{BB962C8B-B14F-4D97-AF65-F5344CB8AC3E}">
        <p14:creationId xmlns:p14="http://schemas.microsoft.com/office/powerpoint/2010/main" val="30228927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rcRect l="24070" t="16660" r="24070" b="16660"/>
          <a:stretch/>
        </p:blipFill>
        <p:spPr>
          <a:xfrm>
            <a:off x="680320" y="753228"/>
            <a:ext cx="8579589" cy="6202122"/>
          </a:xfrm>
          <a:prstGeom prst="rect">
            <a:avLst/>
          </a:prstGeom>
        </p:spPr>
      </p:pic>
    </p:spTree>
    <p:extLst>
      <p:ext uri="{BB962C8B-B14F-4D97-AF65-F5344CB8AC3E}">
        <p14:creationId xmlns:p14="http://schemas.microsoft.com/office/powerpoint/2010/main" val="40622714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Software Engineering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848798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680321" y="2336872"/>
            <a:ext cx="10627330" cy="4411657"/>
          </a:xfrm>
        </p:spPr>
        <p:txBody>
          <a:bodyPr>
            <a:normAutofit/>
          </a:bodyPr>
          <a:lstStyle/>
          <a:p>
            <a:pPr marL="0" indent="0">
              <a:buNone/>
            </a:pPr>
            <a:r>
              <a:rPr lang="en-US" b="1" dirty="0"/>
              <a:t>Software </a:t>
            </a:r>
            <a:endParaRPr lang="en-US" b="1" dirty="0" smtClean="0"/>
          </a:p>
          <a:p>
            <a:r>
              <a:rPr lang="en-US" dirty="0" smtClean="0"/>
              <a:t>Software </a:t>
            </a:r>
            <a:r>
              <a:rPr lang="en-US" dirty="0"/>
              <a:t>is more than just a program code. A program is an executable code, which serves some computational purpose. Software is considered to be a collection of executable programming code, associated libraries and documentations. Software, when made for a specific requirement is called software product</a:t>
            </a:r>
            <a:r>
              <a:rPr lang="en-US" dirty="0" smtClean="0"/>
              <a:t>.</a:t>
            </a:r>
          </a:p>
          <a:p>
            <a:pPr marL="0" indent="0">
              <a:buNone/>
            </a:pPr>
            <a:r>
              <a:rPr lang="en-US" b="1" dirty="0" smtClean="0"/>
              <a:t>Engineering </a:t>
            </a:r>
            <a:endParaRPr lang="en-US" b="1" dirty="0"/>
          </a:p>
          <a:p>
            <a:r>
              <a:rPr lang="en-US" dirty="0" smtClean="0"/>
              <a:t> </a:t>
            </a:r>
            <a:r>
              <a:rPr lang="en-US" dirty="0"/>
              <a:t>Engineering on the other hand, is all about developing products, using well-defined, scientific principles and methods. </a:t>
            </a:r>
            <a:endParaRPr lang="en-US" dirty="0" smtClean="0"/>
          </a:p>
          <a:p>
            <a:pPr marL="0" indent="0" algn="ctr">
              <a:buNone/>
            </a:pPr>
            <a:r>
              <a:rPr lang="en-US" dirty="0" smtClean="0"/>
              <a:t>So</a:t>
            </a:r>
            <a:r>
              <a:rPr lang="en-US" dirty="0"/>
              <a:t>, we can define software engineering as </a:t>
            </a:r>
            <a:endParaRPr lang="en-US" dirty="0" smtClean="0"/>
          </a:p>
        </p:txBody>
      </p:sp>
    </p:spTree>
    <p:extLst>
      <p:ext uri="{BB962C8B-B14F-4D97-AF65-F5344CB8AC3E}">
        <p14:creationId xmlns:p14="http://schemas.microsoft.com/office/powerpoint/2010/main" val="17633521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S</a:t>
            </a:r>
            <a:r>
              <a:rPr lang="en-US" b="1" dirty="0" smtClean="0"/>
              <a:t>oftware Engineering </a:t>
            </a:r>
            <a:endParaRPr lang="en-US" b="1" dirty="0"/>
          </a:p>
          <a:p>
            <a:r>
              <a:rPr lang="en-US" dirty="0" smtClean="0"/>
              <a:t>software </a:t>
            </a:r>
            <a:r>
              <a:rPr lang="en-US" dirty="0"/>
              <a:t>engineering  is a branch associated with the development of software product using well-defined scientific principles, methods and procedures. The outcome of software engineering is an efficient and reliable software product. </a:t>
            </a:r>
          </a:p>
          <a:p>
            <a:pPr marL="0" indent="0">
              <a:buNone/>
            </a:pPr>
            <a:r>
              <a:rPr lang="en-US" b="1" dirty="0"/>
              <a:t>IEEE defines software engineering as: </a:t>
            </a:r>
            <a:endParaRPr lang="en-US" b="1" dirty="0" smtClean="0"/>
          </a:p>
          <a:p>
            <a:pPr marL="0" indent="0" algn="ctr">
              <a:buNone/>
            </a:pPr>
            <a:r>
              <a:rPr lang="en-US" dirty="0" smtClean="0"/>
              <a:t>“The </a:t>
            </a:r>
            <a:r>
              <a:rPr lang="en-US" dirty="0"/>
              <a:t>application of a systematic, disciplined, quantifiable approach to the development, operation and maintenance of software</a:t>
            </a:r>
            <a:r>
              <a:rPr lang="en-US" dirty="0" smtClean="0"/>
              <a:t>.” </a:t>
            </a:r>
            <a:endParaRPr lang="en-US" dirty="0"/>
          </a:p>
          <a:p>
            <a:endParaRPr lang="en-US" dirty="0"/>
          </a:p>
        </p:txBody>
      </p:sp>
    </p:spTree>
    <p:extLst>
      <p:ext uri="{BB962C8B-B14F-4D97-AF65-F5344CB8AC3E}">
        <p14:creationId xmlns:p14="http://schemas.microsoft.com/office/powerpoint/2010/main" val="3338357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Software Requirements Engineering</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76972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 Map of Subject</a:t>
            </a:r>
            <a:endParaRPr lang="en-US" dirty="0"/>
          </a:p>
        </p:txBody>
      </p:sp>
      <p:pic>
        <p:nvPicPr>
          <p:cNvPr id="4" name="Content Placeholder 3"/>
          <p:cNvPicPr>
            <a:picLocks noGrp="1" noChangeAspect="1"/>
          </p:cNvPicPr>
          <p:nvPr>
            <p:ph idx="1"/>
          </p:nvPr>
        </p:nvPicPr>
        <p:blipFill rotWithShape="1">
          <a:blip r:embed="rId2"/>
          <a:srcRect l="30106" t="22744" r="30106" b="36102"/>
          <a:stretch/>
        </p:blipFill>
        <p:spPr>
          <a:xfrm>
            <a:off x="1337263" y="2012922"/>
            <a:ext cx="8064315" cy="4689657"/>
          </a:xfrm>
          <a:prstGeom prst="rect">
            <a:avLst/>
          </a:prstGeom>
        </p:spPr>
      </p:pic>
    </p:spTree>
    <p:extLst>
      <p:ext uri="{BB962C8B-B14F-4D97-AF65-F5344CB8AC3E}">
        <p14:creationId xmlns:p14="http://schemas.microsoft.com/office/powerpoint/2010/main" val="1949099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idx="1"/>
          </p:nvPr>
        </p:nvSpPr>
        <p:spPr/>
        <p:txBody>
          <a:bodyPr/>
          <a:lstStyle/>
          <a:p>
            <a:r>
              <a:rPr lang="en-US" dirty="0"/>
              <a:t>The software requirements are description of features and functionalities of the target system. </a:t>
            </a:r>
            <a:endParaRPr lang="en-US" dirty="0" smtClean="0"/>
          </a:p>
          <a:p>
            <a:r>
              <a:rPr lang="en-US" dirty="0" smtClean="0"/>
              <a:t>Requirements </a:t>
            </a:r>
            <a:r>
              <a:rPr lang="en-US" dirty="0"/>
              <a:t>convey the expectations of users from the software product. </a:t>
            </a:r>
            <a:endParaRPr lang="en-US" dirty="0" smtClean="0"/>
          </a:p>
          <a:p>
            <a:r>
              <a:rPr lang="en-US" dirty="0" smtClean="0"/>
              <a:t>The </a:t>
            </a:r>
            <a:r>
              <a:rPr lang="en-US" dirty="0"/>
              <a:t>requirements can be obvious or hidden, known or unknown, expected or unexpected from client’s point of view.</a:t>
            </a:r>
          </a:p>
        </p:txBody>
      </p:sp>
    </p:spTree>
    <p:extLst>
      <p:ext uri="{BB962C8B-B14F-4D97-AF65-F5344CB8AC3E}">
        <p14:creationId xmlns:p14="http://schemas.microsoft.com/office/powerpoint/2010/main" val="18401723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Engineering</a:t>
            </a:r>
          </a:p>
        </p:txBody>
      </p:sp>
      <p:sp>
        <p:nvSpPr>
          <p:cNvPr id="3" name="Content Placeholder 2"/>
          <p:cNvSpPr>
            <a:spLocks noGrp="1"/>
          </p:cNvSpPr>
          <p:nvPr>
            <p:ph idx="1"/>
          </p:nvPr>
        </p:nvSpPr>
        <p:spPr/>
        <p:txBody>
          <a:bodyPr/>
          <a:lstStyle/>
          <a:p>
            <a:pPr marL="0" indent="0">
              <a:buNone/>
            </a:pPr>
            <a:r>
              <a:rPr lang="en-US" b="1" dirty="0" smtClean="0"/>
              <a:t>Requirement Engineering </a:t>
            </a:r>
          </a:p>
          <a:p>
            <a:r>
              <a:rPr lang="en-US" dirty="0" smtClean="0"/>
              <a:t>The </a:t>
            </a:r>
            <a:r>
              <a:rPr lang="en-US" dirty="0"/>
              <a:t>process to gather the software requirements from client, analyze and document them is known as requirement engineering</a:t>
            </a:r>
            <a:r>
              <a:rPr lang="en-US" dirty="0" smtClean="0"/>
              <a:t>.</a:t>
            </a:r>
          </a:p>
          <a:p>
            <a:r>
              <a:rPr lang="en-US" dirty="0" smtClean="0"/>
              <a:t>The </a:t>
            </a:r>
            <a:r>
              <a:rPr lang="en-US" dirty="0"/>
              <a:t>goal of requirement engineering is to develop and maintain sophisticated and descriptive ‘System Requirements Specification’ document.</a:t>
            </a:r>
          </a:p>
        </p:txBody>
      </p:sp>
    </p:spTree>
    <p:extLst>
      <p:ext uri="{BB962C8B-B14F-4D97-AF65-F5344CB8AC3E}">
        <p14:creationId xmlns:p14="http://schemas.microsoft.com/office/powerpoint/2010/main" val="1267672476"/>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57</TotalTime>
  <Words>651</Words>
  <Application>Microsoft Office PowerPoint</Application>
  <PresentationFormat>Widescreen</PresentationFormat>
  <Paragraphs>71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Cambria</vt:lpstr>
      <vt:lpstr>Wingdings</vt:lpstr>
      <vt:lpstr>Berlin</vt:lpstr>
      <vt:lpstr>Software Requirements Engineering</vt:lpstr>
      <vt:lpstr>Objectives of Subject</vt:lpstr>
      <vt:lpstr>Software Engineering </vt:lpstr>
      <vt:lpstr>Introduction</vt:lpstr>
      <vt:lpstr>PowerPoint Presentation</vt:lpstr>
      <vt:lpstr>Software Requirements Engineering</vt:lpstr>
      <vt:lpstr>Road Map of Subject</vt:lpstr>
      <vt:lpstr>Software Requirements</vt:lpstr>
      <vt:lpstr>Requirement Engineering</vt:lpstr>
      <vt:lpstr>Requirement Engineering</vt:lpstr>
      <vt:lpstr>PowerPoint Presentation</vt:lpstr>
      <vt:lpstr>WHAT IS A REQUIREMENT?</vt:lpstr>
      <vt:lpstr>REQUIREMENT</vt:lpstr>
      <vt:lpstr>Purpose of Requirement</vt:lpstr>
      <vt:lpstr>CLASSIFICATION OF REQUIREMENTS</vt:lpstr>
      <vt:lpstr>User requirements</vt:lpstr>
      <vt:lpstr>System requirements</vt:lpstr>
      <vt:lpstr>Process requirements</vt:lpstr>
      <vt:lpstr>PRODUCT REQUIREMENTS</vt:lpstr>
      <vt:lpstr>FUNCTIONAL PRODUCT REQUIREMENTS</vt:lpstr>
      <vt:lpstr>NON-FUNCTIONAL PRODUCT REQUIREMENTS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Fuu Cs</dc:creator>
  <cp:lastModifiedBy>Fuu Cs</cp:lastModifiedBy>
  <cp:revision>16</cp:revision>
  <dcterms:created xsi:type="dcterms:W3CDTF">2018-01-15T12:54:45Z</dcterms:created>
  <dcterms:modified xsi:type="dcterms:W3CDTF">2018-01-15T14:07:31Z</dcterms:modified>
</cp:coreProperties>
</file>