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2" r:id="rId5"/>
    <p:sldId id="260" r:id="rId6"/>
    <p:sldId id="265" r:id="rId7"/>
    <p:sldId id="263" r:id="rId8"/>
    <p:sldId id="264" r:id="rId9"/>
    <p:sldId id="271" r:id="rId10"/>
    <p:sldId id="272" r:id="rId11"/>
    <p:sldId id="273" r:id="rId12"/>
    <p:sldId id="278" r:id="rId13"/>
    <p:sldId id="279" r:id="rId14"/>
    <p:sldId id="274" r:id="rId15"/>
    <p:sldId id="277" r:id="rId16"/>
    <p:sldId id="280" r:id="rId17"/>
    <p:sldId id="309" r:id="rId18"/>
    <p:sldId id="282" r:id="rId19"/>
    <p:sldId id="281" r:id="rId20"/>
    <p:sldId id="283" r:id="rId21"/>
    <p:sldId id="284" r:id="rId22"/>
    <p:sldId id="267" r:id="rId23"/>
    <p:sldId id="270" r:id="rId24"/>
    <p:sldId id="286" r:id="rId25"/>
    <p:sldId id="268" r:id="rId26"/>
    <p:sldId id="287" r:id="rId27"/>
    <p:sldId id="269" r:id="rId28"/>
    <p:sldId id="285" r:id="rId29"/>
    <p:sldId id="290" r:id="rId30"/>
    <p:sldId id="288" r:id="rId31"/>
    <p:sldId id="289" r:id="rId32"/>
    <p:sldId id="291" r:id="rId33"/>
    <p:sldId id="293" r:id="rId34"/>
    <p:sldId id="294" r:id="rId35"/>
    <p:sldId id="295" r:id="rId36"/>
    <p:sldId id="292" r:id="rId37"/>
    <p:sldId id="297" r:id="rId38"/>
    <p:sldId id="299" r:id="rId39"/>
    <p:sldId id="298" r:id="rId40"/>
    <p:sldId id="300" r:id="rId41"/>
    <p:sldId id="301" r:id="rId42"/>
    <p:sldId id="302" r:id="rId43"/>
    <p:sldId id="303" r:id="rId44"/>
    <p:sldId id="305" r:id="rId45"/>
    <p:sldId id="306" r:id="rId46"/>
    <p:sldId id="307" r:id="rId47"/>
    <p:sldId id="30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FFE9F0-E855-4E63-B68F-C717167AC88D}" type="doc">
      <dgm:prSet loTypeId="urn:microsoft.com/office/officeart/2005/8/layout/vList3" loCatId="list" qsTypeId="urn:microsoft.com/office/officeart/2005/8/quickstyle/3d2" qsCatId="3D" csTypeId="urn:microsoft.com/office/officeart/2005/8/colors/colorful1" csCatId="colorful" phldr="1"/>
      <dgm:spPr/>
      <dgm:t>
        <a:bodyPr/>
        <a:lstStyle/>
        <a:p>
          <a:endParaRPr lang="en-US"/>
        </a:p>
      </dgm:t>
    </dgm:pt>
    <dgm:pt modelId="{AC091A5B-8BAF-4829-9F05-19D32F2C4636}">
      <dgm:prSet phldrT="[Text]"/>
      <dgm:spPr/>
      <dgm:t>
        <a:bodyPr/>
        <a:lstStyle/>
        <a:p>
          <a:pPr algn="l"/>
          <a:r>
            <a:rPr lang="en-US" dirty="0" smtClean="0"/>
            <a:t>Requirement identification</a:t>
          </a:r>
          <a:endParaRPr lang="en-US" dirty="0"/>
        </a:p>
      </dgm:t>
    </dgm:pt>
    <dgm:pt modelId="{3BABF54B-4C20-4EF2-B47B-EF6639AC36EA}" type="parTrans" cxnId="{D53AC8BC-8AC8-4930-B7C0-A7EA2AE80604}">
      <dgm:prSet/>
      <dgm:spPr/>
      <dgm:t>
        <a:bodyPr/>
        <a:lstStyle/>
        <a:p>
          <a:pPr algn="ctr"/>
          <a:endParaRPr lang="en-US"/>
        </a:p>
      </dgm:t>
    </dgm:pt>
    <dgm:pt modelId="{BD08C544-CEE1-4000-BF4B-4AB805483566}" type="sibTrans" cxnId="{D53AC8BC-8AC8-4930-B7C0-A7EA2AE80604}">
      <dgm:prSet/>
      <dgm:spPr/>
      <dgm:t>
        <a:bodyPr/>
        <a:lstStyle/>
        <a:p>
          <a:pPr algn="ctr"/>
          <a:endParaRPr lang="en-US"/>
        </a:p>
      </dgm:t>
    </dgm:pt>
    <dgm:pt modelId="{8C6DFEAA-F613-4018-B37D-34A872937F00}">
      <dgm:prSet phldrT="[Text]"/>
      <dgm:spPr/>
      <dgm:t>
        <a:bodyPr/>
        <a:lstStyle/>
        <a:p>
          <a:pPr algn="l"/>
          <a:r>
            <a:rPr lang="en-US" dirty="0" smtClean="0"/>
            <a:t>Requirement traceability &amp; consistency management</a:t>
          </a:r>
          <a:endParaRPr lang="en-US" dirty="0"/>
        </a:p>
      </dgm:t>
    </dgm:pt>
    <dgm:pt modelId="{6AE793AD-73D5-43B4-9AA3-928151D3654C}" type="parTrans" cxnId="{30ED28DD-BD31-4266-929C-B7AA40ED27E9}">
      <dgm:prSet/>
      <dgm:spPr/>
      <dgm:t>
        <a:bodyPr/>
        <a:lstStyle/>
        <a:p>
          <a:pPr algn="ctr"/>
          <a:endParaRPr lang="en-US"/>
        </a:p>
      </dgm:t>
    </dgm:pt>
    <dgm:pt modelId="{60E08630-4214-4EFB-A48B-66C05AF51D74}" type="sibTrans" cxnId="{30ED28DD-BD31-4266-929C-B7AA40ED27E9}">
      <dgm:prSet/>
      <dgm:spPr/>
      <dgm:t>
        <a:bodyPr/>
        <a:lstStyle/>
        <a:p>
          <a:pPr algn="ctr"/>
          <a:endParaRPr lang="en-US"/>
        </a:p>
      </dgm:t>
    </dgm:pt>
    <dgm:pt modelId="{C9339E44-5F03-4E42-988E-64E6ED77B966}">
      <dgm:prSet phldrT="[Text]"/>
      <dgm:spPr/>
      <dgm:t>
        <a:bodyPr/>
        <a:lstStyle/>
        <a:p>
          <a:pPr algn="l"/>
          <a:r>
            <a:rPr lang="en-US" dirty="0" smtClean="0"/>
            <a:t>Requirement change management</a:t>
          </a:r>
          <a:endParaRPr lang="en-US" dirty="0"/>
        </a:p>
      </dgm:t>
    </dgm:pt>
    <dgm:pt modelId="{A252879D-4FF3-4F08-9CC6-0CDB15AC30AE}" type="parTrans" cxnId="{1F0CED0B-FAD8-4606-8E45-16559BA31CF8}">
      <dgm:prSet/>
      <dgm:spPr/>
      <dgm:t>
        <a:bodyPr/>
        <a:lstStyle/>
        <a:p>
          <a:pPr algn="ctr"/>
          <a:endParaRPr lang="en-US"/>
        </a:p>
      </dgm:t>
    </dgm:pt>
    <dgm:pt modelId="{3E308059-83C8-4E31-A5F5-DEEA373F4C43}" type="sibTrans" cxnId="{1F0CED0B-FAD8-4606-8E45-16559BA31CF8}">
      <dgm:prSet/>
      <dgm:spPr/>
      <dgm:t>
        <a:bodyPr/>
        <a:lstStyle/>
        <a:p>
          <a:pPr algn="ctr"/>
          <a:endParaRPr lang="en-US"/>
        </a:p>
      </dgm:t>
    </dgm:pt>
    <dgm:pt modelId="{79E19115-5D8E-4EC8-AAE8-6277E812A7BC}">
      <dgm:prSet phldrT="[Text]"/>
      <dgm:spPr/>
      <dgm:t>
        <a:bodyPr/>
        <a:lstStyle/>
        <a:p>
          <a:pPr algn="l"/>
          <a:r>
            <a:rPr lang="en-US" dirty="0" smtClean="0"/>
            <a:t>Requirement management planning</a:t>
          </a:r>
          <a:endParaRPr lang="en-US" dirty="0"/>
        </a:p>
      </dgm:t>
    </dgm:pt>
    <dgm:pt modelId="{8AA8DC14-8F63-43C6-A851-B59FDD095529}" type="parTrans" cxnId="{131B065A-EBC8-442B-813C-545376CDDB59}">
      <dgm:prSet/>
      <dgm:spPr/>
      <dgm:t>
        <a:bodyPr/>
        <a:lstStyle/>
        <a:p>
          <a:pPr algn="ctr"/>
          <a:endParaRPr lang="en-US"/>
        </a:p>
      </dgm:t>
    </dgm:pt>
    <dgm:pt modelId="{873F3367-572B-41AD-8335-EF96C5A2034A}" type="sibTrans" cxnId="{131B065A-EBC8-442B-813C-545376CDDB59}">
      <dgm:prSet/>
      <dgm:spPr/>
      <dgm:t>
        <a:bodyPr/>
        <a:lstStyle/>
        <a:p>
          <a:pPr algn="ctr"/>
          <a:endParaRPr lang="en-US"/>
        </a:p>
      </dgm:t>
    </dgm:pt>
    <dgm:pt modelId="{4FF7756F-C301-4F90-8F12-C18E941C01EE}" type="pres">
      <dgm:prSet presAssocID="{D6FFE9F0-E855-4E63-B68F-C717167AC88D}" presName="linearFlow" presStyleCnt="0">
        <dgm:presLayoutVars>
          <dgm:dir/>
          <dgm:resizeHandles val="exact"/>
        </dgm:presLayoutVars>
      </dgm:prSet>
      <dgm:spPr/>
      <dgm:t>
        <a:bodyPr/>
        <a:lstStyle/>
        <a:p>
          <a:endParaRPr lang="en-US"/>
        </a:p>
      </dgm:t>
    </dgm:pt>
    <dgm:pt modelId="{0EFA4D0D-3C19-42CB-BB50-BE25AB25862A}" type="pres">
      <dgm:prSet presAssocID="{AC091A5B-8BAF-4829-9F05-19D32F2C4636}" presName="composite" presStyleCnt="0"/>
      <dgm:spPr/>
    </dgm:pt>
    <dgm:pt modelId="{CD64EAC6-F1CB-41D0-89A2-48CC9A15C586}" type="pres">
      <dgm:prSet presAssocID="{AC091A5B-8BAF-4829-9F05-19D32F2C4636}" presName="imgShp" presStyleLbl="fgImgPlace1" presStyleIdx="0" presStyleCnt="4"/>
      <dgm:spPr/>
    </dgm:pt>
    <dgm:pt modelId="{BC8B7E8E-C606-4E30-9E9E-0CBD29355E1C}" type="pres">
      <dgm:prSet presAssocID="{AC091A5B-8BAF-4829-9F05-19D32F2C4636}" presName="txShp" presStyleLbl="node1" presStyleIdx="0" presStyleCnt="4">
        <dgm:presLayoutVars>
          <dgm:bulletEnabled val="1"/>
        </dgm:presLayoutVars>
      </dgm:prSet>
      <dgm:spPr/>
      <dgm:t>
        <a:bodyPr/>
        <a:lstStyle/>
        <a:p>
          <a:endParaRPr lang="en-US"/>
        </a:p>
      </dgm:t>
    </dgm:pt>
    <dgm:pt modelId="{7174A577-FAC4-4D28-A25E-1E147F02214E}" type="pres">
      <dgm:prSet presAssocID="{BD08C544-CEE1-4000-BF4B-4AB805483566}" presName="spacing" presStyleCnt="0"/>
      <dgm:spPr/>
    </dgm:pt>
    <dgm:pt modelId="{1E80017B-E6D9-44B7-82B5-1EC04E48B210}" type="pres">
      <dgm:prSet presAssocID="{8C6DFEAA-F613-4018-B37D-34A872937F00}" presName="composite" presStyleCnt="0"/>
      <dgm:spPr/>
    </dgm:pt>
    <dgm:pt modelId="{8DBEB3DB-AB79-4E41-86AD-0342BF5E719C}" type="pres">
      <dgm:prSet presAssocID="{8C6DFEAA-F613-4018-B37D-34A872937F00}" presName="imgShp" presStyleLbl="fgImgPlace1" presStyleIdx="1" presStyleCnt="4"/>
      <dgm:spPr/>
    </dgm:pt>
    <dgm:pt modelId="{49AABF30-897D-4A88-BCA8-14E22A744247}" type="pres">
      <dgm:prSet presAssocID="{8C6DFEAA-F613-4018-B37D-34A872937F00}" presName="txShp" presStyleLbl="node1" presStyleIdx="1" presStyleCnt="4">
        <dgm:presLayoutVars>
          <dgm:bulletEnabled val="1"/>
        </dgm:presLayoutVars>
      </dgm:prSet>
      <dgm:spPr/>
      <dgm:t>
        <a:bodyPr/>
        <a:lstStyle/>
        <a:p>
          <a:endParaRPr lang="en-US"/>
        </a:p>
      </dgm:t>
    </dgm:pt>
    <dgm:pt modelId="{851B7D02-1F0C-4DA9-8E5D-3EFAC21B93DC}" type="pres">
      <dgm:prSet presAssocID="{60E08630-4214-4EFB-A48B-66C05AF51D74}" presName="spacing" presStyleCnt="0"/>
      <dgm:spPr/>
    </dgm:pt>
    <dgm:pt modelId="{AC1C18FD-2F32-4E69-9598-FFFD079FFA80}" type="pres">
      <dgm:prSet presAssocID="{C9339E44-5F03-4E42-988E-64E6ED77B966}" presName="composite" presStyleCnt="0"/>
      <dgm:spPr/>
    </dgm:pt>
    <dgm:pt modelId="{FCABE258-FC5F-49D6-AD99-04A3A2EA267C}" type="pres">
      <dgm:prSet presAssocID="{C9339E44-5F03-4E42-988E-64E6ED77B966}" presName="imgShp" presStyleLbl="fgImgPlace1" presStyleIdx="2" presStyleCnt="4"/>
      <dgm:spPr/>
    </dgm:pt>
    <dgm:pt modelId="{4BF0BBD0-1FDD-4297-8BCA-629E04CBBECC}" type="pres">
      <dgm:prSet presAssocID="{C9339E44-5F03-4E42-988E-64E6ED77B966}" presName="txShp" presStyleLbl="node1" presStyleIdx="2" presStyleCnt="4">
        <dgm:presLayoutVars>
          <dgm:bulletEnabled val="1"/>
        </dgm:presLayoutVars>
      </dgm:prSet>
      <dgm:spPr/>
      <dgm:t>
        <a:bodyPr/>
        <a:lstStyle/>
        <a:p>
          <a:endParaRPr lang="en-US"/>
        </a:p>
      </dgm:t>
    </dgm:pt>
    <dgm:pt modelId="{D7FA4535-4033-4A6E-A563-ABB6086744DD}" type="pres">
      <dgm:prSet presAssocID="{3E308059-83C8-4E31-A5F5-DEEA373F4C43}" presName="spacing" presStyleCnt="0"/>
      <dgm:spPr/>
    </dgm:pt>
    <dgm:pt modelId="{0E6C28B2-1A68-4512-8AC4-83698FC85014}" type="pres">
      <dgm:prSet presAssocID="{79E19115-5D8E-4EC8-AAE8-6277E812A7BC}" presName="composite" presStyleCnt="0"/>
      <dgm:spPr/>
    </dgm:pt>
    <dgm:pt modelId="{0F335A08-79FE-41BE-A2BF-E7C101687A5E}" type="pres">
      <dgm:prSet presAssocID="{79E19115-5D8E-4EC8-AAE8-6277E812A7BC}" presName="imgShp" presStyleLbl="fgImgPlace1" presStyleIdx="3" presStyleCnt="4"/>
      <dgm:spPr/>
    </dgm:pt>
    <dgm:pt modelId="{55E6F115-EAD4-4C72-A782-7BA1895183A3}" type="pres">
      <dgm:prSet presAssocID="{79E19115-5D8E-4EC8-AAE8-6277E812A7BC}" presName="txShp" presStyleLbl="node1" presStyleIdx="3" presStyleCnt="4">
        <dgm:presLayoutVars>
          <dgm:bulletEnabled val="1"/>
        </dgm:presLayoutVars>
      </dgm:prSet>
      <dgm:spPr/>
      <dgm:t>
        <a:bodyPr/>
        <a:lstStyle/>
        <a:p>
          <a:endParaRPr lang="en-US"/>
        </a:p>
      </dgm:t>
    </dgm:pt>
  </dgm:ptLst>
  <dgm:cxnLst>
    <dgm:cxn modelId="{397614F7-60BE-4781-802B-17EA8317566F}" type="presOf" srcId="{79E19115-5D8E-4EC8-AAE8-6277E812A7BC}" destId="{55E6F115-EAD4-4C72-A782-7BA1895183A3}" srcOrd="0" destOrd="0" presId="urn:microsoft.com/office/officeart/2005/8/layout/vList3"/>
    <dgm:cxn modelId="{30ED28DD-BD31-4266-929C-B7AA40ED27E9}" srcId="{D6FFE9F0-E855-4E63-B68F-C717167AC88D}" destId="{8C6DFEAA-F613-4018-B37D-34A872937F00}" srcOrd="1" destOrd="0" parTransId="{6AE793AD-73D5-43B4-9AA3-928151D3654C}" sibTransId="{60E08630-4214-4EFB-A48B-66C05AF51D74}"/>
    <dgm:cxn modelId="{9DEA284A-DC78-414D-89BB-E41F70973CE7}" type="presOf" srcId="{AC091A5B-8BAF-4829-9F05-19D32F2C4636}" destId="{BC8B7E8E-C606-4E30-9E9E-0CBD29355E1C}" srcOrd="0" destOrd="0" presId="urn:microsoft.com/office/officeart/2005/8/layout/vList3"/>
    <dgm:cxn modelId="{1F0CED0B-FAD8-4606-8E45-16559BA31CF8}" srcId="{D6FFE9F0-E855-4E63-B68F-C717167AC88D}" destId="{C9339E44-5F03-4E42-988E-64E6ED77B966}" srcOrd="2" destOrd="0" parTransId="{A252879D-4FF3-4F08-9CC6-0CDB15AC30AE}" sibTransId="{3E308059-83C8-4E31-A5F5-DEEA373F4C43}"/>
    <dgm:cxn modelId="{EAB74CD0-1234-4FDC-B54B-1D88055F71E4}" type="presOf" srcId="{C9339E44-5F03-4E42-988E-64E6ED77B966}" destId="{4BF0BBD0-1FDD-4297-8BCA-629E04CBBECC}" srcOrd="0" destOrd="0" presId="urn:microsoft.com/office/officeart/2005/8/layout/vList3"/>
    <dgm:cxn modelId="{131B065A-EBC8-442B-813C-545376CDDB59}" srcId="{D6FFE9F0-E855-4E63-B68F-C717167AC88D}" destId="{79E19115-5D8E-4EC8-AAE8-6277E812A7BC}" srcOrd="3" destOrd="0" parTransId="{8AA8DC14-8F63-43C6-A851-B59FDD095529}" sibTransId="{873F3367-572B-41AD-8335-EF96C5A2034A}"/>
    <dgm:cxn modelId="{D53AC8BC-8AC8-4930-B7C0-A7EA2AE80604}" srcId="{D6FFE9F0-E855-4E63-B68F-C717167AC88D}" destId="{AC091A5B-8BAF-4829-9F05-19D32F2C4636}" srcOrd="0" destOrd="0" parTransId="{3BABF54B-4C20-4EF2-B47B-EF6639AC36EA}" sibTransId="{BD08C544-CEE1-4000-BF4B-4AB805483566}"/>
    <dgm:cxn modelId="{C015482A-3D64-460E-9BED-452196EADB23}" type="presOf" srcId="{D6FFE9F0-E855-4E63-B68F-C717167AC88D}" destId="{4FF7756F-C301-4F90-8F12-C18E941C01EE}" srcOrd="0" destOrd="0" presId="urn:microsoft.com/office/officeart/2005/8/layout/vList3"/>
    <dgm:cxn modelId="{6297C4E1-6A84-4E79-A97F-867E1CF6DD2A}" type="presOf" srcId="{8C6DFEAA-F613-4018-B37D-34A872937F00}" destId="{49AABF30-897D-4A88-BCA8-14E22A744247}" srcOrd="0" destOrd="0" presId="urn:microsoft.com/office/officeart/2005/8/layout/vList3"/>
    <dgm:cxn modelId="{47BEEBCB-A37A-4F00-ABE9-DDF181AC7225}" type="presParOf" srcId="{4FF7756F-C301-4F90-8F12-C18E941C01EE}" destId="{0EFA4D0D-3C19-42CB-BB50-BE25AB25862A}" srcOrd="0" destOrd="0" presId="urn:microsoft.com/office/officeart/2005/8/layout/vList3"/>
    <dgm:cxn modelId="{090750F3-8A0E-4B8D-82B0-FFB79268C872}" type="presParOf" srcId="{0EFA4D0D-3C19-42CB-BB50-BE25AB25862A}" destId="{CD64EAC6-F1CB-41D0-89A2-48CC9A15C586}" srcOrd="0" destOrd="0" presId="urn:microsoft.com/office/officeart/2005/8/layout/vList3"/>
    <dgm:cxn modelId="{960C8EED-23D6-4639-86A9-C9F7D50078B9}" type="presParOf" srcId="{0EFA4D0D-3C19-42CB-BB50-BE25AB25862A}" destId="{BC8B7E8E-C606-4E30-9E9E-0CBD29355E1C}" srcOrd="1" destOrd="0" presId="urn:microsoft.com/office/officeart/2005/8/layout/vList3"/>
    <dgm:cxn modelId="{0A4CDEC1-5007-474B-BCEC-C91DD33A73DA}" type="presParOf" srcId="{4FF7756F-C301-4F90-8F12-C18E941C01EE}" destId="{7174A577-FAC4-4D28-A25E-1E147F02214E}" srcOrd="1" destOrd="0" presId="urn:microsoft.com/office/officeart/2005/8/layout/vList3"/>
    <dgm:cxn modelId="{B2C853CC-0F96-4634-9860-3889E00AF5C6}" type="presParOf" srcId="{4FF7756F-C301-4F90-8F12-C18E941C01EE}" destId="{1E80017B-E6D9-44B7-82B5-1EC04E48B210}" srcOrd="2" destOrd="0" presId="urn:microsoft.com/office/officeart/2005/8/layout/vList3"/>
    <dgm:cxn modelId="{102B7AA6-224F-493C-AD1C-8192CE204897}" type="presParOf" srcId="{1E80017B-E6D9-44B7-82B5-1EC04E48B210}" destId="{8DBEB3DB-AB79-4E41-86AD-0342BF5E719C}" srcOrd="0" destOrd="0" presId="urn:microsoft.com/office/officeart/2005/8/layout/vList3"/>
    <dgm:cxn modelId="{F8C2CEBF-FD44-4852-8658-76A6F04C9B81}" type="presParOf" srcId="{1E80017B-E6D9-44B7-82B5-1EC04E48B210}" destId="{49AABF30-897D-4A88-BCA8-14E22A744247}" srcOrd="1" destOrd="0" presId="urn:microsoft.com/office/officeart/2005/8/layout/vList3"/>
    <dgm:cxn modelId="{C9EA2A67-3991-4FFE-BFE6-D31E01A4386A}" type="presParOf" srcId="{4FF7756F-C301-4F90-8F12-C18E941C01EE}" destId="{851B7D02-1F0C-4DA9-8E5D-3EFAC21B93DC}" srcOrd="3" destOrd="0" presId="urn:microsoft.com/office/officeart/2005/8/layout/vList3"/>
    <dgm:cxn modelId="{E81CF1F9-B6C8-48B4-8F31-6A40DE13A6D4}" type="presParOf" srcId="{4FF7756F-C301-4F90-8F12-C18E941C01EE}" destId="{AC1C18FD-2F32-4E69-9598-FFFD079FFA80}" srcOrd="4" destOrd="0" presId="urn:microsoft.com/office/officeart/2005/8/layout/vList3"/>
    <dgm:cxn modelId="{26810CDC-8E33-489E-854A-98C3E0E7B1EF}" type="presParOf" srcId="{AC1C18FD-2F32-4E69-9598-FFFD079FFA80}" destId="{FCABE258-FC5F-49D6-AD99-04A3A2EA267C}" srcOrd="0" destOrd="0" presId="urn:microsoft.com/office/officeart/2005/8/layout/vList3"/>
    <dgm:cxn modelId="{D4520E10-1C32-4BD5-BF50-DF5C3C833824}" type="presParOf" srcId="{AC1C18FD-2F32-4E69-9598-FFFD079FFA80}" destId="{4BF0BBD0-1FDD-4297-8BCA-629E04CBBECC}" srcOrd="1" destOrd="0" presId="urn:microsoft.com/office/officeart/2005/8/layout/vList3"/>
    <dgm:cxn modelId="{91D38ED1-F46A-4897-B9CF-A64D6821A44A}" type="presParOf" srcId="{4FF7756F-C301-4F90-8F12-C18E941C01EE}" destId="{D7FA4535-4033-4A6E-A563-ABB6086744DD}" srcOrd="5" destOrd="0" presId="urn:microsoft.com/office/officeart/2005/8/layout/vList3"/>
    <dgm:cxn modelId="{3F8DE9C3-17DC-4F23-BC2B-13B133461A15}" type="presParOf" srcId="{4FF7756F-C301-4F90-8F12-C18E941C01EE}" destId="{0E6C28B2-1A68-4512-8AC4-83698FC85014}" srcOrd="6" destOrd="0" presId="urn:microsoft.com/office/officeart/2005/8/layout/vList3"/>
    <dgm:cxn modelId="{D66778B4-F8F8-4B08-B0E4-B95CD1272211}" type="presParOf" srcId="{0E6C28B2-1A68-4512-8AC4-83698FC85014}" destId="{0F335A08-79FE-41BE-A2BF-E7C101687A5E}" srcOrd="0" destOrd="0" presId="urn:microsoft.com/office/officeart/2005/8/layout/vList3"/>
    <dgm:cxn modelId="{DE7BA803-2C09-4BD7-BB3E-21AF98F8BF98}" type="presParOf" srcId="{0E6C28B2-1A68-4512-8AC4-83698FC85014}" destId="{55E6F115-EAD4-4C72-A782-7BA1895183A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EA97F6-2881-45BB-94CD-0165926B29E5}"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28042FFD-C455-4FCE-B319-8E8005B0E443}">
      <dgm:prSet phldrT="[Text]"/>
      <dgm:spPr/>
      <dgm:t>
        <a:bodyPr/>
        <a:lstStyle/>
        <a:p>
          <a:r>
            <a:rPr lang="en-US" dirty="0" smtClean="0"/>
            <a:t>Requirement Chart</a:t>
          </a:r>
          <a:endParaRPr lang="en-US" dirty="0"/>
        </a:p>
      </dgm:t>
    </dgm:pt>
    <dgm:pt modelId="{3D633029-C6E2-4FE0-9539-23FE63AEE5FC}" type="parTrans" cxnId="{91952310-3326-4DC8-9CA8-39CF5E34AC39}">
      <dgm:prSet/>
      <dgm:spPr/>
      <dgm:t>
        <a:bodyPr/>
        <a:lstStyle/>
        <a:p>
          <a:endParaRPr lang="en-US"/>
        </a:p>
      </dgm:t>
    </dgm:pt>
    <dgm:pt modelId="{5421D3A5-A24B-4204-9E1F-9BC6F0954B43}" type="sibTrans" cxnId="{91952310-3326-4DC8-9CA8-39CF5E34AC39}">
      <dgm:prSet/>
      <dgm:spPr/>
      <dgm:t>
        <a:bodyPr/>
        <a:lstStyle/>
        <a:p>
          <a:endParaRPr lang="en-US"/>
        </a:p>
      </dgm:t>
    </dgm:pt>
    <dgm:pt modelId="{83529F50-D981-47A4-A2F1-01F590EBC2AD}">
      <dgm:prSet phldrT="[Text]"/>
      <dgm:spPr/>
      <dgm:t>
        <a:bodyPr/>
        <a:lstStyle/>
        <a:p>
          <a:r>
            <a:rPr lang="en-US" dirty="0" smtClean="0"/>
            <a:t>REQ 2.3</a:t>
          </a:r>
          <a:endParaRPr lang="en-US" dirty="0"/>
        </a:p>
      </dgm:t>
    </dgm:pt>
    <dgm:pt modelId="{F5DCDD67-1F38-4C4B-9A53-DADCE238AF90}" type="parTrans" cxnId="{E9FCA7C9-210E-4DF8-837F-C62C343E0E5C}">
      <dgm:prSet/>
      <dgm:spPr/>
      <dgm:t>
        <a:bodyPr/>
        <a:lstStyle/>
        <a:p>
          <a:endParaRPr lang="en-US"/>
        </a:p>
      </dgm:t>
    </dgm:pt>
    <dgm:pt modelId="{75121433-8AEC-457D-B4E2-61666A6897DC}" type="sibTrans" cxnId="{E9FCA7C9-210E-4DF8-837F-C62C343E0E5C}">
      <dgm:prSet/>
      <dgm:spPr/>
      <dgm:t>
        <a:bodyPr/>
        <a:lstStyle/>
        <a:p>
          <a:endParaRPr lang="en-US"/>
        </a:p>
      </dgm:t>
    </dgm:pt>
    <dgm:pt modelId="{8C8C8EAF-BBF6-49CC-9EF1-8D3F77B7D7EE}">
      <dgm:prSet phldrT="[Text]"/>
      <dgm:spPr/>
      <dgm:t>
        <a:bodyPr/>
        <a:lstStyle/>
        <a:p>
          <a:r>
            <a:rPr lang="en-US" dirty="0" smtClean="0"/>
            <a:t>REQ 2.3.1 </a:t>
          </a:r>
          <a:endParaRPr lang="en-US" dirty="0"/>
        </a:p>
      </dgm:t>
    </dgm:pt>
    <dgm:pt modelId="{2C9283FC-6561-4630-8D00-C93AC289B393}" type="parTrans" cxnId="{3C1E5A1B-3436-4154-8BFC-7345F2351ABC}">
      <dgm:prSet/>
      <dgm:spPr/>
      <dgm:t>
        <a:bodyPr/>
        <a:lstStyle/>
        <a:p>
          <a:endParaRPr lang="en-US"/>
        </a:p>
      </dgm:t>
    </dgm:pt>
    <dgm:pt modelId="{6D248758-C0C7-4CB2-B0F9-97573A710868}" type="sibTrans" cxnId="{3C1E5A1B-3436-4154-8BFC-7345F2351ABC}">
      <dgm:prSet/>
      <dgm:spPr/>
      <dgm:t>
        <a:bodyPr/>
        <a:lstStyle/>
        <a:p>
          <a:endParaRPr lang="en-US"/>
        </a:p>
      </dgm:t>
    </dgm:pt>
    <dgm:pt modelId="{4AC7E44F-FB4E-4A28-B77B-0117E14B4A2B}">
      <dgm:prSet phldrT="[Text]"/>
      <dgm:spPr/>
      <dgm:t>
        <a:bodyPr/>
        <a:lstStyle/>
        <a:p>
          <a:r>
            <a:rPr lang="en-US" dirty="0" smtClean="0"/>
            <a:t>REQ 2.3.1 </a:t>
          </a:r>
          <a:endParaRPr lang="en-US" dirty="0"/>
        </a:p>
      </dgm:t>
    </dgm:pt>
    <dgm:pt modelId="{2CB8E971-6D76-40A6-BC51-533C41F07EF8}" type="parTrans" cxnId="{6787D2CF-C65F-4C1F-BCB1-E75E9DCD8A25}">
      <dgm:prSet/>
      <dgm:spPr/>
      <dgm:t>
        <a:bodyPr/>
        <a:lstStyle/>
        <a:p>
          <a:endParaRPr lang="en-US"/>
        </a:p>
      </dgm:t>
    </dgm:pt>
    <dgm:pt modelId="{03F42F14-CCAD-43F8-8CF8-0C1332C9AC66}" type="sibTrans" cxnId="{6787D2CF-C65F-4C1F-BCB1-E75E9DCD8A25}">
      <dgm:prSet/>
      <dgm:spPr/>
      <dgm:t>
        <a:bodyPr/>
        <a:lstStyle/>
        <a:p>
          <a:endParaRPr lang="en-US"/>
        </a:p>
      </dgm:t>
    </dgm:pt>
    <dgm:pt modelId="{36106858-D7D5-4DD8-8865-62962681E5DD}" type="pres">
      <dgm:prSet presAssocID="{6AEA97F6-2881-45BB-94CD-0165926B29E5}" presName="list" presStyleCnt="0">
        <dgm:presLayoutVars>
          <dgm:dir/>
          <dgm:animLvl val="lvl"/>
        </dgm:presLayoutVars>
      </dgm:prSet>
      <dgm:spPr/>
      <dgm:t>
        <a:bodyPr/>
        <a:lstStyle/>
        <a:p>
          <a:endParaRPr lang="en-US"/>
        </a:p>
      </dgm:t>
    </dgm:pt>
    <dgm:pt modelId="{B52CCD4D-8CD6-47BF-867C-339EE0E74E0C}" type="pres">
      <dgm:prSet presAssocID="{28042FFD-C455-4FCE-B319-8E8005B0E443}" presName="posSpace" presStyleCnt="0"/>
      <dgm:spPr/>
    </dgm:pt>
    <dgm:pt modelId="{E0BC037D-F7DA-491E-9E4E-33397211C60B}" type="pres">
      <dgm:prSet presAssocID="{28042FFD-C455-4FCE-B319-8E8005B0E443}" presName="vertFlow" presStyleCnt="0"/>
      <dgm:spPr/>
    </dgm:pt>
    <dgm:pt modelId="{1710D51E-C95D-4434-A445-9B1AFC2BF03D}" type="pres">
      <dgm:prSet presAssocID="{28042FFD-C455-4FCE-B319-8E8005B0E443}" presName="topSpace" presStyleCnt="0"/>
      <dgm:spPr/>
    </dgm:pt>
    <dgm:pt modelId="{D6AD629C-D48D-4185-8591-589CA5A195A8}" type="pres">
      <dgm:prSet presAssocID="{28042FFD-C455-4FCE-B319-8E8005B0E443}" presName="firstComp" presStyleCnt="0"/>
      <dgm:spPr/>
    </dgm:pt>
    <dgm:pt modelId="{FC9D0176-D323-454D-AE84-AEEB517E2F1A}" type="pres">
      <dgm:prSet presAssocID="{28042FFD-C455-4FCE-B319-8E8005B0E443}" presName="firstChild" presStyleLbl="bgAccFollowNode1" presStyleIdx="0" presStyleCnt="1"/>
      <dgm:spPr/>
      <dgm:t>
        <a:bodyPr/>
        <a:lstStyle/>
        <a:p>
          <a:endParaRPr lang="en-US"/>
        </a:p>
      </dgm:t>
    </dgm:pt>
    <dgm:pt modelId="{3D713309-2B93-418F-8AC9-982FCC8E47C8}" type="pres">
      <dgm:prSet presAssocID="{28042FFD-C455-4FCE-B319-8E8005B0E443}" presName="firstChildTx" presStyleLbl="bgAccFollowNode1" presStyleIdx="0" presStyleCnt="1">
        <dgm:presLayoutVars>
          <dgm:bulletEnabled val="1"/>
        </dgm:presLayoutVars>
      </dgm:prSet>
      <dgm:spPr/>
      <dgm:t>
        <a:bodyPr/>
        <a:lstStyle/>
        <a:p>
          <a:endParaRPr lang="en-US"/>
        </a:p>
      </dgm:t>
    </dgm:pt>
    <dgm:pt modelId="{3B04ECB7-5930-4BC0-BF0C-5A98AA7C3087}" type="pres">
      <dgm:prSet presAssocID="{28042FFD-C455-4FCE-B319-8E8005B0E443}" presName="negSpace" presStyleCnt="0"/>
      <dgm:spPr/>
    </dgm:pt>
    <dgm:pt modelId="{A16FFC31-DE16-44BD-B64B-6947BC88B145}" type="pres">
      <dgm:prSet presAssocID="{28042FFD-C455-4FCE-B319-8E8005B0E443}" presName="circle" presStyleLbl="node1" presStyleIdx="0" presStyleCnt="1" custScaleX="79598" custScaleY="72944"/>
      <dgm:spPr/>
      <dgm:t>
        <a:bodyPr/>
        <a:lstStyle/>
        <a:p>
          <a:endParaRPr lang="en-US"/>
        </a:p>
      </dgm:t>
    </dgm:pt>
  </dgm:ptLst>
  <dgm:cxnLst>
    <dgm:cxn modelId="{E9FCA7C9-210E-4DF8-837F-C62C343E0E5C}" srcId="{28042FFD-C455-4FCE-B319-8E8005B0E443}" destId="{83529F50-D981-47A4-A2F1-01F590EBC2AD}" srcOrd="0" destOrd="0" parTransId="{F5DCDD67-1F38-4C4B-9A53-DADCE238AF90}" sibTransId="{75121433-8AEC-457D-B4E2-61666A6897DC}"/>
    <dgm:cxn modelId="{60EDA872-60D9-4ED5-A37A-1C3506874E90}" type="presOf" srcId="{4AC7E44F-FB4E-4A28-B77B-0117E14B4A2B}" destId="{FC9D0176-D323-454D-AE84-AEEB517E2F1A}" srcOrd="0" destOrd="2" presId="urn:microsoft.com/office/officeart/2005/8/layout/hList9"/>
    <dgm:cxn modelId="{3C1E5A1B-3436-4154-8BFC-7345F2351ABC}" srcId="{83529F50-D981-47A4-A2F1-01F590EBC2AD}" destId="{8C8C8EAF-BBF6-49CC-9EF1-8D3F77B7D7EE}" srcOrd="0" destOrd="0" parTransId="{2C9283FC-6561-4630-8D00-C93AC289B393}" sibTransId="{6D248758-C0C7-4CB2-B0F9-97573A710868}"/>
    <dgm:cxn modelId="{2CE00601-9C99-438A-B7B3-807D28B77FFA}" type="presOf" srcId="{8C8C8EAF-BBF6-49CC-9EF1-8D3F77B7D7EE}" destId="{FC9D0176-D323-454D-AE84-AEEB517E2F1A}" srcOrd="0" destOrd="1" presId="urn:microsoft.com/office/officeart/2005/8/layout/hList9"/>
    <dgm:cxn modelId="{6787D2CF-C65F-4C1F-BCB1-E75E9DCD8A25}" srcId="{83529F50-D981-47A4-A2F1-01F590EBC2AD}" destId="{4AC7E44F-FB4E-4A28-B77B-0117E14B4A2B}" srcOrd="1" destOrd="0" parTransId="{2CB8E971-6D76-40A6-BC51-533C41F07EF8}" sibTransId="{03F42F14-CCAD-43F8-8CF8-0C1332C9AC66}"/>
    <dgm:cxn modelId="{3A194560-EDC0-4248-A4BF-D517B16B57A7}" type="presOf" srcId="{28042FFD-C455-4FCE-B319-8E8005B0E443}" destId="{A16FFC31-DE16-44BD-B64B-6947BC88B145}" srcOrd="0" destOrd="0" presId="urn:microsoft.com/office/officeart/2005/8/layout/hList9"/>
    <dgm:cxn modelId="{91952310-3326-4DC8-9CA8-39CF5E34AC39}" srcId="{6AEA97F6-2881-45BB-94CD-0165926B29E5}" destId="{28042FFD-C455-4FCE-B319-8E8005B0E443}" srcOrd="0" destOrd="0" parTransId="{3D633029-C6E2-4FE0-9539-23FE63AEE5FC}" sibTransId="{5421D3A5-A24B-4204-9E1F-9BC6F0954B43}"/>
    <dgm:cxn modelId="{96340E15-EA64-4FAE-A8F9-3E68EB87C251}" type="presOf" srcId="{83529F50-D981-47A4-A2F1-01F590EBC2AD}" destId="{3D713309-2B93-418F-8AC9-982FCC8E47C8}" srcOrd="1" destOrd="0" presId="urn:microsoft.com/office/officeart/2005/8/layout/hList9"/>
    <dgm:cxn modelId="{5903D52A-894B-4698-AB1F-0A115BB488E4}" type="presOf" srcId="{4AC7E44F-FB4E-4A28-B77B-0117E14B4A2B}" destId="{3D713309-2B93-418F-8AC9-982FCC8E47C8}" srcOrd="1" destOrd="2" presId="urn:microsoft.com/office/officeart/2005/8/layout/hList9"/>
    <dgm:cxn modelId="{6F351598-D77F-4BED-921F-BA7FA4B47DFA}" type="presOf" srcId="{6AEA97F6-2881-45BB-94CD-0165926B29E5}" destId="{36106858-D7D5-4DD8-8865-62962681E5DD}" srcOrd="0" destOrd="0" presId="urn:microsoft.com/office/officeart/2005/8/layout/hList9"/>
    <dgm:cxn modelId="{CC18E2DB-A6A6-4108-8A92-41E8358245D1}" type="presOf" srcId="{8C8C8EAF-BBF6-49CC-9EF1-8D3F77B7D7EE}" destId="{3D713309-2B93-418F-8AC9-982FCC8E47C8}" srcOrd="1" destOrd="1" presId="urn:microsoft.com/office/officeart/2005/8/layout/hList9"/>
    <dgm:cxn modelId="{F3B3431A-6A96-4152-B427-A07E1B387C0A}" type="presOf" srcId="{83529F50-D981-47A4-A2F1-01F590EBC2AD}" destId="{FC9D0176-D323-454D-AE84-AEEB517E2F1A}" srcOrd="0" destOrd="0" presId="urn:microsoft.com/office/officeart/2005/8/layout/hList9"/>
    <dgm:cxn modelId="{F1BEFA60-CFAA-47CD-903B-37F21DBCE67F}" type="presParOf" srcId="{36106858-D7D5-4DD8-8865-62962681E5DD}" destId="{B52CCD4D-8CD6-47BF-867C-339EE0E74E0C}" srcOrd="0" destOrd="0" presId="urn:microsoft.com/office/officeart/2005/8/layout/hList9"/>
    <dgm:cxn modelId="{D90219D9-241A-4D2C-8750-47553C0C127E}" type="presParOf" srcId="{36106858-D7D5-4DD8-8865-62962681E5DD}" destId="{E0BC037D-F7DA-491E-9E4E-33397211C60B}" srcOrd="1" destOrd="0" presId="urn:microsoft.com/office/officeart/2005/8/layout/hList9"/>
    <dgm:cxn modelId="{F96A0E78-E22A-4483-B400-F937DC8F63D6}" type="presParOf" srcId="{E0BC037D-F7DA-491E-9E4E-33397211C60B}" destId="{1710D51E-C95D-4434-A445-9B1AFC2BF03D}" srcOrd="0" destOrd="0" presId="urn:microsoft.com/office/officeart/2005/8/layout/hList9"/>
    <dgm:cxn modelId="{AB62BCDC-B559-424E-88BB-502E8F82F5BD}" type="presParOf" srcId="{E0BC037D-F7DA-491E-9E4E-33397211C60B}" destId="{D6AD629C-D48D-4185-8591-589CA5A195A8}" srcOrd="1" destOrd="0" presId="urn:microsoft.com/office/officeart/2005/8/layout/hList9"/>
    <dgm:cxn modelId="{E49DE658-3774-4B5A-8342-00263182FE7E}" type="presParOf" srcId="{D6AD629C-D48D-4185-8591-589CA5A195A8}" destId="{FC9D0176-D323-454D-AE84-AEEB517E2F1A}" srcOrd="0" destOrd="0" presId="urn:microsoft.com/office/officeart/2005/8/layout/hList9"/>
    <dgm:cxn modelId="{73FC130C-435D-4FBA-AD59-E325882164E2}" type="presParOf" srcId="{D6AD629C-D48D-4185-8591-589CA5A195A8}" destId="{3D713309-2B93-418F-8AC9-982FCC8E47C8}" srcOrd="1" destOrd="0" presId="urn:microsoft.com/office/officeart/2005/8/layout/hList9"/>
    <dgm:cxn modelId="{54F4ACE4-24C1-42AB-AD0E-D7E0969B9E3F}" type="presParOf" srcId="{36106858-D7D5-4DD8-8865-62962681E5DD}" destId="{3B04ECB7-5930-4BC0-BF0C-5A98AA7C3087}" srcOrd="2" destOrd="0" presId="urn:microsoft.com/office/officeart/2005/8/layout/hList9"/>
    <dgm:cxn modelId="{A4C5A8C6-BD6E-446D-AC5C-0F7318AA1E8C}" type="presParOf" srcId="{36106858-D7D5-4DD8-8865-62962681E5DD}" destId="{A16FFC31-DE16-44BD-B64B-6947BC88B145}"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8ECF1E-57DA-40BC-9845-B656037883F1}"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419C078F-6A35-4FAE-BB0B-E6BCC8458216}">
      <dgm:prSet phldrT="[Text]"/>
      <dgm:spPr/>
      <dgm:t>
        <a:bodyPr/>
        <a:lstStyle/>
        <a:p>
          <a:r>
            <a:rPr lang="en-US" dirty="0" smtClean="0"/>
            <a:t>Traceability</a:t>
          </a:r>
          <a:endParaRPr lang="en-US" dirty="0"/>
        </a:p>
      </dgm:t>
    </dgm:pt>
    <dgm:pt modelId="{E96DB9C5-A7AF-4465-BA43-4638D5649EA3}" type="parTrans" cxnId="{55AC825C-77A4-4865-8781-A0DC0D805E4E}">
      <dgm:prSet/>
      <dgm:spPr/>
      <dgm:t>
        <a:bodyPr/>
        <a:lstStyle/>
        <a:p>
          <a:endParaRPr lang="en-US"/>
        </a:p>
      </dgm:t>
    </dgm:pt>
    <dgm:pt modelId="{5817513B-F8AA-4DF7-93D4-E82794D7529A}" type="sibTrans" cxnId="{55AC825C-77A4-4865-8781-A0DC0D805E4E}">
      <dgm:prSet/>
      <dgm:spPr/>
      <dgm:t>
        <a:bodyPr/>
        <a:lstStyle/>
        <a:p>
          <a:endParaRPr lang="en-US"/>
        </a:p>
      </dgm:t>
    </dgm:pt>
    <dgm:pt modelId="{3738AB90-7293-49A6-BF1D-6590B4FAC333}">
      <dgm:prSet phldrT="[Text]"/>
      <dgm:spPr/>
      <dgm:t>
        <a:bodyPr/>
        <a:lstStyle/>
        <a:p>
          <a:r>
            <a:rPr lang="en-US" dirty="0" smtClean="0"/>
            <a:t>Vertical</a:t>
          </a:r>
          <a:endParaRPr lang="en-US" dirty="0"/>
        </a:p>
      </dgm:t>
    </dgm:pt>
    <dgm:pt modelId="{92030649-F07B-4C3D-B15B-6340B9FC7C1D}" type="parTrans" cxnId="{17ED24D0-C146-446A-9E13-CCFBEDA43ACF}">
      <dgm:prSet/>
      <dgm:spPr/>
      <dgm:t>
        <a:bodyPr/>
        <a:lstStyle/>
        <a:p>
          <a:endParaRPr lang="en-US"/>
        </a:p>
      </dgm:t>
    </dgm:pt>
    <dgm:pt modelId="{E38FAEC4-5F8A-4D74-BECF-43769EB174BE}" type="sibTrans" cxnId="{17ED24D0-C146-446A-9E13-CCFBEDA43ACF}">
      <dgm:prSet/>
      <dgm:spPr/>
      <dgm:t>
        <a:bodyPr/>
        <a:lstStyle/>
        <a:p>
          <a:endParaRPr lang="en-US"/>
        </a:p>
      </dgm:t>
    </dgm:pt>
    <dgm:pt modelId="{5D3CD41D-6892-4A04-AC98-D20005C7AB46}">
      <dgm:prSet phldrT="[Text]"/>
      <dgm:spPr/>
      <dgm:t>
        <a:bodyPr/>
        <a:lstStyle/>
        <a:p>
          <a:r>
            <a:rPr lang="en-US" smtClean="0"/>
            <a:t>Horizontal</a:t>
          </a:r>
          <a:endParaRPr lang="en-US" dirty="0"/>
        </a:p>
      </dgm:t>
    </dgm:pt>
    <dgm:pt modelId="{0BDFABD3-C137-4A7A-8581-791E6CC4E143}" type="parTrans" cxnId="{00D71499-1020-43C8-A164-02FA14787C8F}">
      <dgm:prSet/>
      <dgm:spPr/>
    </dgm:pt>
    <dgm:pt modelId="{F407FBA9-80DE-4CCD-8EFA-DCB493F16928}" type="sibTrans" cxnId="{00D71499-1020-43C8-A164-02FA14787C8F}">
      <dgm:prSet/>
      <dgm:spPr/>
    </dgm:pt>
    <dgm:pt modelId="{5C03CD51-1437-49F6-8311-A225496FEDDE}" type="pres">
      <dgm:prSet presAssocID="{C18ECF1E-57DA-40BC-9845-B656037883F1}" presName="Name0" presStyleCnt="0">
        <dgm:presLayoutVars>
          <dgm:orgChart val="1"/>
          <dgm:chPref val="1"/>
          <dgm:dir/>
          <dgm:animOne val="branch"/>
          <dgm:animLvl val="lvl"/>
          <dgm:resizeHandles/>
        </dgm:presLayoutVars>
      </dgm:prSet>
      <dgm:spPr/>
      <dgm:t>
        <a:bodyPr/>
        <a:lstStyle/>
        <a:p>
          <a:endParaRPr lang="en-US"/>
        </a:p>
      </dgm:t>
    </dgm:pt>
    <dgm:pt modelId="{06E4A1B5-6452-44BE-93BA-D0021B817EFD}" type="pres">
      <dgm:prSet presAssocID="{419C078F-6A35-4FAE-BB0B-E6BCC8458216}" presName="hierRoot1" presStyleCnt="0">
        <dgm:presLayoutVars>
          <dgm:hierBranch val="init"/>
        </dgm:presLayoutVars>
      </dgm:prSet>
      <dgm:spPr/>
    </dgm:pt>
    <dgm:pt modelId="{2BFB0253-EB74-4A59-B0C5-3662352A4468}" type="pres">
      <dgm:prSet presAssocID="{419C078F-6A35-4FAE-BB0B-E6BCC8458216}" presName="rootComposite1" presStyleCnt="0"/>
      <dgm:spPr/>
    </dgm:pt>
    <dgm:pt modelId="{780A21AA-8B2A-461F-A1D5-EFEF1D965DB0}" type="pres">
      <dgm:prSet presAssocID="{419C078F-6A35-4FAE-BB0B-E6BCC8458216}" presName="rootText1" presStyleLbl="alignAcc1" presStyleIdx="0" presStyleCnt="0">
        <dgm:presLayoutVars>
          <dgm:chPref val="3"/>
        </dgm:presLayoutVars>
      </dgm:prSet>
      <dgm:spPr/>
      <dgm:t>
        <a:bodyPr/>
        <a:lstStyle/>
        <a:p>
          <a:endParaRPr lang="en-US"/>
        </a:p>
      </dgm:t>
    </dgm:pt>
    <dgm:pt modelId="{4CD78317-A716-4255-A467-61E50BA2C6AE}" type="pres">
      <dgm:prSet presAssocID="{419C078F-6A35-4FAE-BB0B-E6BCC8458216}" presName="topArc1" presStyleLbl="parChTrans1D1" presStyleIdx="0" presStyleCnt="6"/>
      <dgm:spPr/>
    </dgm:pt>
    <dgm:pt modelId="{E8DF7530-A2E8-44E1-A89A-33761371A031}" type="pres">
      <dgm:prSet presAssocID="{419C078F-6A35-4FAE-BB0B-E6BCC8458216}" presName="bottomArc1" presStyleLbl="parChTrans1D1" presStyleIdx="1" presStyleCnt="6"/>
      <dgm:spPr/>
    </dgm:pt>
    <dgm:pt modelId="{29FD88C2-2782-4F06-BE11-78CC1653C268}" type="pres">
      <dgm:prSet presAssocID="{419C078F-6A35-4FAE-BB0B-E6BCC8458216}" presName="topConnNode1" presStyleLbl="node1" presStyleIdx="0" presStyleCnt="0"/>
      <dgm:spPr/>
      <dgm:t>
        <a:bodyPr/>
        <a:lstStyle/>
        <a:p>
          <a:endParaRPr lang="en-US"/>
        </a:p>
      </dgm:t>
    </dgm:pt>
    <dgm:pt modelId="{B8156466-BCCF-4717-B923-B194A2A5A82C}" type="pres">
      <dgm:prSet presAssocID="{419C078F-6A35-4FAE-BB0B-E6BCC8458216}" presName="hierChild2" presStyleCnt="0"/>
      <dgm:spPr/>
    </dgm:pt>
    <dgm:pt modelId="{9F61F0BA-DA9B-4C60-9597-73B38DE074CD}" type="pres">
      <dgm:prSet presAssocID="{92030649-F07B-4C3D-B15B-6340B9FC7C1D}" presName="Name28" presStyleLbl="parChTrans1D2" presStyleIdx="0" presStyleCnt="2"/>
      <dgm:spPr/>
      <dgm:t>
        <a:bodyPr/>
        <a:lstStyle/>
        <a:p>
          <a:endParaRPr lang="en-US"/>
        </a:p>
      </dgm:t>
    </dgm:pt>
    <dgm:pt modelId="{A5FFF423-F335-4DF4-8899-C49EA1BA63E2}" type="pres">
      <dgm:prSet presAssocID="{3738AB90-7293-49A6-BF1D-6590B4FAC333}" presName="hierRoot2" presStyleCnt="0">
        <dgm:presLayoutVars>
          <dgm:hierBranch val="init"/>
        </dgm:presLayoutVars>
      </dgm:prSet>
      <dgm:spPr/>
    </dgm:pt>
    <dgm:pt modelId="{6E33FC4C-8113-4DEF-8C62-DA096264898C}" type="pres">
      <dgm:prSet presAssocID="{3738AB90-7293-49A6-BF1D-6590B4FAC333}" presName="rootComposite2" presStyleCnt="0"/>
      <dgm:spPr/>
    </dgm:pt>
    <dgm:pt modelId="{27C61F97-5DF5-4F41-869B-143CC3DF5574}" type="pres">
      <dgm:prSet presAssocID="{3738AB90-7293-49A6-BF1D-6590B4FAC333}" presName="rootText2" presStyleLbl="alignAcc1" presStyleIdx="0" presStyleCnt="0">
        <dgm:presLayoutVars>
          <dgm:chPref val="3"/>
        </dgm:presLayoutVars>
      </dgm:prSet>
      <dgm:spPr/>
      <dgm:t>
        <a:bodyPr/>
        <a:lstStyle/>
        <a:p>
          <a:endParaRPr lang="en-US"/>
        </a:p>
      </dgm:t>
    </dgm:pt>
    <dgm:pt modelId="{031ED25A-DF2D-4AC7-8504-06EEDDA20341}" type="pres">
      <dgm:prSet presAssocID="{3738AB90-7293-49A6-BF1D-6590B4FAC333}" presName="topArc2" presStyleLbl="parChTrans1D1" presStyleIdx="2" presStyleCnt="6"/>
      <dgm:spPr/>
    </dgm:pt>
    <dgm:pt modelId="{53E4B275-AB63-460C-9062-EE004547236B}" type="pres">
      <dgm:prSet presAssocID="{3738AB90-7293-49A6-BF1D-6590B4FAC333}" presName="bottomArc2" presStyleLbl="parChTrans1D1" presStyleIdx="3" presStyleCnt="6"/>
      <dgm:spPr/>
    </dgm:pt>
    <dgm:pt modelId="{4E6B8FA2-1DDD-4F5D-99B0-5D09159179C7}" type="pres">
      <dgm:prSet presAssocID="{3738AB90-7293-49A6-BF1D-6590B4FAC333}" presName="topConnNode2" presStyleLbl="node2" presStyleIdx="0" presStyleCnt="0"/>
      <dgm:spPr/>
      <dgm:t>
        <a:bodyPr/>
        <a:lstStyle/>
        <a:p>
          <a:endParaRPr lang="en-US"/>
        </a:p>
      </dgm:t>
    </dgm:pt>
    <dgm:pt modelId="{1612F8F0-6152-4BD4-B2CE-F5FB88889404}" type="pres">
      <dgm:prSet presAssocID="{3738AB90-7293-49A6-BF1D-6590B4FAC333}" presName="hierChild4" presStyleCnt="0"/>
      <dgm:spPr/>
    </dgm:pt>
    <dgm:pt modelId="{7EDF1A42-1871-488D-B073-3027E17CA872}" type="pres">
      <dgm:prSet presAssocID="{3738AB90-7293-49A6-BF1D-6590B4FAC333}" presName="hierChild5" presStyleCnt="0"/>
      <dgm:spPr/>
    </dgm:pt>
    <dgm:pt modelId="{BDD116FB-89EA-4A16-B569-645063E44F57}" type="pres">
      <dgm:prSet presAssocID="{0BDFABD3-C137-4A7A-8581-791E6CC4E143}" presName="Name28" presStyleLbl="parChTrans1D2" presStyleIdx="1" presStyleCnt="2"/>
      <dgm:spPr/>
    </dgm:pt>
    <dgm:pt modelId="{622B8ABE-BEE1-4A33-A066-ED0AAD11FB13}" type="pres">
      <dgm:prSet presAssocID="{5D3CD41D-6892-4A04-AC98-D20005C7AB46}" presName="hierRoot2" presStyleCnt="0">
        <dgm:presLayoutVars>
          <dgm:hierBranch val="init"/>
        </dgm:presLayoutVars>
      </dgm:prSet>
      <dgm:spPr/>
    </dgm:pt>
    <dgm:pt modelId="{71AF65ED-3F15-447F-83A4-F5C6B76B76B7}" type="pres">
      <dgm:prSet presAssocID="{5D3CD41D-6892-4A04-AC98-D20005C7AB46}" presName="rootComposite2" presStyleCnt="0"/>
      <dgm:spPr/>
    </dgm:pt>
    <dgm:pt modelId="{D6148F63-07BD-48B8-8DD4-83ADDE24CECA}" type="pres">
      <dgm:prSet presAssocID="{5D3CD41D-6892-4A04-AC98-D20005C7AB46}" presName="rootText2" presStyleLbl="alignAcc1" presStyleIdx="0" presStyleCnt="0">
        <dgm:presLayoutVars>
          <dgm:chPref val="3"/>
        </dgm:presLayoutVars>
      </dgm:prSet>
      <dgm:spPr/>
      <dgm:t>
        <a:bodyPr/>
        <a:lstStyle/>
        <a:p>
          <a:endParaRPr lang="en-US"/>
        </a:p>
      </dgm:t>
    </dgm:pt>
    <dgm:pt modelId="{1CFCD9E0-D62D-49AE-8059-BACAB3523240}" type="pres">
      <dgm:prSet presAssocID="{5D3CD41D-6892-4A04-AC98-D20005C7AB46}" presName="topArc2" presStyleLbl="parChTrans1D1" presStyleIdx="4" presStyleCnt="6"/>
      <dgm:spPr/>
    </dgm:pt>
    <dgm:pt modelId="{CFE12A40-BBF5-4205-B127-E32F9AD5F014}" type="pres">
      <dgm:prSet presAssocID="{5D3CD41D-6892-4A04-AC98-D20005C7AB46}" presName="bottomArc2" presStyleLbl="parChTrans1D1" presStyleIdx="5" presStyleCnt="6"/>
      <dgm:spPr/>
    </dgm:pt>
    <dgm:pt modelId="{B672D3B5-B6B9-434D-868C-BA90862E492B}" type="pres">
      <dgm:prSet presAssocID="{5D3CD41D-6892-4A04-AC98-D20005C7AB46}" presName="topConnNode2" presStyleLbl="node2" presStyleIdx="0" presStyleCnt="0"/>
      <dgm:spPr/>
      <dgm:t>
        <a:bodyPr/>
        <a:lstStyle/>
        <a:p>
          <a:endParaRPr lang="en-US"/>
        </a:p>
      </dgm:t>
    </dgm:pt>
    <dgm:pt modelId="{DE82C26D-D229-4283-A995-3BDC6D3510D6}" type="pres">
      <dgm:prSet presAssocID="{5D3CD41D-6892-4A04-AC98-D20005C7AB46}" presName="hierChild4" presStyleCnt="0"/>
      <dgm:spPr/>
    </dgm:pt>
    <dgm:pt modelId="{9572A1FB-07FD-4D34-BE46-61885A87E5DE}" type="pres">
      <dgm:prSet presAssocID="{5D3CD41D-6892-4A04-AC98-D20005C7AB46}" presName="hierChild5" presStyleCnt="0"/>
      <dgm:spPr/>
    </dgm:pt>
    <dgm:pt modelId="{6BEB582F-7630-4D0F-ABAF-8C6694A82206}" type="pres">
      <dgm:prSet presAssocID="{419C078F-6A35-4FAE-BB0B-E6BCC8458216}" presName="hierChild3" presStyleCnt="0"/>
      <dgm:spPr/>
    </dgm:pt>
  </dgm:ptLst>
  <dgm:cxnLst>
    <dgm:cxn modelId="{A2748292-C260-4426-B909-C5E8EDD0130C}" type="presOf" srcId="{419C078F-6A35-4FAE-BB0B-E6BCC8458216}" destId="{29FD88C2-2782-4F06-BE11-78CC1653C268}" srcOrd="1" destOrd="0" presId="urn:microsoft.com/office/officeart/2008/layout/HalfCircleOrganizationChart"/>
    <dgm:cxn modelId="{5C7A7C46-5572-4E8B-8C86-00F65AD357AA}" type="presOf" srcId="{C18ECF1E-57DA-40BC-9845-B656037883F1}" destId="{5C03CD51-1437-49F6-8311-A225496FEDDE}" srcOrd="0" destOrd="0" presId="urn:microsoft.com/office/officeart/2008/layout/HalfCircleOrganizationChart"/>
    <dgm:cxn modelId="{002D669F-B5FB-4BF3-B6AC-189828B6B439}" type="presOf" srcId="{5D3CD41D-6892-4A04-AC98-D20005C7AB46}" destId="{D6148F63-07BD-48B8-8DD4-83ADDE24CECA}" srcOrd="0" destOrd="0" presId="urn:microsoft.com/office/officeart/2008/layout/HalfCircleOrganizationChart"/>
    <dgm:cxn modelId="{55AC825C-77A4-4865-8781-A0DC0D805E4E}" srcId="{C18ECF1E-57DA-40BC-9845-B656037883F1}" destId="{419C078F-6A35-4FAE-BB0B-E6BCC8458216}" srcOrd="0" destOrd="0" parTransId="{E96DB9C5-A7AF-4465-BA43-4638D5649EA3}" sibTransId="{5817513B-F8AA-4DF7-93D4-E82794D7529A}"/>
    <dgm:cxn modelId="{6CB5839E-C169-4EDC-B052-B1B207E3B57D}" type="presOf" srcId="{0BDFABD3-C137-4A7A-8581-791E6CC4E143}" destId="{BDD116FB-89EA-4A16-B569-645063E44F57}" srcOrd="0" destOrd="0" presId="urn:microsoft.com/office/officeart/2008/layout/HalfCircleOrganizationChart"/>
    <dgm:cxn modelId="{6F23F7B6-9DA0-40E1-878A-38591FDAD944}" type="presOf" srcId="{5D3CD41D-6892-4A04-AC98-D20005C7AB46}" destId="{B672D3B5-B6B9-434D-868C-BA90862E492B}" srcOrd="1" destOrd="0" presId="urn:microsoft.com/office/officeart/2008/layout/HalfCircleOrganizationChart"/>
    <dgm:cxn modelId="{96E220A2-73F5-435F-B3CE-9640D86ADE75}" type="presOf" srcId="{3738AB90-7293-49A6-BF1D-6590B4FAC333}" destId="{27C61F97-5DF5-4F41-869B-143CC3DF5574}" srcOrd="0" destOrd="0" presId="urn:microsoft.com/office/officeart/2008/layout/HalfCircleOrganizationChart"/>
    <dgm:cxn modelId="{C8A7D283-ECB5-4DE1-9407-73240D8DC0AA}" type="presOf" srcId="{92030649-F07B-4C3D-B15B-6340B9FC7C1D}" destId="{9F61F0BA-DA9B-4C60-9597-73B38DE074CD}" srcOrd="0" destOrd="0" presId="urn:microsoft.com/office/officeart/2008/layout/HalfCircleOrganizationChart"/>
    <dgm:cxn modelId="{04B1B58F-ED6B-4D57-AD45-BB5C95EF65E8}" type="presOf" srcId="{419C078F-6A35-4FAE-BB0B-E6BCC8458216}" destId="{780A21AA-8B2A-461F-A1D5-EFEF1D965DB0}" srcOrd="0" destOrd="0" presId="urn:microsoft.com/office/officeart/2008/layout/HalfCircleOrganizationChart"/>
    <dgm:cxn modelId="{00D71499-1020-43C8-A164-02FA14787C8F}" srcId="{419C078F-6A35-4FAE-BB0B-E6BCC8458216}" destId="{5D3CD41D-6892-4A04-AC98-D20005C7AB46}" srcOrd="1" destOrd="0" parTransId="{0BDFABD3-C137-4A7A-8581-791E6CC4E143}" sibTransId="{F407FBA9-80DE-4CCD-8EFA-DCB493F16928}"/>
    <dgm:cxn modelId="{013A0E61-831D-46AC-9B19-8BE990A997DA}" type="presOf" srcId="{3738AB90-7293-49A6-BF1D-6590B4FAC333}" destId="{4E6B8FA2-1DDD-4F5D-99B0-5D09159179C7}" srcOrd="1" destOrd="0" presId="urn:microsoft.com/office/officeart/2008/layout/HalfCircleOrganizationChart"/>
    <dgm:cxn modelId="{17ED24D0-C146-446A-9E13-CCFBEDA43ACF}" srcId="{419C078F-6A35-4FAE-BB0B-E6BCC8458216}" destId="{3738AB90-7293-49A6-BF1D-6590B4FAC333}" srcOrd="0" destOrd="0" parTransId="{92030649-F07B-4C3D-B15B-6340B9FC7C1D}" sibTransId="{E38FAEC4-5F8A-4D74-BECF-43769EB174BE}"/>
    <dgm:cxn modelId="{DA3F0180-304B-4235-9C88-36F159063CA7}" type="presParOf" srcId="{5C03CD51-1437-49F6-8311-A225496FEDDE}" destId="{06E4A1B5-6452-44BE-93BA-D0021B817EFD}" srcOrd="0" destOrd="0" presId="urn:microsoft.com/office/officeart/2008/layout/HalfCircleOrganizationChart"/>
    <dgm:cxn modelId="{DFD1BA5C-C89D-48AF-A1CB-9CDD3E4318E9}" type="presParOf" srcId="{06E4A1B5-6452-44BE-93BA-D0021B817EFD}" destId="{2BFB0253-EB74-4A59-B0C5-3662352A4468}" srcOrd="0" destOrd="0" presId="urn:microsoft.com/office/officeart/2008/layout/HalfCircleOrganizationChart"/>
    <dgm:cxn modelId="{6D4060C9-A4C0-4682-BF45-31F8D64C06E2}" type="presParOf" srcId="{2BFB0253-EB74-4A59-B0C5-3662352A4468}" destId="{780A21AA-8B2A-461F-A1D5-EFEF1D965DB0}" srcOrd="0" destOrd="0" presId="urn:microsoft.com/office/officeart/2008/layout/HalfCircleOrganizationChart"/>
    <dgm:cxn modelId="{E99EC20E-B6BD-4B2C-B96C-D0C8A1C49BD1}" type="presParOf" srcId="{2BFB0253-EB74-4A59-B0C5-3662352A4468}" destId="{4CD78317-A716-4255-A467-61E50BA2C6AE}" srcOrd="1" destOrd="0" presId="urn:microsoft.com/office/officeart/2008/layout/HalfCircleOrganizationChart"/>
    <dgm:cxn modelId="{7CB0E64A-F006-4F8C-B808-CAE22BC6AFC5}" type="presParOf" srcId="{2BFB0253-EB74-4A59-B0C5-3662352A4468}" destId="{E8DF7530-A2E8-44E1-A89A-33761371A031}" srcOrd="2" destOrd="0" presId="urn:microsoft.com/office/officeart/2008/layout/HalfCircleOrganizationChart"/>
    <dgm:cxn modelId="{D983C329-58F0-428B-A025-996FD21614FC}" type="presParOf" srcId="{2BFB0253-EB74-4A59-B0C5-3662352A4468}" destId="{29FD88C2-2782-4F06-BE11-78CC1653C268}" srcOrd="3" destOrd="0" presId="urn:microsoft.com/office/officeart/2008/layout/HalfCircleOrganizationChart"/>
    <dgm:cxn modelId="{D2221BA4-BF8F-49C6-B01B-361AD6A30D90}" type="presParOf" srcId="{06E4A1B5-6452-44BE-93BA-D0021B817EFD}" destId="{B8156466-BCCF-4717-B923-B194A2A5A82C}" srcOrd="1" destOrd="0" presId="urn:microsoft.com/office/officeart/2008/layout/HalfCircleOrganizationChart"/>
    <dgm:cxn modelId="{F86618B2-24D3-4DEC-9353-0E190270D0E9}" type="presParOf" srcId="{B8156466-BCCF-4717-B923-B194A2A5A82C}" destId="{9F61F0BA-DA9B-4C60-9597-73B38DE074CD}" srcOrd="0" destOrd="0" presId="urn:microsoft.com/office/officeart/2008/layout/HalfCircleOrganizationChart"/>
    <dgm:cxn modelId="{E6E84879-5126-444A-A444-3E5AA92B5FCB}" type="presParOf" srcId="{B8156466-BCCF-4717-B923-B194A2A5A82C}" destId="{A5FFF423-F335-4DF4-8899-C49EA1BA63E2}" srcOrd="1" destOrd="0" presId="urn:microsoft.com/office/officeart/2008/layout/HalfCircleOrganizationChart"/>
    <dgm:cxn modelId="{F62C6EF2-6171-41EF-9B65-6F5F8405B9D2}" type="presParOf" srcId="{A5FFF423-F335-4DF4-8899-C49EA1BA63E2}" destId="{6E33FC4C-8113-4DEF-8C62-DA096264898C}" srcOrd="0" destOrd="0" presId="urn:microsoft.com/office/officeart/2008/layout/HalfCircleOrganizationChart"/>
    <dgm:cxn modelId="{061EDD8A-0A1D-4432-8414-E0D34C3F0C5B}" type="presParOf" srcId="{6E33FC4C-8113-4DEF-8C62-DA096264898C}" destId="{27C61F97-5DF5-4F41-869B-143CC3DF5574}" srcOrd="0" destOrd="0" presId="urn:microsoft.com/office/officeart/2008/layout/HalfCircleOrganizationChart"/>
    <dgm:cxn modelId="{2C027A36-18E8-4EF9-8274-D69098BF2E95}" type="presParOf" srcId="{6E33FC4C-8113-4DEF-8C62-DA096264898C}" destId="{031ED25A-DF2D-4AC7-8504-06EEDDA20341}" srcOrd="1" destOrd="0" presId="urn:microsoft.com/office/officeart/2008/layout/HalfCircleOrganizationChart"/>
    <dgm:cxn modelId="{BB843062-9133-4B3F-8121-4E284DA7ED7A}" type="presParOf" srcId="{6E33FC4C-8113-4DEF-8C62-DA096264898C}" destId="{53E4B275-AB63-460C-9062-EE004547236B}" srcOrd="2" destOrd="0" presId="urn:microsoft.com/office/officeart/2008/layout/HalfCircleOrganizationChart"/>
    <dgm:cxn modelId="{6A123E43-710C-41AB-9B76-6970DCA7DCD3}" type="presParOf" srcId="{6E33FC4C-8113-4DEF-8C62-DA096264898C}" destId="{4E6B8FA2-1DDD-4F5D-99B0-5D09159179C7}" srcOrd="3" destOrd="0" presId="urn:microsoft.com/office/officeart/2008/layout/HalfCircleOrganizationChart"/>
    <dgm:cxn modelId="{87383DBB-1B67-446C-A68D-D5C184A36AAB}" type="presParOf" srcId="{A5FFF423-F335-4DF4-8899-C49EA1BA63E2}" destId="{1612F8F0-6152-4BD4-B2CE-F5FB88889404}" srcOrd="1" destOrd="0" presId="urn:microsoft.com/office/officeart/2008/layout/HalfCircleOrganizationChart"/>
    <dgm:cxn modelId="{994D8D0A-2E86-43D2-81DB-F6567467CE43}" type="presParOf" srcId="{A5FFF423-F335-4DF4-8899-C49EA1BA63E2}" destId="{7EDF1A42-1871-488D-B073-3027E17CA872}" srcOrd="2" destOrd="0" presId="urn:microsoft.com/office/officeart/2008/layout/HalfCircleOrganizationChart"/>
    <dgm:cxn modelId="{8D6AA7AD-6CEE-4508-BD3A-1D0578EFC5D3}" type="presParOf" srcId="{B8156466-BCCF-4717-B923-B194A2A5A82C}" destId="{BDD116FB-89EA-4A16-B569-645063E44F57}" srcOrd="2" destOrd="0" presId="urn:microsoft.com/office/officeart/2008/layout/HalfCircleOrganizationChart"/>
    <dgm:cxn modelId="{5F3C6AD2-6FCB-44DA-8E7E-CBD4D2DDC412}" type="presParOf" srcId="{B8156466-BCCF-4717-B923-B194A2A5A82C}" destId="{622B8ABE-BEE1-4A33-A066-ED0AAD11FB13}" srcOrd="3" destOrd="0" presId="urn:microsoft.com/office/officeart/2008/layout/HalfCircleOrganizationChart"/>
    <dgm:cxn modelId="{5E429684-7E48-4D90-8582-A9269AD70FEA}" type="presParOf" srcId="{622B8ABE-BEE1-4A33-A066-ED0AAD11FB13}" destId="{71AF65ED-3F15-447F-83A4-F5C6B76B76B7}" srcOrd="0" destOrd="0" presId="urn:microsoft.com/office/officeart/2008/layout/HalfCircleOrganizationChart"/>
    <dgm:cxn modelId="{449E811E-B2E6-4531-882B-4723CFC36125}" type="presParOf" srcId="{71AF65ED-3F15-447F-83A4-F5C6B76B76B7}" destId="{D6148F63-07BD-48B8-8DD4-83ADDE24CECA}" srcOrd="0" destOrd="0" presId="urn:microsoft.com/office/officeart/2008/layout/HalfCircleOrganizationChart"/>
    <dgm:cxn modelId="{0DD4AC06-C936-44C3-B6E5-B70A0D7D3EB2}" type="presParOf" srcId="{71AF65ED-3F15-447F-83A4-F5C6B76B76B7}" destId="{1CFCD9E0-D62D-49AE-8059-BACAB3523240}" srcOrd="1" destOrd="0" presId="urn:microsoft.com/office/officeart/2008/layout/HalfCircleOrganizationChart"/>
    <dgm:cxn modelId="{DAA8B5DD-7C70-4F21-809B-D8E8D315DC31}" type="presParOf" srcId="{71AF65ED-3F15-447F-83A4-F5C6B76B76B7}" destId="{CFE12A40-BBF5-4205-B127-E32F9AD5F014}" srcOrd="2" destOrd="0" presId="urn:microsoft.com/office/officeart/2008/layout/HalfCircleOrganizationChart"/>
    <dgm:cxn modelId="{83E63042-8F9D-4F85-BFD2-3FD7217383AF}" type="presParOf" srcId="{71AF65ED-3F15-447F-83A4-F5C6B76B76B7}" destId="{B672D3B5-B6B9-434D-868C-BA90862E492B}" srcOrd="3" destOrd="0" presId="urn:microsoft.com/office/officeart/2008/layout/HalfCircleOrganizationChart"/>
    <dgm:cxn modelId="{EDAAF591-F03D-40A8-B858-89497DF99517}" type="presParOf" srcId="{622B8ABE-BEE1-4A33-A066-ED0AAD11FB13}" destId="{DE82C26D-D229-4283-A995-3BDC6D3510D6}" srcOrd="1" destOrd="0" presId="urn:microsoft.com/office/officeart/2008/layout/HalfCircleOrganizationChart"/>
    <dgm:cxn modelId="{53FC1838-2E12-4ACD-9494-1630924F6D3D}" type="presParOf" srcId="{622B8ABE-BEE1-4A33-A066-ED0AAD11FB13}" destId="{9572A1FB-07FD-4D34-BE46-61885A87E5DE}" srcOrd="2" destOrd="0" presId="urn:microsoft.com/office/officeart/2008/layout/HalfCircleOrganizationChart"/>
    <dgm:cxn modelId="{473C79AF-5F17-47AB-8F63-D82F5AA3DA40}" type="presParOf" srcId="{06E4A1B5-6452-44BE-93BA-D0021B817EFD}" destId="{6BEB582F-7630-4D0F-ABAF-8C6694A82206}"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C85C14-02B1-4FEE-86F9-11AC1D4D6B11}"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41C8FEAA-62E9-4CF7-B882-2C467F3F1651}">
      <dgm:prSet phldrT="[Text]"/>
      <dgm:spPr/>
      <dgm:t>
        <a:bodyPr/>
        <a:lstStyle/>
        <a:p>
          <a:r>
            <a:rPr lang="en-US" dirty="0" smtClean="0"/>
            <a:t>Documentation of Requirements</a:t>
          </a:r>
          <a:endParaRPr lang="en-US" dirty="0"/>
        </a:p>
      </dgm:t>
    </dgm:pt>
    <dgm:pt modelId="{309985CF-D853-4DAF-AC07-F9EADE607610}" type="parTrans" cxnId="{F061C411-8925-4E8D-9A82-2F57630AC6AC}">
      <dgm:prSet/>
      <dgm:spPr/>
      <dgm:t>
        <a:bodyPr/>
        <a:lstStyle/>
        <a:p>
          <a:endParaRPr lang="en-US"/>
        </a:p>
      </dgm:t>
    </dgm:pt>
    <dgm:pt modelId="{524E37DB-67A5-4CE9-927C-6E9672BF4B77}" type="sibTrans" cxnId="{F061C411-8925-4E8D-9A82-2F57630AC6AC}">
      <dgm:prSet/>
      <dgm:spPr/>
      <dgm:t>
        <a:bodyPr/>
        <a:lstStyle/>
        <a:p>
          <a:endParaRPr lang="en-US"/>
        </a:p>
      </dgm:t>
    </dgm:pt>
    <dgm:pt modelId="{11B8538E-25B3-4979-BACF-92F1CC9B3D07}">
      <dgm:prSet phldrT="[Text]"/>
      <dgm:spPr/>
      <dgm:t>
        <a:bodyPr/>
        <a:lstStyle/>
        <a:p>
          <a:r>
            <a:rPr lang="en-US" dirty="0" smtClean="0"/>
            <a:t>Requirements Identification</a:t>
          </a:r>
          <a:endParaRPr lang="en-US" dirty="0"/>
        </a:p>
      </dgm:t>
    </dgm:pt>
    <dgm:pt modelId="{8165F680-9619-4080-8914-8F63E058DAE7}" type="parTrans" cxnId="{DBC8EBFA-D643-4CAF-A198-92D04C351270}">
      <dgm:prSet/>
      <dgm:spPr/>
      <dgm:t>
        <a:bodyPr/>
        <a:lstStyle/>
        <a:p>
          <a:endParaRPr lang="en-US"/>
        </a:p>
      </dgm:t>
    </dgm:pt>
    <dgm:pt modelId="{719003D1-6BCF-4DA0-8B77-D8731E18E0DF}" type="sibTrans" cxnId="{DBC8EBFA-D643-4CAF-A198-92D04C351270}">
      <dgm:prSet/>
      <dgm:spPr/>
      <dgm:t>
        <a:bodyPr/>
        <a:lstStyle/>
        <a:p>
          <a:endParaRPr lang="en-US"/>
        </a:p>
      </dgm:t>
    </dgm:pt>
    <dgm:pt modelId="{1D2F8073-18DE-4C2B-A37C-EAF81B8F0961}">
      <dgm:prSet phldrT="[Text]"/>
      <dgm:spPr/>
      <dgm:t>
        <a:bodyPr/>
        <a:lstStyle/>
        <a:p>
          <a:r>
            <a:rPr lang="en-US" dirty="0" smtClean="0"/>
            <a:t>Requirement Specification</a:t>
          </a:r>
          <a:endParaRPr lang="en-US" dirty="0"/>
        </a:p>
      </dgm:t>
    </dgm:pt>
    <dgm:pt modelId="{A15B5C05-DA59-4220-AD09-9C333C95E325}" type="parTrans" cxnId="{1211EC6E-34F3-4DB2-829D-33C288858B23}">
      <dgm:prSet/>
      <dgm:spPr/>
      <dgm:t>
        <a:bodyPr/>
        <a:lstStyle/>
        <a:p>
          <a:endParaRPr lang="en-US"/>
        </a:p>
      </dgm:t>
    </dgm:pt>
    <dgm:pt modelId="{90CD1016-2245-4F64-A532-3E95B5AD77BC}" type="sibTrans" cxnId="{1211EC6E-34F3-4DB2-829D-33C288858B23}">
      <dgm:prSet/>
      <dgm:spPr/>
      <dgm:t>
        <a:bodyPr/>
        <a:lstStyle/>
        <a:p>
          <a:endParaRPr lang="en-US"/>
        </a:p>
      </dgm:t>
    </dgm:pt>
    <dgm:pt modelId="{1FC33BDA-2DBD-439B-A44B-CFABC40EF12E}" type="pres">
      <dgm:prSet presAssocID="{B8C85C14-02B1-4FEE-86F9-11AC1D4D6B11}" presName="Name0" presStyleCnt="0">
        <dgm:presLayoutVars>
          <dgm:orgChart val="1"/>
          <dgm:chPref val="1"/>
          <dgm:dir/>
          <dgm:animOne val="branch"/>
          <dgm:animLvl val="lvl"/>
          <dgm:resizeHandles/>
        </dgm:presLayoutVars>
      </dgm:prSet>
      <dgm:spPr/>
      <dgm:t>
        <a:bodyPr/>
        <a:lstStyle/>
        <a:p>
          <a:endParaRPr lang="en-US"/>
        </a:p>
      </dgm:t>
    </dgm:pt>
    <dgm:pt modelId="{D66BAA20-0F23-4084-BA9B-986E83449CB0}" type="pres">
      <dgm:prSet presAssocID="{41C8FEAA-62E9-4CF7-B882-2C467F3F1651}" presName="hierRoot1" presStyleCnt="0">
        <dgm:presLayoutVars>
          <dgm:hierBranch val="init"/>
        </dgm:presLayoutVars>
      </dgm:prSet>
      <dgm:spPr/>
    </dgm:pt>
    <dgm:pt modelId="{005F0C35-7D69-4641-B68F-BB0986517E7C}" type="pres">
      <dgm:prSet presAssocID="{41C8FEAA-62E9-4CF7-B882-2C467F3F1651}" presName="rootComposite1" presStyleCnt="0"/>
      <dgm:spPr/>
    </dgm:pt>
    <dgm:pt modelId="{85E19294-B417-482D-883B-BFBD657E3085}" type="pres">
      <dgm:prSet presAssocID="{41C8FEAA-62E9-4CF7-B882-2C467F3F1651}" presName="rootText1" presStyleLbl="alignAcc1" presStyleIdx="0" presStyleCnt="0" custScaleX="213448">
        <dgm:presLayoutVars>
          <dgm:chPref val="3"/>
        </dgm:presLayoutVars>
      </dgm:prSet>
      <dgm:spPr/>
      <dgm:t>
        <a:bodyPr/>
        <a:lstStyle/>
        <a:p>
          <a:endParaRPr lang="en-US"/>
        </a:p>
      </dgm:t>
    </dgm:pt>
    <dgm:pt modelId="{9D72CE79-B1B6-4FFB-B2A4-6FBFE466EE93}" type="pres">
      <dgm:prSet presAssocID="{41C8FEAA-62E9-4CF7-B882-2C467F3F1651}" presName="topArc1" presStyleLbl="parChTrans1D1" presStyleIdx="0" presStyleCnt="6"/>
      <dgm:spPr/>
    </dgm:pt>
    <dgm:pt modelId="{CA55A171-3FEF-4C8E-9AF4-BEE50D2A934C}" type="pres">
      <dgm:prSet presAssocID="{41C8FEAA-62E9-4CF7-B882-2C467F3F1651}" presName="bottomArc1" presStyleLbl="parChTrans1D1" presStyleIdx="1" presStyleCnt="6"/>
      <dgm:spPr/>
    </dgm:pt>
    <dgm:pt modelId="{21DC44F4-1DCF-41E0-A01D-F8344FEFD3FD}" type="pres">
      <dgm:prSet presAssocID="{41C8FEAA-62E9-4CF7-B882-2C467F3F1651}" presName="topConnNode1" presStyleLbl="node1" presStyleIdx="0" presStyleCnt="0"/>
      <dgm:spPr/>
      <dgm:t>
        <a:bodyPr/>
        <a:lstStyle/>
        <a:p>
          <a:endParaRPr lang="en-US"/>
        </a:p>
      </dgm:t>
    </dgm:pt>
    <dgm:pt modelId="{60B1DBD2-7EBB-49AF-BE53-96FEB62627A2}" type="pres">
      <dgm:prSet presAssocID="{41C8FEAA-62E9-4CF7-B882-2C467F3F1651}" presName="hierChild2" presStyleCnt="0"/>
      <dgm:spPr/>
    </dgm:pt>
    <dgm:pt modelId="{4022D58E-E49B-488F-BFE2-20E47E1F8C21}" type="pres">
      <dgm:prSet presAssocID="{8165F680-9619-4080-8914-8F63E058DAE7}" presName="Name28" presStyleLbl="parChTrans1D2" presStyleIdx="0" presStyleCnt="2"/>
      <dgm:spPr/>
      <dgm:t>
        <a:bodyPr/>
        <a:lstStyle/>
        <a:p>
          <a:endParaRPr lang="en-US"/>
        </a:p>
      </dgm:t>
    </dgm:pt>
    <dgm:pt modelId="{61C4E8FF-DB66-4E6E-8A0E-91B5AFC6805F}" type="pres">
      <dgm:prSet presAssocID="{11B8538E-25B3-4979-BACF-92F1CC9B3D07}" presName="hierRoot2" presStyleCnt="0">
        <dgm:presLayoutVars>
          <dgm:hierBranch val="init"/>
        </dgm:presLayoutVars>
      </dgm:prSet>
      <dgm:spPr/>
    </dgm:pt>
    <dgm:pt modelId="{62992EED-5045-43A3-9C05-BAB8C5BD2614}" type="pres">
      <dgm:prSet presAssocID="{11B8538E-25B3-4979-BACF-92F1CC9B3D07}" presName="rootComposite2" presStyleCnt="0"/>
      <dgm:spPr/>
    </dgm:pt>
    <dgm:pt modelId="{F056FE43-B53A-46B3-B9FA-ECB739597DEF}" type="pres">
      <dgm:prSet presAssocID="{11B8538E-25B3-4979-BACF-92F1CC9B3D07}" presName="rootText2" presStyleLbl="alignAcc1" presStyleIdx="0" presStyleCnt="0" custScaleX="186046">
        <dgm:presLayoutVars>
          <dgm:chPref val="3"/>
        </dgm:presLayoutVars>
      </dgm:prSet>
      <dgm:spPr/>
      <dgm:t>
        <a:bodyPr/>
        <a:lstStyle/>
        <a:p>
          <a:endParaRPr lang="en-US"/>
        </a:p>
      </dgm:t>
    </dgm:pt>
    <dgm:pt modelId="{81374697-8C47-4EA5-940B-0A8E4C3E20D6}" type="pres">
      <dgm:prSet presAssocID="{11B8538E-25B3-4979-BACF-92F1CC9B3D07}" presName="topArc2" presStyleLbl="parChTrans1D1" presStyleIdx="2" presStyleCnt="6"/>
      <dgm:spPr/>
    </dgm:pt>
    <dgm:pt modelId="{BCCE576F-38E9-4D0E-84E3-EC8C3BF9DA90}" type="pres">
      <dgm:prSet presAssocID="{11B8538E-25B3-4979-BACF-92F1CC9B3D07}" presName="bottomArc2" presStyleLbl="parChTrans1D1" presStyleIdx="3" presStyleCnt="6"/>
      <dgm:spPr/>
    </dgm:pt>
    <dgm:pt modelId="{E3A9FE21-A215-485C-81AE-F176CA9877AD}" type="pres">
      <dgm:prSet presAssocID="{11B8538E-25B3-4979-BACF-92F1CC9B3D07}" presName="topConnNode2" presStyleLbl="node2" presStyleIdx="0" presStyleCnt="0"/>
      <dgm:spPr/>
      <dgm:t>
        <a:bodyPr/>
        <a:lstStyle/>
        <a:p>
          <a:endParaRPr lang="en-US"/>
        </a:p>
      </dgm:t>
    </dgm:pt>
    <dgm:pt modelId="{17C7AF3D-B00C-440D-B5AE-82F48D25CC12}" type="pres">
      <dgm:prSet presAssocID="{11B8538E-25B3-4979-BACF-92F1CC9B3D07}" presName="hierChild4" presStyleCnt="0"/>
      <dgm:spPr/>
    </dgm:pt>
    <dgm:pt modelId="{AB6CF8F7-96C6-4086-8DA6-85AE5AFE0A60}" type="pres">
      <dgm:prSet presAssocID="{11B8538E-25B3-4979-BACF-92F1CC9B3D07}" presName="hierChild5" presStyleCnt="0"/>
      <dgm:spPr/>
    </dgm:pt>
    <dgm:pt modelId="{D979F6DA-D716-4C33-8FC5-4BA5325E4748}" type="pres">
      <dgm:prSet presAssocID="{A15B5C05-DA59-4220-AD09-9C333C95E325}" presName="Name28" presStyleLbl="parChTrans1D2" presStyleIdx="1" presStyleCnt="2"/>
      <dgm:spPr/>
      <dgm:t>
        <a:bodyPr/>
        <a:lstStyle/>
        <a:p>
          <a:endParaRPr lang="en-US"/>
        </a:p>
      </dgm:t>
    </dgm:pt>
    <dgm:pt modelId="{1EFDE3A7-90B5-43F3-BE55-EF551C5A6EBE}" type="pres">
      <dgm:prSet presAssocID="{1D2F8073-18DE-4C2B-A37C-EAF81B8F0961}" presName="hierRoot2" presStyleCnt="0">
        <dgm:presLayoutVars>
          <dgm:hierBranch val="init"/>
        </dgm:presLayoutVars>
      </dgm:prSet>
      <dgm:spPr/>
    </dgm:pt>
    <dgm:pt modelId="{C6B204FF-BAC7-4013-ADD6-F9A907B70A3E}" type="pres">
      <dgm:prSet presAssocID="{1D2F8073-18DE-4C2B-A37C-EAF81B8F0961}" presName="rootComposite2" presStyleCnt="0"/>
      <dgm:spPr/>
    </dgm:pt>
    <dgm:pt modelId="{71CA2187-1816-4124-A0E2-4E6ADC6F6687}" type="pres">
      <dgm:prSet presAssocID="{1D2F8073-18DE-4C2B-A37C-EAF81B8F0961}" presName="rootText2" presStyleLbl="alignAcc1" presStyleIdx="0" presStyleCnt="0" custScaleX="244088">
        <dgm:presLayoutVars>
          <dgm:chPref val="3"/>
        </dgm:presLayoutVars>
      </dgm:prSet>
      <dgm:spPr/>
      <dgm:t>
        <a:bodyPr/>
        <a:lstStyle/>
        <a:p>
          <a:endParaRPr lang="en-US"/>
        </a:p>
      </dgm:t>
    </dgm:pt>
    <dgm:pt modelId="{3A4E331F-F1FA-42D8-B18D-8433844CD997}" type="pres">
      <dgm:prSet presAssocID="{1D2F8073-18DE-4C2B-A37C-EAF81B8F0961}" presName="topArc2" presStyleLbl="parChTrans1D1" presStyleIdx="4" presStyleCnt="6"/>
      <dgm:spPr/>
    </dgm:pt>
    <dgm:pt modelId="{FC31637B-5906-4E42-8A13-20CE7935343C}" type="pres">
      <dgm:prSet presAssocID="{1D2F8073-18DE-4C2B-A37C-EAF81B8F0961}" presName="bottomArc2" presStyleLbl="parChTrans1D1" presStyleIdx="5" presStyleCnt="6"/>
      <dgm:spPr/>
    </dgm:pt>
    <dgm:pt modelId="{70A67E5C-56A4-40B2-A79E-5B3410FB8C4B}" type="pres">
      <dgm:prSet presAssocID="{1D2F8073-18DE-4C2B-A37C-EAF81B8F0961}" presName="topConnNode2" presStyleLbl="node2" presStyleIdx="0" presStyleCnt="0"/>
      <dgm:spPr/>
      <dgm:t>
        <a:bodyPr/>
        <a:lstStyle/>
        <a:p>
          <a:endParaRPr lang="en-US"/>
        </a:p>
      </dgm:t>
    </dgm:pt>
    <dgm:pt modelId="{C4445726-646C-44E6-B629-62AC4A81EE16}" type="pres">
      <dgm:prSet presAssocID="{1D2F8073-18DE-4C2B-A37C-EAF81B8F0961}" presName="hierChild4" presStyleCnt="0"/>
      <dgm:spPr/>
    </dgm:pt>
    <dgm:pt modelId="{DEA5E638-A42C-4242-8001-C17DA97E4E13}" type="pres">
      <dgm:prSet presAssocID="{1D2F8073-18DE-4C2B-A37C-EAF81B8F0961}" presName="hierChild5" presStyleCnt="0"/>
      <dgm:spPr/>
    </dgm:pt>
    <dgm:pt modelId="{53FF10D1-1E7A-47A9-9079-B825FE54B24C}" type="pres">
      <dgm:prSet presAssocID="{41C8FEAA-62E9-4CF7-B882-2C467F3F1651}" presName="hierChild3" presStyleCnt="0"/>
      <dgm:spPr/>
    </dgm:pt>
  </dgm:ptLst>
  <dgm:cxnLst>
    <dgm:cxn modelId="{08F694A0-E06B-458E-9E85-58D9B6A6D583}" type="presOf" srcId="{11B8538E-25B3-4979-BACF-92F1CC9B3D07}" destId="{E3A9FE21-A215-485C-81AE-F176CA9877AD}" srcOrd="1" destOrd="0" presId="urn:microsoft.com/office/officeart/2008/layout/HalfCircleOrganizationChart"/>
    <dgm:cxn modelId="{6595341D-1A81-44BD-8B37-07BB0CA20B17}" type="presOf" srcId="{41C8FEAA-62E9-4CF7-B882-2C467F3F1651}" destId="{21DC44F4-1DCF-41E0-A01D-F8344FEFD3FD}" srcOrd="1" destOrd="0" presId="urn:microsoft.com/office/officeart/2008/layout/HalfCircleOrganizationChart"/>
    <dgm:cxn modelId="{C3622CC7-37F3-4AF3-8013-961B961A294F}" type="presOf" srcId="{11B8538E-25B3-4979-BACF-92F1CC9B3D07}" destId="{F056FE43-B53A-46B3-B9FA-ECB739597DEF}" srcOrd="0" destOrd="0" presId="urn:microsoft.com/office/officeart/2008/layout/HalfCircleOrganizationChart"/>
    <dgm:cxn modelId="{EA030559-C8B8-45BE-8F2F-791BFF1F6EE4}" type="presOf" srcId="{8165F680-9619-4080-8914-8F63E058DAE7}" destId="{4022D58E-E49B-488F-BFE2-20E47E1F8C21}" srcOrd="0" destOrd="0" presId="urn:microsoft.com/office/officeart/2008/layout/HalfCircleOrganizationChart"/>
    <dgm:cxn modelId="{BC8FFC02-15A4-4A17-AB59-40086B5A52D5}" type="presOf" srcId="{1D2F8073-18DE-4C2B-A37C-EAF81B8F0961}" destId="{70A67E5C-56A4-40B2-A79E-5B3410FB8C4B}" srcOrd="1" destOrd="0" presId="urn:microsoft.com/office/officeart/2008/layout/HalfCircleOrganizationChart"/>
    <dgm:cxn modelId="{F061C411-8925-4E8D-9A82-2F57630AC6AC}" srcId="{B8C85C14-02B1-4FEE-86F9-11AC1D4D6B11}" destId="{41C8FEAA-62E9-4CF7-B882-2C467F3F1651}" srcOrd="0" destOrd="0" parTransId="{309985CF-D853-4DAF-AC07-F9EADE607610}" sibTransId="{524E37DB-67A5-4CE9-927C-6E9672BF4B77}"/>
    <dgm:cxn modelId="{10C57C85-3ED3-4DFF-9451-6B10971FB46C}" type="presOf" srcId="{41C8FEAA-62E9-4CF7-B882-2C467F3F1651}" destId="{85E19294-B417-482D-883B-BFBD657E3085}" srcOrd="0" destOrd="0" presId="urn:microsoft.com/office/officeart/2008/layout/HalfCircleOrganizationChart"/>
    <dgm:cxn modelId="{946624E8-C944-4604-AF0B-E6722B8D5343}" type="presOf" srcId="{A15B5C05-DA59-4220-AD09-9C333C95E325}" destId="{D979F6DA-D716-4C33-8FC5-4BA5325E4748}" srcOrd="0" destOrd="0" presId="urn:microsoft.com/office/officeart/2008/layout/HalfCircleOrganizationChart"/>
    <dgm:cxn modelId="{267A90B0-AFF3-47D4-8787-5A5FB58478A1}" type="presOf" srcId="{B8C85C14-02B1-4FEE-86F9-11AC1D4D6B11}" destId="{1FC33BDA-2DBD-439B-A44B-CFABC40EF12E}" srcOrd="0" destOrd="0" presId="urn:microsoft.com/office/officeart/2008/layout/HalfCircleOrganizationChart"/>
    <dgm:cxn modelId="{DBC8EBFA-D643-4CAF-A198-92D04C351270}" srcId="{41C8FEAA-62E9-4CF7-B882-2C467F3F1651}" destId="{11B8538E-25B3-4979-BACF-92F1CC9B3D07}" srcOrd="0" destOrd="0" parTransId="{8165F680-9619-4080-8914-8F63E058DAE7}" sibTransId="{719003D1-6BCF-4DA0-8B77-D8731E18E0DF}"/>
    <dgm:cxn modelId="{1211EC6E-34F3-4DB2-829D-33C288858B23}" srcId="{41C8FEAA-62E9-4CF7-B882-2C467F3F1651}" destId="{1D2F8073-18DE-4C2B-A37C-EAF81B8F0961}" srcOrd="1" destOrd="0" parTransId="{A15B5C05-DA59-4220-AD09-9C333C95E325}" sibTransId="{90CD1016-2245-4F64-A532-3E95B5AD77BC}"/>
    <dgm:cxn modelId="{3AA01F37-D428-405D-BCED-4D6EB002B5C3}" type="presOf" srcId="{1D2F8073-18DE-4C2B-A37C-EAF81B8F0961}" destId="{71CA2187-1816-4124-A0E2-4E6ADC6F6687}" srcOrd="0" destOrd="0" presId="urn:microsoft.com/office/officeart/2008/layout/HalfCircleOrganizationChart"/>
    <dgm:cxn modelId="{8E9E5D9A-9B59-4228-8E87-39D430120267}" type="presParOf" srcId="{1FC33BDA-2DBD-439B-A44B-CFABC40EF12E}" destId="{D66BAA20-0F23-4084-BA9B-986E83449CB0}" srcOrd="0" destOrd="0" presId="urn:microsoft.com/office/officeart/2008/layout/HalfCircleOrganizationChart"/>
    <dgm:cxn modelId="{A0AD9142-D7D3-4A26-9D9C-07ACA3B51446}" type="presParOf" srcId="{D66BAA20-0F23-4084-BA9B-986E83449CB0}" destId="{005F0C35-7D69-4641-B68F-BB0986517E7C}" srcOrd="0" destOrd="0" presId="urn:microsoft.com/office/officeart/2008/layout/HalfCircleOrganizationChart"/>
    <dgm:cxn modelId="{C7C1AD00-A093-4BD8-9918-EE5AD2900AB5}" type="presParOf" srcId="{005F0C35-7D69-4641-B68F-BB0986517E7C}" destId="{85E19294-B417-482D-883B-BFBD657E3085}" srcOrd="0" destOrd="0" presId="urn:microsoft.com/office/officeart/2008/layout/HalfCircleOrganizationChart"/>
    <dgm:cxn modelId="{1248D159-683F-4F54-98FB-381ADD375FCE}" type="presParOf" srcId="{005F0C35-7D69-4641-B68F-BB0986517E7C}" destId="{9D72CE79-B1B6-4FFB-B2A4-6FBFE466EE93}" srcOrd="1" destOrd="0" presId="urn:microsoft.com/office/officeart/2008/layout/HalfCircleOrganizationChart"/>
    <dgm:cxn modelId="{A84FDFBB-5ADB-40E2-B908-7612B5496652}" type="presParOf" srcId="{005F0C35-7D69-4641-B68F-BB0986517E7C}" destId="{CA55A171-3FEF-4C8E-9AF4-BEE50D2A934C}" srcOrd="2" destOrd="0" presId="urn:microsoft.com/office/officeart/2008/layout/HalfCircleOrganizationChart"/>
    <dgm:cxn modelId="{5A0186F4-A534-4BC7-B847-87682B0A3C9D}" type="presParOf" srcId="{005F0C35-7D69-4641-B68F-BB0986517E7C}" destId="{21DC44F4-1DCF-41E0-A01D-F8344FEFD3FD}" srcOrd="3" destOrd="0" presId="urn:microsoft.com/office/officeart/2008/layout/HalfCircleOrganizationChart"/>
    <dgm:cxn modelId="{C93AED15-3B66-497A-BEFC-9D952395A723}" type="presParOf" srcId="{D66BAA20-0F23-4084-BA9B-986E83449CB0}" destId="{60B1DBD2-7EBB-49AF-BE53-96FEB62627A2}" srcOrd="1" destOrd="0" presId="urn:microsoft.com/office/officeart/2008/layout/HalfCircleOrganizationChart"/>
    <dgm:cxn modelId="{1669AE93-D7DE-4CA8-B15C-BC1283E055D6}" type="presParOf" srcId="{60B1DBD2-7EBB-49AF-BE53-96FEB62627A2}" destId="{4022D58E-E49B-488F-BFE2-20E47E1F8C21}" srcOrd="0" destOrd="0" presId="urn:microsoft.com/office/officeart/2008/layout/HalfCircleOrganizationChart"/>
    <dgm:cxn modelId="{32F73B9C-927A-4268-A2E1-D63E82431054}" type="presParOf" srcId="{60B1DBD2-7EBB-49AF-BE53-96FEB62627A2}" destId="{61C4E8FF-DB66-4E6E-8A0E-91B5AFC6805F}" srcOrd="1" destOrd="0" presId="urn:microsoft.com/office/officeart/2008/layout/HalfCircleOrganizationChart"/>
    <dgm:cxn modelId="{EC66169E-A2EA-4E44-B56F-55206CAC0883}" type="presParOf" srcId="{61C4E8FF-DB66-4E6E-8A0E-91B5AFC6805F}" destId="{62992EED-5045-43A3-9C05-BAB8C5BD2614}" srcOrd="0" destOrd="0" presId="urn:microsoft.com/office/officeart/2008/layout/HalfCircleOrganizationChart"/>
    <dgm:cxn modelId="{DF785983-7C30-4A88-9C8E-855C2134CDD4}" type="presParOf" srcId="{62992EED-5045-43A3-9C05-BAB8C5BD2614}" destId="{F056FE43-B53A-46B3-B9FA-ECB739597DEF}" srcOrd="0" destOrd="0" presId="urn:microsoft.com/office/officeart/2008/layout/HalfCircleOrganizationChart"/>
    <dgm:cxn modelId="{32028DD4-DF44-4BD0-B62B-AB50E6660827}" type="presParOf" srcId="{62992EED-5045-43A3-9C05-BAB8C5BD2614}" destId="{81374697-8C47-4EA5-940B-0A8E4C3E20D6}" srcOrd="1" destOrd="0" presId="urn:microsoft.com/office/officeart/2008/layout/HalfCircleOrganizationChart"/>
    <dgm:cxn modelId="{FCF4A79E-0175-456D-BFDB-0A0CE106E0B6}" type="presParOf" srcId="{62992EED-5045-43A3-9C05-BAB8C5BD2614}" destId="{BCCE576F-38E9-4D0E-84E3-EC8C3BF9DA90}" srcOrd="2" destOrd="0" presId="urn:microsoft.com/office/officeart/2008/layout/HalfCircleOrganizationChart"/>
    <dgm:cxn modelId="{0680D8C5-6CEC-4917-A600-07FE74C7CE74}" type="presParOf" srcId="{62992EED-5045-43A3-9C05-BAB8C5BD2614}" destId="{E3A9FE21-A215-485C-81AE-F176CA9877AD}" srcOrd="3" destOrd="0" presId="urn:microsoft.com/office/officeart/2008/layout/HalfCircleOrganizationChart"/>
    <dgm:cxn modelId="{28A7E79D-6463-46D2-A530-23B908B983A9}" type="presParOf" srcId="{61C4E8FF-DB66-4E6E-8A0E-91B5AFC6805F}" destId="{17C7AF3D-B00C-440D-B5AE-82F48D25CC12}" srcOrd="1" destOrd="0" presId="urn:microsoft.com/office/officeart/2008/layout/HalfCircleOrganizationChart"/>
    <dgm:cxn modelId="{019F1A9E-167B-4A68-AAD5-3FBECB8B083B}" type="presParOf" srcId="{61C4E8FF-DB66-4E6E-8A0E-91B5AFC6805F}" destId="{AB6CF8F7-96C6-4086-8DA6-85AE5AFE0A60}" srcOrd="2" destOrd="0" presId="urn:microsoft.com/office/officeart/2008/layout/HalfCircleOrganizationChart"/>
    <dgm:cxn modelId="{5C0B9028-81F1-4482-89EB-9236F996F996}" type="presParOf" srcId="{60B1DBD2-7EBB-49AF-BE53-96FEB62627A2}" destId="{D979F6DA-D716-4C33-8FC5-4BA5325E4748}" srcOrd="2" destOrd="0" presId="urn:microsoft.com/office/officeart/2008/layout/HalfCircleOrganizationChart"/>
    <dgm:cxn modelId="{DB0896EF-8BD0-48E2-8610-C7275980BD1D}" type="presParOf" srcId="{60B1DBD2-7EBB-49AF-BE53-96FEB62627A2}" destId="{1EFDE3A7-90B5-43F3-BE55-EF551C5A6EBE}" srcOrd="3" destOrd="0" presId="urn:microsoft.com/office/officeart/2008/layout/HalfCircleOrganizationChart"/>
    <dgm:cxn modelId="{2B41E83B-7EC1-4ACE-BDFD-D25459E5E407}" type="presParOf" srcId="{1EFDE3A7-90B5-43F3-BE55-EF551C5A6EBE}" destId="{C6B204FF-BAC7-4013-ADD6-F9A907B70A3E}" srcOrd="0" destOrd="0" presId="urn:microsoft.com/office/officeart/2008/layout/HalfCircleOrganizationChart"/>
    <dgm:cxn modelId="{E6B25FB1-C148-4954-B081-7302E83E931D}" type="presParOf" srcId="{C6B204FF-BAC7-4013-ADD6-F9A907B70A3E}" destId="{71CA2187-1816-4124-A0E2-4E6ADC6F6687}" srcOrd="0" destOrd="0" presId="urn:microsoft.com/office/officeart/2008/layout/HalfCircleOrganizationChart"/>
    <dgm:cxn modelId="{D749381E-9CBB-419B-B880-ED3DCFC4E92F}" type="presParOf" srcId="{C6B204FF-BAC7-4013-ADD6-F9A907B70A3E}" destId="{3A4E331F-F1FA-42D8-B18D-8433844CD997}" srcOrd="1" destOrd="0" presId="urn:microsoft.com/office/officeart/2008/layout/HalfCircleOrganizationChart"/>
    <dgm:cxn modelId="{E4C98E3D-2B9B-46E8-B543-B8910633987C}" type="presParOf" srcId="{C6B204FF-BAC7-4013-ADD6-F9A907B70A3E}" destId="{FC31637B-5906-4E42-8A13-20CE7935343C}" srcOrd="2" destOrd="0" presId="urn:microsoft.com/office/officeart/2008/layout/HalfCircleOrganizationChart"/>
    <dgm:cxn modelId="{E7236223-2F06-46BF-820D-3060585F95B3}" type="presParOf" srcId="{C6B204FF-BAC7-4013-ADD6-F9A907B70A3E}" destId="{70A67E5C-56A4-40B2-A79E-5B3410FB8C4B}" srcOrd="3" destOrd="0" presId="urn:microsoft.com/office/officeart/2008/layout/HalfCircleOrganizationChart"/>
    <dgm:cxn modelId="{2665554E-B151-443C-AF42-7568518ED288}" type="presParOf" srcId="{1EFDE3A7-90B5-43F3-BE55-EF551C5A6EBE}" destId="{C4445726-646C-44E6-B629-62AC4A81EE16}" srcOrd="1" destOrd="0" presId="urn:microsoft.com/office/officeart/2008/layout/HalfCircleOrganizationChart"/>
    <dgm:cxn modelId="{5C71819A-7C08-404E-BF72-82E668FC143C}" type="presParOf" srcId="{1EFDE3A7-90B5-43F3-BE55-EF551C5A6EBE}" destId="{DEA5E638-A42C-4242-8001-C17DA97E4E13}" srcOrd="2" destOrd="0" presId="urn:microsoft.com/office/officeart/2008/layout/HalfCircleOrganizationChart"/>
    <dgm:cxn modelId="{C9B41463-3BE4-4CAF-864B-81F99309DF01}" type="presParOf" srcId="{D66BAA20-0F23-4084-BA9B-986E83449CB0}" destId="{53FF10D1-1E7A-47A9-9079-B825FE54B24C}"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8B7E8E-C606-4E30-9E9E-0CBD29355E1C}">
      <dsp:nvSpPr>
        <dsp:cNvPr id="0" name=""/>
        <dsp:cNvSpPr/>
      </dsp:nvSpPr>
      <dsp:spPr>
        <a:xfrm rot="10800000">
          <a:off x="1642307" y="587"/>
          <a:ext cx="5820370" cy="705098"/>
        </a:xfrm>
        <a:prstGeom prst="homePlat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0929" tIns="72390" rIns="135128" bIns="72390" numCol="1" spcCol="1270" anchor="ctr" anchorCtr="0">
          <a:noAutofit/>
        </a:bodyPr>
        <a:lstStyle/>
        <a:p>
          <a:pPr lvl="0" algn="l" defTabSz="844550">
            <a:lnSpc>
              <a:spcPct val="90000"/>
            </a:lnSpc>
            <a:spcBef>
              <a:spcPct val="0"/>
            </a:spcBef>
            <a:spcAft>
              <a:spcPct val="35000"/>
            </a:spcAft>
          </a:pPr>
          <a:r>
            <a:rPr lang="en-US" sz="1900" kern="1200" dirty="0" smtClean="0"/>
            <a:t>Requirement identification</a:t>
          </a:r>
          <a:endParaRPr lang="en-US" sz="1900" kern="1200" dirty="0"/>
        </a:p>
      </dsp:txBody>
      <dsp:txXfrm rot="10800000">
        <a:off x="1818581" y="587"/>
        <a:ext cx="5644096" cy="705098"/>
      </dsp:txXfrm>
    </dsp:sp>
    <dsp:sp modelId="{CD64EAC6-F1CB-41D0-89A2-48CC9A15C586}">
      <dsp:nvSpPr>
        <dsp:cNvPr id="0" name=""/>
        <dsp:cNvSpPr/>
      </dsp:nvSpPr>
      <dsp:spPr>
        <a:xfrm>
          <a:off x="1289758" y="587"/>
          <a:ext cx="705098" cy="705098"/>
        </a:xfrm>
        <a:prstGeom prst="ellipse">
          <a:avLst/>
        </a:prstGeom>
        <a:solidFill>
          <a:schemeClr val="accent2">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9AABF30-897D-4A88-BCA8-14E22A744247}">
      <dsp:nvSpPr>
        <dsp:cNvPr id="0" name=""/>
        <dsp:cNvSpPr/>
      </dsp:nvSpPr>
      <dsp:spPr>
        <a:xfrm rot="10800000">
          <a:off x="1642307" y="912645"/>
          <a:ext cx="5820370" cy="705098"/>
        </a:xfrm>
        <a:prstGeom prst="homePlat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0929" tIns="72390" rIns="135128" bIns="72390" numCol="1" spcCol="1270" anchor="ctr" anchorCtr="0">
          <a:noAutofit/>
        </a:bodyPr>
        <a:lstStyle/>
        <a:p>
          <a:pPr lvl="0" algn="l" defTabSz="844550">
            <a:lnSpc>
              <a:spcPct val="90000"/>
            </a:lnSpc>
            <a:spcBef>
              <a:spcPct val="0"/>
            </a:spcBef>
            <a:spcAft>
              <a:spcPct val="35000"/>
            </a:spcAft>
          </a:pPr>
          <a:r>
            <a:rPr lang="en-US" sz="1900" kern="1200" dirty="0" smtClean="0"/>
            <a:t>Requirement traceability &amp; consistency management</a:t>
          </a:r>
          <a:endParaRPr lang="en-US" sz="1900" kern="1200" dirty="0"/>
        </a:p>
      </dsp:txBody>
      <dsp:txXfrm rot="10800000">
        <a:off x="1818581" y="912645"/>
        <a:ext cx="5644096" cy="705098"/>
      </dsp:txXfrm>
    </dsp:sp>
    <dsp:sp modelId="{8DBEB3DB-AB79-4E41-86AD-0342BF5E719C}">
      <dsp:nvSpPr>
        <dsp:cNvPr id="0" name=""/>
        <dsp:cNvSpPr/>
      </dsp:nvSpPr>
      <dsp:spPr>
        <a:xfrm>
          <a:off x="1289758" y="912645"/>
          <a:ext cx="705098" cy="705098"/>
        </a:xfrm>
        <a:prstGeom prst="ellipse">
          <a:avLst/>
        </a:prstGeom>
        <a:solidFill>
          <a:schemeClr val="accent3">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BF0BBD0-1FDD-4297-8BCA-629E04CBBECC}">
      <dsp:nvSpPr>
        <dsp:cNvPr id="0" name=""/>
        <dsp:cNvSpPr/>
      </dsp:nvSpPr>
      <dsp:spPr>
        <a:xfrm rot="10800000">
          <a:off x="1642307" y="1824702"/>
          <a:ext cx="5820370" cy="705098"/>
        </a:xfrm>
        <a:prstGeom prst="homePlat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0929" tIns="72390" rIns="135128" bIns="72390" numCol="1" spcCol="1270" anchor="ctr" anchorCtr="0">
          <a:noAutofit/>
        </a:bodyPr>
        <a:lstStyle/>
        <a:p>
          <a:pPr lvl="0" algn="l" defTabSz="844550">
            <a:lnSpc>
              <a:spcPct val="90000"/>
            </a:lnSpc>
            <a:spcBef>
              <a:spcPct val="0"/>
            </a:spcBef>
            <a:spcAft>
              <a:spcPct val="35000"/>
            </a:spcAft>
          </a:pPr>
          <a:r>
            <a:rPr lang="en-US" sz="1900" kern="1200" dirty="0" smtClean="0"/>
            <a:t>Requirement change management</a:t>
          </a:r>
          <a:endParaRPr lang="en-US" sz="1900" kern="1200" dirty="0"/>
        </a:p>
      </dsp:txBody>
      <dsp:txXfrm rot="10800000">
        <a:off x="1818581" y="1824702"/>
        <a:ext cx="5644096" cy="705098"/>
      </dsp:txXfrm>
    </dsp:sp>
    <dsp:sp modelId="{FCABE258-FC5F-49D6-AD99-04A3A2EA267C}">
      <dsp:nvSpPr>
        <dsp:cNvPr id="0" name=""/>
        <dsp:cNvSpPr/>
      </dsp:nvSpPr>
      <dsp:spPr>
        <a:xfrm>
          <a:off x="1289758" y="1824702"/>
          <a:ext cx="705098" cy="705098"/>
        </a:xfrm>
        <a:prstGeom prst="ellipse">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5E6F115-EAD4-4C72-A782-7BA1895183A3}">
      <dsp:nvSpPr>
        <dsp:cNvPr id="0" name=""/>
        <dsp:cNvSpPr/>
      </dsp:nvSpPr>
      <dsp:spPr>
        <a:xfrm rot="10800000">
          <a:off x="1642307" y="2736760"/>
          <a:ext cx="5820370" cy="705098"/>
        </a:xfrm>
        <a:prstGeom prst="homePlate">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0929" tIns="72390" rIns="135128" bIns="72390" numCol="1" spcCol="1270" anchor="ctr" anchorCtr="0">
          <a:noAutofit/>
        </a:bodyPr>
        <a:lstStyle/>
        <a:p>
          <a:pPr lvl="0" algn="l" defTabSz="844550">
            <a:lnSpc>
              <a:spcPct val="90000"/>
            </a:lnSpc>
            <a:spcBef>
              <a:spcPct val="0"/>
            </a:spcBef>
            <a:spcAft>
              <a:spcPct val="35000"/>
            </a:spcAft>
          </a:pPr>
          <a:r>
            <a:rPr lang="en-US" sz="1900" kern="1200" dirty="0" smtClean="0"/>
            <a:t>Requirement management planning</a:t>
          </a:r>
          <a:endParaRPr lang="en-US" sz="1900" kern="1200" dirty="0"/>
        </a:p>
      </dsp:txBody>
      <dsp:txXfrm rot="10800000">
        <a:off x="1818581" y="2736760"/>
        <a:ext cx="5644096" cy="705098"/>
      </dsp:txXfrm>
    </dsp:sp>
    <dsp:sp modelId="{0F335A08-79FE-41BE-A2BF-E7C101687A5E}">
      <dsp:nvSpPr>
        <dsp:cNvPr id="0" name=""/>
        <dsp:cNvSpPr/>
      </dsp:nvSpPr>
      <dsp:spPr>
        <a:xfrm>
          <a:off x="1289758" y="2736760"/>
          <a:ext cx="705098" cy="705098"/>
        </a:xfrm>
        <a:prstGeom prst="ellipse">
          <a:avLst/>
        </a:prstGeom>
        <a:solidFill>
          <a:schemeClr val="accent5">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D0176-D323-454D-AE84-AEEB517E2F1A}">
      <dsp:nvSpPr>
        <dsp:cNvPr id="0" name=""/>
        <dsp:cNvSpPr/>
      </dsp:nvSpPr>
      <dsp:spPr>
        <a:xfrm>
          <a:off x="1671787" y="1172429"/>
          <a:ext cx="3132401" cy="20893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56032" rIns="256032" bIns="256032" numCol="1" spcCol="1270" anchor="t" anchorCtr="0">
          <a:noAutofit/>
        </a:bodyPr>
        <a:lstStyle/>
        <a:p>
          <a:pPr lvl="0" algn="l" defTabSz="1600200">
            <a:lnSpc>
              <a:spcPct val="90000"/>
            </a:lnSpc>
            <a:spcBef>
              <a:spcPct val="0"/>
            </a:spcBef>
            <a:spcAft>
              <a:spcPct val="35000"/>
            </a:spcAft>
          </a:pPr>
          <a:r>
            <a:rPr lang="en-US" sz="3600" kern="1200" dirty="0" smtClean="0"/>
            <a:t>REQ 2.3</a:t>
          </a:r>
          <a:endParaRPr lang="en-US" sz="3600" kern="1200" dirty="0"/>
        </a:p>
        <a:p>
          <a:pPr marL="285750" lvl="1" indent="-285750" algn="l" defTabSz="1244600">
            <a:lnSpc>
              <a:spcPct val="90000"/>
            </a:lnSpc>
            <a:spcBef>
              <a:spcPct val="0"/>
            </a:spcBef>
            <a:spcAft>
              <a:spcPct val="15000"/>
            </a:spcAft>
            <a:buChar char="••"/>
          </a:pPr>
          <a:r>
            <a:rPr lang="en-US" sz="2800" kern="1200" dirty="0" smtClean="0"/>
            <a:t>REQ 2.3.1 </a:t>
          </a:r>
          <a:endParaRPr lang="en-US" sz="2800" kern="1200" dirty="0"/>
        </a:p>
        <a:p>
          <a:pPr marL="285750" lvl="1" indent="-285750" algn="l" defTabSz="1244600">
            <a:lnSpc>
              <a:spcPct val="90000"/>
            </a:lnSpc>
            <a:spcBef>
              <a:spcPct val="0"/>
            </a:spcBef>
            <a:spcAft>
              <a:spcPct val="15000"/>
            </a:spcAft>
            <a:buChar char="••"/>
          </a:pPr>
          <a:r>
            <a:rPr lang="en-US" sz="2800" kern="1200" dirty="0" smtClean="0"/>
            <a:t>REQ 2.3.1 </a:t>
          </a:r>
          <a:endParaRPr lang="en-US" sz="2800" kern="1200" dirty="0"/>
        </a:p>
      </dsp:txBody>
      <dsp:txXfrm>
        <a:off x="2172971" y="1172429"/>
        <a:ext cx="2631217" cy="2089311"/>
      </dsp:txXfrm>
    </dsp:sp>
    <dsp:sp modelId="{A16FFC31-DE16-44BD-B64B-6947BC88B145}">
      <dsp:nvSpPr>
        <dsp:cNvPr id="0" name=""/>
        <dsp:cNvSpPr/>
      </dsp:nvSpPr>
      <dsp:spPr>
        <a:xfrm>
          <a:off x="1173" y="337122"/>
          <a:ext cx="1662219" cy="15232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r>
            <a:rPr lang="en-US" sz="1700" kern="1200" dirty="0" smtClean="0"/>
            <a:t>Requirement Chart</a:t>
          </a:r>
          <a:endParaRPr lang="en-US" sz="1700" kern="1200" dirty="0"/>
        </a:p>
      </dsp:txBody>
      <dsp:txXfrm>
        <a:off x="244599" y="560199"/>
        <a:ext cx="1175367" cy="10771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019927-6EF0-4B92-A1E0-CDC9330A1D08}"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7AB2707-4950-46BB-9EB6-55ED32E771A6}" type="slidenum">
              <a:rPr lang="en-US" smtClean="0"/>
              <a:t>‹#›</a:t>
            </a:fld>
            <a:endParaRPr lang="en-US"/>
          </a:p>
        </p:txBody>
      </p:sp>
    </p:spTree>
    <p:extLst>
      <p:ext uri="{BB962C8B-B14F-4D97-AF65-F5344CB8AC3E}">
        <p14:creationId xmlns:p14="http://schemas.microsoft.com/office/powerpoint/2010/main" val="399710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19927-6EF0-4B92-A1E0-CDC9330A1D08}"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7AB2707-4950-46BB-9EB6-55ED32E771A6}" type="slidenum">
              <a:rPr lang="en-US" smtClean="0"/>
              <a:t>‹#›</a:t>
            </a:fld>
            <a:endParaRPr lang="en-US"/>
          </a:p>
        </p:txBody>
      </p:sp>
    </p:spTree>
    <p:extLst>
      <p:ext uri="{BB962C8B-B14F-4D97-AF65-F5344CB8AC3E}">
        <p14:creationId xmlns:p14="http://schemas.microsoft.com/office/powerpoint/2010/main" val="165725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19927-6EF0-4B92-A1E0-CDC9330A1D08}"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7AB2707-4950-46BB-9EB6-55ED32E771A6}" type="slidenum">
              <a:rPr lang="en-US" smtClean="0"/>
              <a:t>‹#›</a:t>
            </a:fld>
            <a:endParaRPr lang="en-US"/>
          </a:p>
        </p:txBody>
      </p:sp>
    </p:spTree>
    <p:extLst>
      <p:ext uri="{BB962C8B-B14F-4D97-AF65-F5344CB8AC3E}">
        <p14:creationId xmlns:p14="http://schemas.microsoft.com/office/powerpoint/2010/main" val="2553306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19927-6EF0-4B92-A1E0-CDC9330A1D08}"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7AB2707-4950-46BB-9EB6-55ED32E771A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22929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19927-6EF0-4B92-A1E0-CDC9330A1D08}"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7AB2707-4950-46BB-9EB6-55ED32E771A6}" type="slidenum">
              <a:rPr lang="en-US" smtClean="0"/>
              <a:t>‹#›</a:t>
            </a:fld>
            <a:endParaRPr lang="en-US"/>
          </a:p>
        </p:txBody>
      </p:sp>
    </p:spTree>
    <p:extLst>
      <p:ext uri="{BB962C8B-B14F-4D97-AF65-F5344CB8AC3E}">
        <p14:creationId xmlns:p14="http://schemas.microsoft.com/office/powerpoint/2010/main" val="3203110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019927-6EF0-4B92-A1E0-CDC9330A1D08}"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B2707-4950-46BB-9EB6-55ED32E771A6}" type="slidenum">
              <a:rPr lang="en-US" smtClean="0"/>
              <a:t>‹#›</a:t>
            </a:fld>
            <a:endParaRPr lang="en-US"/>
          </a:p>
        </p:txBody>
      </p:sp>
    </p:spTree>
    <p:extLst>
      <p:ext uri="{BB962C8B-B14F-4D97-AF65-F5344CB8AC3E}">
        <p14:creationId xmlns:p14="http://schemas.microsoft.com/office/powerpoint/2010/main" val="4215148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019927-6EF0-4B92-A1E0-CDC9330A1D08}"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B2707-4950-46BB-9EB6-55ED32E771A6}" type="slidenum">
              <a:rPr lang="en-US" smtClean="0"/>
              <a:t>‹#›</a:t>
            </a:fld>
            <a:endParaRPr lang="en-US"/>
          </a:p>
        </p:txBody>
      </p:sp>
    </p:spTree>
    <p:extLst>
      <p:ext uri="{BB962C8B-B14F-4D97-AF65-F5344CB8AC3E}">
        <p14:creationId xmlns:p14="http://schemas.microsoft.com/office/powerpoint/2010/main" val="94570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019927-6EF0-4B92-A1E0-CDC9330A1D08}"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B2707-4950-46BB-9EB6-55ED32E771A6}" type="slidenum">
              <a:rPr lang="en-US" smtClean="0"/>
              <a:t>‹#›</a:t>
            </a:fld>
            <a:endParaRPr lang="en-US"/>
          </a:p>
        </p:txBody>
      </p:sp>
    </p:spTree>
    <p:extLst>
      <p:ext uri="{BB962C8B-B14F-4D97-AF65-F5344CB8AC3E}">
        <p14:creationId xmlns:p14="http://schemas.microsoft.com/office/powerpoint/2010/main" val="1610033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8019927-6EF0-4B92-A1E0-CDC9330A1D08}" type="datetimeFigureOut">
              <a:rPr lang="en-US" smtClean="0"/>
              <a:t>1/29/2018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7AB2707-4950-46BB-9EB6-55ED32E771A6}" type="slidenum">
              <a:rPr lang="en-US" smtClean="0"/>
              <a:t>‹#›</a:t>
            </a:fld>
            <a:endParaRPr lang="en-US"/>
          </a:p>
        </p:txBody>
      </p:sp>
    </p:spTree>
    <p:extLst>
      <p:ext uri="{BB962C8B-B14F-4D97-AF65-F5344CB8AC3E}">
        <p14:creationId xmlns:p14="http://schemas.microsoft.com/office/powerpoint/2010/main" val="294832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019927-6EF0-4B92-A1E0-CDC9330A1D08}"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B2707-4950-46BB-9EB6-55ED32E771A6}" type="slidenum">
              <a:rPr lang="en-US" smtClean="0"/>
              <a:t>‹#›</a:t>
            </a:fld>
            <a:endParaRPr lang="en-US"/>
          </a:p>
        </p:txBody>
      </p:sp>
    </p:spTree>
    <p:extLst>
      <p:ext uri="{BB962C8B-B14F-4D97-AF65-F5344CB8AC3E}">
        <p14:creationId xmlns:p14="http://schemas.microsoft.com/office/powerpoint/2010/main" val="386130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19927-6EF0-4B92-A1E0-CDC9330A1D08}"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7AB2707-4950-46BB-9EB6-55ED32E771A6}" type="slidenum">
              <a:rPr lang="en-US" smtClean="0"/>
              <a:t>‹#›</a:t>
            </a:fld>
            <a:endParaRPr lang="en-US"/>
          </a:p>
        </p:txBody>
      </p:sp>
    </p:spTree>
    <p:extLst>
      <p:ext uri="{BB962C8B-B14F-4D97-AF65-F5344CB8AC3E}">
        <p14:creationId xmlns:p14="http://schemas.microsoft.com/office/powerpoint/2010/main" val="198623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019927-6EF0-4B92-A1E0-CDC9330A1D08}"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B2707-4950-46BB-9EB6-55ED32E771A6}" type="slidenum">
              <a:rPr lang="en-US" smtClean="0"/>
              <a:t>‹#›</a:t>
            </a:fld>
            <a:endParaRPr lang="en-US"/>
          </a:p>
        </p:txBody>
      </p:sp>
    </p:spTree>
    <p:extLst>
      <p:ext uri="{BB962C8B-B14F-4D97-AF65-F5344CB8AC3E}">
        <p14:creationId xmlns:p14="http://schemas.microsoft.com/office/powerpoint/2010/main" val="2188878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019927-6EF0-4B92-A1E0-CDC9330A1D08}"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AB2707-4950-46BB-9EB6-55ED32E771A6}" type="slidenum">
              <a:rPr lang="en-US" smtClean="0"/>
              <a:t>‹#›</a:t>
            </a:fld>
            <a:endParaRPr lang="en-US"/>
          </a:p>
        </p:txBody>
      </p:sp>
    </p:spTree>
    <p:extLst>
      <p:ext uri="{BB962C8B-B14F-4D97-AF65-F5344CB8AC3E}">
        <p14:creationId xmlns:p14="http://schemas.microsoft.com/office/powerpoint/2010/main" val="82983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019927-6EF0-4B92-A1E0-CDC9330A1D08}"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B2707-4950-46BB-9EB6-55ED32E771A6}" type="slidenum">
              <a:rPr lang="en-US" smtClean="0"/>
              <a:t>‹#›</a:t>
            </a:fld>
            <a:endParaRPr lang="en-US"/>
          </a:p>
        </p:txBody>
      </p:sp>
    </p:spTree>
    <p:extLst>
      <p:ext uri="{BB962C8B-B14F-4D97-AF65-F5344CB8AC3E}">
        <p14:creationId xmlns:p14="http://schemas.microsoft.com/office/powerpoint/2010/main" val="3780025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019927-6EF0-4B92-A1E0-CDC9330A1D08}"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AB2707-4950-46BB-9EB6-55ED32E771A6}" type="slidenum">
              <a:rPr lang="en-US" smtClean="0"/>
              <a:t>‹#›</a:t>
            </a:fld>
            <a:endParaRPr lang="en-US"/>
          </a:p>
        </p:txBody>
      </p:sp>
    </p:spTree>
    <p:extLst>
      <p:ext uri="{BB962C8B-B14F-4D97-AF65-F5344CB8AC3E}">
        <p14:creationId xmlns:p14="http://schemas.microsoft.com/office/powerpoint/2010/main" val="408601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19927-6EF0-4B92-A1E0-CDC9330A1D08}"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B2707-4950-46BB-9EB6-55ED32E771A6}" type="slidenum">
              <a:rPr lang="en-US" smtClean="0"/>
              <a:t>‹#›</a:t>
            </a:fld>
            <a:endParaRPr lang="en-US"/>
          </a:p>
        </p:txBody>
      </p:sp>
    </p:spTree>
    <p:extLst>
      <p:ext uri="{BB962C8B-B14F-4D97-AF65-F5344CB8AC3E}">
        <p14:creationId xmlns:p14="http://schemas.microsoft.com/office/powerpoint/2010/main" val="93281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19927-6EF0-4B92-A1E0-CDC9330A1D08}"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B2707-4950-46BB-9EB6-55ED32E771A6}" type="slidenum">
              <a:rPr lang="en-US" smtClean="0"/>
              <a:t>‹#›</a:t>
            </a:fld>
            <a:endParaRPr lang="en-US"/>
          </a:p>
        </p:txBody>
      </p:sp>
    </p:spTree>
    <p:extLst>
      <p:ext uri="{BB962C8B-B14F-4D97-AF65-F5344CB8AC3E}">
        <p14:creationId xmlns:p14="http://schemas.microsoft.com/office/powerpoint/2010/main" val="27521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019927-6EF0-4B92-A1E0-CDC9330A1D08}" type="datetimeFigureOut">
              <a:rPr lang="en-US" smtClean="0"/>
              <a:t>1/29/2018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7AB2707-4950-46BB-9EB6-55ED32E771A6}" type="slidenum">
              <a:rPr lang="en-US" smtClean="0"/>
              <a:t>‹#›</a:t>
            </a:fld>
            <a:endParaRPr lang="en-US"/>
          </a:p>
        </p:txBody>
      </p:sp>
    </p:spTree>
    <p:extLst>
      <p:ext uri="{BB962C8B-B14F-4D97-AF65-F5344CB8AC3E}">
        <p14:creationId xmlns:p14="http://schemas.microsoft.com/office/powerpoint/2010/main" val="3462106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Requirements management (RM)</a:t>
            </a:r>
          </a:p>
        </p:txBody>
      </p:sp>
      <p:sp>
        <p:nvSpPr>
          <p:cNvPr id="3" name="Subtitle 2"/>
          <p:cNvSpPr>
            <a:spLocks noGrp="1"/>
          </p:cNvSpPr>
          <p:nvPr>
            <p:ph type="subTitle" idx="1"/>
          </p:nvPr>
        </p:nvSpPr>
        <p:spPr/>
        <p:txBody>
          <a:bodyPr/>
          <a:lstStyle/>
          <a:p>
            <a:pPr algn="ctr"/>
            <a:r>
              <a:rPr lang="en-US" b="1" dirty="0" smtClean="0"/>
              <a:t>Lect-4</a:t>
            </a:r>
            <a:endParaRPr lang="en-US" b="1" dirty="0"/>
          </a:p>
        </p:txBody>
      </p:sp>
    </p:spTree>
    <p:extLst>
      <p:ext uri="{BB962C8B-B14F-4D97-AF65-F5344CB8AC3E}">
        <p14:creationId xmlns:p14="http://schemas.microsoft.com/office/powerpoint/2010/main" val="1104462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9451679"/>
              </p:ext>
            </p:extLst>
          </p:nvPr>
        </p:nvGraphicFramePr>
        <p:xfrm>
          <a:off x="3410792" y="2767106"/>
          <a:ext cx="4805362"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680321" y="2281535"/>
            <a:ext cx="10560424" cy="646331"/>
          </a:xfrm>
          <a:prstGeom prst="rect">
            <a:avLst/>
          </a:prstGeom>
        </p:spPr>
        <p:txBody>
          <a:bodyPr wrap="square">
            <a:spAutoFit/>
          </a:bodyPr>
          <a:lstStyle/>
          <a:p>
            <a:r>
              <a:rPr lang="en-US" dirty="0"/>
              <a:t>For example, if the parent requirement is identified as REQ 2.3, then the child requirements could be identified as REQ 2.3.1 and REQ 2.3.2 and so on. </a:t>
            </a:r>
          </a:p>
        </p:txBody>
      </p:sp>
    </p:spTree>
    <p:extLst>
      <p:ext uri="{BB962C8B-B14F-4D97-AF65-F5344CB8AC3E}">
        <p14:creationId xmlns:p14="http://schemas.microsoft.com/office/powerpoint/2010/main" val="213998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80321" y="2336873"/>
            <a:ext cx="10816914" cy="3566386"/>
          </a:xfrm>
        </p:spPr>
        <p:txBody>
          <a:bodyPr/>
          <a:lstStyle/>
          <a:p>
            <a:pPr algn="just"/>
            <a:r>
              <a:rPr lang="en-US" dirty="0"/>
              <a:t>The requirement attributes can be used to record additional information about the requirements, which helps users to get better management of the complexity of information. </a:t>
            </a:r>
            <a:endParaRPr lang="en-US" dirty="0" smtClean="0"/>
          </a:p>
          <a:p>
            <a:pPr algn="just"/>
            <a:r>
              <a:rPr lang="en-US" dirty="0" smtClean="0"/>
              <a:t>Attributes </a:t>
            </a:r>
            <a:r>
              <a:rPr lang="en-US" dirty="0"/>
              <a:t>can be included into requirements and they describe information as requirement classification, status, priority, version, relations, etc. </a:t>
            </a:r>
            <a:endParaRPr lang="en-US" dirty="0" smtClean="0"/>
          </a:p>
          <a:p>
            <a:pPr algn="just"/>
            <a:r>
              <a:rPr lang="en-US" dirty="0" smtClean="0"/>
              <a:t>Clearly </a:t>
            </a:r>
            <a:r>
              <a:rPr lang="en-US" dirty="0"/>
              <a:t>defined attributes can </a:t>
            </a:r>
            <a:r>
              <a:rPr lang="en-US" dirty="0" smtClean="0"/>
              <a:t>systematize </a:t>
            </a:r>
            <a:r>
              <a:rPr lang="en-US" dirty="0"/>
              <a:t>the capture of requirement-related information. </a:t>
            </a:r>
          </a:p>
          <a:p>
            <a:pPr algn="just"/>
            <a:endParaRPr lang="en-US" dirty="0" smtClean="0"/>
          </a:p>
          <a:p>
            <a:pPr algn="just"/>
            <a:endParaRPr lang="en-US" dirty="0"/>
          </a:p>
        </p:txBody>
      </p:sp>
    </p:spTree>
    <p:extLst>
      <p:ext uri="{BB962C8B-B14F-4D97-AF65-F5344CB8AC3E}">
        <p14:creationId xmlns:p14="http://schemas.microsoft.com/office/powerpoint/2010/main" val="176188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80321" y="2336872"/>
            <a:ext cx="11139644" cy="3606727"/>
          </a:xfrm>
        </p:spPr>
        <p:txBody>
          <a:bodyPr>
            <a:normAutofit fontScale="92500" lnSpcReduction="20000"/>
          </a:bodyPr>
          <a:lstStyle/>
          <a:p>
            <a:pPr marL="0" indent="0" algn="just">
              <a:buNone/>
            </a:pPr>
            <a:r>
              <a:rPr lang="en-US" dirty="0" smtClean="0"/>
              <a:t>Requirements </a:t>
            </a:r>
            <a:r>
              <a:rPr lang="en-US" dirty="0"/>
              <a:t>identification </a:t>
            </a:r>
            <a:r>
              <a:rPr lang="en-US" dirty="0" smtClean="0"/>
              <a:t>address </a:t>
            </a:r>
            <a:r>
              <a:rPr lang="en-US" dirty="0"/>
              <a:t>these problems: − </a:t>
            </a:r>
            <a:endParaRPr lang="en-US" dirty="0" smtClean="0"/>
          </a:p>
          <a:p>
            <a:pPr marL="0" indent="0" algn="just">
              <a:buNone/>
            </a:pPr>
            <a:r>
              <a:rPr lang="en-US" b="1" dirty="0" smtClean="0"/>
              <a:t>Dynamic </a:t>
            </a:r>
            <a:r>
              <a:rPr lang="en-US" b="1" dirty="0"/>
              <a:t>renumbering: </a:t>
            </a:r>
            <a:endParaRPr lang="en-US" b="1" dirty="0" smtClean="0"/>
          </a:p>
          <a:p>
            <a:pPr algn="just"/>
            <a:r>
              <a:rPr lang="en-US" dirty="0" smtClean="0"/>
              <a:t>This </a:t>
            </a:r>
            <a:r>
              <a:rPr lang="en-US" dirty="0"/>
              <a:t>technique allows the automatic </a:t>
            </a:r>
            <a:r>
              <a:rPr lang="en-US" dirty="0" err="1"/>
              <a:t>interdocument</a:t>
            </a:r>
            <a:r>
              <a:rPr lang="en-US" dirty="0"/>
              <a:t> renumbering of paragraphs when inserting information using e.g. word-processing systems. </a:t>
            </a:r>
            <a:endParaRPr lang="en-US" dirty="0" smtClean="0"/>
          </a:p>
          <a:p>
            <a:pPr algn="just"/>
            <a:r>
              <a:rPr lang="en-US" dirty="0" smtClean="0"/>
              <a:t>It </a:t>
            </a:r>
            <a:r>
              <a:rPr lang="en-US" dirty="0"/>
              <a:t>usually also allows cross-references to the paragraphs and maintains automatically information when there are changes in requirements structure</a:t>
            </a:r>
            <a:r>
              <a:rPr lang="en-US" dirty="0" smtClean="0"/>
              <a:t>.</a:t>
            </a:r>
          </a:p>
          <a:p>
            <a:pPr marL="0" indent="0" algn="just">
              <a:buNone/>
            </a:pPr>
            <a:r>
              <a:rPr lang="en-US" b="1" dirty="0" smtClean="0"/>
              <a:t>Database </a:t>
            </a:r>
            <a:r>
              <a:rPr lang="en-US" b="1" dirty="0"/>
              <a:t>record identification: </a:t>
            </a:r>
            <a:endParaRPr lang="en-US" b="1" dirty="0" smtClean="0"/>
          </a:p>
          <a:p>
            <a:pPr algn="just"/>
            <a:r>
              <a:rPr lang="en-US" dirty="0" smtClean="0"/>
              <a:t>Database </a:t>
            </a:r>
            <a:r>
              <a:rPr lang="en-US" dirty="0"/>
              <a:t>record identifier is assigned for each requirement entered in a requirements database. </a:t>
            </a:r>
            <a:endParaRPr lang="en-US" dirty="0" smtClean="0"/>
          </a:p>
          <a:p>
            <a:pPr algn="just"/>
            <a:r>
              <a:rPr lang="en-US" dirty="0" smtClean="0"/>
              <a:t>By </a:t>
            </a:r>
            <a:r>
              <a:rPr lang="en-US" dirty="0"/>
              <a:t>using this technique each requirement is considered to be an entity, which can be uniquely identified, versioned, referenced and managed. </a:t>
            </a:r>
          </a:p>
          <a:p>
            <a:pPr algn="just"/>
            <a:endParaRPr lang="en-US" dirty="0"/>
          </a:p>
        </p:txBody>
      </p:sp>
    </p:spTree>
    <p:extLst>
      <p:ext uri="{BB962C8B-B14F-4D97-AF65-F5344CB8AC3E}">
        <p14:creationId xmlns:p14="http://schemas.microsoft.com/office/powerpoint/2010/main" val="265124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80321" y="2336872"/>
            <a:ext cx="10816914" cy="3714303"/>
          </a:xfrm>
        </p:spPr>
        <p:txBody>
          <a:bodyPr/>
          <a:lstStyle/>
          <a:p>
            <a:pPr marL="0" indent="0" algn="just">
              <a:buNone/>
            </a:pPr>
            <a:r>
              <a:rPr lang="en-US" b="1" dirty="0" smtClean="0"/>
              <a:t>Symbolic </a:t>
            </a:r>
            <a:r>
              <a:rPr lang="en-US" b="1" dirty="0"/>
              <a:t>identification: </a:t>
            </a:r>
            <a:endParaRPr lang="en-US" b="1" dirty="0" smtClean="0"/>
          </a:p>
          <a:p>
            <a:pPr algn="just"/>
            <a:r>
              <a:rPr lang="en-US" dirty="0" smtClean="0"/>
              <a:t>Requirements </a:t>
            </a:r>
            <a:r>
              <a:rPr lang="en-US" dirty="0"/>
              <a:t>are identified using symbolic names related to the contents of the requirement. </a:t>
            </a:r>
            <a:endParaRPr lang="en-US" dirty="0" smtClean="0"/>
          </a:p>
          <a:p>
            <a:pPr algn="just"/>
            <a:r>
              <a:rPr lang="en-US" dirty="0" smtClean="0"/>
              <a:t>For </a:t>
            </a:r>
            <a:r>
              <a:rPr lang="en-US" dirty="0"/>
              <a:t>example, EFF-1, EFF-2, Ö, EFF-n can be used for the identification of efficiency requirements. </a:t>
            </a:r>
            <a:endParaRPr lang="en-US" dirty="0" smtClean="0"/>
          </a:p>
          <a:p>
            <a:pPr algn="just"/>
            <a:r>
              <a:rPr lang="en-US" dirty="0" smtClean="0"/>
              <a:t>The </a:t>
            </a:r>
            <a:r>
              <a:rPr lang="en-US" dirty="0"/>
              <a:t>technique does not fix the requirement under certain structure. It can be used as interim identification scheme until requirements have been defined.</a:t>
            </a:r>
          </a:p>
        </p:txBody>
      </p:sp>
    </p:spTree>
    <p:extLst>
      <p:ext uri="{BB962C8B-B14F-4D97-AF65-F5344CB8AC3E}">
        <p14:creationId xmlns:p14="http://schemas.microsoft.com/office/powerpoint/2010/main" val="4034112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Requirements </a:t>
            </a:r>
            <a:r>
              <a:rPr lang="en-US" dirty="0"/>
              <a:t>Traceability and Consistency Management </a:t>
            </a:r>
          </a:p>
        </p:txBody>
      </p:sp>
      <p:sp>
        <p:nvSpPr>
          <p:cNvPr id="3" name="Content Placeholder 2"/>
          <p:cNvSpPr>
            <a:spLocks noGrp="1"/>
          </p:cNvSpPr>
          <p:nvPr>
            <p:ph idx="1"/>
          </p:nvPr>
        </p:nvSpPr>
        <p:spPr>
          <a:xfrm>
            <a:off x="680321" y="2336872"/>
            <a:ext cx="11058961" cy="3754645"/>
          </a:xfrm>
        </p:spPr>
        <p:txBody>
          <a:bodyPr>
            <a:normAutofit fontScale="85000" lnSpcReduction="20000"/>
          </a:bodyPr>
          <a:lstStyle/>
          <a:p>
            <a:pPr marL="0" indent="0" algn="just">
              <a:buNone/>
            </a:pPr>
            <a:r>
              <a:rPr lang="en-US" b="1" dirty="0" smtClean="0"/>
              <a:t>Traceability Management</a:t>
            </a:r>
          </a:p>
          <a:p>
            <a:pPr algn="just"/>
            <a:r>
              <a:rPr lang="en-US" dirty="0" smtClean="0"/>
              <a:t>The </a:t>
            </a:r>
            <a:r>
              <a:rPr lang="en-US" dirty="0"/>
              <a:t>requirements traceability is seen as a critical part of the requirements change management. </a:t>
            </a:r>
            <a:endParaRPr lang="en-US" dirty="0" smtClean="0"/>
          </a:p>
          <a:p>
            <a:pPr algn="just"/>
            <a:r>
              <a:rPr lang="en-US" dirty="0" smtClean="0"/>
              <a:t>The </a:t>
            </a:r>
            <a:r>
              <a:rPr lang="en-US" dirty="0"/>
              <a:t>requirements traceability is the possibility to describe and follow the life of a requirement in both forward and backward direction. </a:t>
            </a:r>
            <a:endParaRPr lang="en-US" dirty="0" smtClean="0"/>
          </a:p>
          <a:p>
            <a:pPr algn="just"/>
            <a:r>
              <a:rPr lang="en-US" dirty="0" smtClean="0"/>
              <a:t>The </a:t>
            </a:r>
            <a:r>
              <a:rPr lang="en-US" dirty="0"/>
              <a:t>requirements traceability is used to estimate the impact of changes and to help to understand what the elements where changes would affect are. </a:t>
            </a:r>
            <a:endParaRPr lang="en-US" dirty="0" smtClean="0"/>
          </a:p>
          <a:p>
            <a:pPr algn="just"/>
            <a:r>
              <a:rPr lang="en-US" dirty="0" smtClean="0"/>
              <a:t>Moreover</a:t>
            </a:r>
            <a:r>
              <a:rPr lang="en-US" dirty="0"/>
              <a:t>, in the later phase of the development, it will enable one to check why a certain feature in the product under development was changed. </a:t>
            </a:r>
            <a:endParaRPr lang="en-US" dirty="0" smtClean="0"/>
          </a:p>
          <a:p>
            <a:pPr algn="just"/>
            <a:r>
              <a:rPr lang="en-US" dirty="0"/>
              <a:t>The requirements traceability can also cover the relationships with other entities, such as intermediate and final work products, changes in design documentation, test plans, and work tasks. </a:t>
            </a:r>
          </a:p>
          <a:p>
            <a:pPr algn="just"/>
            <a:r>
              <a:rPr lang="en-US" dirty="0"/>
              <a:t>Traceability is in particularly needed in conducting the impact assessment of the requirements changes on the project plans, activities, and work products</a:t>
            </a:r>
          </a:p>
        </p:txBody>
      </p:sp>
    </p:spTree>
    <p:extLst>
      <p:ext uri="{BB962C8B-B14F-4D97-AF65-F5344CB8AC3E}">
        <p14:creationId xmlns:p14="http://schemas.microsoft.com/office/powerpoint/2010/main" val="290968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6397916"/>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599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3"/>
            <a:ext cx="10924491" cy="3768092"/>
          </a:xfrm>
        </p:spPr>
        <p:txBody>
          <a:bodyPr/>
          <a:lstStyle/>
          <a:p>
            <a:pPr marL="0" indent="0" algn="just">
              <a:buNone/>
            </a:pPr>
            <a:r>
              <a:rPr lang="en-US" b="1" dirty="0"/>
              <a:t>vertical relationship </a:t>
            </a:r>
            <a:endParaRPr lang="en-US" b="1" dirty="0" smtClean="0"/>
          </a:p>
          <a:p>
            <a:pPr algn="just"/>
            <a:r>
              <a:rPr lang="en-US" dirty="0" smtClean="0"/>
              <a:t>The </a:t>
            </a:r>
            <a:r>
              <a:rPr lang="en-US" dirty="0"/>
              <a:t>vertical relationship is the traceability between requirements specification, implementation and test, </a:t>
            </a:r>
            <a:r>
              <a:rPr lang="en-US" dirty="0" smtClean="0"/>
              <a:t>when forward </a:t>
            </a:r>
            <a:r>
              <a:rPr lang="en-US" dirty="0"/>
              <a:t>traceability links requirements to the design plan, product features and test </a:t>
            </a:r>
            <a:r>
              <a:rPr lang="en-US" dirty="0" smtClean="0"/>
              <a:t>cases.</a:t>
            </a:r>
          </a:p>
          <a:p>
            <a:pPr marL="0" indent="0" algn="just">
              <a:buNone/>
            </a:pPr>
            <a:r>
              <a:rPr lang="en-US" b="1" dirty="0" smtClean="0"/>
              <a:t>Horizontal </a:t>
            </a:r>
            <a:r>
              <a:rPr lang="en-US" b="1" dirty="0"/>
              <a:t>relationship</a:t>
            </a:r>
            <a:endParaRPr lang="en-US" b="1" dirty="0" smtClean="0"/>
          </a:p>
          <a:p>
            <a:pPr algn="just"/>
            <a:r>
              <a:rPr lang="en-US" dirty="0" smtClean="0"/>
              <a:t>The </a:t>
            </a:r>
            <a:r>
              <a:rPr lang="en-US" dirty="0"/>
              <a:t>horizontal relationship refers to traceability between requirements versions, </a:t>
            </a:r>
            <a:r>
              <a:rPr lang="en-US" dirty="0" smtClean="0"/>
              <a:t>when </a:t>
            </a:r>
            <a:r>
              <a:rPr lang="en-US" dirty="0"/>
              <a:t>b</a:t>
            </a:r>
            <a:r>
              <a:rPr lang="en-US" dirty="0" smtClean="0"/>
              <a:t>ackward </a:t>
            </a:r>
            <a:r>
              <a:rPr lang="en-US" dirty="0"/>
              <a:t>traceability links features, tests and design to the requirements.</a:t>
            </a:r>
          </a:p>
        </p:txBody>
      </p:sp>
    </p:spTree>
    <p:extLst>
      <p:ext uri="{BB962C8B-B14F-4D97-AF65-F5344CB8AC3E}">
        <p14:creationId xmlns:p14="http://schemas.microsoft.com/office/powerpoint/2010/main" val="2988255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48235" y="2129118"/>
            <a:ext cx="11304494" cy="5516563"/>
          </a:xfrm>
        </p:spPr>
        <p:txBody>
          <a:bodyPr/>
          <a:lstStyle/>
          <a:p>
            <a:pPr algn="just">
              <a:lnSpc>
                <a:spcPct val="90000"/>
              </a:lnSpc>
            </a:pPr>
            <a:r>
              <a:rPr lang="en-US" altLang="en-US" sz="2800" b="1" dirty="0"/>
              <a:t>Source traceability table:- </a:t>
            </a:r>
            <a:r>
              <a:rPr lang="en-US" altLang="en-US" sz="2800" dirty="0"/>
              <a:t>identifies the source of each requirements </a:t>
            </a:r>
          </a:p>
          <a:p>
            <a:pPr algn="just">
              <a:lnSpc>
                <a:spcPct val="90000"/>
              </a:lnSpc>
            </a:pPr>
            <a:r>
              <a:rPr lang="en-US" altLang="en-US" sz="2800" b="1" dirty="0"/>
              <a:t>Dependency traceability table:- </a:t>
            </a:r>
            <a:r>
              <a:rPr lang="en-US" altLang="en-US" sz="2800" dirty="0"/>
              <a:t>indicates how requirements are related to one another</a:t>
            </a:r>
            <a:r>
              <a:rPr lang="en-US" altLang="en-US" sz="2800" dirty="0" smtClean="0"/>
              <a:t>.</a:t>
            </a:r>
            <a:endParaRPr lang="en-US" altLang="en-US" sz="2800" dirty="0"/>
          </a:p>
          <a:p>
            <a:pPr algn="just">
              <a:lnSpc>
                <a:spcPct val="90000"/>
              </a:lnSpc>
            </a:pPr>
            <a:r>
              <a:rPr lang="en-US" altLang="en-US" sz="2800" b="1" dirty="0" smtClean="0"/>
              <a:t>Subsystem traceability table:- </a:t>
            </a:r>
            <a:r>
              <a:rPr lang="en-US" altLang="en-US" sz="2800" dirty="0" smtClean="0"/>
              <a:t>categorize </a:t>
            </a:r>
            <a:r>
              <a:rPr lang="en-US" altLang="en-US" sz="2800" dirty="0"/>
              <a:t>requirements by the subsystem that they govern. </a:t>
            </a:r>
          </a:p>
          <a:p>
            <a:pPr algn="just">
              <a:lnSpc>
                <a:spcPct val="90000"/>
              </a:lnSpc>
            </a:pPr>
            <a:r>
              <a:rPr lang="en-US" altLang="en-US" sz="2800" b="1" dirty="0"/>
              <a:t>Interface traceability table:- </a:t>
            </a:r>
            <a:r>
              <a:rPr lang="en-US" altLang="en-US" sz="2800" dirty="0"/>
              <a:t>shows how requirements are related to internal and external system interfaces.</a:t>
            </a:r>
            <a:r>
              <a:rPr lang="en-US" altLang="en-US" dirty="0"/>
              <a:t> </a:t>
            </a:r>
          </a:p>
          <a:p>
            <a:pPr algn="just">
              <a:lnSpc>
                <a:spcPct val="90000"/>
              </a:lnSpc>
            </a:pPr>
            <a:endParaRPr lang="en-US" altLang="en-US" dirty="0"/>
          </a:p>
        </p:txBody>
      </p:sp>
      <p:sp>
        <p:nvSpPr>
          <p:cNvPr id="2" name="Rectangle 1"/>
          <p:cNvSpPr/>
          <p:nvPr/>
        </p:nvSpPr>
        <p:spPr>
          <a:xfrm>
            <a:off x="697354" y="917993"/>
            <a:ext cx="5612562" cy="707886"/>
          </a:xfrm>
          <a:prstGeom prst="rect">
            <a:avLst/>
          </a:prstGeom>
        </p:spPr>
        <p:txBody>
          <a:bodyPr wrap="none">
            <a:spAutoFit/>
          </a:bodyPr>
          <a:lstStyle/>
          <a:p>
            <a:r>
              <a:rPr lang="en-US" altLang="en-US" sz="4000" dirty="0" smtClean="0"/>
              <a:t>Types of Traceability Table</a:t>
            </a:r>
            <a:endParaRPr lang="en-US" sz="4000" dirty="0"/>
          </a:p>
        </p:txBody>
      </p:sp>
    </p:spTree>
    <p:extLst>
      <p:ext uri="{BB962C8B-B14F-4D97-AF65-F5344CB8AC3E}">
        <p14:creationId xmlns:p14="http://schemas.microsoft.com/office/powerpoint/2010/main" val="3908561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2"/>
            <a:ext cx="10884150" cy="3916009"/>
          </a:xfrm>
        </p:spPr>
        <p:txBody>
          <a:bodyPr>
            <a:normAutofit/>
          </a:bodyPr>
          <a:lstStyle/>
          <a:p>
            <a:pPr marL="0" indent="0" algn="just">
              <a:buNone/>
            </a:pPr>
            <a:r>
              <a:rPr lang="en-US" b="1" dirty="0" smtClean="0"/>
              <a:t>Consistency management </a:t>
            </a:r>
          </a:p>
          <a:p>
            <a:pPr algn="just"/>
            <a:r>
              <a:rPr lang="en-US" dirty="0" smtClean="0"/>
              <a:t>Consistency management is a part of the verification and validation process in software development. </a:t>
            </a:r>
          </a:p>
          <a:p>
            <a:pPr algn="just"/>
            <a:r>
              <a:rPr lang="en-US" dirty="0" smtClean="0"/>
              <a:t>Since </a:t>
            </a:r>
            <a:r>
              <a:rPr lang="en-US" dirty="0"/>
              <a:t>requirements serve as a starting point for software development, consistency between requirements and following work products should be ensured throughout the development lifecycle. </a:t>
            </a:r>
            <a:endParaRPr lang="en-US" dirty="0" smtClean="0"/>
          </a:p>
          <a:p>
            <a:pPr algn="just"/>
            <a:r>
              <a:rPr lang="en-US" dirty="0"/>
              <a:t>Consistency management makes it certain that the produced software will meet its specified requirements</a:t>
            </a:r>
            <a:r>
              <a:rPr lang="en-US" dirty="0" smtClean="0"/>
              <a:t>.</a:t>
            </a:r>
          </a:p>
          <a:p>
            <a:pPr algn="just"/>
            <a:r>
              <a:rPr lang="en-US" dirty="0" smtClean="0"/>
              <a:t> </a:t>
            </a:r>
            <a:r>
              <a:rPr lang="en-US" dirty="0"/>
              <a:t>Both requirements traceability and consistency management can be used to ensure that the product really meets the stakeholders' requirements. </a:t>
            </a:r>
          </a:p>
        </p:txBody>
      </p:sp>
    </p:spTree>
    <p:extLst>
      <p:ext uri="{BB962C8B-B14F-4D97-AF65-F5344CB8AC3E}">
        <p14:creationId xmlns:p14="http://schemas.microsoft.com/office/powerpoint/2010/main" val="20265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Requirements </a:t>
            </a:r>
            <a:r>
              <a:rPr lang="en-US" dirty="0"/>
              <a:t>change </a:t>
            </a:r>
            <a:r>
              <a:rPr lang="en-US" dirty="0" smtClean="0"/>
              <a:t>Management</a:t>
            </a:r>
            <a:endParaRPr lang="en-US" dirty="0"/>
          </a:p>
        </p:txBody>
      </p:sp>
      <p:sp>
        <p:nvSpPr>
          <p:cNvPr id="3" name="Content Placeholder 2"/>
          <p:cNvSpPr>
            <a:spLocks noGrp="1"/>
          </p:cNvSpPr>
          <p:nvPr>
            <p:ph idx="1"/>
          </p:nvPr>
        </p:nvSpPr>
        <p:spPr>
          <a:xfrm>
            <a:off x="680321" y="2336872"/>
            <a:ext cx="11032067" cy="3835327"/>
          </a:xfrm>
        </p:spPr>
        <p:txBody>
          <a:bodyPr>
            <a:normAutofit lnSpcReduction="10000"/>
          </a:bodyPr>
          <a:lstStyle/>
          <a:p>
            <a:pPr algn="just"/>
            <a:r>
              <a:rPr lang="en-US" dirty="0"/>
              <a:t>The requirements change management is concerned with the processes that are used to manage changes to the system requirements</a:t>
            </a:r>
            <a:r>
              <a:rPr lang="en-US" dirty="0" smtClean="0"/>
              <a:t>.</a:t>
            </a:r>
          </a:p>
          <a:p>
            <a:pPr algn="just"/>
            <a:r>
              <a:rPr lang="en-US" dirty="0" smtClean="0"/>
              <a:t> </a:t>
            </a:r>
            <a:r>
              <a:rPr lang="en-US" dirty="0"/>
              <a:t>Information is collected for each proposed change similarly and general estimation is made about the costs and benefits of the proposed change</a:t>
            </a:r>
            <a:r>
              <a:rPr lang="en-US" dirty="0" smtClean="0"/>
              <a:t>.</a:t>
            </a:r>
          </a:p>
          <a:p>
            <a:pPr algn="just"/>
            <a:r>
              <a:rPr lang="en-US" dirty="0"/>
              <a:t>Most of the customers’ requirements become clarified during the preliminary study and requirements definition, but it is normal that the requirements change during the project</a:t>
            </a:r>
            <a:r>
              <a:rPr lang="en-US" dirty="0" smtClean="0"/>
              <a:t>.</a:t>
            </a:r>
          </a:p>
          <a:p>
            <a:pPr algn="just"/>
            <a:r>
              <a:rPr lang="en-US" dirty="0" smtClean="0"/>
              <a:t> </a:t>
            </a:r>
            <a:r>
              <a:rPr lang="en-US" dirty="0"/>
              <a:t>It is not reasonable to wait until everything about the requirements is known; otherwise, the design phase can never start. </a:t>
            </a:r>
            <a:endParaRPr lang="en-US" dirty="0" smtClean="0"/>
          </a:p>
          <a:p>
            <a:pPr algn="just"/>
            <a:r>
              <a:rPr lang="en-US" dirty="0" smtClean="0"/>
              <a:t>Therefore</a:t>
            </a:r>
            <a:r>
              <a:rPr lang="en-US" dirty="0"/>
              <a:t>, the change management is a vital part of the requirements management.</a:t>
            </a:r>
          </a:p>
        </p:txBody>
      </p:sp>
    </p:spTree>
    <p:extLst>
      <p:ext uri="{BB962C8B-B14F-4D97-AF65-F5344CB8AC3E}">
        <p14:creationId xmlns:p14="http://schemas.microsoft.com/office/powerpoint/2010/main" val="25373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US" dirty="0"/>
          </a:p>
        </p:txBody>
      </p:sp>
      <p:sp>
        <p:nvSpPr>
          <p:cNvPr id="3" name="Content Placeholder 2"/>
          <p:cNvSpPr>
            <a:spLocks noGrp="1"/>
          </p:cNvSpPr>
          <p:nvPr>
            <p:ph idx="1"/>
          </p:nvPr>
        </p:nvSpPr>
        <p:spPr/>
        <p:txBody>
          <a:bodyPr/>
          <a:lstStyle/>
          <a:p>
            <a:r>
              <a:rPr lang="en-US" dirty="0"/>
              <a:t>A requirement is something, which is desired or needed. From the software engineering point of view, a requirement is a condition or capability to which a system or software must conform to or a quality that the system must have. </a:t>
            </a:r>
          </a:p>
        </p:txBody>
      </p:sp>
    </p:spTree>
    <p:extLst>
      <p:ext uri="{BB962C8B-B14F-4D97-AF65-F5344CB8AC3E}">
        <p14:creationId xmlns:p14="http://schemas.microsoft.com/office/powerpoint/2010/main" val="4236229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80321" y="2336872"/>
            <a:ext cx="11247220" cy="3808434"/>
          </a:xfrm>
        </p:spPr>
        <p:txBody>
          <a:bodyPr>
            <a:normAutofit/>
          </a:bodyPr>
          <a:lstStyle/>
          <a:p>
            <a:pPr algn="just"/>
            <a:r>
              <a:rPr lang="en-US" dirty="0"/>
              <a:t>The iterative development approach accepts that change will happen. </a:t>
            </a:r>
            <a:endParaRPr lang="en-US" dirty="0" smtClean="0"/>
          </a:p>
          <a:p>
            <a:pPr algn="just"/>
            <a:r>
              <a:rPr lang="en-US" dirty="0" smtClean="0"/>
              <a:t>The </a:t>
            </a:r>
            <a:r>
              <a:rPr lang="en-US" dirty="0"/>
              <a:t>benefits of continuous feedback need to be realized without losing control of the project scope, quality, cost and timescales. </a:t>
            </a:r>
            <a:endParaRPr lang="en-US" dirty="0" smtClean="0"/>
          </a:p>
          <a:p>
            <a:pPr algn="just"/>
            <a:r>
              <a:rPr lang="en-US" dirty="0"/>
              <a:t>It is important to ensure that the teams working on a particular increment, but at different stages of the lifecycle, are able to determine the correct version of the requirements specification for that increment which they should be working to satisfy</a:t>
            </a:r>
            <a:r>
              <a:rPr lang="en-US" dirty="0" smtClean="0"/>
              <a:t>.</a:t>
            </a:r>
          </a:p>
          <a:p>
            <a:pPr algn="just"/>
            <a:r>
              <a:rPr lang="en-US" dirty="0"/>
              <a:t>For example, if the user requirements are being modified for increment 2, while the system architects are working on the design for increment 1, the system architects should still be deriving their designs from the user requirements established for increment 1.</a:t>
            </a:r>
          </a:p>
        </p:txBody>
      </p:sp>
    </p:spTree>
    <p:extLst>
      <p:ext uri="{BB962C8B-B14F-4D97-AF65-F5344CB8AC3E}">
        <p14:creationId xmlns:p14="http://schemas.microsoft.com/office/powerpoint/2010/main" val="2867969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Requirements </a:t>
            </a:r>
            <a:r>
              <a:rPr lang="en-US" dirty="0"/>
              <a:t>Management Planning</a:t>
            </a:r>
          </a:p>
        </p:txBody>
      </p:sp>
      <p:sp>
        <p:nvSpPr>
          <p:cNvPr id="3" name="Content Placeholder 2"/>
          <p:cNvSpPr>
            <a:spLocks noGrp="1"/>
          </p:cNvSpPr>
          <p:nvPr>
            <p:ph idx="1"/>
          </p:nvPr>
        </p:nvSpPr>
        <p:spPr>
          <a:xfrm>
            <a:off x="680321" y="2336873"/>
            <a:ext cx="11032067" cy="3902562"/>
          </a:xfrm>
        </p:spPr>
        <p:txBody>
          <a:bodyPr>
            <a:normAutofit/>
          </a:bodyPr>
          <a:lstStyle/>
          <a:p>
            <a:pPr algn="just"/>
            <a:r>
              <a:rPr lang="en-US" dirty="0"/>
              <a:t>The definition of the requirements management policies is seen as one guideline for RM. </a:t>
            </a:r>
          </a:p>
          <a:p>
            <a:pPr algn="just"/>
            <a:r>
              <a:rPr lang="en-US" dirty="0" smtClean="0"/>
              <a:t>These </a:t>
            </a:r>
            <a:r>
              <a:rPr lang="en-US" dirty="0"/>
              <a:t>policies include the definition of the goals and procedures for RM, which should be followed in </a:t>
            </a:r>
            <a:r>
              <a:rPr lang="en-US" dirty="0" smtClean="0"/>
              <a:t>the</a:t>
            </a:r>
          </a:p>
          <a:p>
            <a:pPr algn="just"/>
            <a:r>
              <a:rPr lang="en-US" dirty="0" smtClean="0"/>
              <a:t>An organization </a:t>
            </a:r>
            <a:r>
              <a:rPr lang="en-US" dirty="0"/>
              <a:t>can have general policies for RM, but still each project should evaluate their applicability, and select and tailor the related ones for the project. </a:t>
            </a:r>
            <a:endParaRPr lang="en-US" dirty="0" smtClean="0"/>
          </a:p>
          <a:p>
            <a:pPr algn="just"/>
            <a:r>
              <a:rPr lang="en-US" dirty="0" smtClean="0"/>
              <a:t>It </a:t>
            </a:r>
            <a:r>
              <a:rPr lang="en-US" dirty="0"/>
              <a:t>should be noticed that it is not possible to define the total set of generic policies for an </a:t>
            </a:r>
            <a:r>
              <a:rPr lang="en-US" dirty="0" smtClean="0"/>
              <a:t>organization </a:t>
            </a:r>
            <a:r>
              <a:rPr lang="en-US" dirty="0"/>
              <a:t>at once. </a:t>
            </a:r>
            <a:endParaRPr lang="en-US" dirty="0" smtClean="0"/>
          </a:p>
          <a:p>
            <a:pPr algn="just"/>
            <a:r>
              <a:rPr lang="en-US" dirty="0" smtClean="0"/>
              <a:t>Under </a:t>
            </a:r>
            <a:r>
              <a:rPr lang="en-US" dirty="0"/>
              <a:t>the circumstances, they need to be developed incrementally according practical experiences. </a:t>
            </a:r>
          </a:p>
        </p:txBody>
      </p:sp>
    </p:spTree>
    <p:extLst>
      <p:ext uri="{BB962C8B-B14F-4D97-AF65-F5344CB8AC3E}">
        <p14:creationId xmlns:p14="http://schemas.microsoft.com/office/powerpoint/2010/main" val="728216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ENGINEERING PROCESS </a:t>
            </a:r>
          </a:p>
        </p:txBody>
      </p:sp>
      <p:sp>
        <p:nvSpPr>
          <p:cNvPr id="3" name="Content Placeholder 2"/>
          <p:cNvSpPr>
            <a:spLocks noGrp="1"/>
          </p:cNvSpPr>
          <p:nvPr>
            <p:ph idx="1"/>
          </p:nvPr>
        </p:nvSpPr>
        <p:spPr>
          <a:xfrm>
            <a:off x="680321" y="2336872"/>
            <a:ext cx="10991726" cy="3687409"/>
          </a:xfrm>
        </p:spPr>
        <p:txBody>
          <a:bodyPr>
            <a:normAutofit/>
          </a:bodyPr>
          <a:lstStyle/>
          <a:p>
            <a:pPr algn="just"/>
            <a:r>
              <a:rPr lang="en-US" dirty="0"/>
              <a:t>Software specification or requirements engineering is the process of understanding and defining what services are required and identifying the constraints on these services.</a:t>
            </a:r>
          </a:p>
          <a:p>
            <a:pPr algn="just"/>
            <a:r>
              <a:rPr lang="en-US" dirty="0"/>
              <a:t>Requirements engineering processes ensures your software will meet the user expectations, and ending up with a high quality software.</a:t>
            </a:r>
          </a:p>
          <a:p>
            <a:pPr algn="just"/>
            <a:r>
              <a:rPr lang="en-US" dirty="0"/>
              <a:t>It’s a critical stage of the software process as errors at this stage will reflect later on the next stages, which definitely will cause you a higher costs.</a:t>
            </a:r>
          </a:p>
          <a:p>
            <a:pPr algn="just"/>
            <a:r>
              <a:rPr lang="en-US" dirty="0"/>
              <a:t>At the end of this stage, a requirements document that specifies the requirements will be produced and validated with the stockholders.</a:t>
            </a:r>
          </a:p>
          <a:p>
            <a:pPr algn="just"/>
            <a:endParaRPr lang="en-US" dirty="0"/>
          </a:p>
        </p:txBody>
      </p:sp>
    </p:spTree>
    <p:extLst>
      <p:ext uri="{BB962C8B-B14F-4D97-AF65-F5344CB8AC3E}">
        <p14:creationId xmlns:p14="http://schemas.microsoft.com/office/powerpoint/2010/main" val="3196918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80321" y="2336872"/>
            <a:ext cx="10843808" cy="3808433"/>
          </a:xfrm>
        </p:spPr>
        <p:txBody>
          <a:bodyPr/>
          <a:lstStyle/>
          <a:p>
            <a:pPr algn="just"/>
            <a:r>
              <a:rPr lang="en-US" dirty="0"/>
              <a:t>The main objective of requirement engineering is to discover quality requirements that can be implemented into software development. </a:t>
            </a:r>
            <a:endParaRPr lang="en-US" dirty="0" smtClean="0"/>
          </a:p>
          <a:p>
            <a:pPr algn="just"/>
            <a:r>
              <a:rPr lang="en-US" dirty="0" smtClean="0"/>
              <a:t>The </a:t>
            </a:r>
            <a:r>
              <a:rPr lang="en-US" dirty="0"/>
              <a:t>identified requirements must be clear, consistent, modifiable and traceable to produce a quality product. </a:t>
            </a:r>
            <a:endParaRPr lang="en-US" dirty="0" smtClean="0"/>
          </a:p>
          <a:p>
            <a:pPr algn="just"/>
            <a:r>
              <a:rPr lang="en-US" dirty="0"/>
              <a:t>The processes used for RE vary widely depending on the application domain, the people involved and the </a:t>
            </a:r>
            <a:r>
              <a:rPr lang="en-US" dirty="0" smtClean="0"/>
              <a:t>organization </a:t>
            </a:r>
            <a:r>
              <a:rPr lang="en-US" dirty="0"/>
              <a:t>developing the requirements.</a:t>
            </a:r>
          </a:p>
        </p:txBody>
      </p:sp>
    </p:spTree>
    <p:extLst>
      <p:ext uri="{BB962C8B-B14F-4D97-AF65-F5344CB8AC3E}">
        <p14:creationId xmlns:p14="http://schemas.microsoft.com/office/powerpoint/2010/main" val="832163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32960" t="21381" r="33850" b="18088"/>
          <a:stretch/>
        </p:blipFill>
        <p:spPr>
          <a:xfrm>
            <a:off x="1708627" y="753228"/>
            <a:ext cx="7557247" cy="6107858"/>
          </a:xfrm>
          <a:prstGeom prst="rect">
            <a:avLst/>
          </a:prstGeom>
        </p:spPr>
      </p:pic>
    </p:spTree>
    <p:extLst>
      <p:ext uri="{BB962C8B-B14F-4D97-AF65-F5344CB8AC3E}">
        <p14:creationId xmlns:p14="http://schemas.microsoft.com/office/powerpoint/2010/main" val="1675770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t>
            </a:r>
            <a:r>
              <a:rPr lang="en-US" dirty="0"/>
              <a:t>of requirements engineering</a:t>
            </a:r>
          </a:p>
        </p:txBody>
      </p:sp>
      <p:sp>
        <p:nvSpPr>
          <p:cNvPr id="3" name="Content Placeholder 2"/>
          <p:cNvSpPr>
            <a:spLocks noGrp="1"/>
          </p:cNvSpPr>
          <p:nvPr>
            <p:ph idx="1"/>
          </p:nvPr>
        </p:nvSpPr>
        <p:spPr/>
        <p:txBody>
          <a:bodyPr/>
          <a:lstStyle/>
          <a:p>
            <a:pPr marL="0" indent="0">
              <a:buNone/>
            </a:pPr>
            <a:r>
              <a:rPr lang="en-US" dirty="0"/>
              <a:t>There are four main </a:t>
            </a:r>
            <a:r>
              <a:rPr lang="en-US" dirty="0" smtClean="0"/>
              <a:t>process </a:t>
            </a:r>
            <a:r>
              <a:rPr lang="en-US" dirty="0"/>
              <a:t>of requirements engineering:</a:t>
            </a:r>
          </a:p>
        </p:txBody>
      </p:sp>
      <p:pic>
        <p:nvPicPr>
          <p:cNvPr id="4" name="Picture 2" descr="https://cdn-images-1.medium.com/max/1600/1*g9_1K3puHH37UoqP7d3M_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127" y="3103283"/>
            <a:ext cx="6872247" cy="359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058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30228" t="25865" r="31958" b="33033"/>
          <a:stretch/>
        </p:blipFill>
        <p:spPr>
          <a:xfrm>
            <a:off x="1896033" y="1990164"/>
            <a:ext cx="7436225" cy="4544361"/>
          </a:xfrm>
          <a:prstGeom prst="rect">
            <a:avLst/>
          </a:prstGeom>
        </p:spPr>
      </p:pic>
    </p:spTree>
    <p:extLst>
      <p:ext uri="{BB962C8B-B14F-4D97-AF65-F5344CB8AC3E}">
        <p14:creationId xmlns:p14="http://schemas.microsoft.com/office/powerpoint/2010/main" val="206354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Feasibility </a:t>
            </a:r>
            <a:r>
              <a:rPr lang="en-US" b="1" dirty="0" smtClean="0"/>
              <a:t>study</a:t>
            </a:r>
            <a:endParaRPr lang="en-US" dirty="0"/>
          </a:p>
        </p:txBody>
      </p:sp>
      <p:sp>
        <p:nvSpPr>
          <p:cNvPr id="4" name="Content Placeholder 3"/>
          <p:cNvSpPr>
            <a:spLocks noGrp="1"/>
          </p:cNvSpPr>
          <p:nvPr>
            <p:ph idx="1"/>
          </p:nvPr>
        </p:nvSpPr>
        <p:spPr>
          <a:xfrm>
            <a:off x="680321" y="2336872"/>
            <a:ext cx="10991726" cy="4238739"/>
          </a:xfrm>
        </p:spPr>
        <p:txBody>
          <a:bodyPr>
            <a:normAutofit/>
          </a:bodyPr>
          <a:lstStyle/>
          <a:p>
            <a:pPr algn="just"/>
            <a:r>
              <a:rPr lang="en-US" dirty="0" smtClean="0"/>
              <a:t>An </a:t>
            </a:r>
            <a:r>
              <a:rPr lang="en-US" dirty="0"/>
              <a:t>estimate is made of whether the identified can be achieved using the current software and hardware technologies, under the current budget, etc. </a:t>
            </a:r>
            <a:endParaRPr lang="en-US" dirty="0" smtClean="0"/>
          </a:p>
          <a:p>
            <a:pPr algn="just"/>
            <a:r>
              <a:rPr lang="en-US" dirty="0" smtClean="0"/>
              <a:t>The </a:t>
            </a:r>
            <a:r>
              <a:rPr lang="en-US" dirty="0"/>
              <a:t>feasibility study should be cheap and quick; it should inform the decision of whether or not to go ahead with the project</a:t>
            </a:r>
            <a:r>
              <a:rPr lang="en-US" dirty="0" smtClean="0"/>
              <a:t>.</a:t>
            </a:r>
          </a:p>
          <a:p>
            <a:pPr algn="just"/>
            <a:r>
              <a:rPr lang="en-US" dirty="0"/>
              <a:t>A feasibility study decides whether or not the proposed system  is worthwhile. </a:t>
            </a:r>
            <a:endParaRPr lang="en-US" dirty="0" smtClean="0"/>
          </a:p>
          <a:p>
            <a:pPr algn="just"/>
            <a:r>
              <a:rPr lang="en-US" dirty="0" smtClean="0"/>
              <a:t>A </a:t>
            </a:r>
            <a:r>
              <a:rPr lang="en-US" dirty="0"/>
              <a:t>short focused study that checks </a:t>
            </a:r>
            <a:endParaRPr lang="en-US" dirty="0" smtClean="0"/>
          </a:p>
          <a:p>
            <a:pPr lvl="1" algn="just"/>
            <a:r>
              <a:rPr lang="en-US" dirty="0" smtClean="0"/>
              <a:t>If </a:t>
            </a:r>
            <a:r>
              <a:rPr lang="en-US" dirty="0"/>
              <a:t>the system contributes to </a:t>
            </a:r>
            <a:r>
              <a:rPr lang="en-US" dirty="0" smtClean="0"/>
              <a:t>organizational objectives;</a:t>
            </a:r>
          </a:p>
          <a:p>
            <a:pPr lvl="1" algn="just"/>
            <a:r>
              <a:rPr lang="en-US" dirty="0" smtClean="0"/>
              <a:t>If </a:t>
            </a:r>
            <a:r>
              <a:rPr lang="en-US" dirty="0"/>
              <a:t>the system can be engineered using current technology and within budget; </a:t>
            </a:r>
            <a:endParaRPr lang="en-US" dirty="0" smtClean="0"/>
          </a:p>
          <a:p>
            <a:pPr lvl="1" algn="just"/>
            <a:r>
              <a:rPr lang="en-US" dirty="0" smtClean="0"/>
              <a:t>If </a:t>
            </a:r>
            <a:r>
              <a:rPr lang="en-US" dirty="0"/>
              <a:t>the system can be integrated with other systems that are used.</a:t>
            </a:r>
          </a:p>
          <a:p>
            <a:pPr algn="just"/>
            <a:endParaRPr lang="en-US" dirty="0"/>
          </a:p>
        </p:txBody>
      </p:sp>
    </p:spTree>
    <p:extLst>
      <p:ext uri="{BB962C8B-B14F-4D97-AF65-F5344CB8AC3E}">
        <p14:creationId xmlns:p14="http://schemas.microsoft.com/office/powerpoint/2010/main" val="1796313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elicitation and </a:t>
            </a:r>
            <a:r>
              <a:rPr lang="en-US" b="1" dirty="0" smtClean="0"/>
              <a:t>analysis</a:t>
            </a:r>
            <a:endParaRPr lang="en-US" dirty="0"/>
          </a:p>
        </p:txBody>
      </p:sp>
      <p:sp>
        <p:nvSpPr>
          <p:cNvPr id="3" name="Content Placeholder 2"/>
          <p:cNvSpPr>
            <a:spLocks noGrp="1"/>
          </p:cNvSpPr>
          <p:nvPr>
            <p:ph idx="1"/>
          </p:nvPr>
        </p:nvSpPr>
        <p:spPr>
          <a:xfrm>
            <a:off x="680321" y="2336873"/>
            <a:ext cx="11233773" cy="4131162"/>
          </a:xfrm>
        </p:spPr>
        <p:txBody>
          <a:bodyPr>
            <a:normAutofit/>
          </a:bodyPr>
          <a:lstStyle/>
          <a:p>
            <a:pPr algn="just"/>
            <a:r>
              <a:rPr lang="en-US" dirty="0"/>
              <a:t> This is the process of deriving the system requirements through observation of existing systems, discussions with stakeholders, etc. </a:t>
            </a:r>
            <a:endParaRPr lang="en-US" dirty="0" smtClean="0"/>
          </a:p>
          <a:p>
            <a:pPr algn="just"/>
            <a:r>
              <a:rPr lang="en-US" dirty="0" smtClean="0"/>
              <a:t>This </a:t>
            </a:r>
            <a:r>
              <a:rPr lang="en-US" dirty="0"/>
              <a:t>may involve the development of one or more system models and prototypes that can help us understanding the system to be specified</a:t>
            </a:r>
            <a:r>
              <a:rPr lang="en-US" dirty="0" smtClean="0"/>
              <a:t>.</a:t>
            </a:r>
          </a:p>
          <a:p>
            <a:pPr algn="just"/>
            <a:r>
              <a:rPr lang="en-US" dirty="0"/>
              <a:t>Requirement elicitation and development phase mainly focuses on examining and gathering desired requirements and objectives for the system from different viewpoints (e.g., customer, users, constraints, system's operating environment, trade, marketing and standard etc.). </a:t>
            </a:r>
            <a:endParaRPr lang="en-US" dirty="0" smtClean="0"/>
          </a:p>
          <a:p>
            <a:pPr algn="just"/>
            <a:r>
              <a:rPr lang="en-US" dirty="0" smtClean="0"/>
              <a:t>Requirements </a:t>
            </a:r>
            <a:r>
              <a:rPr lang="en-US" dirty="0"/>
              <a:t>elicitation phase begins with identifying stakeholders of the system and collecting raw requirements from various viewpoints. </a:t>
            </a:r>
            <a:endParaRPr lang="en-US" dirty="0" smtClean="0"/>
          </a:p>
        </p:txBody>
      </p:sp>
    </p:spTree>
    <p:extLst>
      <p:ext uri="{BB962C8B-B14F-4D97-AF65-F5344CB8AC3E}">
        <p14:creationId xmlns:p14="http://schemas.microsoft.com/office/powerpoint/2010/main" val="3093743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algn="just"/>
            <a:r>
              <a:rPr lang="en-US" dirty="0"/>
              <a:t>Raw requirements are requirements that have not been analyzed and have not yet been written down in a well-formed requirement notation. </a:t>
            </a:r>
          </a:p>
          <a:p>
            <a:pPr algn="just"/>
            <a:r>
              <a:rPr lang="en-US" dirty="0"/>
              <a:t>The elicitation phase aims to collect different viewpoints such as business requirements, customer requirements, user requirements, constraints, security requirements, information requirements, standards etc. </a:t>
            </a:r>
          </a:p>
          <a:p>
            <a:pPr algn="just"/>
            <a:r>
              <a:rPr lang="en-US" dirty="0"/>
              <a:t>Typically, the specification of system requirements starts with observing and interviewing people</a:t>
            </a:r>
          </a:p>
          <a:p>
            <a:endParaRPr lang="en-US" dirty="0"/>
          </a:p>
        </p:txBody>
      </p:sp>
    </p:spTree>
    <p:extLst>
      <p:ext uri="{BB962C8B-B14F-4D97-AF65-F5344CB8AC3E}">
        <p14:creationId xmlns:p14="http://schemas.microsoft.com/office/powerpoint/2010/main" val="21778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(RM)</a:t>
            </a:r>
          </a:p>
        </p:txBody>
      </p:sp>
      <p:sp>
        <p:nvSpPr>
          <p:cNvPr id="3" name="Content Placeholder 2"/>
          <p:cNvSpPr>
            <a:spLocks noGrp="1"/>
          </p:cNvSpPr>
          <p:nvPr>
            <p:ph idx="1"/>
          </p:nvPr>
        </p:nvSpPr>
        <p:spPr>
          <a:xfrm>
            <a:off x="680321" y="2336872"/>
            <a:ext cx="11247220" cy="3983245"/>
          </a:xfrm>
        </p:spPr>
        <p:txBody>
          <a:bodyPr>
            <a:normAutofit/>
          </a:bodyPr>
          <a:lstStyle/>
          <a:p>
            <a:pPr algn="just"/>
            <a:r>
              <a:rPr lang="en-US" dirty="0"/>
              <a:t>Requirements management (RM) concerns activities related to controlling and tracking of changes to agreed requirements, relationships between requirements and dependencies between the requirements specifications and between specifications and other project artefacts. </a:t>
            </a:r>
            <a:endParaRPr lang="en-US" dirty="0" smtClean="0"/>
          </a:p>
          <a:p>
            <a:pPr algn="just"/>
            <a:r>
              <a:rPr lang="en-US" dirty="0" smtClean="0"/>
              <a:t>Requirements </a:t>
            </a:r>
            <a:r>
              <a:rPr lang="en-US" dirty="0"/>
              <a:t>management can be seen as a supportive process, which helps to manage requirements through the product’s lifecycle</a:t>
            </a:r>
            <a:r>
              <a:rPr lang="en-US" dirty="0" smtClean="0"/>
              <a:t>.</a:t>
            </a:r>
          </a:p>
          <a:p>
            <a:pPr algn="just"/>
            <a:r>
              <a:rPr lang="en-US" dirty="0"/>
              <a:t>During any project or significant business undertaking, RM is a complex, comprehensive and iterative business analysis process defining business-related needs that involve the following </a:t>
            </a:r>
            <a:r>
              <a:rPr lang="en-US" dirty="0" smtClean="0"/>
              <a:t>action  such as Identifying, Documenting, Analyzing, Prioritizing, Tracking, Monitoring, Controlling change, Tracing, Versioning</a:t>
            </a:r>
            <a:endParaRPr lang="en-US" dirty="0"/>
          </a:p>
          <a:p>
            <a:pPr algn="just"/>
            <a:endParaRPr lang="en-US" dirty="0"/>
          </a:p>
        </p:txBody>
      </p:sp>
    </p:spTree>
    <p:extLst>
      <p:ext uri="{BB962C8B-B14F-4D97-AF65-F5344CB8AC3E}">
        <p14:creationId xmlns:p14="http://schemas.microsoft.com/office/powerpoint/2010/main" val="756181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pic>
        <p:nvPicPr>
          <p:cNvPr id="4" name="Content Placeholder 3"/>
          <p:cNvPicPr>
            <a:picLocks noGrp="1" noChangeAspect="1"/>
          </p:cNvPicPr>
          <p:nvPr>
            <p:ph idx="1"/>
          </p:nvPr>
        </p:nvPicPr>
        <p:blipFill rotWithShape="1">
          <a:blip r:embed="rId2"/>
          <a:srcRect l="51656" t="28854" r="18303" b="41628"/>
          <a:stretch/>
        </p:blipFill>
        <p:spPr>
          <a:xfrm>
            <a:off x="1654839" y="2272553"/>
            <a:ext cx="7664824" cy="4234409"/>
          </a:xfrm>
          <a:prstGeom prst="rect">
            <a:avLst/>
          </a:prstGeom>
        </p:spPr>
      </p:pic>
    </p:spTree>
    <p:extLst>
      <p:ext uri="{BB962C8B-B14F-4D97-AF65-F5344CB8AC3E}">
        <p14:creationId xmlns:p14="http://schemas.microsoft.com/office/powerpoint/2010/main" val="2560379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80321" y="2336873"/>
            <a:ext cx="11032067" cy="3969798"/>
          </a:xfrm>
        </p:spPr>
        <p:txBody>
          <a:bodyPr>
            <a:normAutofit fontScale="92500" lnSpcReduction="10000"/>
          </a:bodyPr>
          <a:lstStyle/>
          <a:p>
            <a:pPr algn="just"/>
            <a:r>
              <a:rPr lang="en-US" dirty="0"/>
              <a:t>Furthermore, user requirements are often misunderstood because the system analyst may misinterpret the user’s needs. </a:t>
            </a:r>
            <a:endParaRPr lang="en-US" dirty="0" smtClean="0"/>
          </a:p>
          <a:p>
            <a:pPr algn="just"/>
            <a:r>
              <a:rPr lang="en-US" dirty="0" smtClean="0"/>
              <a:t>In </a:t>
            </a:r>
            <a:r>
              <a:rPr lang="en-US" dirty="0"/>
              <a:t>addition to requirements gathering, standards and constraints play an important role in systems development. </a:t>
            </a:r>
            <a:endParaRPr lang="en-US" dirty="0" smtClean="0"/>
          </a:p>
          <a:p>
            <a:pPr algn="just"/>
            <a:r>
              <a:rPr lang="en-US" dirty="0" smtClean="0"/>
              <a:t>The </a:t>
            </a:r>
            <a:r>
              <a:rPr lang="en-US" dirty="0"/>
              <a:t>development of requirements may be contextual, which is shown in figure 2. </a:t>
            </a:r>
            <a:endParaRPr lang="en-US" dirty="0" smtClean="0"/>
          </a:p>
          <a:p>
            <a:pPr algn="just"/>
            <a:r>
              <a:rPr lang="en-US" dirty="0" smtClean="0"/>
              <a:t>It </a:t>
            </a:r>
            <a:r>
              <a:rPr lang="en-US" dirty="0"/>
              <a:t>is observed that requirement engineering is a process of collecting requirements from customer and environment in a systematic manner. </a:t>
            </a:r>
            <a:endParaRPr lang="en-US" dirty="0" smtClean="0"/>
          </a:p>
          <a:p>
            <a:pPr algn="just"/>
            <a:r>
              <a:rPr lang="en-US" dirty="0" smtClean="0"/>
              <a:t>The </a:t>
            </a:r>
            <a:r>
              <a:rPr lang="en-US" dirty="0"/>
              <a:t>system analyst collects raw requirements and then performs detailed analysis and receives feedbacks. </a:t>
            </a:r>
            <a:endParaRPr lang="en-US" dirty="0" smtClean="0"/>
          </a:p>
          <a:p>
            <a:pPr algn="just"/>
            <a:r>
              <a:rPr lang="en-US" dirty="0" smtClean="0"/>
              <a:t>Thereafter</a:t>
            </a:r>
            <a:r>
              <a:rPr lang="en-US" dirty="0"/>
              <a:t>, these outcomes are compared with the technicality of the system and produce the good and necessary requirements for software development</a:t>
            </a:r>
          </a:p>
        </p:txBody>
      </p:sp>
    </p:spTree>
    <p:extLst>
      <p:ext uri="{BB962C8B-B14F-4D97-AF65-F5344CB8AC3E}">
        <p14:creationId xmlns:p14="http://schemas.microsoft.com/office/powerpoint/2010/main" val="3938155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Sometimes called requirements elicitation or requirements discovery. </a:t>
            </a:r>
            <a:endParaRPr lang="en-US" dirty="0" smtClean="0"/>
          </a:p>
          <a:p>
            <a:r>
              <a:rPr lang="en-US" dirty="0" smtClean="0"/>
              <a:t>Involves </a:t>
            </a:r>
            <a:r>
              <a:rPr lang="en-US" dirty="0"/>
              <a:t>technical staff working with customers to find out about the application domain, the services that the system should provide and the system’s operational constraints. </a:t>
            </a:r>
            <a:endParaRPr lang="en-US" dirty="0" smtClean="0"/>
          </a:p>
          <a:p>
            <a:r>
              <a:rPr lang="en-US" dirty="0" smtClean="0"/>
              <a:t>May </a:t>
            </a:r>
            <a:r>
              <a:rPr lang="en-US" dirty="0"/>
              <a:t>involve </a:t>
            </a:r>
            <a:r>
              <a:rPr lang="en-US" dirty="0" err="1"/>
              <a:t>end­users</a:t>
            </a:r>
            <a:r>
              <a:rPr lang="en-US" dirty="0"/>
              <a:t>, managers, engineers involved in maintenance, domain experts, trade unions, etc. These are called stakeholders.</a:t>
            </a:r>
          </a:p>
        </p:txBody>
      </p:sp>
    </p:spTree>
    <p:extLst>
      <p:ext uri="{BB962C8B-B14F-4D97-AF65-F5344CB8AC3E}">
        <p14:creationId xmlns:p14="http://schemas.microsoft.com/office/powerpoint/2010/main" val="1625698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ea typeface="+mj-ea"/>
              </a:rPr>
              <a:t>Cont..</a:t>
            </a:r>
            <a:endParaRPr lang="en-US" dirty="0">
              <a:ea typeface="+mj-ea"/>
            </a:endParaRPr>
          </a:p>
        </p:txBody>
      </p:sp>
      <p:sp>
        <p:nvSpPr>
          <p:cNvPr id="3" name="Content Placeholder 2"/>
          <p:cNvSpPr>
            <a:spLocks noGrp="1"/>
          </p:cNvSpPr>
          <p:nvPr>
            <p:ph idx="1"/>
          </p:nvPr>
        </p:nvSpPr>
        <p:spPr/>
        <p:txBody>
          <a:bodyPr rtlCol="0">
            <a:normAutofit/>
          </a:bodyPr>
          <a:lstStyle/>
          <a:p>
            <a:pPr>
              <a:buFont typeface="Arial"/>
              <a:buChar char="•"/>
              <a:defRPr/>
            </a:pPr>
            <a:r>
              <a:rPr lang="en-US" dirty="0" smtClean="0">
                <a:ea typeface="+mn-ea"/>
              </a:rPr>
              <a:t>Software engineers work with a range of system stakeholders to find out about the application domain, the services that the system should provide, the required system performance, hardware constraints, other systems, etc.</a:t>
            </a:r>
          </a:p>
          <a:p>
            <a:pPr>
              <a:buFont typeface="Arial"/>
              <a:buChar char="•"/>
              <a:defRPr/>
            </a:pPr>
            <a:r>
              <a:rPr lang="en-US" dirty="0" smtClean="0">
                <a:ea typeface="+mn-ea"/>
              </a:rPr>
              <a:t>Stages include:</a:t>
            </a:r>
          </a:p>
          <a:p>
            <a:pPr lvl="1">
              <a:buFont typeface="Arial"/>
              <a:buChar char="–"/>
              <a:defRPr/>
            </a:pPr>
            <a:r>
              <a:rPr lang="en-US" dirty="0" smtClean="0">
                <a:ea typeface="+mn-ea"/>
              </a:rPr>
              <a:t>Requirements discovery,</a:t>
            </a:r>
          </a:p>
          <a:p>
            <a:pPr lvl="1">
              <a:buFont typeface="Arial"/>
              <a:buChar char="–"/>
              <a:defRPr/>
            </a:pPr>
            <a:r>
              <a:rPr lang="en-US" dirty="0" smtClean="0">
                <a:ea typeface="+mn-ea"/>
              </a:rPr>
              <a:t>Requirements classification and organization,</a:t>
            </a:r>
          </a:p>
          <a:p>
            <a:pPr lvl="1">
              <a:buFont typeface="Arial"/>
              <a:buChar char="–"/>
              <a:defRPr/>
            </a:pPr>
            <a:r>
              <a:rPr lang="en-US" dirty="0" smtClean="0">
                <a:ea typeface="+mn-ea"/>
              </a:rPr>
              <a:t>Requirements prioritization and negotiation,</a:t>
            </a:r>
          </a:p>
          <a:p>
            <a:pPr lvl="1">
              <a:buFont typeface="Arial"/>
              <a:buChar char="–"/>
              <a:defRPr/>
            </a:pPr>
            <a:r>
              <a:rPr lang="en-US" dirty="0" smtClean="0">
                <a:ea typeface="+mn-ea"/>
              </a:rPr>
              <a:t>Requirements specification.</a:t>
            </a:r>
          </a:p>
          <a:p>
            <a:pPr>
              <a:buFont typeface="Arial"/>
              <a:buChar char="•"/>
              <a:defRPr/>
            </a:pPr>
            <a:endParaRPr lang="en-US" dirty="0">
              <a:ea typeface="+mn-ea"/>
            </a:endParaRPr>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ABA92CF5-E5F3-4D88-BD0C-0E6186E84309}" type="slidenum">
              <a:rPr lang="en-US" altLang="en-US">
                <a:solidFill>
                  <a:srgbClr val="898989"/>
                </a:solidFill>
              </a:rPr>
              <a:pPr/>
              <a:t>33</a:t>
            </a:fld>
            <a:endParaRPr lang="en-US" altLang="en-US">
              <a:solidFill>
                <a:srgbClr val="898989"/>
              </a:solidFill>
            </a:endParaRPr>
          </a:p>
        </p:txBody>
      </p:sp>
    </p:spTree>
    <p:extLst>
      <p:ext uri="{BB962C8B-B14F-4D97-AF65-F5344CB8AC3E}">
        <p14:creationId xmlns:p14="http://schemas.microsoft.com/office/powerpoint/2010/main" val="1904520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rtlCol="0">
            <a:normAutofit/>
          </a:bodyPr>
          <a:lstStyle/>
          <a:p>
            <a:pPr>
              <a:defRPr/>
            </a:pPr>
            <a:r>
              <a:rPr lang="en-US" dirty="0" smtClean="0">
                <a:ea typeface="+mj-ea"/>
              </a:rPr>
              <a:t>The</a:t>
            </a:r>
            <a:r>
              <a:rPr lang="en-US" b="1" dirty="0" smtClean="0">
                <a:ea typeface="+mj-ea"/>
              </a:rPr>
              <a:t> </a:t>
            </a:r>
            <a:r>
              <a:rPr lang="en-US" dirty="0" smtClean="0">
                <a:ea typeface="+mj-ea"/>
              </a:rPr>
              <a:t>requirements elicitation and analysis process</a:t>
            </a:r>
            <a:r>
              <a:rPr lang="en-GB" dirty="0" smtClean="0">
                <a:ea typeface="+mj-ea"/>
              </a:rPr>
              <a:t> </a:t>
            </a:r>
            <a:endParaRPr lang="en-US" dirty="0" smtClean="0">
              <a:ea typeface="+mj-ea"/>
            </a:endParaRPr>
          </a:p>
        </p:txBody>
      </p:sp>
      <p:pic>
        <p:nvPicPr>
          <p:cNvPr id="8194" name="Picture 3" descr="4.13 RequirementsElicitation.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78307" y="2729438"/>
            <a:ext cx="4881563"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6AC05ADF-3124-414F-A1C2-3E6391721C68}" type="slidenum">
              <a:rPr lang="en-US" altLang="en-US">
                <a:solidFill>
                  <a:srgbClr val="898989"/>
                </a:solidFill>
              </a:rPr>
              <a:pPr/>
              <a:t>34</a:t>
            </a:fld>
            <a:endParaRPr lang="en-US" altLang="en-US">
              <a:solidFill>
                <a:srgbClr val="898989"/>
              </a:solidFill>
            </a:endParaRPr>
          </a:p>
        </p:txBody>
      </p:sp>
    </p:spTree>
    <p:extLst>
      <p:ext uri="{BB962C8B-B14F-4D97-AF65-F5344CB8AC3E}">
        <p14:creationId xmlns:p14="http://schemas.microsoft.com/office/powerpoint/2010/main" val="27177515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vert="horz" lIns="90487" tIns="44450" rIns="90487" bIns="44450" rtlCol="0" anchor="ctr">
            <a:normAutofit/>
          </a:bodyPr>
          <a:lstStyle/>
          <a:p>
            <a:r>
              <a:rPr lang="en-GB" altLang="en-US" smtClean="0"/>
              <a:t>Process activities</a:t>
            </a:r>
          </a:p>
        </p:txBody>
      </p:sp>
      <p:sp>
        <p:nvSpPr>
          <p:cNvPr id="9218" name="Rectangle 3"/>
          <p:cNvSpPr>
            <a:spLocks noGrp="1" noChangeArrowheads="1"/>
          </p:cNvSpPr>
          <p:nvPr>
            <p:ph type="body" idx="1"/>
          </p:nvPr>
        </p:nvSpPr>
        <p:spPr/>
        <p:txBody>
          <a:bodyPr vert="horz" lIns="90487" tIns="44450" rIns="90487" bIns="44450" rtlCol="0">
            <a:normAutofit/>
          </a:bodyPr>
          <a:lstStyle/>
          <a:p>
            <a:pPr>
              <a:lnSpc>
                <a:spcPct val="90000"/>
              </a:lnSpc>
            </a:pPr>
            <a:r>
              <a:rPr lang="en-GB" altLang="en-US"/>
              <a:t>Requirements discovery</a:t>
            </a:r>
          </a:p>
          <a:p>
            <a:pPr lvl="1">
              <a:lnSpc>
                <a:spcPct val="90000"/>
              </a:lnSpc>
            </a:pPr>
            <a:r>
              <a:rPr lang="en-GB" altLang="en-US"/>
              <a:t>Interacting with stakeholders to discover their requirements. Domain requirements are also discovered at this stage.</a:t>
            </a:r>
          </a:p>
          <a:p>
            <a:pPr>
              <a:lnSpc>
                <a:spcPct val="90000"/>
              </a:lnSpc>
            </a:pPr>
            <a:r>
              <a:rPr lang="en-GB" altLang="en-US"/>
              <a:t>Requirements classification and organisation</a:t>
            </a:r>
          </a:p>
          <a:p>
            <a:pPr lvl="1">
              <a:lnSpc>
                <a:spcPct val="90000"/>
              </a:lnSpc>
            </a:pPr>
            <a:r>
              <a:rPr lang="en-GB" altLang="en-US"/>
              <a:t>Groups related requirements and organises them into coherent clusters.</a:t>
            </a:r>
          </a:p>
          <a:p>
            <a:pPr>
              <a:lnSpc>
                <a:spcPct val="90000"/>
              </a:lnSpc>
            </a:pPr>
            <a:r>
              <a:rPr lang="en-GB" altLang="en-US"/>
              <a:t>Prioritisation and negotiation</a:t>
            </a:r>
          </a:p>
          <a:p>
            <a:pPr lvl="1">
              <a:lnSpc>
                <a:spcPct val="90000"/>
              </a:lnSpc>
            </a:pPr>
            <a:r>
              <a:rPr lang="en-GB" altLang="en-US"/>
              <a:t>Prioritising requirements and resolving requirements conflicts.</a:t>
            </a:r>
          </a:p>
          <a:p>
            <a:pPr>
              <a:lnSpc>
                <a:spcPct val="90000"/>
              </a:lnSpc>
            </a:pPr>
            <a:r>
              <a:rPr lang="en-GB" altLang="en-US"/>
              <a:t>Requirements specification</a:t>
            </a:r>
          </a:p>
          <a:p>
            <a:pPr lvl="1">
              <a:lnSpc>
                <a:spcPct val="90000"/>
              </a:lnSpc>
            </a:pPr>
            <a:r>
              <a:rPr lang="en-GB" altLang="en-US"/>
              <a:t>Requirements are documented and input into the next round of the spiral.</a:t>
            </a:r>
          </a:p>
        </p:txBody>
      </p:sp>
    </p:spTree>
    <p:extLst>
      <p:ext uri="{BB962C8B-B14F-4D97-AF65-F5344CB8AC3E}">
        <p14:creationId xmlns:p14="http://schemas.microsoft.com/office/powerpoint/2010/main" val="276238267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of Requirements Analysis</a:t>
            </a:r>
          </a:p>
        </p:txBody>
      </p:sp>
      <p:sp>
        <p:nvSpPr>
          <p:cNvPr id="3" name="Content Placeholder 2"/>
          <p:cNvSpPr>
            <a:spLocks noGrp="1"/>
          </p:cNvSpPr>
          <p:nvPr>
            <p:ph idx="1"/>
          </p:nvPr>
        </p:nvSpPr>
        <p:spPr/>
        <p:txBody>
          <a:bodyPr/>
          <a:lstStyle/>
          <a:p>
            <a:r>
              <a:rPr lang="en-US" dirty="0"/>
              <a:t>Stakeholders don’t know what they really want. </a:t>
            </a:r>
            <a:endParaRPr lang="en-US" dirty="0" smtClean="0"/>
          </a:p>
          <a:p>
            <a:r>
              <a:rPr lang="en-US" dirty="0" smtClean="0"/>
              <a:t>Stakeholders </a:t>
            </a:r>
            <a:r>
              <a:rPr lang="en-US" dirty="0"/>
              <a:t>express requirements in their own terms. </a:t>
            </a:r>
            <a:endParaRPr lang="en-US" dirty="0" smtClean="0"/>
          </a:p>
          <a:p>
            <a:r>
              <a:rPr lang="en-US" dirty="0" smtClean="0"/>
              <a:t>Different</a:t>
            </a:r>
            <a:r>
              <a:rPr lang="en-US" dirty="0"/>
              <a:t> stakeholders may have conflicting requirements. </a:t>
            </a:r>
            <a:endParaRPr lang="en-US" dirty="0" smtClean="0"/>
          </a:p>
          <a:p>
            <a:r>
              <a:rPr lang="en-US" dirty="0" smtClean="0"/>
              <a:t>Organizational </a:t>
            </a:r>
            <a:r>
              <a:rPr lang="en-US" dirty="0"/>
              <a:t>and political factors may influence the system requirements. </a:t>
            </a:r>
            <a:endParaRPr lang="en-US" dirty="0" smtClean="0"/>
          </a:p>
          <a:p>
            <a:r>
              <a:rPr lang="en-US" dirty="0" smtClean="0"/>
              <a:t>The </a:t>
            </a:r>
            <a:r>
              <a:rPr lang="en-US" dirty="0"/>
              <a:t>requirements change during the analysis process. </a:t>
            </a:r>
            <a:endParaRPr lang="en-US" dirty="0" smtClean="0"/>
          </a:p>
          <a:p>
            <a:r>
              <a:rPr lang="en-US" dirty="0" smtClean="0"/>
              <a:t>New </a:t>
            </a:r>
            <a:r>
              <a:rPr lang="en-US" dirty="0"/>
              <a:t>stakeholders may emerge and the business environment change</a:t>
            </a:r>
          </a:p>
        </p:txBody>
      </p:sp>
    </p:spTree>
    <p:extLst>
      <p:ext uri="{BB962C8B-B14F-4D97-AF65-F5344CB8AC3E}">
        <p14:creationId xmlns:p14="http://schemas.microsoft.com/office/powerpoint/2010/main" val="3946138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Documentation of Requirements</a:t>
            </a:r>
          </a:p>
        </p:txBody>
      </p:sp>
      <p:sp>
        <p:nvSpPr>
          <p:cNvPr id="3" name="Content Placeholder 2"/>
          <p:cNvSpPr>
            <a:spLocks noGrp="1"/>
          </p:cNvSpPr>
          <p:nvPr>
            <p:ph idx="1"/>
          </p:nvPr>
        </p:nvSpPr>
        <p:spPr/>
        <p:txBody>
          <a:bodyPr>
            <a:normAutofit fontScale="92500"/>
          </a:bodyPr>
          <a:lstStyle/>
          <a:p>
            <a:r>
              <a:rPr lang="en-US" dirty="0" smtClean="0"/>
              <a:t>A </a:t>
            </a:r>
            <a:r>
              <a:rPr lang="en-US" dirty="0"/>
              <a:t>formal document is prepared after collecting requirements, which contains a complete description of the external </a:t>
            </a:r>
            <a:r>
              <a:rPr lang="en-US" dirty="0" smtClean="0"/>
              <a:t>behavior </a:t>
            </a:r>
            <a:r>
              <a:rPr lang="en-US" dirty="0"/>
              <a:t>of the software system. </a:t>
            </a:r>
            <a:endParaRPr lang="en-US" dirty="0" smtClean="0"/>
          </a:p>
          <a:p>
            <a:r>
              <a:rPr lang="en-US" dirty="0" smtClean="0"/>
              <a:t>Requirements </a:t>
            </a:r>
            <a:r>
              <a:rPr lang="en-US" dirty="0"/>
              <a:t>development process is the activity of determining which functionality of the system will be performed by software. </a:t>
            </a:r>
            <a:endParaRPr lang="en-US" dirty="0" smtClean="0"/>
          </a:p>
          <a:p>
            <a:r>
              <a:rPr lang="en-US" dirty="0" smtClean="0"/>
              <a:t>Non-functional </a:t>
            </a:r>
            <a:r>
              <a:rPr lang="en-US" dirty="0"/>
              <a:t>requirements are combined together with functional requirements into the software requirements specification with the help of flow-down, allocation, and derivation. </a:t>
            </a:r>
            <a:endParaRPr lang="en-US" dirty="0" smtClean="0"/>
          </a:p>
          <a:p>
            <a:r>
              <a:rPr lang="en-US" dirty="0" smtClean="0"/>
              <a:t>A </a:t>
            </a:r>
            <a:r>
              <a:rPr lang="en-US" dirty="0"/>
              <a:t>software requirements specification will be established for each software subsystem, software configuration item, or component is part of this </a:t>
            </a:r>
            <a:r>
              <a:rPr lang="en-US" dirty="0" smtClean="0"/>
              <a:t>phase.</a:t>
            </a:r>
          </a:p>
        </p:txBody>
      </p:sp>
    </p:spTree>
    <p:extLst>
      <p:ext uri="{BB962C8B-B14F-4D97-AF65-F5344CB8AC3E}">
        <p14:creationId xmlns:p14="http://schemas.microsoft.com/office/powerpoint/2010/main" val="1864938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1743115"/>
              </p:ext>
            </p:extLst>
          </p:nvPr>
        </p:nvGraphicFramePr>
        <p:xfrm>
          <a:off x="1931614" y="2121647"/>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394012" y="2121647"/>
            <a:ext cx="6096000" cy="369332"/>
          </a:xfrm>
          <a:prstGeom prst="rect">
            <a:avLst/>
          </a:prstGeom>
        </p:spPr>
        <p:txBody>
          <a:bodyPr>
            <a:spAutoFit/>
          </a:bodyPr>
          <a:lstStyle/>
          <a:p>
            <a:r>
              <a:rPr lang="en-US" dirty="0"/>
              <a:t>The documentation of requirements </a:t>
            </a:r>
            <a:r>
              <a:rPr lang="en-US" dirty="0" smtClean="0"/>
              <a:t>includes:</a:t>
            </a:r>
            <a:endParaRPr lang="en-US" dirty="0"/>
          </a:p>
        </p:txBody>
      </p:sp>
    </p:spTree>
    <p:extLst>
      <p:ext uri="{BB962C8B-B14F-4D97-AF65-F5344CB8AC3E}">
        <p14:creationId xmlns:p14="http://schemas.microsoft.com/office/powerpoint/2010/main" val="689081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3"/>
            <a:ext cx="10911044" cy="3821880"/>
          </a:xfrm>
        </p:spPr>
        <p:txBody>
          <a:bodyPr>
            <a:normAutofit fontScale="92500" lnSpcReduction="10000"/>
          </a:bodyPr>
          <a:lstStyle/>
          <a:p>
            <a:pPr marL="0" indent="0" algn="just">
              <a:buNone/>
            </a:pPr>
            <a:r>
              <a:rPr lang="en-US" b="1" dirty="0"/>
              <a:t>Requirements Identification: </a:t>
            </a:r>
            <a:endParaRPr lang="en-US" b="1" dirty="0" smtClean="0"/>
          </a:p>
          <a:p>
            <a:pPr algn="just"/>
            <a:r>
              <a:rPr lang="en-US" dirty="0" smtClean="0"/>
              <a:t>Requirements </a:t>
            </a:r>
            <a:r>
              <a:rPr lang="en-US" dirty="0"/>
              <a:t>identification practices focus on the assignment of a unique identifier for each </a:t>
            </a:r>
            <a:r>
              <a:rPr lang="en-US" dirty="0" smtClean="0"/>
              <a:t>requirement.</a:t>
            </a:r>
          </a:p>
          <a:p>
            <a:pPr algn="just"/>
            <a:r>
              <a:rPr lang="en-US" dirty="0" smtClean="0"/>
              <a:t> </a:t>
            </a:r>
            <a:r>
              <a:rPr lang="en-US" dirty="0"/>
              <a:t>These unique identifiers are used to refer requirements during product development and management. </a:t>
            </a:r>
            <a:endParaRPr lang="en-US" dirty="0" smtClean="0"/>
          </a:p>
          <a:p>
            <a:pPr algn="just"/>
            <a:r>
              <a:rPr lang="en-US" dirty="0" smtClean="0"/>
              <a:t>Requirements </a:t>
            </a:r>
            <a:r>
              <a:rPr lang="en-US" dirty="0"/>
              <a:t>identification process consists of three sub activities. </a:t>
            </a:r>
            <a:endParaRPr lang="en-US" dirty="0" smtClean="0"/>
          </a:p>
          <a:p>
            <a:pPr algn="just"/>
            <a:r>
              <a:rPr lang="en-US" dirty="0" smtClean="0"/>
              <a:t>The </a:t>
            </a:r>
            <a:r>
              <a:rPr lang="en-US" dirty="0"/>
              <a:t>basic numbering activity includes significant numbering and non-significant numbering whereas identification activity includes labelling, structure based identification and symbolic identification. </a:t>
            </a:r>
            <a:endParaRPr lang="en-US" dirty="0" smtClean="0"/>
          </a:p>
          <a:p>
            <a:pPr algn="just"/>
            <a:r>
              <a:rPr lang="en-US" dirty="0" smtClean="0"/>
              <a:t>The </a:t>
            </a:r>
            <a:r>
              <a:rPr lang="en-US" dirty="0"/>
              <a:t>last technique is to support and automate the management of items, which includes dynamic renumbering, database record identification and base lining requirements</a:t>
            </a:r>
          </a:p>
        </p:txBody>
      </p:sp>
    </p:spTree>
    <p:extLst>
      <p:ext uri="{BB962C8B-B14F-4D97-AF65-F5344CB8AC3E}">
        <p14:creationId xmlns:p14="http://schemas.microsoft.com/office/powerpoint/2010/main" val="31024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680321" y="2336872"/>
            <a:ext cx="10911044" cy="3687409"/>
          </a:xfrm>
        </p:spPr>
        <p:txBody>
          <a:bodyPr>
            <a:normAutofit/>
          </a:bodyPr>
          <a:lstStyle/>
          <a:p>
            <a:pPr algn="just"/>
            <a:r>
              <a:rPr lang="en-US" dirty="0"/>
              <a:t>Requirements management also demands effectively communicating to all agreed-to needs and changes to stakeholders. A requirements baseline is ultimately determined, against which all project activities are measured</a:t>
            </a:r>
            <a:r>
              <a:rPr lang="en-US" dirty="0" smtClean="0"/>
              <a:t>.</a:t>
            </a:r>
          </a:p>
          <a:p>
            <a:pPr algn="just"/>
            <a:r>
              <a:rPr lang="en-US" dirty="0"/>
              <a:t>Depending on the size of your business, this process can include various stakeholders such as business and systems analysts, department representatives, IT leaders, frontline users, executives, project team members and vendors. </a:t>
            </a:r>
            <a:endParaRPr lang="en-US" dirty="0" smtClean="0"/>
          </a:p>
          <a:p>
            <a:pPr algn="just"/>
            <a:r>
              <a:rPr lang="en-US" dirty="0" smtClean="0"/>
              <a:t>This </a:t>
            </a:r>
            <a:r>
              <a:rPr lang="en-US" dirty="0"/>
              <a:t>key information is essential in enabling business strategy and ensures all projects and key business activities support overall companywide objectives</a:t>
            </a:r>
            <a:r>
              <a:rPr lang="en-US" dirty="0" smtClean="0"/>
              <a:t>.</a:t>
            </a:r>
          </a:p>
          <a:p>
            <a:pPr algn="just"/>
            <a:endParaRPr lang="en-US" dirty="0"/>
          </a:p>
        </p:txBody>
      </p:sp>
    </p:spTree>
    <p:extLst>
      <p:ext uri="{BB962C8B-B14F-4D97-AF65-F5344CB8AC3E}">
        <p14:creationId xmlns:p14="http://schemas.microsoft.com/office/powerpoint/2010/main" val="1685837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18956" y="2336873"/>
            <a:ext cx="11489268" cy="3969798"/>
          </a:xfrm>
        </p:spPr>
        <p:txBody>
          <a:bodyPr>
            <a:normAutofit fontScale="85000" lnSpcReduction="10000"/>
          </a:bodyPr>
          <a:lstStyle/>
          <a:p>
            <a:pPr marL="0" indent="0" algn="just">
              <a:buNone/>
            </a:pPr>
            <a:r>
              <a:rPr lang="en-US" b="1" dirty="0"/>
              <a:t>Requirement Specification: </a:t>
            </a:r>
            <a:endParaRPr lang="en-US" b="1" dirty="0" smtClean="0"/>
          </a:p>
          <a:p>
            <a:pPr algn="just"/>
            <a:r>
              <a:rPr lang="en-US" dirty="0" smtClean="0"/>
              <a:t>Requirements </a:t>
            </a:r>
            <a:r>
              <a:rPr lang="en-US" dirty="0"/>
              <a:t>specification document is produced after the successful identification of requirements. </a:t>
            </a:r>
            <a:endParaRPr lang="en-US" dirty="0" smtClean="0"/>
          </a:p>
          <a:p>
            <a:pPr algn="just"/>
            <a:r>
              <a:rPr lang="en-US" dirty="0" smtClean="0"/>
              <a:t>The </a:t>
            </a:r>
            <a:r>
              <a:rPr lang="en-US" dirty="0"/>
              <a:t>document describes the product to be delivered rather than the process of its development. </a:t>
            </a:r>
            <a:endParaRPr lang="en-US" dirty="0" smtClean="0"/>
          </a:p>
          <a:p>
            <a:pPr algn="just"/>
            <a:r>
              <a:rPr lang="en-US" dirty="0" smtClean="0"/>
              <a:t>Software </a:t>
            </a:r>
            <a:r>
              <a:rPr lang="en-US" dirty="0"/>
              <a:t>requirement specification (SRS) is an effective tool for requirement specification which is a complete description of the </a:t>
            </a:r>
            <a:r>
              <a:rPr lang="en-US" dirty="0" err="1"/>
              <a:t>behaviour</a:t>
            </a:r>
            <a:r>
              <a:rPr lang="en-US" dirty="0"/>
              <a:t> of the system or software to be developed. </a:t>
            </a:r>
            <a:endParaRPr lang="en-US" dirty="0" smtClean="0"/>
          </a:p>
          <a:p>
            <a:pPr algn="just"/>
            <a:r>
              <a:rPr lang="en-US" dirty="0" smtClean="0"/>
              <a:t>It </a:t>
            </a:r>
            <a:r>
              <a:rPr lang="en-US" dirty="0"/>
              <a:t>includes a set of use cases that describe all the interactions that users will have with the </a:t>
            </a:r>
            <a:r>
              <a:rPr lang="en-US" dirty="0" smtClean="0"/>
              <a:t>system/software.</a:t>
            </a:r>
          </a:p>
          <a:p>
            <a:pPr algn="just"/>
            <a:r>
              <a:rPr lang="en-US" dirty="0" smtClean="0"/>
              <a:t> </a:t>
            </a:r>
            <a:r>
              <a:rPr lang="en-US" dirty="0"/>
              <a:t>In addition to use cases, the SRS also contains non-functional (or supplementary) requirements. </a:t>
            </a:r>
            <a:endParaRPr lang="en-US" dirty="0" smtClean="0"/>
          </a:p>
          <a:p>
            <a:pPr algn="just"/>
            <a:r>
              <a:rPr lang="en-US" dirty="0" smtClean="0"/>
              <a:t>Non-functional </a:t>
            </a:r>
            <a:r>
              <a:rPr lang="en-US" dirty="0"/>
              <a:t>requirements are requirements which impose constraints on the design or implementation. </a:t>
            </a:r>
            <a:endParaRPr lang="en-US" dirty="0" smtClean="0"/>
          </a:p>
          <a:p>
            <a:pPr algn="just"/>
            <a:r>
              <a:rPr lang="en-US" dirty="0" smtClean="0"/>
              <a:t>SRS </a:t>
            </a:r>
            <a:r>
              <a:rPr lang="en-US" dirty="0"/>
              <a:t>is a comprehensive description of the intended purpose and environment for </a:t>
            </a:r>
            <a:r>
              <a:rPr lang="en-US" dirty="0" smtClean="0"/>
              <a:t>software </a:t>
            </a:r>
            <a:r>
              <a:rPr lang="en-US" dirty="0"/>
              <a:t>under development. The SRS fully describes what the software will do and how it will be expected to perform. </a:t>
            </a:r>
            <a:endParaRPr lang="en-US" dirty="0" smtClean="0"/>
          </a:p>
        </p:txBody>
      </p:sp>
    </p:spTree>
    <p:extLst>
      <p:ext uri="{BB962C8B-B14F-4D97-AF65-F5344CB8AC3E}">
        <p14:creationId xmlns:p14="http://schemas.microsoft.com/office/powerpoint/2010/main" val="3292637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66874" y="2323426"/>
            <a:ext cx="9613861" cy="3599316"/>
          </a:xfrm>
        </p:spPr>
        <p:txBody>
          <a:bodyPr/>
          <a:lstStyle/>
          <a:p>
            <a:pPr algn="just"/>
            <a:r>
              <a:rPr lang="en-US"/>
              <a:t>An SRS minimizes the time and effort required by developers to achieve desired goals and also minimizes the development cost. </a:t>
            </a:r>
          </a:p>
          <a:p>
            <a:pPr algn="just"/>
            <a:r>
              <a:rPr lang="en-US"/>
              <a:t>A good SRS defines how an application will interact with system hardware, other programs and users in a wide variety of real-world situations. </a:t>
            </a:r>
          </a:p>
          <a:p>
            <a:pPr algn="just"/>
            <a:r>
              <a:rPr lang="en-US"/>
              <a:t>Parameters such as operating speed, response time, availability, portability, maintainability, footprint, security and speed of recovery from adverse events are evaluated in SRS. </a:t>
            </a:r>
            <a:endParaRPr lang="en-US" dirty="0"/>
          </a:p>
        </p:txBody>
      </p:sp>
    </p:spTree>
    <p:extLst>
      <p:ext uri="{BB962C8B-B14F-4D97-AF65-F5344CB8AC3E}">
        <p14:creationId xmlns:p14="http://schemas.microsoft.com/office/powerpoint/2010/main" val="2376701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Verification and Validation</a:t>
            </a:r>
          </a:p>
        </p:txBody>
      </p:sp>
      <p:sp>
        <p:nvSpPr>
          <p:cNvPr id="3" name="Content Placeholder 2"/>
          <p:cNvSpPr>
            <a:spLocks noGrp="1"/>
          </p:cNvSpPr>
          <p:nvPr>
            <p:ph idx="1"/>
          </p:nvPr>
        </p:nvSpPr>
        <p:spPr>
          <a:xfrm>
            <a:off x="680321" y="2336873"/>
            <a:ext cx="11112750" cy="3875668"/>
          </a:xfrm>
        </p:spPr>
        <p:txBody>
          <a:bodyPr>
            <a:normAutofit fontScale="92500" lnSpcReduction="20000"/>
          </a:bodyPr>
          <a:lstStyle/>
          <a:p>
            <a:pPr algn="just"/>
            <a:r>
              <a:rPr lang="en-US" dirty="0" smtClean="0"/>
              <a:t>When </a:t>
            </a:r>
            <a:r>
              <a:rPr lang="en-US" dirty="0"/>
              <a:t>the entire requirement are described and specified in the SRS, then different parties involved have to agree upon its nature</a:t>
            </a:r>
            <a:r>
              <a:rPr lang="en-US" dirty="0" smtClean="0"/>
              <a:t>.</a:t>
            </a:r>
          </a:p>
          <a:p>
            <a:pPr algn="just"/>
            <a:r>
              <a:rPr lang="en-US" dirty="0" smtClean="0"/>
              <a:t> </a:t>
            </a:r>
            <a:r>
              <a:rPr lang="en-US" dirty="0"/>
              <a:t>One should ascertain that the correct requirements are stated (validation) and these requirements are stated correctly (verification). </a:t>
            </a:r>
            <a:endParaRPr lang="en-US" dirty="0" smtClean="0"/>
          </a:p>
          <a:p>
            <a:pPr algn="just"/>
            <a:r>
              <a:rPr lang="en-US" dirty="0" smtClean="0"/>
              <a:t>Validation </a:t>
            </a:r>
            <a:r>
              <a:rPr lang="en-US" dirty="0"/>
              <a:t>and verification activities include validating the system requirements against raw requirements and verifying the correctness of system requirement documentation. </a:t>
            </a:r>
            <a:endParaRPr lang="en-US" dirty="0" smtClean="0"/>
          </a:p>
          <a:p>
            <a:pPr algn="just"/>
            <a:r>
              <a:rPr lang="en-US" dirty="0" smtClean="0"/>
              <a:t>The </a:t>
            </a:r>
            <a:r>
              <a:rPr lang="en-US" dirty="0"/>
              <a:t>most common techniques for validating requirements are requirements reviews with the stakeholders, and prototyping. </a:t>
            </a:r>
            <a:endParaRPr lang="en-US" dirty="0" smtClean="0"/>
          </a:p>
          <a:p>
            <a:pPr algn="just"/>
            <a:r>
              <a:rPr lang="en-US" dirty="0" smtClean="0"/>
              <a:t>Software </a:t>
            </a:r>
            <a:r>
              <a:rPr lang="en-US" dirty="0"/>
              <a:t>requirements need to be validated against system level requirements and SRS needs to be verified. </a:t>
            </a:r>
          </a:p>
          <a:p>
            <a:pPr algn="just"/>
            <a:r>
              <a:rPr lang="en-US" dirty="0" smtClean="0"/>
              <a:t>Verification of SRS includes correctness, consistency, unambiguousness and understandability of requirements. </a:t>
            </a:r>
          </a:p>
        </p:txBody>
      </p:sp>
    </p:spTree>
    <p:extLst>
      <p:ext uri="{BB962C8B-B14F-4D97-AF65-F5344CB8AC3E}">
        <p14:creationId xmlns:p14="http://schemas.microsoft.com/office/powerpoint/2010/main" val="2873770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a:t>In requirement verification and validation, requirements traceability mechanism can generate an audit trail between the software requirements and finally tested code. </a:t>
            </a:r>
          </a:p>
          <a:p>
            <a:pPr algn="just"/>
            <a:r>
              <a:rPr lang="en-US"/>
              <a:t>Traceability should be maintained to system level requirements, between software requirements, and to later phases, e.g., architectural work products. </a:t>
            </a:r>
          </a:p>
          <a:p>
            <a:pPr algn="just"/>
            <a:r>
              <a:rPr lang="en-US"/>
              <a:t>The outcome of the software requirements development phase is a formal document including a baseline of the agreed software requirements.</a:t>
            </a:r>
            <a:endParaRPr lang="en-US" dirty="0"/>
          </a:p>
        </p:txBody>
      </p:sp>
    </p:spTree>
    <p:extLst>
      <p:ext uri="{BB962C8B-B14F-4D97-AF65-F5344CB8AC3E}">
        <p14:creationId xmlns:p14="http://schemas.microsoft.com/office/powerpoint/2010/main" val="1775835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vert="horz" lIns="90487" tIns="44450" rIns="90487" bIns="44450" rtlCol="0" anchor="ctr">
            <a:normAutofit/>
          </a:bodyPr>
          <a:lstStyle/>
          <a:p>
            <a:r>
              <a:rPr lang="en-GB" altLang="en-US" smtClean="0"/>
              <a:t>Requirements checking</a:t>
            </a:r>
          </a:p>
        </p:txBody>
      </p:sp>
      <p:sp>
        <p:nvSpPr>
          <p:cNvPr id="28674" name="Rectangle 3"/>
          <p:cNvSpPr>
            <a:spLocks noGrp="1" noChangeArrowheads="1"/>
          </p:cNvSpPr>
          <p:nvPr>
            <p:ph type="body" idx="1"/>
          </p:nvPr>
        </p:nvSpPr>
        <p:spPr/>
        <p:txBody>
          <a:bodyPr vert="horz" lIns="90487" tIns="44450" rIns="90487" bIns="44450" rtlCol="0">
            <a:normAutofit/>
          </a:bodyPr>
          <a:lstStyle/>
          <a:p>
            <a:r>
              <a:rPr lang="en-GB" altLang="en-US">
                <a:solidFill>
                  <a:srgbClr val="FF0000"/>
                </a:solidFill>
              </a:rPr>
              <a:t>Validity</a:t>
            </a:r>
            <a:r>
              <a:rPr lang="en-GB" altLang="en-US"/>
              <a:t>. Does the system provide the functions which best support the customer’s needs?</a:t>
            </a:r>
          </a:p>
          <a:p>
            <a:r>
              <a:rPr lang="en-GB" altLang="en-US">
                <a:solidFill>
                  <a:srgbClr val="FF0000"/>
                </a:solidFill>
              </a:rPr>
              <a:t>Consistency</a:t>
            </a:r>
            <a:r>
              <a:rPr lang="en-GB" altLang="en-US"/>
              <a:t>. Are there any requirements conflicts?</a:t>
            </a:r>
          </a:p>
          <a:p>
            <a:r>
              <a:rPr lang="en-GB" altLang="en-US">
                <a:solidFill>
                  <a:srgbClr val="FF0000"/>
                </a:solidFill>
              </a:rPr>
              <a:t>Completeness</a:t>
            </a:r>
            <a:r>
              <a:rPr lang="en-GB" altLang="en-US"/>
              <a:t>. Are all functions required by the customer included?</a:t>
            </a:r>
          </a:p>
          <a:p>
            <a:r>
              <a:rPr lang="en-GB" altLang="en-US">
                <a:solidFill>
                  <a:srgbClr val="FF0000"/>
                </a:solidFill>
              </a:rPr>
              <a:t>Realism</a:t>
            </a:r>
            <a:r>
              <a:rPr lang="en-GB" altLang="en-US"/>
              <a:t>. Can the requirements be implemented given available budget and technology</a:t>
            </a:r>
          </a:p>
          <a:p>
            <a:r>
              <a:rPr lang="en-GB" altLang="en-US">
                <a:solidFill>
                  <a:srgbClr val="FF0000"/>
                </a:solidFill>
              </a:rPr>
              <a:t>Verifiability</a:t>
            </a:r>
            <a:r>
              <a:rPr lang="en-GB" altLang="en-US"/>
              <a:t>. Can the requirements be checked?</a:t>
            </a:r>
          </a:p>
        </p:txBody>
      </p:sp>
      <p:sp>
        <p:nvSpPr>
          <p:cNvPr id="4" name="Slide Number Placeholder 3"/>
          <p:cNvSpPr>
            <a:spLocks noGrp="1"/>
          </p:cNvSpPr>
          <p:nvPr>
            <p:ph type="sldNum" sz="quarter" idx="12"/>
          </p:nvPr>
        </p:nvSpPr>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E9721BDF-658A-4587-A998-8C2868BC3B68}" type="slidenum">
              <a:rPr lang="en-US" altLang="en-US">
                <a:solidFill>
                  <a:srgbClr val="898989"/>
                </a:solidFill>
              </a:rPr>
              <a:pPr/>
              <a:t>44</a:t>
            </a:fld>
            <a:endParaRPr lang="en-US" altLang="en-US">
              <a:solidFill>
                <a:srgbClr val="898989"/>
              </a:solidFill>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extLst>
      <p:ext uri="{BB962C8B-B14F-4D97-AF65-F5344CB8AC3E}">
        <p14:creationId xmlns:p14="http://schemas.microsoft.com/office/powerpoint/2010/main" val="126402354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rtlCol="0">
            <a:normAutofit/>
          </a:bodyPr>
          <a:lstStyle/>
          <a:p>
            <a:pPr>
              <a:defRPr/>
            </a:pPr>
            <a:r>
              <a:rPr lang="en-US" b="1" dirty="0" smtClean="0">
                <a:ea typeface="+mj-ea"/>
              </a:rPr>
              <a:t>Requirements management planning</a:t>
            </a:r>
          </a:p>
        </p:txBody>
      </p:sp>
      <p:sp>
        <p:nvSpPr>
          <p:cNvPr id="80898" name="Content Placeholder 2"/>
          <p:cNvSpPr>
            <a:spLocks noGrp="1"/>
          </p:cNvSpPr>
          <p:nvPr>
            <p:ph idx="1"/>
          </p:nvPr>
        </p:nvSpPr>
        <p:spPr>
          <a:xfrm>
            <a:off x="900953" y="2209801"/>
            <a:ext cx="8686800" cy="4525963"/>
          </a:xfrm>
        </p:spPr>
        <p:txBody>
          <a:bodyPr rtlCol="0">
            <a:normAutofit/>
          </a:bodyPr>
          <a:lstStyle/>
          <a:p>
            <a:pPr>
              <a:buFont typeface="Arial"/>
              <a:buChar char="•"/>
              <a:defRPr/>
            </a:pPr>
            <a:r>
              <a:rPr lang="en-US" dirty="0" smtClean="0">
                <a:ea typeface="+mn-ea"/>
              </a:rPr>
              <a:t>Establishes the level of requirements management detail that is required.</a:t>
            </a:r>
          </a:p>
          <a:p>
            <a:pPr>
              <a:buFont typeface="Arial"/>
              <a:buChar char="•"/>
              <a:defRPr/>
            </a:pPr>
            <a:r>
              <a:rPr lang="en-US" dirty="0" smtClean="0">
                <a:ea typeface="+mn-ea"/>
              </a:rPr>
              <a:t>Requirements management decisions:</a:t>
            </a:r>
          </a:p>
          <a:p>
            <a:pPr lvl="1">
              <a:buFont typeface="Arial"/>
              <a:buChar char="–"/>
              <a:defRPr/>
            </a:pPr>
            <a:r>
              <a:rPr lang="en-US" i="1" dirty="0" smtClean="0">
                <a:solidFill>
                  <a:srgbClr val="FF0000"/>
                </a:solidFill>
                <a:ea typeface="+mn-ea"/>
              </a:rPr>
              <a:t>Requirements identification</a:t>
            </a:r>
            <a:r>
              <a:rPr lang="en-US" dirty="0" smtClean="0">
                <a:solidFill>
                  <a:srgbClr val="FF0000"/>
                </a:solidFill>
                <a:ea typeface="+mn-ea"/>
              </a:rPr>
              <a:t> </a:t>
            </a:r>
            <a:r>
              <a:rPr lang="en-US" dirty="0" smtClean="0">
                <a:ea typeface="+mn-ea"/>
              </a:rPr>
              <a:t>Each requirement must be uniquely identified so that it can be cross-referenced with other requirements. </a:t>
            </a:r>
            <a:endParaRPr lang="en-GB" dirty="0" smtClean="0">
              <a:ea typeface="+mn-ea"/>
            </a:endParaRPr>
          </a:p>
          <a:p>
            <a:pPr lvl="1">
              <a:buFont typeface="Arial"/>
              <a:buChar char="–"/>
              <a:defRPr/>
            </a:pPr>
            <a:r>
              <a:rPr lang="en-US" i="1" dirty="0" smtClean="0">
                <a:solidFill>
                  <a:srgbClr val="FF0000"/>
                </a:solidFill>
                <a:ea typeface="+mn-ea"/>
              </a:rPr>
              <a:t>A change management process</a:t>
            </a:r>
            <a:r>
              <a:rPr lang="en-US" dirty="0" smtClean="0">
                <a:solidFill>
                  <a:srgbClr val="FF0000"/>
                </a:solidFill>
                <a:ea typeface="+mn-ea"/>
              </a:rPr>
              <a:t> </a:t>
            </a:r>
            <a:r>
              <a:rPr lang="en-US" dirty="0" smtClean="0">
                <a:ea typeface="+mn-ea"/>
              </a:rPr>
              <a:t>This is the set of activities that assess the impact and cost of changes. I discuss this process in more detail in the following section.</a:t>
            </a:r>
            <a:endParaRPr lang="en-GB" dirty="0" smtClean="0">
              <a:ea typeface="+mn-ea"/>
            </a:endParaRPr>
          </a:p>
          <a:p>
            <a:pPr lvl="1">
              <a:buFont typeface="Arial"/>
              <a:buChar char="–"/>
              <a:defRPr/>
            </a:pPr>
            <a:r>
              <a:rPr lang="en-US" i="1" dirty="0" smtClean="0">
                <a:solidFill>
                  <a:srgbClr val="FF0000"/>
                </a:solidFill>
                <a:ea typeface="+mn-ea"/>
              </a:rPr>
              <a:t>Traceability policies</a:t>
            </a:r>
            <a:r>
              <a:rPr lang="en-US" dirty="0" smtClean="0">
                <a:solidFill>
                  <a:srgbClr val="FF0000"/>
                </a:solidFill>
                <a:ea typeface="+mn-ea"/>
              </a:rPr>
              <a:t> </a:t>
            </a:r>
            <a:r>
              <a:rPr lang="en-US" dirty="0" smtClean="0">
                <a:ea typeface="+mn-ea"/>
              </a:rPr>
              <a:t>These policies define the relationships between each requirement and between the requirements and the system design that should be recorded. </a:t>
            </a:r>
            <a:endParaRPr lang="en-GB" dirty="0" smtClean="0">
              <a:ea typeface="+mn-ea"/>
            </a:endParaRPr>
          </a:p>
          <a:p>
            <a:pPr lvl="1">
              <a:buFont typeface="Arial"/>
              <a:buChar char="–"/>
              <a:defRPr/>
            </a:pPr>
            <a:r>
              <a:rPr lang="en-US" i="1" dirty="0" smtClean="0">
                <a:solidFill>
                  <a:srgbClr val="FF0000"/>
                </a:solidFill>
                <a:ea typeface="+mn-ea"/>
              </a:rPr>
              <a:t>Tool support</a:t>
            </a:r>
            <a:r>
              <a:rPr lang="en-US" dirty="0" smtClean="0">
                <a:solidFill>
                  <a:srgbClr val="FF0000"/>
                </a:solidFill>
                <a:ea typeface="+mn-ea"/>
              </a:rPr>
              <a:t> </a:t>
            </a:r>
            <a:r>
              <a:rPr lang="en-US" dirty="0" smtClean="0">
                <a:ea typeface="+mn-ea"/>
              </a:rPr>
              <a:t>Tools that may be used range from specialist requirements management systems to spreadsheets and simple database systems.</a:t>
            </a:r>
            <a:endParaRPr lang="en-GB" dirty="0" smtClean="0">
              <a:ea typeface="+mn-ea"/>
            </a:endParaRPr>
          </a:p>
          <a:p>
            <a:pPr>
              <a:buFont typeface="Arial"/>
              <a:buChar char="•"/>
              <a:defRPr/>
            </a:pPr>
            <a:endParaRPr lang="en-US" dirty="0" smtClean="0">
              <a:ea typeface="+mn-ea"/>
            </a:endParaRP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8C692C63-28A1-43A7-A305-61705F0EBEE5}" type="slidenum">
              <a:rPr lang="en-US" altLang="en-US">
                <a:solidFill>
                  <a:srgbClr val="898989"/>
                </a:solidFill>
              </a:rPr>
              <a:pPr/>
              <a:t>45</a:t>
            </a:fld>
            <a:endParaRPr lang="en-US" altLang="en-US">
              <a:solidFill>
                <a:srgbClr val="898989"/>
              </a:solidFill>
            </a:endParaRPr>
          </a:p>
        </p:txBody>
      </p:sp>
    </p:spTree>
    <p:extLst>
      <p:ext uri="{BB962C8B-B14F-4D97-AF65-F5344CB8AC3E}">
        <p14:creationId xmlns:p14="http://schemas.microsoft.com/office/powerpoint/2010/main" val="21273193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rtlCol="0">
            <a:normAutofit/>
          </a:bodyPr>
          <a:lstStyle/>
          <a:p>
            <a:pPr>
              <a:defRPr/>
            </a:pPr>
            <a:r>
              <a:rPr lang="en-US" smtClean="0">
                <a:ea typeface="+mj-ea"/>
              </a:rPr>
              <a:t>Requirements change management</a:t>
            </a:r>
          </a:p>
        </p:txBody>
      </p:sp>
      <p:sp>
        <p:nvSpPr>
          <p:cNvPr id="81922" name="Content Placeholder 2"/>
          <p:cNvSpPr>
            <a:spLocks noGrp="1"/>
          </p:cNvSpPr>
          <p:nvPr>
            <p:ph idx="1"/>
          </p:nvPr>
        </p:nvSpPr>
        <p:spPr/>
        <p:txBody>
          <a:bodyPr rtlCol="0">
            <a:normAutofit fontScale="92500" lnSpcReduction="10000"/>
          </a:bodyPr>
          <a:lstStyle/>
          <a:p>
            <a:pPr>
              <a:buFont typeface="Arial"/>
              <a:buChar char="•"/>
              <a:defRPr/>
            </a:pPr>
            <a:r>
              <a:rPr lang="en-US" smtClean="0">
                <a:ea typeface="+mn-ea"/>
              </a:rPr>
              <a:t>Deciding if a requirements change should be accepted</a:t>
            </a:r>
          </a:p>
          <a:p>
            <a:pPr lvl="1">
              <a:buFont typeface="Arial"/>
              <a:buChar char="–"/>
              <a:defRPr/>
            </a:pPr>
            <a:r>
              <a:rPr lang="en-US" i="1" smtClean="0">
                <a:solidFill>
                  <a:srgbClr val="FF0000"/>
                </a:solidFill>
                <a:ea typeface="+mn-ea"/>
              </a:rPr>
              <a:t>Problem analysis and change specification</a:t>
            </a:r>
            <a:r>
              <a:rPr lang="en-US" smtClean="0">
                <a:solidFill>
                  <a:srgbClr val="FF0000"/>
                </a:solidFill>
                <a:ea typeface="+mn-ea"/>
              </a:rPr>
              <a:t> </a:t>
            </a:r>
          </a:p>
          <a:p>
            <a:pPr lvl="2">
              <a:buFont typeface="Arial"/>
              <a:buChar char="•"/>
              <a:defRPr/>
            </a:pPr>
            <a:r>
              <a:rPr lang="en-US" smtClean="0">
                <a:ea typeface="+mn-ea"/>
              </a:rPr>
              <a:t>During this stage, the problem or the change proposal is analyzed to check that it is valid. This analysis is fed back to the change requestor who may respond with a more specific requirements change proposal, or decide to withdraw the request.</a:t>
            </a:r>
            <a:endParaRPr lang="en-GB" smtClean="0">
              <a:ea typeface="+mn-ea"/>
            </a:endParaRPr>
          </a:p>
          <a:p>
            <a:pPr lvl="1">
              <a:buFont typeface="Arial"/>
              <a:buChar char="–"/>
              <a:defRPr/>
            </a:pPr>
            <a:r>
              <a:rPr lang="en-US" i="1" smtClean="0">
                <a:solidFill>
                  <a:srgbClr val="FF0000"/>
                </a:solidFill>
                <a:ea typeface="+mn-ea"/>
              </a:rPr>
              <a:t>Change analysis and costing</a:t>
            </a:r>
            <a:r>
              <a:rPr lang="en-US" smtClean="0">
                <a:solidFill>
                  <a:srgbClr val="FF0000"/>
                </a:solidFill>
                <a:ea typeface="+mn-ea"/>
              </a:rPr>
              <a:t> </a:t>
            </a:r>
          </a:p>
          <a:p>
            <a:pPr lvl="2">
              <a:buFont typeface="Arial"/>
              <a:buChar char="•"/>
              <a:defRPr/>
            </a:pPr>
            <a:r>
              <a:rPr lang="en-US" smtClean="0">
                <a:ea typeface="+mn-ea"/>
              </a:rPr>
              <a:t>The effect of the proposed change is assessed using traceability information and general knowledge of the system requirements. Once this analysis is completed, a decision is made whether or not to proceed with the requirements change.</a:t>
            </a:r>
            <a:endParaRPr lang="en-GB" smtClean="0">
              <a:ea typeface="+mn-ea"/>
            </a:endParaRPr>
          </a:p>
          <a:p>
            <a:pPr lvl="1">
              <a:buFont typeface="Arial"/>
              <a:buChar char="–"/>
              <a:defRPr/>
            </a:pPr>
            <a:r>
              <a:rPr lang="en-US" smtClean="0">
                <a:solidFill>
                  <a:srgbClr val="FF0000"/>
                </a:solidFill>
                <a:ea typeface="+mn-ea"/>
              </a:rPr>
              <a:t>Change implementation</a:t>
            </a:r>
            <a:r>
              <a:rPr lang="en-US" smtClean="0">
                <a:ea typeface="+mn-ea"/>
              </a:rPr>
              <a:t> </a:t>
            </a:r>
          </a:p>
          <a:p>
            <a:pPr lvl="2">
              <a:buFont typeface="Arial"/>
              <a:buChar char="•"/>
              <a:defRPr/>
            </a:pPr>
            <a:r>
              <a:rPr lang="en-US" smtClean="0">
                <a:ea typeface="+mn-ea"/>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A63F9DE4-262E-4DAD-B652-6529CBB22386}" type="slidenum">
              <a:rPr lang="en-US" altLang="en-US">
                <a:solidFill>
                  <a:srgbClr val="898989"/>
                </a:solidFill>
              </a:rPr>
              <a:pPr/>
              <a:t>46</a:t>
            </a:fld>
            <a:endParaRPr lang="en-US" altLang="en-US">
              <a:solidFill>
                <a:srgbClr val="898989"/>
              </a:solidFill>
            </a:endParaRPr>
          </a:p>
        </p:txBody>
      </p:sp>
    </p:spTree>
    <p:extLst>
      <p:ext uri="{BB962C8B-B14F-4D97-AF65-F5344CB8AC3E}">
        <p14:creationId xmlns:p14="http://schemas.microsoft.com/office/powerpoint/2010/main" val="23275363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rtlCol="0">
            <a:normAutofit/>
          </a:bodyPr>
          <a:lstStyle/>
          <a:p>
            <a:pPr>
              <a:defRPr/>
            </a:pPr>
            <a:r>
              <a:rPr lang="en-US" smtClean="0">
                <a:ea typeface="+mj-ea"/>
              </a:rPr>
              <a:t>Requirements change management</a:t>
            </a:r>
            <a:r>
              <a:rPr lang="en-GB" smtClean="0">
                <a:ea typeface="+mj-ea"/>
              </a:rPr>
              <a:t> </a:t>
            </a:r>
            <a:endParaRPr lang="en-US" smtClean="0">
              <a:ea typeface="+mj-ea"/>
            </a:endParaRPr>
          </a:p>
        </p:txBody>
      </p:sp>
      <p:pic>
        <p:nvPicPr>
          <p:cNvPr id="38914" name="Picture 3" descr="4.18 ReqChangeMan.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136900"/>
            <a:ext cx="86614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7B052F31-9818-4C35-B21A-F00AFC3769ED}" type="slidenum">
              <a:rPr lang="en-US" altLang="en-US">
                <a:solidFill>
                  <a:srgbClr val="898989"/>
                </a:solidFill>
              </a:rPr>
              <a:pPr/>
              <a:t>47</a:t>
            </a:fld>
            <a:endParaRPr lang="en-US" altLang="en-US">
              <a:solidFill>
                <a:srgbClr val="898989"/>
              </a:solidFill>
            </a:endParaRPr>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extLst>
      <p:ext uri="{BB962C8B-B14F-4D97-AF65-F5344CB8AC3E}">
        <p14:creationId xmlns:p14="http://schemas.microsoft.com/office/powerpoint/2010/main" val="3508497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a:t>
            </a:r>
            <a:r>
              <a:rPr lang="en-US" dirty="0"/>
              <a:t>of requirements management</a:t>
            </a:r>
          </a:p>
        </p:txBody>
      </p:sp>
      <p:sp>
        <p:nvSpPr>
          <p:cNvPr id="3" name="Content Placeholder 2"/>
          <p:cNvSpPr>
            <a:spLocks noGrp="1"/>
          </p:cNvSpPr>
          <p:nvPr>
            <p:ph idx="1"/>
          </p:nvPr>
        </p:nvSpPr>
        <p:spPr>
          <a:xfrm>
            <a:off x="680321" y="2336873"/>
            <a:ext cx="10937938" cy="4050480"/>
          </a:xfrm>
        </p:spPr>
        <p:txBody>
          <a:bodyPr>
            <a:normAutofit fontScale="92500" lnSpcReduction="20000"/>
          </a:bodyPr>
          <a:lstStyle/>
          <a:p>
            <a:pPr algn="just"/>
            <a:r>
              <a:rPr lang="en-US" dirty="0"/>
              <a:t>The purpose of requirements management </a:t>
            </a:r>
            <a:r>
              <a:rPr lang="en-US" dirty="0" smtClean="0"/>
              <a:t>is </a:t>
            </a:r>
            <a:r>
              <a:rPr lang="en-US" dirty="0"/>
              <a:t>to manage the requirements of the project's products and product components and to identify inconsistencies between those requirements and the project's plans and work products. </a:t>
            </a:r>
            <a:endParaRPr lang="en-US" dirty="0" smtClean="0"/>
          </a:p>
          <a:p>
            <a:pPr algn="just"/>
            <a:r>
              <a:rPr lang="en-US" dirty="0" smtClean="0"/>
              <a:t>Moreover</a:t>
            </a:r>
            <a:r>
              <a:rPr lang="en-US" dirty="0"/>
              <a:t>, another purpose is to establish a common understanding between the customer and the software project of the customer’s requirements that will be addressed by the software </a:t>
            </a:r>
            <a:r>
              <a:rPr lang="en-US" dirty="0" smtClean="0"/>
              <a:t>project.</a:t>
            </a:r>
          </a:p>
          <a:p>
            <a:pPr algn="just"/>
            <a:r>
              <a:rPr lang="en-US" dirty="0"/>
              <a:t>In requirements management, the goal is to meet the stakeholders’ conditions and requirements, thus the final result will be the desired product. </a:t>
            </a:r>
            <a:endParaRPr lang="en-US" dirty="0" smtClean="0"/>
          </a:p>
          <a:p>
            <a:pPr algn="just"/>
            <a:r>
              <a:rPr lang="en-US" dirty="0" smtClean="0"/>
              <a:t>Activities </a:t>
            </a:r>
            <a:r>
              <a:rPr lang="en-US" dirty="0"/>
              <a:t>that are ensuring these objectives are called in general the requirements management. </a:t>
            </a:r>
            <a:endParaRPr lang="en-US" dirty="0" smtClean="0"/>
          </a:p>
          <a:p>
            <a:pPr algn="just"/>
            <a:r>
              <a:rPr lang="en-US" dirty="0" smtClean="0"/>
              <a:t>The </a:t>
            </a:r>
            <a:r>
              <a:rPr lang="en-US" dirty="0"/>
              <a:t>main task in requirements management is to ensure that the end product comes up to stakeholders expectations. </a:t>
            </a:r>
            <a:endParaRPr lang="en-US" dirty="0" smtClean="0"/>
          </a:p>
          <a:p>
            <a:pPr algn="just"/>
            <a:r>
              <a:rPr lang="en-US" dirty="0" smtClean="0"/>
              <a:t>In </a:t>
            </a:r>
            <a:r>
              <a:rPr lang="en-US" dirty="0"/>
              <a:t>the end product, there have to be all the demanded features, and these only.</a:t>
            </a:r>
          </a:p>
        </p:txBody>
      </p:sp>
    </p:spTree>
    <p:extLst>
      <p:ext uri="{BB962C8B-B14F-4D97-AF65-F5344CB8AC3E}">
        <p14:creationId xmlns:p14="http://schemas.microsoft.com/office/powerpoint/2010/main" val="230456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a:t>Requirements management (RM</a:t>
            </a:r>
            <a:r>
              <a:rPr lang="en-US" sz="4400" dirty="0" smtClean="0"/>
              <a:t>)</a:t>
            </a:r>
            <a:r>
              <a:rPr lang="en-US" sz="4400" dirty="0"/>
              <a:t> Activities</a:t>
            </a:r>
          </a:p>
        </p:txBody>
      </p:sp>
      <p:sp>
        <p:nvSpPr>
          <p:cNvPr id="3" name="Subtitle 2"/>
          <p:cNvSpPr>
            <a:spLocks noGrp="1"/>
          </p:cNvSpPr>
          <p:nvPr>
            <p:ph type="subTitle" idx="1"/>
          </p:nvPr>
        </p:nvSpPr>
        <p:spPr/>
        <p:txBody>
          <a:bodyPr/>
          <a:lstStyle/>
          <a:p>
            <a:pPr algn="ctr"/>
            <a:endParaRPr lang="en-US" b="1" dirty="0"/>
          </a:p>
        </p:txBody>
      </p:sp>
    </p:spTree>
    <p:extLst>
      <p:ext uri="{BB962C8B-B14F-4D97-AF65-F5344CB8AC3E}">
        <p14:creationId xmlns:p14="http://schemas.microsoft.com/office/powerpoint/2010/main" val="2190564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r>
              <a:rPr lang="en-US" dirty="0" smtClean="0"/>
              <a:t>Management </a:t>
            </a:r>
            <a:r>
              <a:rPr lang="en-US" dirty="0"/>
              <a:t>(RM)</a:t>
            </a:r>
            <a:r>
              <a:rPr lang="en-US" dirty="0" smtClean="0"/>
              <a:t> Activities</a:t>
            </a:r>
            <a:endParaRPr lang="en-US" dirty="0"/>
          </a:p>
        </p:txBody>
      </p:sp>
      <p:sp>
        <p:nvSpPr>
          <p:cNvPr id="3" name="Content Placeholder 2"/>
          <p:cNvSpPr>
            <a:spLocks noGrp="1"/>
          </p:cNvSpPr>
          <p:nvPr>
            <p:ph idx="1"/>
          </p:nvPr>
        </p:nvSpPr>
        <p:spPr>
          <a:xfrm>
            <a:off x="680321" y="2336872"/>
            <a:ext cx="11314455" cy="3727751"/>
          </a:xfrm>
        </p:spPr>
        <p:txBody>
          <a:bodyPr>
            <a:normAutofit lnSpcReduction="10000"/>
          </a:bodyPr>
          <a:lstStyle/>
          <a:p>
            <a:pPr algn="just"/>
            <a:r>
              <a:rPr lang="en-US" dirty="0"/>
              <a:t>RM activities are considered to begin before the actual requirements engineering process phases (RM planning) and to continue during design, implementation, testing and maintenance </a:t>
            </a:r>
            <a:r>
              <a:rPr lang="en-US" dirty="0" smtClean="0"/>
              <a:t>phases.</a:t>
            </a:r>
          </a:p>
          <a:p>
            <a:pPr algn="just"/>
            <a:r>
              <a:rPr lang="en-US" dirty="0"/>
              <a:t>The requirements provide the scope and direction for the projects. </a:t>
            </a:r>
            <a:endParaRPr lang="en-US" dirty="0" smtClean="0"/>
          </a:p>
          <a:p>
            <a:pPr algn="just"/>
            <a:r>
              <a:rPr lang="en-US" dirty="0" smtClean="0"/>
              <a:t>Unfortunately</a:t>
            </a:r>
            <a:r>
              <a:rPr lang="en-US" dirty="0"/>
              <a:t>, paying attention to the requirements management is not sufficient in </a:t>
            </a:r>
            <a:r>
              <a:rPr lang="en-US" dirty="0" smtClean="0"/>
              <a:t>practice.</a:t>
            </a:r>
          </a:p>
          <a:p>
            <a:pPr algn="just"/>
            <a:r>
              <a:rPr lang="en-US" dirty="0" smtClean="0"/>
              <a:t> </a:t>
            </a:r>
            <a:r>
              <a:rPr lang="en-US" dirty="0"/>
              <a:t>If requirements are not managed well, a project can fail or be very costly. </a:t>
            </a:r>
            <a:endParaRPr lang="en-US" dirty="0" smtClean="0"/>
          </a:p>
          <a:p>
            <a:pPr algn="just"/>
            <a:r>
              <a:rPr lang="en-US" dirty="0" smtClean="0"/>
              <a:t>On </a:t>
            </a:r>
            <a:r>
              <a:rPr lang="en-US" dirty="0"/>
              <a:t>the other hand, a project that meets its requirements is by definition a </a:t>
            </a:r>
            <a:r>
              <a:rPr lang="en-US" dirty="0" smtClean="0"/>
              <a:t>success.</a:t>
            </a:r>
          </a:p>
          <a:p>
            <a:pPr algn="just"/>
            <a:r>
              <a:rPr lang="en-US" dirty="0" smtClean="0"/>
              <a:t>Requirements </a:t>
            </a:r>
            <a:r>
              <a:rPr lang="en-US" dirty="0"/>
              <a:t>management is </a:t>
            </a:r>
            <a:r>
              <a:rPr lang="en-US" dirty="0" smtClean="0"/>
              <a:t>one </a:t>
            </a:r>
            <a:r>
              <a:rPr lang="en-US" dirty="0"/>
              <a:t>of the most critical processes in the collaborative software development.</a:t>
            </a:r>
          </a:p>
        </p:txBody>
      </p:sp>
    </p:spTree>
    <p:extLst>
      <p:ext uri="{BB962C8B-B14F-4D97-AF65-F5344CB8AC3E}">
        <p14:creationId xmlns:p14="http://schemas.microsoft.com/office/powerpoint/2010/main" val="330717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0321" y="2094827"/>
            <a:ext cx="9613861" cy="3599316"/>
          </a:xfrm>
        </p:spPr>
        <p:txBody>
          <a:bodyPr/>
          <a:lstStyle/>
          <a:p>
            <a:r>
              <a:rPr lang="en-US" dirty="0"/>
              <a:t>Under the circumstances, the requirements management can be </a:t>
            </a:r>
            <a:r>
              <a:rPr lang="en-US" dirty="0" smtClean="0"/>
              <a:t>organized </a:t>
            </a:r>
            <a:r>
              <a:rPr lang="en-US" dirty="0"/>
              <a:t>under four main RM </a:t>
            </a:r>
            <a:r>
              <a:rPr lang="en-US" dirty="0" smtClean="0"/>
              <a:t>activities </a:t>
            </a:r>
            <a:r>
              <a:rPr lang="en-US" dirty="0"/>
              <a:t>as follows</a:t>
            </a:r>
            <a:r>
              <a:rPr lang="en-US" dirty="0" smtClean="0"/>
              <a:t>: </a:t>
            </a:r>
            <a:endParaRPr lang="en-US" dirty="0"/>
          </a:p>
        </p:txBody>
      </p:sp>
      <p:graphicFrame>
        <p:nvGraphicFramePr>
          <p:cNvPr id="4" name="Diagram 3"/>
          <p:cNvGraphicFramePr/>
          <p:nvPr>
            <p:extLst>
              <p:ext uri="{D42A27DB-BD31-4B8C-83A1-F6EECF244321}">
                <p14:modId xmlns:p14="http://schemas.microsoft.com/office/powerpoint/2010/main" val="2094195901"/>
              </p:ext>
            </p:extLst>
          </p:nvPr>
        </p:nvGraphicFramePr>
        <p:xfrm>
          <a:off x="1722821" y="2918012"/>
          <a:ext cx="8752437" cy="3442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073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Requirements </a:t>
            </a:r>
            <a:r>
              <a:rPr lang="en-US" dirty="0"/>
              <a:t>Identification</a:t>
            </a:r>
          </a:p>
        </p:txBody>
      </p:sp>
      <p:sp>
        <p:nvSpPr>
          <p:cNvPr id="3" name="Content Placeholder 2"/>
          <p:cNvSpPr>
            <a:spLocks noGrp="1"/>
          </p:cNvSpPr>
          <p:nvPr>
            <p:ph idx="1"/>
          </p:nvPr>
        </p:nvSpPr>
        <p:spPr>
          <a:xfrm>
            <a:off x="680321" y="2336872"/>
            <a:ext cx="10830361" cy="3687409"/>
          </a:xfrm>
        </p:spPr>
        <p:txBody>
          <a:bodyPr>
            <a:normAutofit/>
          </a:bodyPr>
          <a:lstStyle/>
          <a:p>
            <a:pPr algn="just"/>
            <a:r>
              <a:rPr lang="en-US" dirty="0"/>
              <a:t>The requirements identification focuses on the assignment of a unique identifier for each requirement, which can be used to unambiguously refer to a requirement during product development and management. </a:t>
            </a:r>
          </a:p>
          <a:p>
            <a:pPr algn="just"/>
            <a:r>
              <a:rPr lang="en-US" dirty="0" smtClean="0"/>
              <a:t>Since </a:t>
            </a:r>
            <a:r>
              <a:rPr lang="en-US" dirty="0"/>
              <a:t>requirements may evolve during product development, the management of requirement versions is essential. </a:t>
            </a:r>
            <a:endParaRPr lang="en-US" dirty="0" smtClean="0"/>
          </a:p>
          <a:p>
            <a:pPr algn="just"/>
            <a:r>
              <a:rPr lang="en-US" dirty="0" smtClean="0"/>
              <a:t>Requirements </a:t>
            </a:r>
            <a:r>
              <a:rPr lang="en-US" dirty="0"/>
              <a:t>are usually </a:t>
            </a:r>
            <a:r>
              <a:rPr lang="en-US" dirty="0" smtClean="0"/>
              <a:t>organized </a:t>
            </a:r>
            <a:r>
              <a:rPr lang="en-US" dirty="0"/>
              <a:t>hierarchically, and in consequence of that, parent-child – relations between requirements are possible. </a:t>
            </a:r>
          </a:p>
        </p:txBody>
      </p:sp>
    </p:spTree>
    <p:extLst>
      <p:ext uri="{BB962C8B-B14F-4D97-AF65-F5344CB8AC3E}">
        <p14:creationId xmlns:p14="http://schemas.microsoft.com/office/powerpoint/2010/main" val="58918667"/>
      </p:ext>
    </p:extLst>
  </p:cSld>
  <p:clrMapOvr>
    <a:masterClrMapping/>
  </p:clrMapOvr>
</p:sld>
</file>

<file path=ppt/theme/theme1.xml><?xml version="1.0" encoding="utf-8"?>
<a:theme xmlns:a="http://schemas.openxmlformats.org/drawingml/2006/main" name="Berli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715</TotalTime>
  <Words>3033</Words>
  <Application>Microsoft Office PowerPoint</Application>
  <PresentationFormat>Widescreen</PresentationFormat>
  <Paragraphs>233</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MS PGothic</vt:lpstr>
      <vt:lpstr>Arial</vt:lpstr>
      <vt:lpstr>Calibri</vt:lpstr>
      <vt:lpstr>Cambria</vt:lpstr>
      <vt:lpstr>Berlin</vt:lpstr>
      <vt:lpstr>Requirements management (RM)</vt:lpstr>
      <vt:lpstr>Requirement</vt:lpstr>
      <vt:lpstr>Requirements management (RM)</vt:lpstr>
      <vt:lpstr>Cont..</vt:lpstr>
      <vt:lpstr>Purpose of requirements management</vt:lpstr>
      <vt:lpstr>Requirements management (RM) Activities</vt:lpstr>
      <vt:lpstr>Requirements Management (RM) Activities</vt:lpstr>
      <vt:lpstr>PowerPoint Presentation</vt:lpstr>
      <vt:lpstr>1. Requirements Identification</vt:lpstr>
      <vt:lpstr>Cont..</vt:lpstr>
      <vt:lpstr>Cont…</vt:lpstr>
      <vt:lpstr>Cont…</vt:lpstr>
      <vt:lpstr>Cont…</vt:lpstr>
      <vt:lpstr>2. Requirements Traceability and Consistency Management </vt:lpstr>
      <vt:lpstr>PowerPoint Presentation</vt:lpstr>
      <vt:lpstr>PowerPoint Presentation</vt:lpstr>
      <vt:lpstr>PowerPoint Presentation</vt:lpstr>
      <vt:lpstr>PowerPoint Presentation</vt:lpstr>
      <vt:lpstr>3. Requirements change Management</vt:lpstr>
      <vt:lpstr>Cont…</vt:lpstr>
      <vt:lpstr>4. Requirements Management Planning</vt:lpstr>
      <vt:lpstr>REQUIREMENT ENGINEERING PROCESS </vt:lpstr>
      <vt:lpstr>Cont…</vt:lpstr>
      <vt:lpstr>PowerPoint Presentation</vt:lpstr>
      <vt:lpstr>Process of requirements engineering</vt:lpstr>
      <vt:lpstr>PowerPoint Presentation</vt:lpstr>
      <vt:lpstr>Feasibility study</vt:lpstr>
      <vt:lpstr>Requirements elicitation and analysis</vt:lpstr>
      <vt:lpstr>Cont…</vt:lpstr>
      <vt:lpstr>Cont…</vt:lpstr>
      <vt:lpstr>Cont…</vt:lpstr>
      <vt:lpstr>Cont…</vt:lpstr>
      <vt:lpstr>Cont..</vt:lpstr>
      <vt:lpstr>The requirements elicitation and analysis process </vt:lpstr>
      <vt:lpstr>Process activities</vt:lpstr>
      <vt:lpstr>Problems of Requirements Analysis</vt:lpstr>
      <vt:lpstr>Documentation of Requirements</vt:lpstr>
      <vt:lpstr>PowerPoint Presentation</vt:lpstr>
      <vt:lpstr>PowerPoint Presentation</vt:lpstr>
      <vt:lpstr>PowerPoint Presentation</vt:lpstr>
      <vt:lpstr>PowerPoint Presentation</vt:lpstr>
      <vt:lpstr>Requirements Verification and Validation</vt:lpstr>
      <vt:lpstr>PowerPoint Presentation</vt:lpstr>
      <vt:lpstr>Requirements checking</vt:lpstr>
      <vt:lpstr>Requirements management planning</vt:lpstr>
      <vt:lpstr>Requirements change management</vt:lpstr>
      <vt:lpstr>Requirements change management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Engineering</dc:title>
  <dc:creator>SANA IRSHAD</dc:creator>
  <cp:lastModifiedBy>SANA IRSHAD</cp:lastModifiedBy>
  <cp:revision>21</cp:revision>
  <dcterms:created xsi:type="dcterms:W3CDTF">2018-01-26T16:43:57Z</dcterms:created>
  <dcterms:modified xsi:type="dcterms:W3CDTF">2018-01-28T19:33:20Z</dcterms:modified>
</cp:coreProperties>
</file>