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5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9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1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5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7F68-2CB3-4C6E-9ED3-11222CEB9080}" type="datetimeFigureOut">
              <a:rPr lang="ru-RU" smtClean="0"/>
              <a:t>12.09.2017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7C40-B91A-430D-8558-FEBEEB2DA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25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2017-09-12T06:54:14Z</dcterms:created>
  <dcterms:modified xsi:type="dcterms:W3CDTF">2017-09-12T06:54:19Z</dcterms:modified>
</cp:coreProperties>
</file>