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16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56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37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7330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514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6643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0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537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05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50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39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08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48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27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92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16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93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8B6C28F-B418-47C6-8F4A-01F1B2D5D3F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765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Discord-bot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Круглов Владислав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95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на проект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Бот для </a:t>
            </a:r>
            <a:r>
              <a:rPr lang="ru-RU" dirty="0" err="1" smtClean="0"/>
              <a:t>дискорда</a:t>
            </a:r>
            <a:r>
              <a:rPr lang="ru-RU" dirty="0" smtClean="0"/>
              <a:t>, </a:t>
            </a:r>
            <a:r>
              <a:rPr lang="ru-RU" dirty="0" smtClean="0"/>
              <a:t>позволяющего </a:t>
            </a:r>
            <a:r>
              <a:rPr lang="ru-RU" dirty="0" smtClean="0"/>
              <a:t>выполнять команды общаться.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7639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discord.py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для </a:t>
            </a:r>
            <a:r>
              <a:rPr lang="ru-RU" dirty="0" smtClean="0"/>
              <a:t>реализации основных функций</a:t>
            </a:r>
            <a:endParaRPr lang="ru-RU" dirty="0"/>
          </a:p>
          <a:p>
            <a:r>
              <a:rPr lang="ru-RU" dirty="0" err="1" smtClean="0"/>
              <a:t>asyncio</a:t>
            </a:r>
            <a:r>
              <a:rPr lang="ru-RU" dirty="0" smtClean="0"/>
              <a:t> </a:t>
            </a:r>
            <a:r>
              <a:rPr lang="ru-RU" dirty="0"/>
              <a:t>– для </a:t>
            </a:r>
            <a:r>
              <a:rPr lang="ru-RU" dirty="0" smtClean="0"/>
              <a:t>асинхронных функций</a:t>
            </a:r>
            <a:endParaRPr lang="ru-RU" dirty="0"/>
          </a:p>
          <a:p>
            <a:r>
              <a:rPr lang="en-US" dirty="0"/>
              <a:t>r</a:t>
            </a:r>
            <a:r>
              <a:rPr lang="en-US" dirty="0" smtClean="0"/>
              <a:t>andom </a:t>
            </a:r>
            <a:r>
              <a:rPr lang="ru-RU" dirty="0"/>
              <a:t>– для </a:t>
            </a:r>
            <a:r>
              <a:rPr lang="ru-RU" dirty="0" smtClean="0"/>
              <a:t>некоторых функций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144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pic>
        <p:nvPicPr>
          <p:cNvPr id="7" name="Объект 6"/>
          <p:cNvPicPr>
            <a:picLocks noGrp="1"/>
          </p:cNvPicPr>
          <p:nvPr>
            <p:ph sz="half" idx="1"/>
          </p:nvPr>
        </p:nvPicPr>
        <p:blipFill rotWithShape="1">
          <a:blip r:embed="rId2"/>
          <a:srcRect l="33544" t="27881" r="29568" b="18931"/>
          <a:stretch/>
        </p:blipFill>
        <p:spPr bwMode="auto">
          <a:xfrm>
            <a:off x="924362" y="685800"/>
            <a:ext cx="4456826" cy="36147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Объект 7"/>
          <p:cNvPicPr>
            <a:picLocks noGrp="1"/>
          </p:cNvPicPr>
          <p:nvPr>
            <p:ph sz="half" idx="2"/>
          </p:nvPr>
        </p:nvPicPr>
        <p:blipFill rotWithShape="1">
          <a:blip r:embed="rId3"/>
          <a:srcRect l="33400" t="31497" r="31597" b="18151"/>
          <a:stretch/>
        </p:blipFill>
        <p:spPr bwMode="auto">
          <a:xfrm>
            <a:off x="6041999" y="685800"/>
            <a:ext cx="4467277" cy="36147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7584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sz="half" idx="1"/>
          </p:nvPr>
        </p:nvPicPr>
        <p:blipFill rotWithShape="1">
          <a:blip r:embed="rId2"/>
          <a:srcRect l="37619" t="47053" r="48679" b="11376"/>
          <a:stretch/>
        </p:blipFill>
        <p:spPr bwMode="auto">
          <a:xfrm>
            <a:off x="2093722" y="685800"/>
            <a:ext cx="2118106" cy="36147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09435530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</TotalTime>
  <Words>34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Сектор</vt:lpstr>
      <vt:lpstr>Discord-bot</vt:lpstr>
      <vt:lpstr>Задание на проект</vt:lpstr>
      <vt:lpstr>Технологии</vt:lpstr>
      <vt:lpstr>Скриншоты</vt:lpstr>
      <vt:lpstr>Скриншоты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Клиент-Сервер</dc:title>
  <dc:creator>Яндекс Лицей</dc:creator>
  <cp:lastModifiedBy>Яндекс Лицей</cp:lastModifiedBy>
  <cp:revision>3</cp:revision>
  <dcterms:created xsi:type="dcterms:W3CDTF">2018-12-17T14:15:26Z</dcterms:created>
  <dcterms:modified xsi:type="dcterms:W3CDTF">2019-04-29T14:02:56Z</dcterms:modified>
</cp:coreProperties>
</file>