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90B0-9B55-458E-8868-581799EC3A28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4554-293B-4FBF-8BF2-8D741B0EAF7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00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90B0-9B55-458E-8868-581799EC3A28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4554-293B-4FBF-8BF2-8D741B0EA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37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90B0-9B55-458E-8868-581799EC3A28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4554-293B-4FBF-8BF2-8D741B0EA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76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90B0-9B55-458E-8868-581799EC3A28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4554-293B-4FBF-8BF2-8D741B0EA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60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90B0-9B55-458E-8868-581799EC3A28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4554-293B-4FBF-8BF2-8D741B0EAF7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66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90B0-9B55-458E-8868-581799EC3A28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4554-293B-4FBF-8BF2-8D741B0EA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5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90B0-9B55-458E-8868-581799EC3A28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4554-293B-4FBF-8BF2-8D741B0EA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92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90B0-9B55-458E-8868-581799EC3A28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4554-293B-4FBF-8BF2-8D741B0EA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43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90B0-9B55-458E-8868-581799EC3A28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4554-293B-4FBF-8BF2-8D741B0EA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32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9A90B0-9B55-458E-8868-581799EC3A28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F54554-293B-4FBF-8BF2-8D741B0EA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11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90B0-9B55-458E-8868-581799EC3A28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54554-293B-4FBF-8BF2-8D741B0EA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58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9A90B0-9B55-458E-8868-581799EC3A28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F54554-293B-4FBF-8BF2-8D741B0EAF7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89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7CD5EEA-CBF9-4C78-B055-B556E7984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6998" y="1267968"/>
            <a:ext cx="4427258" cy="1837944"/>
          </a:xfrm>
        </p:spPr>
        <p:txBody>
          <a:bodyPr/>
          <a:lstStyle/>
          <a:p>
            <a:r>
              <a:rPr lang="ru-RU" dirty="0" err="1" smtClean="0"/>
              <a:t>ВЯндексе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A3245D8-B7D0-47A6-BB9E-92C745F17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860" y="3422903"/>
            <a:ext cx="9055533" cy="124663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оздали Круглов Владислав и Старков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ндрей.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2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B017D6F-50DC-4AA2-A8E7-31E0ED86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проекта: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9B02F41-A7A0-4613-9669-3EF803335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4271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Создать </a:t>
            </a:r>
            <a:r>
              <a:rPr lang="ru-RU" dirty="0" smtClean="0"/>
              <a:t>сайт с помощью библиотеки </a:t>
            </a:r>
            <a:r>
              <a:rPr lang="en-US" dirty="0" smtClean="0"/>
              <a:t>Flask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84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69768E0-C775-4C86-A9CC-A4137B92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Технологии, используемые при выполнении данной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696A47E-36EC-4531-BC82-1BC561C1E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 с другими Языками программирования.</a:t>
            </a:r>
          </a:p>
          <a:p>
            <a:r>
              <a:rPr lang="ru-RU" dirty="0" smtClean="0"/>
              <a:t>Несколько библиотек.</a:t>
            </a:r>
            <a:endParaRPr lang="en-US" dirty="0"/>
          </a:p>
          <a:p>
            <a:r>
              <a:rPr lang="ru-RU" dirty="0"/>
              <a:t>Создание и использование скриптов</a:t>
            </a:r>
          </a:p>
          <a:p>
            <a:r>
              <a:rPr lang="ru-RU" dirty="0"/>
              <a:t>Работа с </a:t>
            </a:r>
            <a:r>
              <a:rPr lang="ru-RU" dirty="0" smtClean="0"/>
              <a:t>файлами</a:t>
            </a:r>
          </a:p>
          <a:p>
            <a:r>
              <a:rPr lang="ru-RU" dirty="0" smtClean="0"/>
              <a:t>Работа с таблицами </a:t>
            </a:r>
            <a:r>
              <a:rPr lang="en-US" dirty="0" smtClean="0"/>
              <a:t>SQL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62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212DE8D-F7DA-4410-8BF7-BEFDDD19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</a:t>
            </a:r>
            <a:r>
              <a:rPr lang="ru-RU" dirty="0" smtClean="0"/>
              <a:t>сайта: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9969" y="1737360"/>
            <a:ext cx="5315712" cy="40227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59"/>
            <a:ext cx="474268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49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Times New Roman</vt:lpstr>
      <vt:lpstr>Ретро</vt:lpstr>
      <vt:lpstr>ВЯндексе</vt:lpstr>
      <vt:lpstr>Цель проекта: </vt:lpstr>
      <vt:lpstr>Технологии, используемые при выполнении данной работы:</vt:lpstr>
      <vt:lpstr>Скриншоты сайта: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Tower-def</dc:title>
  <dc:creator>proglot003@yandex.ru</dc:creator>
  <cp:lastModifiedBy>Яндекс Лицей</cp:lastModifiedBy>
  <cp:revision>5</cp:revision>
  <dcterms:created xsi:type="dcterms:W3CDTF">2019-02-09T17:44:27Z</dcterms:created>
  <dcterms:modified xsi:type="dcterms:W3CDTF">2019-03-11T14:17:25Z</dcterms:modified>
</cp:coreProperties>
</file>