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6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56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3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33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14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64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53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05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0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9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16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93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B6C28F-B418-47C6-8F4A-01F1B2D5D3FD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964105-01E2-4A5A-9C2E-6DDCF08B4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76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Клиент-Сервер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Круглов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5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клиента </a:t>
            </a:r>
            <a:r>
              <a:rPr lang="ru-RU" dirty="0"/>
              <a:t>текстового чата, </a:t>
            </a:r>
            <a:r>
              <a:rPr lang="ru-RU" dirty="0" smtClean="0"/>
              <a:t>позволяющего передавать </a:t>
            </a:r>
            <a:r>
              <a:rPr lang="ru-RU" dirty="0"/>
              <a:t>текст через сервер с использованием технологии </a:t>
            </a:r>
            <a:r>
              <a:rPr lang="ru-RU" dirty="0" smtClean="0"/>
              <a:t>сокетов.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63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PyQt5 – </a:t>
            </a:r>
            <a:r>
              <a:rPr lang="ru-RU" dirty="0" smtClean="0"/>
              <a:t>для разработки интерфейса</a:t>
            </a:r>
            <a:endParaRPr lang="ru-RU" dirty="0"/>
          </a:p>
          <a:p>
            <a:r>
              <a:rPr lang="en-US" dirty="0" smtClean="0"/>
              <a:t>Time</a:t>
            </a:r>
            <a:r>
              <a:rPr lang="ru-RU" dirty="0" smtClean="0"/>
              <a:t> </a:t>
            </a:r>
            <a:r>
              <a:rPr lang="ru-RU" dirty="0"/>
              <a:t>– для определения времени сообщения</a:t>
            </a:r>
          </a:p>
          <a:p>
            <a:r>
              <a:rPr lang="en-US" dirty="0"/>
              <a:t>Random </a:t>
            </a:r>
            <a:r>
              <a:rPr lang="ru-RU" dirty="0"/>
              <a:t>– для определения случайного порта</a:t>
            </a:r>
          </a:p>
          <a:p>
            <a:r>
              <a:rPr lang="en-US" dirty="0" smtClean="0"/>
              <a:t>Socket </a:t>
            </a:r>
            <a:r>
              <a:rPr lang="ru-RU" dirty="0"/>
              <a:t>– для работы с сокетами, определения имени хоста, передачи данных, ее кодирования и декодирования</a:t>
            </a:r>
          </a:p>
          <a:p>
            <a:r>
              <a:rPr lang="en-US" dirty="0" smtClean="0"/>
              <a:t>Threading</a:t>
            </a:r>
            <a:r>
              <a:rPr lang="ru-RU" dirty="0" smtClean="0"/>
              <a:t> </a:t>
            </a:r>
            <a:r>
              <a:rPr lang="ru-RU" dirty="0"/>
              <a:t>– для создания потоков, в которых осуществляется передача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44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009110"/>
            <a:ext cx="4937125" cy="2968117"/>
          </a:xfr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63" y="1001237"/>
            <a:ext cx="4933950" cy="2983864"/>
          </a:xfrm>
        </p:spPr>
      </p:pic>
    </p:spTree>
    <p:extLst>
      <p:ext uri="{BB962C8B-B14F-4D97-AF65-F5344CB8AC3E}">
        <p14:creationId xmlns:p14="http://schemas.microsoft.com/office/powerpoint/2010/main" val="7758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42" y="1101012"/>
            <a:ext cx="5876140" cy="351313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43553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70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Клиент-Сервер</vt:lpstr>
      <vt:lpstr>Задание на проект</vt:lpstr>
      <vt:lpstr>Технологии</vt:lpstr>
      <vt:lpstr>Скриншоты</vt:lpstr>
      <vt:lpstr>Скриншоты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Клиент-Сервер</dc:title>
  <dc:creator>Яндекс Лицей</dc:creator>
  <cp:lastModifiedBy>Яндекс Лицей</cp:lastModifiedBy>
  <cp:revision>2</cp:revision>
  <dcterms:created xsi:type="dcterms:W3CDTF">2018-12-17T14:15:26Z</dcterms:created>
  <dcterms:modified xsi:type="dcterms:W3CDTF">2018-12-17T13:31:14Z</dcterms:modified>
</cp:coreProperties>
</file>