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99" r:id="rId3"/>
    <p:sldId id="296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7" r:id="rId42"/>
    <p:sldId id="298" r:id="rId43"/>
    <p:sldId id="300" r:id="rId4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D93E-755D-457E-910A-5834248E67C3}" type="datetimeFigureOut">
              <a:rPr lang="th-TH" smtClean="0"/>
              <a:pPr/>
              <a:t>26/05/58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304C-9115-4EE6-BAF5-E6D62008716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synoxzhioQ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4000" b="1" dirty="0" smtClean="0">
                <a:solidFill>
                  <a:schemeClr val="tx1"/>
                </a:solidFill>
              </a:rPr>
              <a:t>โปรแกรมคำนวณทางคณิตศาสตร์ 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285852" y="4786322"/>
            <a:ext cx="4500594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โปรแกรมหา</a:t>
            </a:r>
            <a:r>
              <a:rPr lang="th-TH" dirty="0" err="1" smtClean="0">
                <a:solidFill>
                  <a:schemeClr val="tx1"/>
                </a:solidFill>
              </a:rPr>
              <a:t>ค่าไฮเพอร์</a:t>
            </a:r>
            <a:r>
              <a:rPr lang="th-TH" dirty="0" smtClean="0">
                <a:solidFill>
                  <a:schemeClr val="tx1"/>
                </a:solidFill>
              </a:rPr>
              <a:t>โบ</a:t>
            </a:r>
            <a:r>
              <a:rPr lang="th-TH" dirty="0" err="1" smtClean="0">
                <a:solidFill>
                  <a:schemeClr val="tx1"/>
                </a:solidFill>
              </a:rPr>
              <a:t>ลิก</a:t>
            </a:r>
            <a:r>
              <a:rPr lang="th-TH" dirty="0" smtClean="0">
                <a:solidFill>
                  <a:schemeClr val="tx1"/>
                </a:solidFill>
              </a:rPr>
              <a:t> 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85720" y="5643578"/>
            <a:ext cx="4500594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โปรแกรมหาค่าลอการิทึม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214546" y="3929066"/>
            <a:ext cx="4500594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โปรแกรมหาค่าตรีโกณมิติ 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071802" y="3071810"/>
            <a:ext cx="4500594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โปรแกรมหาค่ายกกำลัง 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4071934" y="2214554"/>
            <a:ext cx="4500594" cy="714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โปรแกรมดำเนินการทางคณิตศาสตร์</a:t>
            </a:r>
            <a:endParaRPr lang="th-TH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วิเคราะห์ปัญหาของโปรแกรมเมนูหลัก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571472" y="2099629"/>
            <a:ext cx="62865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(3.2)  	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1.start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 Input Choice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 If Choice = 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Arithmetic Operations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2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Power Functions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3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Trigonometric Functions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4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Hyperbolic Function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5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Logarithmic Functions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6	Other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Functions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0	Exit Program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วิเคราะห์ปัญหาของโปรแกรมเมนูหลัก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/>
        </p:nvGraphicFramePr>
        <p:xfrm>
          <a:off x="1881187" y="2786058"/>
          <a:ext cx="5619771" cy="3500462"/>
        </p:xfrm>
        <a:graphic>
          <a:graphicData uri="http://schemas.openxmlformats.org/drawingml/2006/table">
            <a:tbl>
              <a:tblPr/>
              <a:tblGrid>
                <a:gridCol w="5619771"/>
              </a:tblGrid>
              <a:tr h="3500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================================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SIMPLE MATHERMATICS CALCULATOR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================================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1.Arithmetic Operations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2.Power and Root Functions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3.Trigonometric Functions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4.Hyperbolic Function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5.Logarithmic Functions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6.Other Functions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0.Exit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[1-6 or 0] :&lt;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0166" y="2285992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.ทดสอบโปรแกรม</a:t>
            </a:r>
            <a:endParaRPr lang="th-TH" sz="24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</a:t>
            </a:r>
          </a:p>
          <a:p>
            <a:pPr algn="ctr"/>
            <a:r>
              <a:rPr lang="th-TH" sz="4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ดำเนินการทางคณิตศาสตร</a:t>
            </a:r>
            <a:r>
              <a:rPr lang="th-TH" sz="4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์</a:t>
            </a: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14314" y="1785926"/>
            <a:ext cx="7643834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ผลลัพธ์การดำเนินการทางคณิตศาสตร์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ผลลัพธ์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โปรแกรมบวก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+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โปรแกรมลบ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–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โปรแกรมคูณ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*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โปรแกรมหาร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/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</a:t>
            </a:r>
          </a:p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ดำเนินการทางคณิตศาสตร์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1928802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โปรแกรมบวก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โปรแกรมลบ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โปรแกรมคูณ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การเขียนขั้นตอน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2.รับค่า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+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–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*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/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		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</a:t>
            </a:r>
          </a:p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ดำเนินการทางคณิตศาสตร์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57190" y="19288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4.แสดงผล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5.จบการทำงาน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14678" y="19288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(4.2 )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 choice,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 If choice = 1  	z = a +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If choice = 2	z = a –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If choice = 3	z = a *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If choice = 4	z = a /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- a, b,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</a:t>
            </a:r>
          </a:p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ดำเนินการทางคณิตศาสตร์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500034" y="2071678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357290" y="2714620"/>
          <a:ext cx="6072230" cy="3309562"/>
        </p:xfrm>
        <a:graphic>
          <a:graphicData uri="http://schemas.openxmlformats.org/drawingml/2006/table">
            <a:tbl>
              <a:tblPr/>
              <a:tblGrid>
                <a:gridCol w="6072230"/>
              </a:tblGrid>
              <a:tr h="33095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&gt;&gt;Arithmetic Operations&lt;&lt;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1.ADD PROGRAM [+]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2.MINUS PROGRAM [-]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3.MULTIPLE PROGRAM [*]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4.DIVIDE PROGRAM [/]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[1-4]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A value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B value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b&gt;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Value  =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แสดงผลลัพธ์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 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หาค่ายกกำลังและถอดราก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14282" y="200024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วิเคราะห์ปัญหาของโปรแกรมหาค่ายกกำลังและถอดราก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 ผลลัพธ์การหาค่ายกกำลังและถอดราก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หาค่ายกกำลังและถอดราก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42910" y="2104148"/>
            <a:ext cx="74295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 โปรแกรมยกกำลัง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 โปรแกรมถอดราก ให้สูตรคำนวณเป็นผลลัพธ์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1.0/ค่า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lang="en-US" sz="2400" dirty="0" smtClean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โปรแกรมยกกำลัง	</a:t>
            </a:r>
            <a:endParaRPr lang="th-TH" sz="2400" dirty="0"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lang="en-US" sz="2400" dirty="0" smtClean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โปรแกรมถอดราก</a:t>
            </a:r>
          </a:p>
          <a:p>
            <a:r>
              <a:rPr lang="en-US" sz="2400" dirty="0"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การเขียนขั้นตอน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	4.1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	1.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เริ่มต้น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		2.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รับค่า ตัวเลือก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,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 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a,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b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		3.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สูตรคำนวณ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			-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ถ้า ตัวเลือก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= 1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ผลลัพธ์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=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pow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a,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b)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			-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ถ้า ตัวเลือก 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= 2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ผลลัพธ์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= </a:t>
            </a:r>
            <a:r>
              <a:rPr lang="en-US" sz="2400" dirty="0" err="1">
                <a:latin typeface="Angsana New" pitchFamily="18" charset="-34"/>
                <a:cs typeface="Angsana New" pitchFamily="18" charset="-34"/>
              </a:rPr>
              <a:t>pow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b, </a:t>
            </a:r>
            <a:r>
              <a:rPr lang="th-TH" sz="2400" dirty="0">
                <a:latin typeface="Angsana New" pitchFamily="18" charset="-34"/>
                <a:cs typeface="Angsana New" pitchFamily="18" charset="-34"/>
              </a:rPr>
              <a:t>1.0/ค่า</a:t>
            </a:r>
            <a:r>
              <a:rPr lang="en-US" sz="2400" dirty="0">
                <a:latin typeface="Angsana New" pitchFamily="18" charset="-34"/>
                <a:cs typeface="Angsana New" pitchFamily="18" charset="-34"/>
              </a:rPr>
              <a:t>a)</a:t>
            </a:r>
          </a:p>
          <a:p>
            <a:r>
              <a:rPr lang="th-TH" sz="2400" dirty="0">
                <a:latin typeface="Angsana New" pitchFamily="18" charset="-34"/>
                <a:cs typeface="Angsana New" pitchFamily="18" charset="-34"/>
              </a:rPr>
              <a:t>		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หาค่ายกกำลังและถอดราก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14348" y="20984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4.แสดงผล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-ค่า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a,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ค่า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b,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 ผลลัพธ์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5.จบการทำงาน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643174" y="2155820"/>
            <a:ext cx="621510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(4.2 )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choice,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 If choice = 1  	z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(a, b);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If choice = 2	z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(b, 1.0/a);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 - a, b,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หาค่ายกกำลังและถอดราก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642910" y="2071678"/>
            <a:ext cx="542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857356" y="2643182"/>
          <a:ext cx="5334654" cy="3548709"/>
        </p:xfrm>
        <a:graphic>
          <a:graphicData uri="http://schemas.openxmlformats.org/drawingml/2006/table">
            <a:tbl>
              <a:tblPr/>
              <a:tblGrid>
                <a:gridCol w="5334654"/>
              </a:tblGrid>
              <a:tr h="3548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&gt;&gt;Power and Root Functions&lt;&lt;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1.POWER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2.ROOT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[1-2]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Radical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value to find root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b&gt;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Root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 of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b&gt; =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 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หลักการและเหตุผล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2844" y="21431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หลักการและเหตุผล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ปัจจุบันคอมพิวเตอร์มีบทบาทต่อชีวิตประจำวันของมนุษย์เป็นอย่างมาก ไม่ว่าจะเป็นด้านการศึกษา ด้านธุรกิจ ด้านการให้บริการ  ด้านการประกอบอาชีพ ด้านการผลิตสินค้า และอื่นๆ อีกมากมาย ก็ล้วนแต่นำคอมพิวเตอร์เข้ามาเกี่ยวข้องทั้งสิ้นและสังคมในปัจจุบันนี้ผู้คนต้องการความสะดวกสบายในทุกๆด้านไม่ว่าจะเป็นเรื่องของข้อมูล  ข่าวสาร  ความทันสมัยของเทคโนโลยีต่างๆ เพิ่มมากขึ้น  จึงมีการพัฒนาซอฟต์แวร์ออกมาเพื่อให้ตรงกับความต้องการของผู้ใช้ให้ได้มากที่สุด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ภาษาซีเป็นภาษาระดับสูง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HIGH-Level Language)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เป็นอีกภาษาหนึ่งที่ได้รับความนิยมเนื่องจากตัวภาษาที่มีลักษณะเด่นหลายด้านเช่นรูปแบบคำสั่งที่มีลักษณะเป็นภาษาอังกฤษง่ายต่อการนำไปใช้ ไม่มีความซับซ้อนแต่อย่างใด จึงเป็นสาเหตุที่ทางผู้จัดทำได้นำภาษาซีเข้ามาเขียนแสดงเป็นหลักการทำงานของโปรแกรมคำนวณทางคณิตศาสตร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 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เพื่อให้ผู้ที่สนใจในภาษาซีหรือผู้ที่อยากรู้ถึงหลักการทำงาน และนำไปใช้เป็นแนวทางในการพัฒนาโปรแกรมภาษาซีต่อไป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หาค่าตรีโกณมิติ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000100" y="2214554"/>
            <a:ext cx="578647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วิเคราะห์ปัญหาของโปรแกรมหาค่าตรีโกณมิติ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ผลลัพธ์การหาค่าตรีโกณมิติ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ผลลัพธ์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หาค่าตรีโกณมิติ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214346" y="2143116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SIN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=sin(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COS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TAN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=tan(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SIN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COS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TAN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หาค่าตรีโกณมิติ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14282" y="2143116"/>
            <a:ext cx="77153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การเขียนขั้นตอน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4.1</a:t>
            </a:r>
            <a:r>
              <a:rPr lang="en-US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2.รับค่า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=sin(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=tan(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a*3.14/180)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4.แสดงผล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5.จบการทำงาน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หาค่าตรีโกณมิติ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85720" y="2428868"/>
            <a:ext cx="72866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(4.2 )</a:t>
            </a: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lang="th-TH" sz="2400" dirty="0" smtClean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choice, a,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 If choice = 1 	z = sin(a*3.14/180);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If choice = 2	z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(a*3.14/180);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If choice = 2	z = tan(a*3.14/180);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 - a,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หาค่าตรีโกณมิติ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642910" y="2181517"/>
            <a:ext cx="4786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714480" y="2857496"/>
          <a:ext cx="5929354" cy="3214710"/>
        </p:xfrm>
        <a:graphic>
          <a:graphicData uri="http://schemas.openxmlformats.org/drawingml/2006/table">
            <a:tbl>
              <a:tblPr/>
              <a:tblGrid>
                <a:gridCol w="5929354"/>
              </a:tblGrid>
              <a:tr h="32147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&gt;&gt;Trigonometric Functions&lt;&lt;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1.SIN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2.COS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3.TAN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[1-3]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value to SIN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Value 52.00 SIN =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แสดงผลลัพธ์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หาค่าไฮเพอร์โบลิก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071538" y="2428868"/>
            <a:ext cx="635798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วิเคราะห์ปัญหาของโปรแกรมหาค่าไฮเพอร์โบลิก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ผลลัพธ์การหาค่าไฮเพอร์โบลิก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ผลลัพธ์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หาค่าไฮเพอร์โบลิก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642910" y="2285992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SINH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sinh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COSH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TANH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tanh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SINH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COSH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TANH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หาค่าไฮเพอร์โบลิก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571472" y="207167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การเขียนขั้นตอน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4.1</a:t>
            </a:r>
            <a:r>
              <a:rPr lang="en-US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2.รับค่า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sinh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tanh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4.แสดงผล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5.จบการทำงาน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หาค่าไฮเพอร์โบลิก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57158" y="2214554"/>
            <a:ext cx="728667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(4.2 )</a:t>
            </a: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lang="th-TH" sz="2400" dirty="0" smtClean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choice, a,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 If choice = 1 	z 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sinh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If choice = 2	z 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		    If choice = 3	z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tanh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		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 - a,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หาค่าไฮเพอร์โบลิก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785818" y="2110079"/>
            <a:ext cx="5143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923414" y="2857496"/>
          <a:ext cx="5506105" cy="3146757"/>
        </p:xfrm>
        <a:graphic>
          <a:graphicData uri="http://schemas.openxmlformats.org/drawingml/2006/table">
            <a:tbl>
              <a:tblPr/>
              <a:tblGrid>
                <a:gridCol w="5506105"/>
              </a:tblGrid>
              <a:tr h="3146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600" b="1" dirty="0" smtClean="0">
                        <a:latin typeface="Angsana New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ngsana New"/>
                          <a:ea typeface="Times New Roman"/>
                          <a:cs typeface="Cordia New"/>
                        </a:rPr>
                        <a:t>&gt;&gt;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Hyperbolic Function&lt;&lt;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1.SINH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2.COSH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3.TANH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[1-3]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the angle in radians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Hyperbolic Tangent of 0.64 (in radian) =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แสดงผลลัพธ์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วัตถุประสงค์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/</a:t>
            </a: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ประโยชน์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500034" y="20716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วัตถุประสงค์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เพื่อนำความรู้ที่เรียนมาพัฒนาและประยุกต์ใช้กับงานได้จริง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เพื่อให้เข้าใจหลักการทำงานของโปรแกรมมากยิ่งขึ้น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3.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เพื่ออำนวยความสะดวกสบายแก่ผู้ใช้งาน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เพื่อความเจริญก้าวหน้าของเทคโนโลยี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ประหยัดเวลาในการทำการ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ประโยชน์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.ช่วยพัฒนาทักษะการเขียนโปรแกรมของผู้เรียนมากยิ่งขึ้น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2.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สามารถนำไปปรับใช้ในชีวิตประจำวันได้จริง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3.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ประหยัดเวลาและเพิ่มประสิทธิภาพในการทำงาน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ได้คำตอบที่ถูกต้องแม่นยำ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หาค่าลอการิทึม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42910" y="2285992"/>
            <a:ext cx="685804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วิเคราะห์ปัญหาของโปรแกรมหาค่าลอการิทึม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ผลลัพธ์การหาค่าลอการิทึม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ผลลัพธ์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หาค่าลอการิทึม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85720" y="21431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โปรแกรมลอการิทึมธรรมชาติ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=log2(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10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=log10(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โปรแกรมลอการิทึมฐานฟังก์ชั่น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log1p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=log1p(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โปรแกรมลอการิทึมธรรมชาติ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โปรแกรมลอการิทึมฐานฟังก์ชั่น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log1p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หาค่าลอการิทึม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207167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การเขียนขั้นตอน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4.1</a:t>
            </a:r>
            <a:r>
              <a:rPr lang="en-US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lang="en-US" sz="2400" dirty="0" smtClean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2.รับค่า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=log2(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=log10(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=log1p(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4.แสดงผล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5.จบการทำงาน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หาค่าลอการิทึม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28596" y="21431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4.2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- choice, a,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3. If choice = 1 		z =log(a)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If choice = 2	z =log2(a)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 	    If choice = 3	z =log10(a)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    If choice = 4	z =log1p(a)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	 - a,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หาค่าลอการิทึม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571472" y="2071678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714480" y="2857496"/>
          <a:ext cx="5857916" cy="3286148"/>
        </p:xfrm>
        <a:graphic>
          <a:graphicData uri="http://schemas.openxmlformats.org/drawingml/2006/table">
            <a:tbl>
              <a:tblPr/>
              <a:tblGrid>
                <a:gridCol w="5857916"/>
              </a:tblGrid>
              <a:tr h="32861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600" b="1" dirty="0" smtClean="0">
                        <a:latin typeface="Angsana New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ngsana New"/>
                          <a:ea typeface="Times New Roman"/>
                          <a:cs typeface="Cordia New"/>
                        </a:rPr>
                        <a:t>&gt;&gt;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Logarithmic Functions&lt;&lt;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1.NATURAL LOGARITHM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2.COMMON (BASE-2)  LOGARITHM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3.COMMON (BASE-10) LOGARITHM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4.COMMON (log1p)   LOGARITHM PROGRAM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[1-4]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value to BASE-2 LOGARITHM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Value 3.00 convert to BASE-2 LOGARITHM =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แสดงผลลัพธ์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th-TH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วิเคราะห์ปัญหาของโปรแกรมอื่นๆที่เกี่ยวข้อง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28596" y="2214554"/>
            <a:ext cx="785818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วิเคราะห์ปัญหาของโปรแกรมอื่นๆที่เกี่ยวข้อง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1.ทำความเข้าใจสิ่งที่โจทย์ต้องการ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ผลลัพธ์การหาค่าจากโปรแกรมอื่นๆ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2.พิจารณาข้อมูล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2.1 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ข้อมูลออก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 ผลลัพธ์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928802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3.ทดสอบและแก้ไขปัญหา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3.1 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โปรแกรมหาค่าโมดูลัส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fmod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โปรแกรมหาค่าร้อยละ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b)/100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โปรแกรมหาพื้นที่วงกลม ให้สูตรคำนวณเป็น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=3.14*(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โปรแกรมหาความยาวเส้นผ่านศูนย์กลางวงกลม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โปรแกรมหาความยาวเส้นรอบวงกลม ให้สูตรคำนวณเป็น  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=2*(3.14*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3.2 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โปรแกรมหาค่าโมดูลัส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โปรแกรมหาค่าร้อยละ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โปรแกรมหาพื้นที่วงกลม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โปรแกรมหาความยาวเส้นผ่านศูนย์กลางวงกลม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โปรแกรมหาความยาวเส้นรอบวงกลม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14282" y="1928802"/>
            <a:ext cx="9144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การเขียนขั้นตอน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2.รับค่า ตัวเลือก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3.สูตรคำนวณ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fmod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2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b)/100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3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=3.14*(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4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ถ้า ตัวเลือก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 5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=2*(3.14*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4.แสดงผล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ค่า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b,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ผลลัพธ์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5.จบการทำงาน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357158" y="2143116"/>
            <a:ext cx="82868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4.2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dirty="0"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Start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 Input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- choice, a,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 If choice = 1 		z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fmod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(a, b)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	If choice = 2	z = (a*b)/100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3	z = 3.14*(a*a)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4	z = a*2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If choice = 5	z = a*2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4. Output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 - a, b, z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5. Stop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85720" y="2000240"/>
            <a:ext cx="1814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ทดสอบโปรแกรม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571604" y="2571744"/>
          <a:ext cx="6000792" cy="3929090"/>
        </p:xfrm>
        <a:graphic>
          <a:graphicData uri="http://schemas.openxmlformats.org/drawingml/2006/table">
            <a:tbl>
              <a:tblPr/>
              <a:tblGrid>
                <a:gridCol w="6000792"/>
              </a:tblGrid>
              <a:tr h="39290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h-TH" sz="1600" b="1" dirty="0" smtClean="0">
                        <a:latin typeface="Angsana New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ngsana New"/>
                          <a:ea typeface="Times New Roman"/>
                          <a:cs typeface="Cordia New"/>
                        </a:rPr>
                        <a:t>&gt;&gt;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Other Functions&lt;&lt;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1.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MODULUS FINDER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2.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PERCENTAGE FINDER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3.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CIRCLE AREA FINDER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4.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CIRCLE DIAMETER FINDER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5.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CIRCUMFERENCE FINDER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your choice [</a:t>
                      </a:r>
                      <a:r>
                        <a:rPr lang="th-TH" sz="1600" b="1" dirty="0">
                          <a:latin typeface="Calibri"/>
                          <a:ea typeface="Times New Roman"/>
                          <a:cs typeface="Angsana New"/>
                        </a:rPr>
                        <a:t>1-5] :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ป้อนตัวเลือก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number to find percentage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Enter percentage to find value of number :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ป้อนค่า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b&gt;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b&gt; percentage of 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ค่า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a&gt;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 = 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&lt;</a:t>
                      </a:r>
                      <a:r>
                        <a:rPr lang="th-TH" sz="1600" b="1" dirty="0">
                          <a:latin typeface="Angsana New"/>
                          <a:ea typeface="Times New Roman"/>
                          <a:cs typeface="Cordia New"/>
                        </a:rPr>
                        <a:t>แสดงผลลัพธ์</a:t>
                      </a:r>
                      <a:r>
                        <a:rPr lang="en-US" sz="1600" b="1" dirty="0">
                          <a:latin typeface="Angsana New"/>
                          <a:ea typeface="Times New Roman"/>
                          <a:cs typeface="Cordia New"/>
                        </a:rPr>
                        <a:t>&gt;</a:t>
                      </a:r>
                      <a:endParaRPr lang="en-US" sz="1100" dirty="0">
                        <a:latin typeface="Calibri"/>
                        <a:ea typeface="Times New Roman"/>
                        <a:cs typeface="Cordia New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ขอบเขต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142976" y="2643182"/>
            <a:ext cx="685804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โปรแกรมคำนวณทางคณิตศาสตร์นั้น เป็นโปรแกรมที่ใช้คำนวณหาค่าต่างๆทางคณิตศาสตร์ ไม่ว่าจะเป็นการดำเนินการแบบพื้นฐาน เช่น การ บวก ลบ คูณ หาร จนไปถึงการหาค่าของเส้นรอบวงกลม โดยโปรแกรมคำนวณทางคณิตศาสตร์นั้น จะประกอบไปด้วยโปรแกรมย่อย ซึ่งได้แก่ โปรแกรมดำเนินการทางคณิตศาสตร์ โปรแกรมหาค่ายกกำลังและราก โปรแกรมหาค่าตรีโกณมิติ โปรแกรมหาค่าไฮเพอร์โบลิก โปรแกรมหาค่าลอการิทึม และโปรแกรมอื่นๆ เช่น การหาค่าโมดูลัส การหาค่าร้อยละ การหาพื้นที่วงกลม หาเส้นผ่านศูนย์กลางวงกลม หาความยาวเส้นรอบวงกลม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ประวัติผู้จัดทำ</a:t>
            </a:r>
          </a:p>
        </p:txBody>
      </p:sp>
      <p:pic>
        <p:nvPicPr>
          <p:cNvPr id="4" name="รูปภาพ 2" descr="14300544961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285992"/>
            <a:ext cx="1500991" cy="24659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14348" y="2214554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ชื่อ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นายชน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วีร์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ศิ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ริวงศ์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ชื่อเล่น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เจน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รหัสนักศึกษา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357402360008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จบจาก โรงเรียนชะอวดวิทยา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คาร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กำลังศึกษาอยู่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มหาวิทยาลัยเทคโนโลยีราชมงคลศรีวิชัย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Facebook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Chonnawi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Siriwong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เพื่อนสนิท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นางสาวเพ็ญนภา  หนูอุ่น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เบอร์ติดต่อ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084-7892840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ประวัติผู้จัดทำ</a:t>
            </a:r>
          </a:p>
        </p:txBody>
      </p:sp>
      <p:pic>
        <p:nvPicPr>
          <p:cNvPr id="4" name="รูปภาพ 6" descr="้เ่้่่่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2071678"/>
            <a:ext cx="1604059" cy="2851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 rot="10800000" flipV="1">
            <a:off x="-357222" y="242886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ชื่อ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นางสาวชาติรส  ต้องชู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ชื่อเล่น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สบาย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รหัสนักศึกษา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357402360009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จบจาก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วิทยาลัยเทคนิคพัทลุง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กำลังศึกษาอยู่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มหาวิทยาลัยเทคโนโลยีราชมงคลศรีวิชัย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Facebook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Chatirot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Tongchoo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เพื่อนสนิท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นายชน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วีร์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ศิ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ริวงศ์				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lang="th-TH" sz="2400" dirty="0"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เบอร์ติดต่อ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098-0675270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ประวัติผู้จัดทำ</a:t>
            </a:r>
          </a:p>
        </p:txBody>
      </p:sp>
      <p:pic>
        <p:nvPicPr>
          <p:cNvPr id="4" name="รูปภาพ 7" descr="10553440_1608747789411519_2542124546745713995_n.jpg"/>
          <p:cNvPicPr>
            <a:picLocks noChangeAspect="1"/>
          </p:cNvPicPr>
          <p:nvPr/>
        </p:nvPicPr>
        <p:blipFill>
          <a:blip r:embed="rId2"/>
          <a:srcRect l="15239" r="13827" b="3130"/>
          <a:stretch>
            <a:fillRect/>
          </a:stretch>
        </p:blipFill>
        <p:spPr>
          <a:xfrm>
            <a:off x="6858016" y="2214554"/>
            <a:ext cx="1928503" cy="2630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14348" y="242886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ชื่อ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นาย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อนุวัฒน์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คงช่วย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ชื่อเล่น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ไอ้</a:t>
            </a:r>
            <a:r>
              <a: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เหี้ย</a:t>
            </a:r>
            <a:r>
              <a: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ปาม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รหัสนักศึกษา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357402360273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จบจาก โรงเรียนชะอวดวิทยา</a:t>
            </a:r>
            <a:r>
              <a:rPr kumimoji="0" lang="th-TH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คาร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กำลังศึกษาอยู่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มหาวิทยาลัยเทคโนโลยีราชมงคลศรีวิชัย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Facebook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 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Angsana New" pitchFamily="18" charset="-34"/>
                <a:ea typeface="Calibri" pitchFamily="34" charset="0"/>
                <a:cs typeface="Angsana New" pitchFamily="18" charset="-34"/>
                <a:hlinkClick r:id="rId3"/>
              </a:rPr>
              <a:t>Anuwat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gsana New" pitchFamily="18" charset="-34"/>
                <a:ea typeface="Calibri" pitchFamily="34" charset="0"/>
                <a:cs typeface="Angsana New" pitchFamily="18" charset="-34"/>
                <a:hlinkClick r:id="rId3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Angsana New" pitchFamily="18" charset="-34"/>
                <a:ea typeface="Calibri" pitchFamily="34" charset="0"/>
                <a:cs typeface="Angsana New" pitchFamily="18" charset="-34"/>
                <a:hlinkClick r:id="rId3"/>
              </a:rPr>
              <a:t>Khongchuai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 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เพื่อนสนิท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นางสาวชาติรส  ต้องชู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1100" algn="l"/>
              </a:tabLs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	เบอร์ติดต่อ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: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Calibri" pitchFamily="34" charset="0"/>
                <a:cs typeface="Angsana New" pitchFamily="18" charset="-34"/>
              </a:rPr>
              <a:t>061-2400243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th-TH" sz="7200" dirty="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t>จบการนำเสนอ</a:t>
            </a:r>
            <a:endParaRPr kumimoji="0" 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00034" y="1892939"/>
            <a:ext cx="821537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ในโปรแกรมโปรแกรมคำนวณทางคณิตศาสตร์จะประกอบไปด้วย 6 โปรแกรมย่อยดังนี้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โปรแกรมย่อยที่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โปรแกรมดำเนินการทางคณิตศาสตร์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บวก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ลบ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คูณ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โปรแกรมย่อยที่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โปรแกรมหาค่ายกกำลัง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หาค่ายกกำลัง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ถอดราก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โปรแกรมย่อยที่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โปรแกรมหาค่าตรีโกณมิติ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-Sin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-Cos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-Tan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85786" y="2071678"/>
            <a:ext cx="7929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4.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โปรแกรมย่อยที่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โปรแกรมหาค่าไฮเพอร์โบลิก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Sinh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Cosh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Tanh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5.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โปรแกรมย่อยที่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โปรแกรมหาค่าลอการิทึม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ลอการิทึมธรรมชาติ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ลอการิทึมฐาน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ลอการิทึมฐานฟังก์ชั่น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log1p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วิเคราะห์ออกแบบ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85786" y="2143116"/>
            <a:ext cx="562293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6.</a:t>
            </a:r>
            <a:r>
              <a:rPr lang="th-TH" sz="2400" b="1" dirty="0" smtClean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โปรแกรม</a:t>
            </a:r>
            <a:r>
              <a:rPr lang="th-TH" sz="2400" b="1" dirty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ย่อยที่ </a:t>
            </a:r>
            <a:r>
              <a:rPr lang="en-US" sz="2400" b="1" dirty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6</a:t>
            </a:r>
            <a:r>
              <a:rPr lang="th-TH" sz="2400" dirty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โปรแกรม</a:t>
            </a:r>
            <a:r>
              <a:rPr lang="th-TH" sz="2400" dirty="0" smtClean="0">
                <a:solidFill>
                  <a:prstClr val="black"/>
                </a:solidFill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อื่นๆ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การหาค่าโมดูลัส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การหาค่าร้อยละ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การหาพื้นที่วงกลม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หาเส้นผ่านศูนย์กลางวงกลม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-หาความยาวเส้นรอบวงกลม</a:t>
            </a:r>
            <a:endParaRPr kumimoji="0" lang="th-TH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วิเคราะห์ปัญหาของโปรแกรมเมนูหลัก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57158" y="1928802"/>
            <a:ext cx="8643966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วิเคราะห์ปัญหาของโปรแกรมเมนูหลัก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1.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ข้อมูลเข้า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   	-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2.เปรียบเทียบ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1 	ให้แสดงโปรแกรมดำเนินการทางคณิตศาสตร์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2	ให้แสดงโปรแกรมหาค่ายกกำลังและถอดราก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	ให้แสดงโปรแกรมหาค่าตรีโกณมิติ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4	ให้แสดงให้โปรแกรมหาค่าไฮเพอร์โบลิก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5	ให้แสดงให้โปรแกรมหาค่าลอการิทึม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6	ให้แสดงโปรแกรมอื่นๆ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0	ให้แสดงการออกจากโปรแกรม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0"/>
            <a:ext cx="9144000" cy="18573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วิเคราะห์ปัญหาของโปรแกรมเมนูหลัก</a:t>
            </a:r>
            <a:endParaRPr lang="th-TH" sz="60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214367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ขั้นตอนการเขียน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3.1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1.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เริ่มต้น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2.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รับค่า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3.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1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ให้แสดงโปรแกรมดำเนินการทางคณิตศาสตร์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Arithmetic Operations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2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ให้แสดงโปรแกรมหาค่ายกกำลัง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Power Functions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3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ให้แสดงโปรแกรมหาค่าตรีโกณมิติ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Trigonometric Functions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4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ให้แสดงให้โปรแกรมหาค่าไฮเพอร์โบลิก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Hyperbolic Function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lang="th-TH" sz="2400" dirty="0">
              <a:latin typeface="Angsana New" pitchFamily="18" charset="-34"/>
              <a:ea typeface="Times New Roman" pitchFamily="18" charset="0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5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ให้แสดงให้โปรแกรมหาค่าลอการิทึม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Logarithmic Functions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6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ให้แสดงโปรแกรมอื่นๆ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(Other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41823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Functions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		ถ้า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Choice = 0	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ให้แสดงการออกจากโปรแกรม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  <a:ea typeface="Times New Roman" pitchFamily="18" charset="0"/>
                <a:cs typeface="Angsana New" pitchFamily="18" charset="-34"/>
              </a:rPr>
              <a:t>(Exit Program)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1143</Words>
  <Application>Microsoft Office PowerPoint</Application>
  <PresentationFormat>นำเสนอทางหน้าจอ (4:3)</PresentationFormat>
  <Paragraphs>477</Paragraphs>
  <Slides>43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43</vt:i4>
      </vt:variant>
    </vt:vector>
  </HeadingPairs>
  <TitlesOfParts>
    <vt:vector size="44" baseType="lpstr">
      <vt:lpstr>ชุดรูปแบบของ Office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  <vt:lpstr>ภาพนิ่ง 38</vt:lpstr>
      <vt:lpstr>ภาพนิ่ง 39</vt:lpstr>
      <vt:lpstr>ภาพนิ่ง 40</vt:lpstr>
      <vt:lpstr>ภาพนิ่ง 41</vt:lpstr>
      <vt:lpstr>ภาพนิ่ง 42</vt:lpstr>
      <vt:lpstr>ภาพนิ่ง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SAMSUNG</dc:creator>
  <cp:lastModifiedBy>B_Labyrinth</cp:lastModifiedBy>
  <cp:revision>41</cp:revision>
  <dcterms:created xsi:type="dcterms:W3CDTF">2015-05-24T04:11:45Z</dcterms:created>
  <dcterms:modified xsi:type="dcterms:W3CDTF">2015-05-26T15:29:13Z</dcterms:modified>
</cp:coreProperties>
</file>