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66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1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4444-AF45-4ED5-9F2D-2D510B5AE81A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CD28D4-3500-4FAA-B231-62008B6835BF}"/>
              </a:ext>
            </a:extLst>
          </p:cNvPr>
          <p:cNvSpPr/>
          <p:nvPr/>
        </p:nvSpPr>
        <p:spPr>
          <a:xfrm>
            <a:off x="1283787" y="2309968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99F5F0-70CC-487A-ABE1-975260CFEBF2}"/>
              </a:ext>
            </a:extLst>
          </p:cNvPr>
          <p:cNvSpPr/>
          <p:nvPr/>
        </p:nvSpPr>
        <p:spPr>
          <a:xfrm>
            <a:off x="1283787" y="4360867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1853FE-0F8B-4FE8-A603-7751C962C3C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1643787" y="2669969"/>
            <a:ext cx="0" cy="2563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EECE743-EE8C-4455-9857-E9B9C7A1B98B}"/>
                  </a:ext>
                </a:extLst>
              </p:cNvPr>
              <p:cNvSpPr/>
              <p:nvPr/>
            </p:nvSpPr>
            <p:spPr>
              <a:xfrm>
                <a:off x="1103787" y="2926322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𝒗𝒂𝒍</m:t>
                    </m:r>
                  </m:oMath>
                </a14:m>
                <a:r>
                  <a:rPr lang="en-US" altLang="zh-CN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 </a:t>
                </a:r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EECE743-EE8C-4455-9857-E9B9C7A1B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7" y="2926322"/>
                <a:ext cx="1080000" cy="432000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5F43D3C-B7C4-4F2E-940E-B9FA6D829C06}"/>
                  </a:ext>
                </a:extLst>
              </p:cNvPr>
              <p:cNvSpPr/>
              <p:nvPr/>
            </p:nvSpPr>
            <p:spPr>
              <a:xfrm>
                <a:off x="1103167" y="3640085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</a:t>
                </a:r>
                <a:endParaRPr lang="en-US" altLang="zh-CN" sz="1000" b="1" i="1" dirty="0"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∗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</m:oMath>
                  </m:oMathPara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5F43D3C-B7C4-4F2E-940E-B9FA6D829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67" y="3640085"/>
                <a:ext cx="1080000" cy="432000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534610E-F8E1-4F21-81A9-1856C4AB68B9}"/>
              </a:ext>
            </a:extLst>
          </p:cNvPr>
          <p:cNvCxnSpPr>
            <a:cxnSpLocks/>
            <a:stCxn id="10" idx="4"/>
            <a:endCxn id="44" idx="0"/>
          </p:cNvCxnSpPr>
          <p:nvPr/>
        </p:nvCxnSpPr>
        <p:spPr>
          <a:xfrm flipH="1">
            <a:off x="1643168" y="3358321"/>
            <a:ext cx="621" cy="2817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4E55BA9-DCBC-41A2-90B5-AF6155B55F41}"/>
              </a:ext>
            </a:extLst>
          </p:cNvPr>
          <p:cNvCxnSpPr>
            <a:cxnSpLocks/>
            <a:stCxn id="44" idx="4"/>
            <a:endCxn id="5" idx="0"/>
          </p:cNvCxnSpPr>
          <p:nvPr/>
        </p:nvCxnSpPr>
        <p:spPr>
          <a:xfrm>
            <a:off x="1643168" y="4072087"/>
            <a:ext cx="621" cy="2887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C349FE5-159D-4A81-BD09-DA9FDD6C6A3A}"/>
              </a:ext>
            </a:extLst>
          </p:cNvPr>
          <p:cNvSpPr/>
          <p:nvPr/>
        </p:nvSpPr>
        <p:spPr>
          <a:xfrm>
            <a:off x="4523728" y="229119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435739B-B76C-4EC2-A9A0-207208C426E2}"/>
              </a:ext>
            </a:extLst>
          </p:cNvPr>
          <p:cNvSpPr/>
          <p:nvPr/>
        </p:nvSpPr>
        <p:spPr>
          <a:xfrm>
            <a:off x="4523728" y="435479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55DAFE-6E90-4F99-A990-107F707C704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4883728" y="2651197"/>
            <a:ext cx="0" cy="2563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A1D71AF0-4581-4B37-BDC3-9EDA14A48898}"/>
                  </a:ext>
                </a:extLst>
              </p:cNvPr>
              <p:cNvSpPr/>
              <p:nvPr/>
            </p:nvSpPr>
            <p:spPr>
              <a:xfrm>
                <a:off x="4343728" y="2907549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A1D71AF0-4581-4B37-BDC3-9EDA14A48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28" y="2907549"/>
                <a:ext cx="1080000" cy="432000"/>
              </a:xfrm>
              <a:prstGeom prst="parallelogram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455855-0B52-4288-ACA0-F4776034BB55}"/>
              </a:ext>
            </a:extLst>
          </p:cNvPr>
          <p:cNvCxnSpPr>
            <a:cxnSpLocks/>
            <a:stCxn id="56" idx="4"/>
            <a:endCxn id="59" idx="0"/>
          </p:cNvCxnSpPr>
          <p:nvPr/>
        </p:nvCxnSpPr>
        <p:spPr>
          <a:xfrm flipH="1">
            <a:off x="4880054" y="3339550"/>
            <a:ext cx="3675" cy="24365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078C9400-4D63-4762-8DCC-CD6D64632EFD}"/>
                  </a:ext>
                </a:extLst>
              </p:cNvPr>
              <p:cNvSpPr/>
              <p:nvPr/>
            </p:nvSpPr>
            <p:spPr>
              <a:xfrm>
                <a:off x="4055424" y="3583202"/>
                <a:ext cx="1649258" cy="54683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14:m>
                  <m:oMath xmlns:m="http://schemas.openxmlformats.org/officeDocument/2006/math"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(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%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) ∗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+ (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/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%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) ∗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+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/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𝟏𝟎𝟎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% </m:t>
                    </m:r>
                    <m:r>
                      <a:rPr lang="pt-BR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𝟏𝟎</m:t>
                    </m:r>
                    <m:r>
                      <a:rPr lang="en-US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</m:t>
                    </m:r>
                  </m:oMath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078C9400-4D63-4762-8DCC-CD6D64632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24" y="3583202"/>
                <a:ext cx="1649258" cy="546837"/>
              </a:xfrm>
              <a:prstGeom prst="parallelogram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6427698-6F65-4912-A77F-05BC84F45379}"/>
              </a:ext>
            </a:extLst>
          </p:cNvPr>
          <p:cNvCxnSpPr>
            <a:cxnSpLocks/>
            <a:stCxn id="59" idx="4"/>
            <a:endCxn id="54" idx="0"/>
          </p:cNvCxnSpPr>
          <p:nvPr/>
        </p:nvCxnSpPr>
        <p:spPr>
          <a:xfrm>
            <a:off x="4880054" y="4130040"/>
            <a:ext cx="3675" cy="2247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A72AED-97B8-4242-B5B2-DCD1D9106647}"/>
              </a:ext>
            </a:extLst>
          </p:cNvPr>
          <p:cNvSpPr/>
          <p:nvPr/>
        </p:nvSpPr>
        <p:spPr>
          <a:xfrm>
            <a:off x="2771266" y="2309968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E9CBB53-3A87-48F7-AF8A-96E859FEAB0C}"/>
              </a:ext>
            </a:extLst>
          </p:cNvPr>
          <p:cNvSpPr/>
          <p:nvPr/>
        </p:nvSpPr>
        <p:spPr>
          <a:xfrm>
            <a:off x="2790434" y="436331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CF2578-A53A-4F01-8736-7EAA50917C8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3131266" y="2669969"/>
            <a:ext cx="0" cy="2563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0FB24AD7-C784-40F8-AF77-D306A7110CD3}"/>
                  </a:ext>
                </a:extLst>
              </p:cNvPr>
              <p:cNvSpPr/>
              <p:nvPr/>
            </p:nvSpPr>
            <p:spPr>
              <a:xfrm>
                <a:off x="2591266" y="2926322"/>
                <a:ext cx="1080000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</m:t>
                    </m:r>
                    <m:r>
                      <a:rPr lang="zh-CN" altLang="en-US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 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𝒃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𝒄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𝒅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0FB24AD7-C784-40F8-AF77-D306A711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266" y="2926322"/>
                <a:ext cx="1080000" cy="432000"/>
              </a:xfrm>
              <a:prstGeom prst="parallelogram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BE6CCA8C-59C5-4039-A161-9ADDF89B9045}"/>
                  </a:ext>
                </a:extLst>
              </p:cNvPr>
              <p:cNvSpPr/>
              <p:nvPr/>
            </p:nvSpPr>
            <p:spPr>
              <a:xfrm>
                <a:off x="2512578" y="3648884"/>
                <a:ext cx="1275711" cy="50020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</a:t>
                </a:r>
                <a:endParaRPr lang="en-US" altLang="zh-CN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</m:ctrlPr>
                        </m:fPr>
                        <m:num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𝒂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+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𝒃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+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𝒄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+</m:t>
                          </m:r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𝒅</m:t>
                          </m:r>
                        </m:num>
                        <m:den>
                          <m:r>
                            <a:rPr lang="en-US" altLang="zh-CN" sz="800" b="1" i="1" dirty="0">
                              <a:latin typeface="Cambria Math" panose="02040503050406030204" pitchFamily="18" charset="0"/>
                              <a:ea typeface=".黑体UI-简" panose="02000000000000000000" pitchFamily="2" charset="-128"/>
                              <a:cs typeface=".黑体UI-简" panose="02000000000000000000" pitchFamily="2" charset="-128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BE6CCA8C-59C5-4039-A161-9ADDF89B9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78" y="3648884"/>
                <a:ext cx="1275711" cy="500207"/>
              </a:xfrm>
              <a:prstGeom prst="parallelogram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D31CC-4C09-40C5-A02B-E5D972E0554B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3131268" y="3358323"/>
            <a:ext cx="19167" cy="2905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56E7F5E-8A0A-4534-8B51-D4031C42E5AA}"/>
              </a:ext>
            </a:extLst>
          </p:cNvPr>
          <p:cNvCxnSpPr>
            <a:cxnSpLocks/>
            <a:stCxn id="68" idx="4"/>
            <a:endCxn id="63" idx="0"/>
          </p:cNvCxnSpPr>
          <p:nvPr/>
        </p:nvCxnSpPr>
        <p:spPr>
          <a:xfrm>
            <a:off x="3150433" y="4149091"/>
            <a:ext cx="0" cy="2142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22B9098-3584-4890-9835-5F67AAE1C9BE}"/>
              </a:ext>
            </a:extLst>
          </p:cNvPr>
          <p:cNvSpPr/>
          <p:nvPr/>
        </p:nvSpPr>
        <p:spPr>
          <a:xfrm>
            <a:off x="7816221" y="286715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48985FE-083C-4255-8B3E-4EFEF2C5C667}"/>
              </a:ext>
            </a:extLst>
          </p:cNvPr>
          <p:cNvSpPr/>
          <p:nvPr/>
        </p:nvSpPr>
        <p:spPr>
          <a:xfrm>
            <a:off x="7817346" y="853787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3711B07-7067-4165-A916-921FCA0B0D50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 flipH="1">
            <a:off x="8172547" y="3227154"/>
            <a:ext cx="3675" cy="4691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/>
              <p:nvPr/>
            </p:nvSpPr>
            <p:spPr>
              <a:xfrm>
                <a:off x="7606348" y="3696306"/>
                <a:ext cx="113239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𝒊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48" y="3696306"/>
                <a:ext cx="1132396" cy="432000"/>
              </a:xfrm>
              <a:prstGeom prst="parallelogram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B424568-B44F-4BD5-9715-EF58F4C818E4}"/>
              </a:ext>
            </a:extLst>
          </p:cNvPr>
          <p:cNvCxnSpPr>
            <a:cxnSpLocks/>
            <a:stCxn id="109" idx="4"/>
            <a:endCxn id="185" idx="0"/>
          </p:cNvCxnSpPr>
          <p:nvPr/>
        </p:nvCxnSpPr>
        <p:spPr>
          <a:xfrm>
            <a:off x="8172547" y="4128308"/>
            <a:ext cx="1839" cy="3618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/>
              <p:nvPr/>
            </p:nvSpPr>
            <p:spPr>
              <a:xfrm>
                <a:off x="7474734" y="7804989"/>
                <a:ext cx="1389702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𝒎𝒊𝒏</m:t>
                    </m:r>
                  </m:oMath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34" y="7804989"/>
                <a:ext cx="1389702" cy="509517"/>
              </a:xfrm>
              <a:prstGeom prst="parallelogram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36B8BB8-1B15-47D5-ABAE-F5AA5C12066F}"/>
              </a:ext>
            </a:extLst>
          </p:cNvPr>
          <p:cNvCxnSpPr>
            <a:cxnSpLocks/>
            <a:stCxn id="111" idx="4"/>
            <a:endCxn id="107" idx="0"/>
          </p:cNvCxnSpPr>
          <p:nvPr/>
        </p:nvCxnSpPr>
        <p:spPr>
          <a:xfrm>
            <a:off x="8169586" y="8314507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4774AB3-5E19-4557-9092-59A33F7E1C85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8169586" y="6815701"/>
            <a:ext cx="550107" cy="989287"/>
          </a:xfrm>
          <a:prstGeom prst="bentConnector4">
            <a:avLst>
              <a:gd name="adj1" fmla="val -41556"/>
              <a:gd name="adj2" fmla="val 6091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4BA3630-88C2-4117-809F-99A1E4C3F035}"/>
              </a:ext>
            </a:extLst>
          </p:cNvPr>
          <p:cNvGrpSpPr/>
          <p:nvPr/>
        </p:nvGrpSpPr>
        <p:grpSpPr>
          <a:xfrm>
            <a:off x="7639694" y="6584589"/>
            <a:ext cx="1229725" cy="596329"/>
            <a:chOff x="7451475" y="3913449"/>
            <a:chExt cx="1229724" cy="59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菱形 115">
                  <a:extLst>
                    <a:ext uri="{FF2B5EF4-FFF2-40B4-BE49-F238E27FC236}">
                      <a16:creationId xmlns:a16="http://schemas.microsoft.com/office/drawing/2014/main" id="{0E0D4E57-DE48-47F7-ADC0-7C374BDBA79D}"/>
                    </a:ext>
                  </a:extLst>
                </p:cNvPr>
                <p:cNvSpPr/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𝒊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&lt;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𝟒</m:t>
                        </m:r>
                      </m:oMath>
                    </m:oMathPara>
                  </a14:m>
                  <a:endPara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</p:txBody>
            </p:sp>
          </mc:Choice>
          <mc:Fallback xmlns="">
            <p:sp>
              <p:nvSpPr>
                <p:cNvPr id="116" name="菱形 115">
                  <a:extLst>
                    <a:ext uri="{FF2B5EF4-FFF2-40B4-BE49-F238E27FC236}">
                      <a16:creationId xmlns:a16="http://schemas.microsoft.com/office/drawing/2014/main" id="{0E0D4E57-DE48-47F7-ADC0-7C374BDBA7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7C4017D-411F-4FB7-BF2E-A22D895A79F3}"/>
                </a:ext>
              </a:extLst>
            </p:cNvPr>
            <p:cNvSpPr txBox="1"/>
            <p:nvPr/>
          </p:nvSpPr>
          <p:spPr>
            <a:xfrm>
              <a:off x="8411573" y="3913449"/>
              <a:ext cx="26962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DBDCF0F-2C0D-4AD2-9E00-400A04E20B89}"/>
                </a:ext>
              </a:extLst>
            </p:cNvPr>
            <p:cNvSpPr txBox="1"/>
            <p:nvPr/>
          </p:nvSpPr>
          <p:spPr>
            <a:xfrm>
              <a:off x="7706847" y="4263557"/>
              <a:ext cx="20778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2DA9AEA9-3020-47C4-9657-49D0140A7A6D}"/>
              </a:ext>
            </a:extLst>
          </p:cNvPr>
          <p:cNvCxnSpPr>
            <a:cxnSpLocks/>
            <a:stCxn id="116" idx="2"/>
            <a:endCxn id="144" idx="2"/>
          </p:cNvCxnSpPr>
          <p:nvPr/>
        </p:nvCxnSpPr>
        <p:spPr>
          <a:xfrm rot="5400000" flipH="1">
            <a:off x="7328321" y="6180331"/>
            <a:ext cx="468807" cy="1233937"/>
          </a:xfrm>
          <a:prstGeom prst="bentConnector3">
            <a:avLst>
              <a:gd name="adj1" fmla="val -4876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F3428B9-B2C5-4B60-81D4-933E6A5C2D55}"/>
              </a:ext>
            </a:extLst>
          </p:cNvPr>
          <p:cNvGrpSpPr/>
          <p:nvPr/>
        </p:nvGrpSpPr>
        <p:grpSpPr>
          <a:xfrm>
            <a:off x="5090624" y="1226386"/>
            <a:ext cx="1229725" cy="596329"/>
            <a:chOff x="7451475" y="3913449"/>
            <a:chExt cx="1229724" cy="596329"/>
          </a:xfrm>
        </p:grpSpPr>
        <p:sp>
          <p:nvSpPr>
            <p:cNvPr id="139" name="菱形 138">
              <a:extLst>
                <a:ext uri="{FF2B5EF4-FFF2-40B4-BE49-F238E27FC236}">
                  <a16:creationId xmlns:a16="http://schemas.microsoft.com/office/drawing/2014/main" id="{CF6AF461-66DF-487B-B30A-2F40AEC306FD}"/>
                </a:ext>
              </a:extLst>
            </p:cNvPr>
            <p:cNvSpPr/>
            <p:nvPr/>
          </p:nvSpPr>
          <p:spPr>
            <a:xfrm>
              <a:off x="7451475" y="3928559"/>
              <a:ext cx="1080000" cy="432000"/>
            </a:xfrm>
            <a:prstGeom prst="diamon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rPr>
                <a:t>x &lt; 4</a:t>
              </a:r>
              <a:endParaRPr lang="zh-CN" altLang="en-US" sz="10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5BD8D96-0FE4-42A1-B627-161944CF05C7}"/>
                </a:ext>
              </a:extLst>
            </p:cNvPr>
            <p:cNvSpPr txBox="1"/>
            <p:nvPr/>
          </p:nvSpPr>
          <p:spPr>
            <a:xfrm>
              <a:off x="8411573" y="3913449"/>
              <a:ext cx="269626" cy="246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074E626-2664-4593-9A56-B3AF1FD2487C}"/>
                </a:ext>
              </a:extLst>
            </p:cNvPr>
            <p:cNvSpPr txBox="1"/>
            <p:nvPr/>
          </p:nvSpPr>
          <p:spPr>
            <a:xfrm>
              <a:off x="7706847" y="4263557"/>
              <a:ext cx="207789" cy="2462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8A4FCF2-991F-49F1-A7A4-6A67A2E6649B}"/>
                  </a:ext>
                </a:extLst>
              </p:cNvPr>
              <p:cNvSpPr/>
              <p:nvPr/>
            </p:nvSpPr>
            <p:spPr>
              <a:xfrm>
                <a:off x="6609673" y="6277351"/>
                <a:ext cx="672164" cy="28554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8A4FCF2-991F-49F1-A7A4-6A67A2E66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73" y="6277351"/>
                <a:ext cx="672164" cy="285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C763F815-BE05-4F8B-A51E-C7AF512B6C2E}"/>
              </a:ext>
            </a:extLst>
          </p:cNvPr>
          <p:cNvCxnSpPr>
            <a:cxnSpLocks/>
            <a:stCxn id="144" idx="0"/>
          </p:cNvCxnSpPr>
          <p:nvPr/>
        </p:nvCxnSpPr>
        <p:spPr>
          <a:xfrm rot="5400000" flipH="1" flipV="1">
            <a:off x="6124819" y="4232584"/>
            <a:ext cx="2865702" cy="1223829"/>
          </a:xfrm>
          <a:prstGeom prst="bentConnector3">
            <a:avLst>
              <a:gd name="adj1" fmla="val 9985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817500D-04C9-4DF5-945D-3758F8A98007}"/>
              </a:ext>
            </a:extLst>
          </p:cNvPr>
          <p:cNvCxnSpPr>
            <a:cxnSpLocks/>
            <a:stCxn id="185" idx="2"/>
            <a:endCxn id="208" idx="0"/>
          </p:cNvCxnSpPr>
          <p:nvPr/>
        </p:nvCxnSpPr>
        <p:spPr>
          <a:xfrm flipH="1">
            <a:off x="8172547" y="5138111"/>
            <a:ext cx="1839" cy="4951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3C8BC29F-557E-414B-922E-C0ED651459FB}"/>
              </a:ext>
            </a:extLst>
          </p:cNvPr>
          <p:cNvGrpSpPr/>
          <p:nvPr/>
        </p:nvGrpSpPr>
        <p:grpSpPr>
          <a:xfrm>
            <a:off x="7364386" y="4490108"/>
            <a:ext cx="1878936" cy="925056"/>
            <a:chOff x="8574853" y="2955626"/>
            <a:chExt cx="1878936" cy="925056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75BCA5E6-6CD5-4AF2-8609-F9F2F51DAF2E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185" name="菱形 184">
                <a:extLst>
                  <a:ext uri="{FF2B5EF4-FFF2-40B4-BE49-F238E27FC236}">
                    <a16:creationId xmlns:a16="http://schemas.microsoft.com/office/drawing/2014/main" id="{B001C350-4C26-4805-9994-1E1B09C51C6C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5162D5E6-0FFA-478F-B655-D992979723FF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1C1BA39-45EF-40B7-B7AA-BA350921F63E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/>
                <p:nvPr/>
              </p:nvSpPr>
              <p:spPr>
                <a:xfrm>
                  <a:off x="8727541" y="3140541"/>
                  <a:ext cx="1225657" cy="4001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 || !</m:t>
                        </m:r>
                        <m:r>
                          <a:rPr lang="en-US" altLang="zh-CN" sz="1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US" altLang="zh-CN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  <a:p>
                  <a:endParaRPr lang="zh-CN" altLang="en-US" sz="1000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541" y="3140541"/>
                  <a:ext cx="122565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18DD45A-8DF1-451F-8A8D-E4FFCB1A9ADE}"/>
                  </a:ext>
                </a:extLst>
              </p:cNvPr>
              <p:cNvSpPr/>
              <p:nvPr/>
            </p:nvSpPr>
            <p:spPr>
              <a:xfrm>
                <a:off x="7632546" y="5633264"/>
                <a:ext cx="1080000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18DD45A-8DF1-451F-8A8D-E4FFCB1A9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546" y="5633264"/>
                <a:ext cx="1080000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3EB96F0-C739-44C2-BABF-CA04FA27F310}"/>
              </a:ext>
            </a:extLst>
          </p:cNvPr>
          <p:cNvCxnSpPr>
            <a:cxnSpLocks/>
            <a:stCxn id="208" idx="2"/>
            <a:endCxn id="116" idx="0"/>
          </p:cNvCxnSpPr>
          <p:nvPr/>
        </p:nvCxnSpPr>
        <p:spPr>
          <a:xfrm>
            <a:off x="8172546" y="6065265"/>
            <a:ext cx="7146" cy="5344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8265EE9F-4BAE-4E11-BD97-42D3B99FC9AC}"/>
              </a:ext>
            </a:extLst>
          </p:cNvPr>
          <p:cNvCxnSpPr>
            <a:cxnSpLocks/>
            <a:stCxn id="185" idx="3"/>
          </p:cNvCxnSpPr>
          <p:nvPr/>
        </p:nvCxnSpPr>
        <p:spPr>
          <a:xfrm flipH="1">
            <a:off x="8177348" y="4814110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68408F27-249F-49CA-846F-4A38C20EC9A5}"/>
              </a:ext>
            </a:extLst>
          </p:cNvPr>
          <p:cNvSpPr/>
          <p:nvPr/>
        </p:nvSpPr>
        <p:spPr>
          <a:xfrm>
            <a:off x="4464162" y="5337574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3442EF79-EFD2-4C23-B579-84367C07208F}"/>
              </a:ext>
            </a:extLst>
          </p:cNvPr>
          <p:cNvSpPr/>
          <p:nvPr/>
        </p:nvSpPr>
        <p:spPr>
          <a:xfrm>
            <a:off x="4465287" y="11008294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ACE4B14-30CE-4098-A8B3-8140DA06E551}"/>
              </a:ext>
            </a:extLst>
          </p:cNvPr>
          <p:cNvCxnSpPr>
            <a:cxnSpLocks/>
            <a:stCxn id="234" idx="2"/>
            <a:endCxn id="237" idx="0"/>
          </p:cNvCxnSpPr>
          <p:nvPr/>
        </p:nvCxnSpPr>
        <p:spPr>
          <a:xfrm flipH="1">
            <a:off x="4820488" y="5697575"/>
            <a:ext cx="3675" cy="4691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平行四边形 236">
                <a:extLst>
                  <a:ext uri="{FF2B5EF4-FFF2-40B4-BE49-F238E27FC236}">
                    <a16:creationId xmlns:a16="http://schemas.microsoft.com/office/drawing/2014/main" id="{3A700A0B-2BFB-45DA-99C6-AC1781139747}"/>
                  </a:ext>
                </a:extLst>
              </p:cNvPr>
              <p:cNvSpPr/>
              <p:nvPr/>
            </p:nvSpPr>
            <p:spPr>
              <a:xfrm>
                <a:off x="4254289" y="6166727"/>
                <a:ext cx="113239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𝒊</m:t>
                    </m:r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237" name="平行四边形 236">
                <a:extLst>
                  <a:ext uri="{FF2B5EF4-FFF2-40B4-BE49-F238E27FC236}">
                    <a16:creationId xmlns:a16="http://schemas.microsoft.com/office/drawing/2014/main" id="{3A700A0B-2BFB-45DA-99C6-AC178113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89" y="6166727"/>
                <a:ext cx="1132396" cy="432000"/>
              </a:xfrm>
              <a:prstGeom prst="parallelogram">
                <a:avLst/>
              </a:prstGeom>
              <a:blipFill>
                <a:blip r:embed="rId14"/>
                <a:stretch>
                  <a:fillRect b="-1389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9E536C81-9D02-4069-BC43-AADA554D4837}"/>
              </a:ext>
            </a:extLst>
          </p:cNvPr>
          <p:cNvCxnSpPr>
            <a:cxnSpLocks/>
            <a:stCxn id="237" idx="4"/>
            <a:endCxn id="253" idx="0"/>
          </p:cNvCxnSpPr>
          <p:nvPr/>
        </p:nvCxnSpPr>
        <p:spPr>
          <a:xfrm>
            <a:off x="4820489" y="6598729"/>
            <a:ext cx="1839" cy="3618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平行四边形 238">
                <a:extLst>
                  <a:ext uri="{FF2B5EF4-FFF2-40B4-BE49-F238E27FC236}">
                    <a16:creationId xmlns:a16="http://schemas.microsoft.com/office/drawing/2014/main" id="{04B2A196-0727-44C3-9E6D-05193B5B5F87}"/>
                  </a:ext>
                </a:extLst>
              </p:cNvPr>
              <p:cNvSpPr/>
              <p:nvPr/>
            </p:nvSpPr>
            <p:spPr>
              <a:xfrm>
                <a:off x="4122675" y="10275411"/>
                <a:ext cx="1389702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8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𝒎𝒂𝒙</m:t>
                    </m:r>
                  </m:oMath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239" name="平行四边形 238">
                <a:extLst>
                  <a:ext uri="{FF2B5EF4-FFF2-40B4-BE49-F238E27FC236}">
                    <a16:creationId xmlns:a16="http://schemas.microsoft.com/office/drawing/2014/main" id="{04B2A196-0727-44C3-9E6D-05193B5B5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75" y="10275411"/>
                <a:ext cx="1389702" cy="509517"/>
              </a:xfrm>
              <a:prstGeom prst="parallelogram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7E18530-DF02-487A-821E-E4978C2EC55D}"/>
              </a:ext>
            </a:extLst>
          </p:cNvPr>
          <p:cNvCxnSpPr>
            <a:cxnSpLocks/>
            <a:stCxn id="239" idx="4"/>
            <a:endCxn id="235" idx="0"/>
          </p:cNvCxnSpPr>
          <p:nvPr/>
        </p:nvCxnSpPr>
        <p:spPr>
          <a:xfrm>
            <a:off x="4817528" y="10784928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E4D58C2D-5B7D-4262-ADB5-749E45F509C2}"/>
              </a:ext>
            </a:extLst>
          </p:cNvPr>
          <p:cNvCxnSpPr>
            <a:cxnSpLocks/>
            <a:stCxn id="243" idx="3"/>
            <a:endCxn id="239" idx="0"/>
          </p:cNvCxnSpPr>
          <p:nvPr/>
        </p:nvCxnSpPr>
        <p:spPr>
          <a:xfrm flipH="1">
            <a:off x="4817527" y="9286123"/>
            <a:ext cx="550107" cy="989287"/>
          </a:xfrm>
          <a:prstGeom prst="bentConnector4">
            <a:avLst>
              <a:gd name="adj1" fmla="val -41556"/>
              <a:gd name="adj2" fmla="val 6091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D9789068-2FD3-4167-ADCB-8A51C66C7084}"/>
              </a:ext>
            </a:extLst>
          </p:cNvPr>
          <p:cNvGrpSpPr/>
          <p:nvPr/>
        </p:nvGrpSpPr>
        <p:grpSpPr>
          <a:xfrm>
            <a:off x="4287635" y="9055011"/>
            <a:ext cx="1229725" cy="596329"/>
            <a:chOff x="7451475" y="3913449"/>
            <a:chExt cx="1229724" cy="59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菱形 242">
                  <a:extLst>
                    <a:ext uri="{FF2B5EF4-FFF2-40B4-BE49-F238E27FC236}">
                      <a16:creationId xmlns:a16="http://schemas.microsoft.com/office/drawing/2014/main" id="{E3110C3D-F16E-49C7-8A88-FA6BB979FBD7}"/>
                    </a:ext>
                  </a:extLst>
                </p:cNvPr>
                <p:cNvSpPr/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𝒊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&lt;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𝟒</m:t>
                        </m:r>
                      </m:oMath>
                    </m:oMathPara>
                  </a14:m>
                  <a:endPara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</p:txBody>
            </p:sp>
          </mc:Choice>
          <mc:Fallback xmlns="">
            <p:sp>
              <p:nvSpPr>
                <p:cNvPr id="243" name="菱形 242">
                  <a:extLst>
                    <a:ext uri="{FF2B5EF4-FFF2-40B4-BE49-F238E27FC236}">
                      <a16:creationId xmlns:a16="http://schemas.microsoft.com/office/drawing/2014/main" id="{E3110C3D-F16E-49C7-8A88-FA6BB979F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475" y="3928559"/>
                  <a:ext cx="1080000" cy="432000"/>
                </a:xfrm>
                <a:prstGeom prst="diamond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E422768D-8303-43F8-9BA1-3CABB1A51FC6}"/>
                </a:ext>
              </a:extLst>
            </p:cNvPr>
            <p:cNvSpPr txBox="1"/>
            <p:nvPr/>
          </p:nvSpPr>
          <p:spPr>
            <a:xfrm>
              <a:off x="8411573" y="3913449"/>
              <a:ext cx="26962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D3D3C3E8-C689-4D65-B368-B08937BC68FA}"/>
                </a:ext>
              </a:extLst>
            </p:cNvPr>
            <p:cNvSpPr txBox="1"/>
            <p:nvPr/>
          </p:nvSpPr>
          <p:spPr>
            <a:xfrm>
              <a:off x="7706847" y="4263557"/>
              <a:ext cx="20778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70FBA980-4DBD-4CD2-A70C-1F73FD1F6A15}"/>
              </a:ext>
            </a:extLst>
          </p:cNvPr>
          <p:cNvCxnSpPr>
            <a:cxnSpLocks/>
            <a:stCxn id="243" idx="2"/>
            <a:endCxn id="247" idx="2"/>
          </p:cNvCxnSpPr>
          <p:nvPr/>
        </p:nvCxnSpPr>
        <p:spPr>
          <a:xfrm rot="5400000" flipH="1">
            <a:off x="3976262" y="8650752"/>
            <a:ext cx="468807" cy="1233937"/>
          </a:xfrm>
          <a:prstGeom prst="bentConnector3">
            <a:avLst>
              <a:gd name="adj1" fmla="val -4876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62A104-7635-43DA-BF8A-6E43545F9AB3}"/>
                  </a:ext>
                </a:extLst>
              </p:cNvPr>
              <p:cNvSpPr/>
              <p:nvPr/>
            </p:nvSpPr>
            <p:spPr>
              <a:xfrm>
                <a:off x="3257613" y="8747772"/>
                <a:ext cx="672164" cy="28554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62A104-7635-43DA-BF8A-6E43545F9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13" y="8747772"/>
                <a:ext cx="672164" cy="285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93B5D5DE-4378-40EB-BC84-4A84589A916E}"/>
              </a:ext>
            </a:extLst>
          </p:cNvPr>
          <p:cNvCxnSpPr>
            <a:cxnSpLocks/>
            <a:stCxn id="247" idx="0"/>
          </p:cNvCxnSpPr>
          <p:nvPr/>
        </p:nvCxnSpPr>
        <p:spPr>
          <a:xfrm rot="5400000" flipH="1" flipV="1">
            <a:off x="2772760" y="6703005"/>
            <a:ext cx="2865702" cy="1223829"/>
          </a:xfrm>
          <a:prstGeom prst="bentConnector3">
            <a:avLst>
              <a:gd name="adj1" fmla="val 99857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6BB0D8B4-519E-4D41-8AB0-60579AE2E9B0}"/>
              </a:ext>
            </a:extLst>
          </p:cNvPr>
          <p:cNvCxnSpPr>
            <a:cxnSpLocks/>
            <a:stCxn id="253" idx="2"/>
            <a:endCxn id="256" idx="0"/>
          </p:cNvCxnSpPr>
          <p:nvPr/>
        </p:nvCxnSpPr>
        <p:spPr>
          <a:xfrm flipH="1">
            <a:off x="4820489" y="7608533"/>
            <a:ext cx="1839" cy="4951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F9637A46-A8A6-4AF2-80C6-7879AEA1B0DF}"/>
              </a:ext>
            </a:extLst>
          </p:cNvPr>
          <p:cNvGrpSpPr/>
          <p:nvPr/>
        </p:nvGrpSpPr>
        <p:grpSpPr>
          <a:xfrm>
            <a:off x="4012327" y="6960529"/>
            <a:ext cx="1878936" cy="925056"/>
            <a:chOff x="8574853" y="2955626"/>
            <a:chExt cx="1878936" cy="925056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C074BED0-91EC-4488-B390-1C7954B909F7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253" name="菱形 252">
                <a:extLst>
                  <a:ext uri="{FF2B5EF4-FFF2-40B4-BE49-F238E27FC236}">
                    <a16:creationId xmlns:a16="http://schemas.microsoft.com/office/drawing/2014/main" id="{718EF597-BC36-4B20-9D49-2FBA0DAE981B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9451CE7-AD12-4B62-B7BD-F2458BA25691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C8A44691-D773-4A31-879F-BC1D9C5B2438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C155F1F2-469E-4E61-8A5E-FD28F3F94F6F}"/>
                    </a:ext>
                  </a:extLst>
                </p:cNvPr>
                <p:cNvSpPr txBox="1"/>
                <p:nvPr/>
              </p:nvSpPr>
              <p:spPr>
                <a:xfrm>
                  <a:off x="8770031" y="3140274"/>
                  <a:ext cx="1280928" cy="4001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 || !</m:t>
                        </m:r>
                        <m:r>
                          <a:rPr lang="en-US" altLang="zh-CN" sz="1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US" altLang="zh-CN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  <a:p>
                  <a:endParaRPr lang="zh-CN" altLang="en-US" sz="1000" dirty="0"/>
                </a:p>
              </p:txBody>
            </p:sp>
          </mc:Choice>
          <mc:Fallback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C155F1F2-469E-4E61-8A5E-FD28F3F94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031" y="3140274"/>
                  <a:ext cx="1280928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4A4328F-6FB4-42AE-9D32-DCB7791F02AB}"/>
                  </a:ext>
                </a:extLst>
              </p:cNvPr>
              <p:cNvSpPr/>
              <p:nvPr/>
            </p:nvSpPr>
            <p:spPr>
              <a:xfrm>
                <a:off x="4280487" y="8103684"/>
                <a:ext cx="1080000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4A4328F-6FB4-42AE-9D32-DCB7791F0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487" y="8103684"/>
                <a:ext cx="1080000" cy="43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1F815EC0-4DDE-470F-B2ED-AE812B4805C1}"/>
              </a:ext>
            </a:extLst>
          </p:cNvPr>
          <p:cNvCxnSpPr>
            <a:cxnSpLocks/>
            <a:stCxn id="256" idx="2"/>
            <a:endCxn id="243" idx="0"/>
          </p:cNvCxnSpPr>
          <p:nvPr/>
        </p:nvCxnSpPr>
        <p:spPr>
          <a:xfrm>
            <a:off x="4820487" y="8535686"/>
            <a:ext cx="7146" cy="5344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89F093DD-4613-45F2-B314-8E438818722F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4825288" y="7284530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117</Words>
  <Application>Microsoft Office PowerPoint</Application>
  <PresentationFormat>自定义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.黑体UI-简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Eleun</dc:creator>
  <cp:lastModifiedBy>Smith Eleun</cp:lastModifiedBy>
  <cp:revision>8</cp:revision>
  <dcterms:created xsi:type="dcterms:W3CDTF">2021-03-08T11:32:01Z</dcterms:created>
  <dcterms:modified xsi:type="dcterms:W3CDTF">2021-03-08T12:34:21Z</dcterms:modified>
</cp:coreProperties>
</file>