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5" y="-1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4444-AF45-4ED5-9F2D-2D510B5AE81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22B9098-3584-4890-9835-5F67AAE1C9BE}"/>
              </a:ext>
            </a:extLst>
          </p:cNvPr>
          <p:cNvSpPr/>
          <p:nvPr/>
        </p:nvSpPr>
        <p:spPr>
          <a:xfrm>
            <a:off x="912942" y="336420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8985FE-083C-4255-8B3E-4EFEF2C5C667}"/>
              </a:ext>
            </a:extLst>
          </p:cNvPr>
          <p:cNvSpPr/>
          <p:nvPr/>
        </p:nvSpPr>
        <p:spPr>
          <a:xfrm>
            <a:off x="916685" y="494521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3711B07-7067-4165-A916-921FCA0B0D50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flipH="1">
            <a:off x="1269268" y="696421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/>
              <p:nvPr/>
            </p:nvSpPr>
            <p:spPr>
              <a:xfrm>
                <a:off x="703069" y="1165573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𝒗𝒂𝒍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9" y="1165573"/>
                <a:ext cx="1132396" cy="432000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B424568-B44F-4BD5-9715-EF58F4C818E4}"/>
              </a:ext>
            </a:extLst>
          </p:cNvPr>
          <p:cNvCxnSpPr>
            <a:cxnSpLocks/>
            <a:stCxn id="109" idx="4"/>
            <a:endCxn id="185" idx="0"/>
          </p:cNvCxnSpPr>
          <p:nvPr/>
        </p:nvCxnSpPr>
        <p:spPr>
          <a:xfrm>
            <a:off x="1269268" y="1597575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/>
              <p:nvPr/>
            </p:nvSpPr>
            <p:spPr>
              <a:xfrm>
                <a:off x="147824" y="2887856"/>
                <a:ext cx="2242885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&gt;=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𝟏𝟎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?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𝒄𝒐𝒔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: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𝒔𝒊𝒏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" y="2887856"/>
                <a:ext cx="2242885" cy="509517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4774AB3-5E19-4557-9092-59A33F7E1C85}"/>
              </a:ext>
            </a:extLst>
          </p:cNvPr>
          <p:cNvCxnSpPr>
            <a:cxnSpLocks/>
            <a:stCxn id="116" idx="3"/>
            <a:endCxn id="163" idx="1"/>
          </p:cNvCxnSpPr>
          <p:nvPr/>
        </p:nvCxnSpPr>
        <p:spPr>
          <a:xfrm>
            <a:off x="3636713" y="2284276"/>
            <a:ext cx="691479" cy="2017908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BA3630-88C2-4117-809F-99A1E4C3F035}"/>
              </a:ext>
            </a:extLst>
          </p:cNvPr>
          <p:cNvGrpSpPr/>
          <p:nvPr/>
        </p:nvGrpSpPr>
        <p:grpSpPr>
          <a:xfrm>
            <a:off x="2556712" y="2021086"/>
            <a:ext cx="1182147" cy="715834"/>
            <a:chOff x="8110968" y="2537366"/>
            <a:chExt cx="1182146" cy="715834"/>
          </a:xfrm>
        </p:grpSpPr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0E0D4E57-DE48-47F7-ADC0-7C374BDBA79D}"/>
                </a:ext>
              </a:extLst>
            </p:cNvPr>
            <p:cNvSpPr/>
            <p:nvPr/>
          </p:nvSpPr>
          <p:spPr>
            <a:xfrm>
              <a:off x="8110968" y="2584556"/>
              <a:ext cx="1080000" cy="432000"/>
            </a:xfrm>
            <a:prstGeom prst="diamon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7C4017D-411F-4FB7-BF2E-A22D895A79F3}"/>
                </a:ext>
              </a:extLst>
            </p:cNvPr>
            <p:cNvSpPr txBox="1"/>
            <p:nvPr/>
          </p:nvSpPr>
          <p:spPr>
            <a:xfrm>
              <a:off x="9023488" y="2537366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DBDCF0F-2C0D-4AD2-9E00-400A04E20B89}"/>
                </a:ext>
              </a:extLst>
            </p:cNvPr>
            <p:cNvSpPr txBox="1"/>
            <p:nvPr/>
          </p:nvSpPr>
          <p:spPr>
            <a:xfrm>
              <a:off x="8369464" y="3006979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2DA9AEA9-3020-47C4-9657-49D0140A7A6D}"/>
              </a:ext>
            </a:extLst>
          </p:cNvPr>
          <p:cNvCxnSpPr>
            <a:cxnSpLocks/>
            <a:stCxn id="116" idx="2"/>
            <a:endCxn id="127" idx="0"/>
          </p:cNvCxnSpPr>
          <p:nvPr/>
        </p:nvCxnSpPr>
        <p:spPr>
          <a:xfrm rot="5400000">
            <a:off x="2413705" y="2912864"/>
            <a:ext cx="1095597" cy="2704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817500D-04C9-4DF5-945D-3758F8A98007}"/>
              </a:ext>
            </a:extLst>
          </p:cNvPr>
          <p:cNvCxnSpPr>
            <a:cxnSpLocks/>
            <a:stCxn id="185" idx="2"/>
            <a:endCxn id="111" idx="0"/>
          </p:cNvCxnSpPr>
          <p:nvPr/>
        </p:nvCxnSpPr>
        <p:spPr>
          <a:xfrm flipH="1">
            <a:off x="1269267" y="2607375"/>
            <a:ext cx="1840" cy="2804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3C8BC29F-557E-414B-922E-C0ED651459FB}"/>
              </a:ext>
            </a:extLst>
          </p:cNvPr>
          <p:cNvGrpSpPr/>
          <p:nvPr/>
        </p:nvGrpSpPr>
        <p:grpSpPr>
          <a:xfrm>
            <a:off x="461107" y="1959375"/>
            <a:ext cx="3110066" cy="925056"/>
            <a:chOff x="8574853" y="2955626"/>
            <a:chExt cx="3110066" cy="925056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5BCA5E6-6CD5-4AF2-8609-F9F2F51DAF2E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185" name="菱形 184">
                <a:extLst>
                  <a:ext uri="{FF2B5EF4-FFF2-40B4-BE49-F238E27FC236}">
                    <a16:creationId xmlns:a16="http://schemas.microsoft.com/office/drawing/2014/main" id="{B001C350-4C26-4805-9994-1E1B09C51C6C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5162D5E6-0FFA-478F-B655-D992979723FF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1C1BA39-45EF-40B7-B7AA-BA350921F63E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/>
                <p:nvPr/>
              </p:nvSpPr>
              <p:spPr>
                <a:xfrm>
                  <a:off x="8591720" y="3170403"/>
                  <a:ext cx="1589731" cy="33855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𝒗𝒂𝒍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𝒗𝒂𝒍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&gt;=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720" y="3170403"/>
                  <a:ext cx="1589731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9CB6E9F-067C-48DB-942E-01FD60DEBD36}"/>
                    </a:ext>
                  </a:extLst>
                </p:cNvPr>
                <p:cNvSpPr txBox="1"/>
                <p:nvPr/>
              </p:nvSpPr>
              <p:spPr>
                <a:xfrm>
                  <a:off x="10734852" y="3195889"/>
                  <a:ext cx="950067" cy="1692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𝒗𝒂𝒍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&gt;=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𝟐𝟎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&amp;&amp;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𝒗𝒂𝒍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𝟒𝟎</m:t>
                        </m:r>
                      </m:oMath>
                    </m:oMathPara>
                  </a14:m>
                  <a:endParaRPr lang="zh-CN" altLang="en-US" sz="5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9CB6E9F-067C-48DB-942E-01FD60DEB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4852" y="3195889"/>
                  <a:ext cx="950067" cy="169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3EB96F0-C739-44C2-BABF-CA04FA27F310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>
            <a:off x="1269267" y="3397373"/>
            <a:ext cx="7418" cy="15478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8265EE9F-4BAE-4E11-BD97-42D3B99FC9AC}"/>
              </a:ext>
            </a:extLst>
          </p:cNvPr>
          <p:cNvCxnSpPr>
            <a:cxnSpLocks/>
            <a:stCxn id="185" idx="3"/>
            <a:endCxn id="116" idx="1"/>
          </p:cNvCxnSpPr>
          <p:nvPr/>
        </p:nvCxnSpPr>
        <p:spPr>
          <a:xfrm>
            <a:off x="2081107" y="2283375"/>
            <a:ext cx="475605" cy="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F8466B6-A36C-4AF7-A7B6-07E45C93A535}"/>
              </a:ext>
            </a:extLst>
          </p:cNvPr>
          <p:cNvSpPr/>
          <p:nvPr/>
        </p:nvSpPr>
        <p:spPr>
          <a:xfrm>
            <a:off x="6035269" y="59547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946AAE4-3527-425A-AD6E-1E9785721290}"/>
              </a:ext>
            </a:extLst>
          </p:cNvPr>
          <p:cNvSpPr/>
          <p:nvPr/>
        </p:nvSpPr>
        <p:spPr>
          <a:xfrm>
            <a:off x="6035245" y="267374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CA69E96-6C2A-4310-B2FF-E32D2981E4F5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flipH="1">
            <a:off x="6391594" y="95547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5960DE10-4A3C-4C4D-926C-C287CDA46699}"/>
                  </a:ext>
                </a:extLst>
              </p:cNvPr>
              <p:cNvSpPr/>
              <p:nvPr/>
            </p:nvSpPr>
            <p:spPr>
              <a:xfrm>
                <a:off x="5825396" y="1294006"/>
                <a:ext cx="1132396" cy="360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5960DE10-4A3C-4C4D-926C-C287CDA46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96" y="1294006"/>
                <a:ext cx="1132396" cy="360000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B0BB41A-59B4-42DC-A0D8-52B14B55F703}"/>
              </a:ext>
            </a:extLst>
          </p:cNvPr>
          <p:cNvCxnSpPr>
            <a:cxnSpLocks/>
            <a:stCxn id="84" idx="4"/>
            <a:endCxn id="86" idx="0"/>
          </p:cNvCxnSpPr>
          <p:nvPr/>
        </p:nvCxnSpPr>
        <p:spPr>
          <a:xfrm flipH="1">
            <a:off x="6387484" y="1654006"/>
            <a:ext cx="4110" cy="2653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平行四边形 85">
            <a:extLst>
              <a:ext uri="{FF2B5EF4-FFF2-40B4-BE49-F238E27FC236}">
                <a16:creationId xmlns:a16="http://schemas.microsoft.com/office/drawing/2014/main" id="{AAB23A88-CFB5-4D72-A639-FBABFA67AC88}"/>
              </a:ext>
            </a:extLst>
          </p:cNvPr>
          <p:cNvSpPr/>
          <p:nvPr/>
        </p:nvSpPr>
        <p:spPr>
          <a:xfrm>
            <a:off x="5117242" y="1919393"/>
            <a:ext cx="2540483" cy="509517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输出</a:t>
            </a:r>
            <a:endParaRPr lang="en-US" altLang="zh-CN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  <a:p>
            <a:pPr algn="ctr"/>
            <a:r>
              <a:rPr lang="pt-BR" altLang="zh-CN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a &gt; 50 ? 7.5 + (a - 50) * 0.1 : a * 0.15</a:t>
            </a:r>
            <a:endParaRPr lang="zh-CN" altLang="en-US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193F8C7-9E1B-4812-9740-A1C5FB0838F8}"/>
              </a:ext>
            </a:extLst>
          </p:cNvPr>
          <p:cNvCxnSpPr>
            <a:cxnSpLocks/>
            <a:stCxn id="86" idx="4"/>
            <a:endCxn id="81" idx="0"/>
          </p:cNvCxnSpPr>
          <p:nvPr/>
        </p:nvCxnSpPr>
        <p:spPr>
          <a:xfrm>
            <a:off x="6387484" y="2428910"/>
            <a:ext cx="7761" cy="2448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平行四边形 126">
                <a:extLst>
                  <a:ext uri="{FF2B5EF4-FFF2-40B4-BE49-F238E27FC236}">
                    <a16:creationId xmlns:a16="http://schemas.microsoft.com/office/drawing/2014/main" id="{E3FC77CB-8221-4F5E-A35B-EA1B501EA81F}"/>
                  </a:ext>
                </a:extLst>
              </p:cNvPr>
              <p:cNvSpPr/>
              <p:nvPr/>
            </p:nvSpPr>
            <p:spPr>
              <a:xfrm>
                <a:off x="1410851" y="3595873"/>
                <a:ext cx="283088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&gt;=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𝟑𝟎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?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𝒍𝒐𝒈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+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: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𝒆𝒙𝒑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−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27" name="平行四边形 126">
                <a:extLst>
                  <a:ext uri="{FF2B5EF4-FFF2-40B4-BE49-F238E27FC236}">
                    <a16:creationId xmlns:a16="http://schemas.microsoft.com/office/drawing/2014/main" id="{E3FC77CB-8221-4F5E-A35B-EA1B501EA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51" y="3595873"/>
                <a:ext cx="2830882" cy="509517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4B72CF8F-7B78-471B-81FE-96B00EFF93DE}"/>
              </a:ext>
            </a:extLst>
          </p:cNvPr>
          <p:cNvCxnSpPr>
            <a:cxnSpLocks/>
            <a:stCxn id="127" idx="4"/>
            <a:endCxn id="107" idx="3"/>
          </p:cNvCxnSpPr>
          <p:nvPr/>
        </p:nvCxnSpPr>
        <p:spPr>
          <a:xfrm rot="5400000">
            <a:off x="1721576" y="4020500"/>
            <a:ext cx="1019826" cy="1189607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平行四边形 162">
                <a:extLst>
                  <a:ext uri="{FF2B5EF4-FFF2-40B4-BE49-F238E27FC236}">
                    <a16:creationId xmlns:a16="http://schemas.microsoft.com/office/drawing/2014/main" id="{F5580440-CA6E-4846-A6EE-5EEC2C4850D6}"/>
                  </a:ext>
                </a:extLst>
              </p:cNvPr>
              <p:cNvSpPr/>
              <p:nvPr/>
            </p:nvSpPr>
            <p:spPr>
              <a:xfrm>
                <a:off x="3703912" y="4302184"/>
                <a:ext cx="1121180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𝒑𝒐𝒘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,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𝟒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163" name="平行四边形 162">
                <a:extLst>
                  <a:ext uri="{FF2B5EF4-FFF2-40B4-BE49-F238E27FC236}">
                    <a16:creationId xmlns:a16="http://schemas.microsoft.com/office/drawing/2014/main" id="{F5580440-CA6E-4846-A6EE-5EEC2C485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12" y="4302184"/>
                <a:ext cx="1121180" cy="509517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05CD28C7-8DD7-4B73-ABEE-9AC7E8D46F72}"/>
              </a:ext>
            </a:extLst>
          </p:cNvPr>
          <p:cNvCxnSpPr>
            <a:cxnSpLocks/>
            <a:stCxn id="163" idx="4"/>
            <a:endCxn id="107" idx="3"/>
          </p:cNvCxnSpPr>
          <p:nvPr/>
        </p:nvCxnSpPr>
        <p:spPr>
          <a:xfrm rot="5400000">
            <a:off x="2793837" y="3654550"/>
            <a:ext cx="313515" cy="2627817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3EBF57E9-199E-42D7-926D-23B0378559FC}"/>
              </a:ext>
            </a:extLst>
          </p:cNvPr>
          <p:cNvCxnSpPr>
            <a:cxnSpLocks/>
          </p:cNvCxnSpPr>
          <p:nvPr/>
        </p:nvCxnSpPr>
        <p:spPr>
          <a:xfrm>
            <a:off x="9771035" y="3142645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C1DDF547-A7DA-4452-A75A-2C23DF446B9D}"/>
              </a:ext>
            </a:extLst>
          </p:cNvPr>
          <p:cNvSpPr/>
          <p:nvPr/>
        </p:nvSpPr>
        <p:spPr>
          <a:xfrm>
            <a:off x="9253617" y="314830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66B907C0-1CEF-45E6-A1A8-717352886A7D}"/>
              </a:ext>
            </a:extLst>
          </p:cNvPr>
          <p:cNvSpPr/>
          <p:nvPr/>
        </p:nvSpPr>
        <p:spPr>
          <a:xfrm>
            <a:off x="9268923" y="873640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9DD18EAE-54E1-4F3E-BC39-6B0F83991060}"/>
              </a:ext>
            </a:extLst>
          </p:cNvPr>
          <p:cNvCxnSpPr>
            <a:cxnSpLocks/>
            <a:stCxn id="261" idx="2"/>
            <a:endCxn id="264" idx="0"/>
          </p:cNvCxnSpPr>
          <p:nvPr/>
        </p:nvCxnSpPr>
        <p:spPr>
          <a:xfrm flipH="1">
            <a:off x="9608462" y="674830"/>
            <a:ext cx="5155" cy="4709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平行四边形 263">
                <a:extLst>
                  <a:ext uri="{FF2B5EF4-FFF2-40B4-BE49-F238E27FC236}">
                    <a16:creationId xmlns:a16="http://schemas.microsoft.com/office/drawing/2014/main" id="{C9C99F2B-A2B1-41FE-B696-215358483E22}"/>
                  </a:ext>
                </a:extLst>
              </p:cNvPr>
              <p:cNvSpPr/>
              <p:nvPr/>
            </p:nvSpPr>
            <p:spPr>
              <a:xfrm>
                <a:off x="8993229" y="1145786"/>
                <a:ext cx="123046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𝟎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], 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], 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𝟐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264" name="平行四边形 263">
                <a:extLst>
                  <a:ext uri="{FF2B5EF4-FFF2-40B4-BE49-F238E27FC236}">
                    <a16:creationId xmlns:a16="http://schemas.microsoft.com/office/drawing/2014/main" id="{C9C99F2B-A2B1-41FE-B696-215358483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229" y="1145786"/>
                <a:ext cx="1230466" cy="432000"/>
              </a:xfrm>
              <a:prstGeom prst="parallelogram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7E6F0C68-AC39-403B-93D6-9C2537437027}"/>
              </a:ext>
            </a:extLst>
          </p:cNvPr>
          <p:cNvCxnSpPr>
            <a:cxnSpLocks/>
            <a:stCxn id="264" idx="4"/>
            <a:endCxn id="280" idx="0"/>
          </p:cNvCxnSpPr>
          <p:nvPr/>
        </p:nvCxnSpPr>
        <p:spPr>
          <a:xfrm>
            <a:off x="9608462" y="1577786"/>
            <a:ext cx="3320" cy="359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6" name="平行四边形 265">
            <a:extLst>
              <a:ext uri="{FF2B5EF4-FFF2-40B4-BE49-F238E27FC236}">
                <a16:creationId xmlns:a16="http://schemas.microsoft.com/office/drawing/2014/main" id="{F63B35A6-D9D1-4D4A-A7EF-E01327062E94}"/>
              </a:ext>
            </a:extLst>
          </p:cNvPr>
          <p:cNvSpPr/>
          <p:nvPr/>
        </p:nvSpPr>
        <p:spPr>
          <a:xfrm>
            <a:off x="9041018" y="8003524"/>
            <a:ext cx="1169977" cy="373869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输出</a:t>
            </a:r>
            <a:endParaRPr lang="en-US" altLang="zh-CN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  <a:p>
            <a:pPr algn="ctr"/>
            <a:r>
              <a:rPr lang="pt-BR" altLang="zh-CN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a[0], a[1], a[2]</a:t>
            </a:r>
            <a:endParaRPr lang="zh-CN" altLang="en-US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B7647D4D-A4B4-4C90-B7EE-ED93D941B933}"/>
              </a:ext>
            </a:extLst>
          </p:cNvPr>
          <p:cNvCxnSpPr>
            <a:cxnSpLocks/>
            <a:stCxn id="266" idx="4"/>
            <a:endCxn id="262" idx="0"/>
          </p:cNvCxnSpPr>
          <p:nvPr/>
        </p:nvCxnSpPr>
        <p:spPr>
          <a:xfrm>
            <a:off x="9626007" y="8377393"/>
            <a:ext cx="2916" cy="3590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BCFA1648-D98B-4784-89E6-60A62BA978DA}"/>
              </a:ext>
            </a:extLst>
          </p:cNvPr>
          <p:cNvCxnSpPr>
            <a:cxnSpLocks/>
            <a:stCxn id="280" idx="2"/>
            <a:endCxn id="283" idx="0"/>
          </p:cNvCxnSpPr>
          <p:nvPr/>
        </p:nvCxnSpPr>
        <p:spPr>
          <a:xfrm>
            <a:off x="9611782" y="2585785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DDF3BD78-249B-4DF5-BD62-C3055E9EC33B}"/>
              </a:ext>
            </a:extLst>
          </p:cNvPr>
          <p:cNvGrpSpPr/>
          <p:nvPr/>
        </p:nvGrpSpPr>
        <p:grpSpPr>
          <a:xfrm>
            <a:off x="8801782" y="1937785"/>
            <a:ext cx="1878936" cy="925056"/>
            <a:chOff x="8574853" y="2955626"/>
            <a:chExt cx="1878936" cy="925056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B2AD3E69-B3B1-4E1F-AE53-9AFD67544C09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280" name="菱形 279">
                <a:extLst>
                  <a:ext uri="{FF2B5EF4-FFF2-40B4-BE49-F238E27FC236}">
                    <a16:creationId xmlns:a16="http://schemas.microsoft.com/office/drawing/2014/main" id="{E56FD75D-CAC5-45D9-8BCE-36AA04B41CFE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D61D2617-29BC-4C3D-BB6C-635E26575224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5C57BC-486C-4EC2-BE4A-24FAE5A2A002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D8DAD5EC-641C-4590-86F6-8BF4C4EEEB06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D8DAD5EC-641C-4590-86F6-8BF4C4EEE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48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8AE0242-49B4-442C-92EC-377150017DB5}"/>
                  </a:ext>
                </a:extLst>
              </p:cNvPr>
              <p:cNvSpPr/>
              <p:nvPr/>
            </p:nvSpPr>
            <p:spPr>
              <a:xfrm>
                <a:off x="8881762" y="2926645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8AE0242-49B4-442C-92EC-377150017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762" y="2926645"/>
                <a:ext cx="1463709" cy="43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15A827C0-D08A-4B81-8152-169149A2A071}"/>
              </a:ext>
            </a:extLst>
          </p:cNvPr>
          <p:cNvCxnSpPr>
            <a:cxnSpLocks/>
            <a:stCxn id="283" idx="2"/>
            <a:endCxn id="302" idx="0"/>
          </p:cNvCxnSpPr>
          <p:nvPr/>
        </p:nvCxnSpPr>
        <p:spPr>
          <a:xfrm>
            <a:off x="9613617" y="3358645"/>
            <a:ext cx="2386" cy="59929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05F5E766-4AB8-47B4-AEEB-A4ABCD75CE81}"/>
              </a:ext>
            </a:extLst>
          </p:cNvPr>
          <p:cNvCxnSpPr>
            <a:cxnSpLocks/>
            <a:stCxn id="280" idx="3"/>
          </p:cNvCxnSpPr>
          <p:nvPr/>
        </p:nvCxnSpPr>
        <p:spPr>
          <a:xfrm flipH="1">
            <a:off x="9614744" y="2261787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4CEDE05E-802A-47F2-8F19-B9FD5054F758}"/>
              </a:ext>
            </a:extLst>
          </p:cNvPr>
          <p:cNvCxnSpPr>
            <a:cxnSpLocks/>
          </p:cNvCxnSpPr>
          <p:nvPr/>
        </p:nvCxnSpPr>
        <p:spPr>
          <a:xfrm>
            <a:off x="9775256" y="5162797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D1AFFA9E-6767-496C-82CC-50997F0160DA}"/>
              </a:ext>
            </a:extLst>
          </p:cNvPr>
          <p:cNvCxnSpPr>
            <a:cxnSpLocks/>
            <a:stCxn id="302" idx="2"/>
            <a:endCxn id="305" idx="0"/>
          </p:cNvCxnSpPr>
          <p:nvPr/>
        </p:nvCxnSpPr>
        <p:spPr>
          <a:xfrm>
            <a:off x="9616003" y="4605937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D93D811-2B23-4848-8B6A-7501F4FC9C4E}"/>
              </a:ext>
            </a:extLst>
          </p:cNvPr>
          <p:cNvGrpSpPr/>
          <p:nvPr/>
        </p:nvGrpSpPr>
        <p:grpSpPr>
          <a:xfrm>
            <a:off x="8806003" y="3957937"/>
            <a:ext cx="1878936" cy="925056"/>
            <a:chOff x="8574853" y="2955626"/>
            <a:chExt cx="1878936" cy="925056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45FAFC1F-0364-4917-9D3F-5F5579B6DDC3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302" name="菱形 301">
                <a:extLst>
                  <a:ext uri="{FF2B5EF4-FFF2-40B4-BE49-F238E27FC236}">
                    <a16:creationId xmlns:a16="http://schemas.microsoft.com/office/drawing/2014/main" id="{2EBFF615-899D-4E6B-AD84-DAB1A8D988AB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C87A5FC-CE2E-4FE0-A8EE-3CEFBF10EE69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59C5F3D-9CF4-48EC-901B-8AA21AB39119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665641E8-758A-434B-9F1C-DD05C21C56DF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665641E8-758A-434B-9F1C-DD05C21C5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75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A6053093-4E21-4539-B3EA-A03F694302CE}"/>
                  </a:ext>
                </a:extLst>
              </p:cNvPr>
              <p:cNvSpPr/>
              <p:nvPr/>
            </p:nvSpPr>
            <p:spPr>
              <a:xfrm>
                <a:off x="8885983" y="4946797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A6053093-4E21-4539-B3EA-A03F69430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83" y="4946797"/>
                <a:ext cx="1463709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C4F2C01C-6C06-4D9B-8F7E-6308D95CD4E5}"/>
              </a:ext>
            </a:extLst>
          </p:cNvPr>
          <p:cNvCxnSpPr>
            <a:cxnSpLocks/>
            <a:stCxn id="305" idx="2"/>
            <a:endCxn id="313" idx="0"/>
          </p:cNvCxnSpPr>
          <p:nvPr/>
        </p:nvCxnSpPr>
        <p:spPr>
          <a:xfrm>
            <a:off x="9617838" y="5378797"/>
            <a:ext cx="1726" cy="5832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" name="连接符: 肘形 306">
            <a:extLst>
              <a:ext uri="{FF2B5EF4-FFF2-40B4-BE49-F238E27FC236}">
                <a16:creationId xmlns:a16="http://schemas.microsoft.com/office/drawing/2014/main" id="{97339692-7344-4ECE-9FDD-2D51CE38C00C}"/>
              </a:ext>
            </a:extLst>
          </p:cNvPr>
          <p:cNvCxnSpPr>
            <a:cxnSpLocks/>
            <a:stCxn id="302" idx="3"/>
          </p:cNvCxnSpPr>
          <p:nvPr/>
        </p:nvCxnSpPr>
        <p:spPr>
          <a:xfrm flipH="1">
            <a:off x="9618965" y="4281939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C1568960-3C1B-4D0F-ACB5-7A88B481FA24}"/>
              </a:ext>
            </a:extLst>
          </p:cNvPr>
          <p:cNvCxnSpPr>
            <a:cxnSpLocks/>
          </p:cNvCxnSpPr>
          <p:nvPr/>
        </p:nvCxnSpPr>
        <p:spPr>
          <a:xfrm>
            <a:off x="9778817" y="7166942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B61FE9F2-6D1F-488E-9A28-40A72E1FCC6C}"/>
              </a:ext>
            </a:extLst>
          </p:cNvPr>
          <p:cNvCxnSpPr>
            <a:cxnSpLocks/>
            <a:stCxn id="313" idx="2"/>
            <a:endCxn id="316" idx="0"/>
          </p:cNvCxnSpPr>
          <p:nvPr/>
        </p:nvCxnSpPr>
        <p:spPr>
          <a:xfrm>
            <a:off x="9619564" y="6610082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2EAC385C-8D6E-414D-B225-8199D6253B1A}"/>
              </a:ext>
            </a:extLst>
          </p:cNvPr>
          <p:cNvGrpSpPr/>
          <p:nvPr/>
        </p:nvGrpSpPr>
        <p:grpSpPr>
          <a:xfrm>
            <a:off x="8809564" y="5962082"/>
            <a:ext cx="1878936" cy="925056"/>
            <a:chOff x="8574853" y="2955626"/>
            <a:chExt cx="1878936" cy="925056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2715C584-82BB-4165-9CD3-FDB14E4E0B8A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313" name="菱形 312">
                <a:extLst>
                  <a:ext uri="{FF2B5EF4-FFF2-40B4-BE49-F238E27FC236}">
                    <a16:creationId xmlns:a16="http://schemas.microsoft.com/office/drawing/2014/main" id="{F59C7B3E-FF9F-4BFE-979A-68B9FB6A79C7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ED43936-39A0-4E04-86F9-EC9E48536350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6FC50CCC-8793-4D99-BE45-C9658C8C4653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9863135F-0EB9-4289-A857-8C72760F62E3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9863135F-0EB9-4289-A857-8C72760F6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48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0C69DD2-03FA-4A5F-9ECD-BF7DC2D1B6E8}"/>
                  </a:ext>
                </a:extLst>
              </p:cNvPr>
              <p:cNvSpPr/>
              <p:nvPr/>
            </p:nvSpPr>
            <p:spPr>
              <a:xfrm>
                <a:off x="8889544" y="6950942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0C69DD2-03FA-4A5F-9ECD-BF7DC2D1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544" y="6950942"/>
                <a:ext cx="1463709" cy="43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EEC62FD4-EB8E-46EB-A83A-EE8FBFCCAF5F}"/>
              </a:ext>
            </a:extLst>
          </p:cNvPr>
          <p:cNvCxnSpPr>
            <a:cxnSpLocks/>
            <a:stCxn id="316" idx="2"/>
            <a:endCxn id="266" idx="0"/>
          </p:cNvCxnSpPr>
          <p:nvPr/>
        </p:nvCxnSpPr>
        <p:spPr>
          <a:xfrm>
            <a:off x="9621399" y="7382942"/>
            <a:ext cx="4608" cy="620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8" name="连接符: 肘形 317">
            <a:extLst>
              <a:ext uri="{FF2B5EF4-FFF2-40B4-BE49-F238E27FC236}">
                <a16:creationId xmlns:a16="http://schemas.microsoft.com/office/drawing/2014/main" id="{627AD0D7-8BC7-42F3-A28E-062684F68368}"/>
              </a:ext>
            </a:extLst>
          </p:cNvPr>
          <p:cNvCxnSpPr>
            <a:cxnSpLocks/>
            <a:stCxn id="313" idx="3"/>
          </p:cNvCxnSpPr>
          <p:nvPr/>
        </p:nvCxnSpPr>
        <p:spPr>
          <a:xfrm flipH="1">
            <a:off x="9622526" y="6286084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7C95AA26-CB8D-4DEE-8111-8A3A186F241F}"/>
              </a:ext>
            </a:extLst>
          </p:cNvPr>
          <p:cNvSpPr/>
          <p:nvPr/>
        </p:nvSpPr>
        <p:spPr>
          <a:xfrm>
            <a:off x="6103894" y="3817335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F7EDF02F-1BDC-490A-80E5-A15911726679}"/>
              </a:ext>
            </a:extLst>
          </p:cNvPr>
          <p:cNvSpPr/>
          <p:nvPr/>
        </p:nvSpPr>
        <p:spPr>
          <a:xfrm>
            <a:off x="6100219" y="650912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EB41449F-2AE2-4C1A-B90C-B5C8C39017BF}"/>
              </a:ext>
            </a:extLst>
          </p:cNvPr>
          <p:cNvCxnSpPr>
            <a:cxnSpLocks/>
            <a:stCxn id="319" idx="2"/>
            <a:endCxn id="322" idx="0"/>
          </p:cNvCxnSpPr>
          <p:nvPr/>
        </p:nvCxnSpPr>
        <p:spPr>
          <a:xfrm flipH="1">
            <a:off x="6460219" y="4177335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平行四边形 321">
                <a:extLst>
                  <a:ext uri="{FF2B5EF4-FFF2-40B4-BE49-F238E27FC236}">
                    <a16:creationId xmlns:a16="http://schemas.microsoft.com/office/drawing/2014/main" id="{7A181D0B-F2AA-4F6C-A004-E5F848E8ACA3}"/>
                  </a:ext>
                </a:extLst>
              </p:cNvPr>
              <p:cNvSpPr/>
              <p:nvPr/>
            </p:nvSpPr>
            <p:spPr>
              <a:xfrm>
                <a:off x="5894021" y="4515862"/>
                <a:ext cx="1132396" cy="360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322" name="平行四边形 321">
                <a:extLst>
                  <a:ext uri="{FF2B5EF4-FFF2-40B4-BE49-F238E27FC236}">
                    <a16:creationId xmlns:a16="http://schemas.microsoft.com/office/drawing/2014/main" id="{7A181D0B-F2AA-4F6C-A004-E5F848E8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21" y="4515862"/>
                <a:ext cx="1132396" cy="360000"/>
              </a:xfrm>
              <a:prstGeom prst="parallelogram">
                <a:avLst/>
              </a:prstGeom>
              <a:blipFill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950FC4E7-9A40-4705-ADAF-C5BDF9696280}"/>
              </a:ext>
            </a:extLst>
          </p:cNvPr>
          <p:cNvCxnSpPr>
            <a:cxnSpLocks/>
            <a:stCxn id="322" idx="4"/>
            <a:endCxn id="326" idx="0"/>
          </p:cNvCxnSpPr>
          <p:nvPr/>
        </p:nvCxnSpPr>
        <p:spPr>
          <a:xfrm>
            <a:off x="6460219" y="4875862"/>
            <a:ext cx="3675" cy="4206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6B41CD2-9EFC-4C8B-B01A-A190C9BD512F}"/>
              </a:ext>
            </a:extLst>
          </p:cNvPr>
          <p:cNvCxnSpPr>
            <a:cxnSpLocks/>
            <a:stCxn id="326" idx="2"/>
            <a:endCxn id="320" idx="0"/>
          </p:cNvCxnSpPr>
          <p:nvPr/>
        </p:nvCxnSpPr>
        <p:spPr>
          <a:xfrm flipH="1">
            <a:off x="6460219" y="6256365"/>
            <a:ext cx="3675" cy="2527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78D35BC8-C9F2-40E6-A413-B36D4FB6BD44}"/>
                  </a:ext>
                </a:extLst>
              </p:cNvPr>
              <p:cNvSpPr/>
              <p:nvPr/>
            </p:nvSpPr>
            <p:spPr>
              <a:xfrm>
                <a:off x="5239796" y="5296537"/>
                <a:ext cx="2448196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||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是字母！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 : (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′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是数字！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 :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什么都不是？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"));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78D35BC8-C9F2-40E6-A413-B36D4FB6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96" y="5296537"/>
                <a:ext cx="2448196" cy="9598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4FA5FC64-6E5A-4795-9959-5044CC295046}"/>
              </a:ext>
            </a:extLst>
          </p:cNvPr>
          <p:cNvSpPr/>
          <p:nvPr/>
        </p:nvSpPr>
        <p:spPr>
          <a:xfrm>
            <a:off x="1892846" y="613305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0263DB8C-7542-43F6-B231-C2C9051F19D7}"/>
              </a:ext>
            </a:extLst>
          </p:cNvPr>
          <p:cNvSpPr/>
          <p:nvPr/>
        </p:nvSpPr>
        <p:spPr>
          <a:xfrm>
            <a:off x="1889171" y="8824847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31D6B5B9-F583-4523-9EC3-ACFC821CB0E5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flipH="1">
            <a:off x="2249171" y="649305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平行四边形 329">
                <a:extLst>
                  <a:ext uri="{FF2B5EF4-FFF2-40B4-BE49-F238E27FC236}">
                    <a16:creationId xmlns:a16="http://schemas.microsoft.com/office/drawing/2014/main" id="{2442C36F-E690-48A6-8CA6-779F9666318F}"/>
                  </a:ext>
                </a:extLst>
              </p:cNvPr>
              <p:cNvSpPr/>
              <p:nvPr/>
            </p:nvSpPr>
            <p:spPr>
              <a:xfrm>
                <a:off x="1682973" y="6831586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𝑿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𝒀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330" name="平行四边形 329">
                <a:extLst>
                  <a:ext uri="{FF2B5EF4-FFF2-40B4-BE49-F238E27FC236}">
                    <a16:creationId xmlns:a16="http://schemas.microsoft.com/office/drawing/2014/main" id="{2442C36F-E690-48A6-8CA6-779F96663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73" y="6831586"/>
                <a:ext cx="1132396" cy="460766"/>
              </a:xfrm>
              <a:prstGeom prst="parallelogram">
                <a:avLst/>
              </a:prstGeom>
              <a:blipFill>
                <a:blip r:embed="rId1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4F799825-8AAF-4BA9-AA78-A84FDE8E12B4}"/>
              </a:ext>
            </a:extLst>
          </p:cNvPr>
          <p:cNvCxnSpPr>
            <a:cxnSpLocks/>
            <a:stCxn id="330" idx="4"/>
            <a:endCxn id="333" idx="0"/>
          </p:cNvCxnSpPr>
          <p:nvPr/>
        </p:nvCxnSpPr>
        <p:spPr>
          <a:xfrm>
            <a:off x="2249171" y="7292352"/>
            <a:ext cx="3675" cy="3199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A0C73787-09A2-4287-9BF0-56E7BE05CAB4}"/>
              </a:ext>
            </a:extLst>
          </p:cNvPr>
          <p:cNvCxnSpPr>
            <a:cxnSpLocks/>
            <a:stCxn id="333" idx="2"/>
            <a:endCxn id="328" idx="0"/>
          </p:cNvCxnSpPr>
          <p:nvPr/>
        </p:nvCxnSpPr>
        <p:spPr>
          <a:xfrm flipH="1">
            <a:off x="2249171" y="8572089"/>
            <a:ext cx="3675" cy="2527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1337176-3165-47B7-A675-B50317BE5919}"/>
                  </a:ext>
                </a:extLst>
              </p:cNvPr>
              <p:cNvSpPr/>
              <p:nvPr/>
            </p:nvSpPr>
            <p:spPr>
              <a:xfrm>
                <a:off x="1028748" y="7612261"/>
                <a:ext cx="2448196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𝒑𝒐𝒘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: −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𝒑𝒐𝒘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: −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&lt;=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") :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");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1337176-3165-47B7-A675-B50317BE5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8" y="7612261"/>
                <a:ext cx="2448196" cy="959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3D7924A8-8FD1-42FD-AE2F-DF99B61778A9}"/>
              </a:ext>
            </a:extLst>
          </p:cNvPr>
          <p:cNvSpPr/>
          <p:nvPr/>
        </p:nvSpPr>
        <p:spPr>
          <a:xfrm>
            <a:off x="1808712" y="9685535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5A8DACB7-6A54-46C2-AD0F-50F9FDF09869}"/>
              </a:ext>
            </a:extLst>
          </p:cNvPr>
          <p:cNvSpPr/>
          <p:nvPr/>
        </p:nvSpPr>
        <p:spPr>
          <a:xfrm>
            <a:off x="1805037" y="1237732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5340F0CF-7CC7-4C7F-A16C-D26B564C5169}"/>
              </a:ext>
            </a:extLst>
          </p:cNvPr>
          <p:cNvCxnSpPr>
            <a:cxnSpLocks/>
            <a:stCxn id="334" idx="2"/>
            <a:endCxn id="337" idx="0"/>
          </p:cNvCxnSpPr>
          <p:nvPr/>
        </p:nvCxnSpPr>
        <p:spPr>
          <a:xfrm flipH="1">
            <a:off x="2165037" y="10045535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平行四边形 336">
                <a:extLst>
                  <a:ext uri="{FF2B5EF4-FFF2-40B4-BE49-F238E27FC236}">
                    <a16:creationId xmlns:a16="http://schemas.microsoft.com/office/drawing/2014/main" id="{F02FF61C-01F3-4A5B-B3A4-63A11C6CCF20}"/>
                  </a:ext>
                </a:extLst>
              </p:cNvPr>
              <p:cNvSpPr/>
              <p:nvPr/>
            </p:nvSpPr>
            <p:spPr>
              <a:xfrm>
                <a:off x="1598839" y="10384062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𝑶𝒑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337" name="平行四边形 336">
                <a:extLst>
                  <a:ext uri="{FF2B5EF4-FFF2-40B4-BE49-F238E27FC236}">
                    <a16:creationId xmlns:a16="http://schemas.microsoft.com/office/drawing/2014/main" id="{F02FF61C-01F3-4A5B-B3A4-63A11C6C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39" y="10384062"/>
                <a:ext cx="1132396" cy="460766"/>
              </a:xfrm>
              <a:prstGeom prst="parallelogram">
                <a:avLst/>
              </a:prstGeom>
              <a:blipFill>
                <a:blip r:embed="rId1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5ACFA098-710D-4E33-9A83-DCA5E883898F}"/>
              </a:ext>
            </a:extLst>
          </p:cNvPr>
          <p:cNvCxnSpPr>
            <a:cxnSpLocks/>
            <a:stCxn id="337" idx="4"/>
            <a:endCxn id="340" idx="0"/>
          </p:cNvCxnSpPr>
          <p:nvPr/>
        </p:nvCxnSpPr>
        <p:spPr>
          <a:xfrm>
            <a:off x="2165037" y="10844828"/>
            <a:ext cx="4889" cy="2956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022687E-D366-48B2-AB72-5FBC8076EB63}"/>
              </a:ext>
            </a:extLst>
          </p:cNvPr>
          <p:cNvCxnSpPr>
            <a:cxnSpLocks/>
            <a:stCxn id="340" idx="2"/>
            <a:endCxn id="335" idx="0"/>
          </p:cNvCxnSpPr>
          <p:nvPr/>
        </p:nvCxnSpPr>
        <p:spPr>
          <a:xfrm flipH="1">
            <a:off x="2165037" y="12100330"/>
            <a:ext cx="4889" cy="2769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E4B5446-6478-49EE-8272-24DE3875FF54}"/>
                  </a:ext>
                </a:extLst>
              </p:cNvPr>
              <p:cNvSpPr/>
              <p:nvPr/>
            </p:nvSpPr>
            <p:spPr>
              <a:xfrm>
                <a:off x="526229" y="11140502"/>
                <a:ext cx="3287394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′+′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+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′−′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−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′∗′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∗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′/′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/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 xmlns="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E4B5446-6478-49EE-8272-24DE3875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9" y="11140502"/>
                <a:ext cx="3287394" cy="959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矩形: 圆角 342">
            <a:extLst>
              <a:ext uri="{FF2B5EF4-FFF2-40B4-BE49-F238E27FC236}">
                <a16:creationId xmlns:a16="http://schemas.microsoft.com/office/drawing/2014/main" id="{9720072D-40C7-47C2-AAB0-7C208AD52D7B}"/>
              </a:ext>
            </a:extLst>
          </p:cNvPr>
          <p:cNvSpPr/>
          <p:nvPr/>
        </p:nvSpPr>
        <p:spPr>
          <a:xfrm>
            <a:off x="6063618" y="774348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44" name="矩形: 圆角 343">
            <a:extLst>
              <a:ext uri="{FF2B5EF4-FFF2-40B4-BE49-F238E27FC236}">
                <a16:creationId xmlns:a16="http://schemas.microsoft.com/office/drawing/2014/main" id="{0F80082A-1643-4480-80B8-D27AD8EE7783}"/>
              </a:ext>
            </a:extLst>
          </p:cNvPr>
          <p:cNvSpPr/>
          <p:nvPr/>
        </p:nvSpPr>
        <p:spPr>
          <a:xfrm>
            <a:off x="6060645" y="1169032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4E7BCEFD-7F68-4B61-A1ED-B5E7698DB10C}"/>
              </a:ext>
            </a:extLst>
          </p:cNvPr>
          <p:cNvCxnSpPr>
            <a:cxnSpLocks/>
            <a:stCxn id="343" idx="2"/>
            <a:endCxn id="346" idx="0"/>
          </p:cNvCxnSpPr>
          <p:nvPr/>
        </p:nvCxnSpPr>
        <p:spPr>
          <a:xfrm flipH="1">
            <a:off x="6419943" y="810348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平行四边形 345">
                <a:extLst>
                  <a:ext uri="{FF2B5EF4-FFF2-40B4-BE49-F238E27FC236}">
                    <a16:creationId xmlns:a16="http://schemas.microsoft.com/office/drawing/2014/main" id="{28416B00-77E7-48EE-9537-40EC810A1905}"/>
                  </a:ext>
                </a:extLst>
              </p:cNvPr>
              <p:cNvSpPr/>
              <p:nvPr/>
            </p:nvSpPr>
            <p:spPr>
              <a:xfrm>
                <a:off x="5853745" y="8442016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𝒑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𝟏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𝒑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 xmlns="">
          <p:sp>
            <p:nvSpPr>
              <p:cNvPr id="346" name="平行四边形 345">
                <a:extLst>
                  <a:ext uri="{FF2B5EF4-FFF2-40B4-BE49-F238E27FC236}">
                    <a16:creationId xmlns:a16="http://schemas.microsoft.com/office/drawing/2014/main" id="{28416B00-77E7-48EE-9537-40EC810A1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45" y="8442016"/>
                <a:ext cx="1132396" cy="460766"/>
              </a:xfrm>
              <a:prstGeom prst="parallelogram">
                <a:avLst/>
              </a:prstGeom>
              <a:blipFill>
                <a:blip r:embed="rId2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9E1B9875-3219-4B6A-9BBB-D1E082FC0BF3}"/>
              </a:ext>
            </a:extLst>
          </p:cNvPr>
          <p:cNvCxnSpPr>
            <a:cxnSpLocks/>
            <a:stCxn id="346" idx="4"/>
            <a:endCxn id="349" idx="0"/>
          </p:cNvCxnSpPr>
          <p:nvPr/>
        </p:nvCxnSpPr>
        <p:spPr>
          <a:xfrm>
            <a:off x="6419943" y="8902782"/>
            <a:ext cx="4889" cy="2956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063F3250-2ED6-4DD4-922A-BBB406865137}"/>
              </a:ext>
            </a:extLst>
          </p:cNvPr>
          <p:cNvCxnSpPr>
            <a:cxnSpLocks/>
            <a:stCxn id="349" idx="2"/>
            <a:endCxn id="344" idx="0"/>
          </p:cNvCxnSpPr>
          <p:nvPr/>
        </p:nvCxnSpPr>
        <p:spPr>
          <a:xfrm flipH="1">
            <a:off x="6420645" y="11391900"/>
            <a:ext cx="4187" cy="2984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4F0F9FE-C2A8-448E-9A69-9C8D6C53DB74}"/>
                  </a:ext>
                </a:extLst>
              </p:cNvPr>
              <p:cNvSpPr/>
              <p:nvPr/>
            </p:nvSpPr>
            <p:spPr>
              <a:xfrm>
                <a:off x="4781135" y="9198456"/>
                <a:ext cx="3287394" cy="219344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&amp;&amp;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𝒔𝒒𝒓𝒕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𝒔𝒒𝒓𝒕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&amp;&amp;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′/′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/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′∗′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∗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′−′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−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== ′+′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+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4F0F9FE-C2A8-448E-9A69-9C8D6C53D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35" y="9198456"/>
                <a:ext cx="3287394" cy="2193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5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688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.黑体UI-简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Eleun</dc:creator>
  <cp:lastModifiedBy>Smith Eleun</cp:lastModifiedBy>
  <cp:revision>16</cp:revision>
  <dcterms:created xsi:type="dcterms:W3CDTF">2021-03-08T11:32:01Z</dcterms:created>
  <dcterms:modified xsi:type="dcterms:W3CDTF">2021-03-24T13:25:29Z</dcterms:modified>
</cp:coreProperties>
</file>