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5" r:id="rId4"/>
    <p:sldId id="266" r:id="rId5"/>
    <p:sldId id="267" r:id="rId6"/>
    <p:sldId id="314" r:id="rId7"/>
    <p:sldId id="278" r:id="rId8"/>
    <p:sldId id="279" r:id="rId9"/>
    <p:sldId id="280" r:id="rId10"/>
    <p:sldId id="281" r:id="rId11"/>
    <p:sldId id="315" r:id="rId12"/>
    <p:sldId id="316" r:id="rId13"/>
    <p:sldId id="317" r:id="rId14"/>
    <p:sldId id="273" r:id="rId15"/>
    <p:sldId id="274" r:id="rId16"/>
    <p:sldId id="291" r:id="rId17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CA3AD-A076-402C-88A7-3A840159C177}">
  <a:tblStyle styleId="{16DCA3AD-A076-402C-88A7-3A840159C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65" autoAdjust="0"/>
  </p:normalViewPr>
  <p:slideViewPr>
    <p:cSldViewPr snapToGrid="0">
      <p:cViewPr varScale="1">
        <p:scale>
          <a:sx n="78" d="100"/>
          <a:sy n="78" d="100"/>
        </p:scale>
        <p:origin x="1594" y="8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Dans la boucle </a:t>
            </a:r>
            <a:r>
              <a:rPr lang="fr-FR" dirty="0" err="1"/>
              <a:t>while</a:t>
            </a:r>
            <a:r>
              <a:rPr lang="fr-FR" dirty="0"/>
              <a:t> (</a:t>
            </a:r>
            <a:r>
              <a:rPr lang="fr-FR" dirty="0" err="1"/>
              <a:t>true</a:t>
            </a:r>
            <a:r>
              <a:rPr lang="fr-FR" dirty="0"/>
              <a:t>)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le code va vérifier périodiquement l'état des capteurs toutes les 1000 millisecondes (1 seconde) à l'aide de </a:t>
            </a:r>
            <a:r>
              <a:rPr lang="fr-FR" dirty="0" err="1"/>
              <a:t>Thread.sleep</a:t>
            </a:r>
            <a:r>
              <a:rPr lang="fr-FR" dirty="0"/>
              <a:t>(1000)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marL="158750" indent="0"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Ensuite, une boucle parcourt tous les éléments de la </a:t>
            </a:r>
            <a:r>
              <a:rPr lang="fr-FR" dirty="0" err="1"/>
              <a:t>ListView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à l'aide de </a:t>
            </a:r>
            <a:r>
              <a:rPr lang="fr-FR" dirty="0" err="1"/>
              <a:t>listView.getChildCount</a:t>
            </a:r>
            <a:r>
              <a:rPr lang="fr-FR" dirty="0"/>
              <a:t>()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marL="158750" indent="0"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Pour chaque élément de la liste, les composants d'interface utilisateur (</a:t>
            </a:r>
            <a:r>
              <a:rPr lang="fr-F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TextView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Switch) sont récupérés à l'aide de leurs identifiants.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214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Ensuite, la méthode </a:t>
            </a:r>
            <a:r>
              <a:rPr lang="fr-FR" dirty="0" err="1"/>
              <a:t>runOnUiThread</a:t>
            </a:r>
            <a:r>
              <a:rPr lang="fr-FR" dirty="0"/>
              <a:t>()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est utilisée pour mettre à jour l'interface utilisateur en conséquence : si </a:t>
            </a:r>
            <a:r>
              <a:rPr lang="fr-FR" dirty="0" err="1"/>
              <a:t>finalAlarmeActivee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est </a:t>
            </a:r>
            <a:r>
              <a:rPr lang="fr-FR" dirty="0" err="1"/>
              <a:t>true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la méthode </a:t>
            </a:r>
            <a:r>
              <a:rPr lang="fr-FR" dirty="0" err="1"/>
              <a:t>activerAlarmeSonore</a:t>
            </a:r>
            <a:r>
              <a:rPr lang="fr-FR" dirty="0"/>
              <a:t>()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est appelée, sinon </a:t>
            </a:r>
            <a:r>
              <a:rPr lang="fr-FR" dirty="0" err="1"/>
              <a:t>arreterAlarmeSonore</a:t>
            </a:r>
            <a:r>
              <a:rPr lang="fr-FR" dirty="0"/>
              <a:t>()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est appelée.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394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c1997cbf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c1997cbf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8c1997cbf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8c1997cbf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conclusion : objectifs atteints -&gt; </a:t>
            </a:r>
            <a:r>
              <a:rPr lang="fr-FR" dirty="0" err="1"/>
              <a:t>layouts</a:t>
            </a:r>
            <a:r>
              <a:rPr lang="fr-FR" dirty="0"/>
              <a:t> app, différents diagrammes, le code presque terminé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Depuis appris beaucoup de choses en java, toutefois difficultés élaboration méthodes nécessitant des threads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Cependdant</a:t>
            </a:r>
            <a:r>
              <a:rPr lang="fr-FR" dirty="0"/>
              <a:t> choses à améliorer : l’intégration de l’api à finir, même pour une méthode et visuel de l’application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Digramme de </a:t>
            </a:r>
            <a:r>
              <a:rPr lang="fr-FR" dirty="0" err="1"/>
              <a:t>gantt</a:t>
            </a:r>
            <a:r>
              <a:rPr lang="fr-FR" dirty="0"/>
              <a:t> : moins de temps </a:t>
            </a:r>
            <a:r>
              <a:rPr lang="fr-FR" dirty="0" err="1"/>
              <a:t>élaboaration</a:t>
            </a:r>
            <a:r>
              <a:rPr lang="fr-FR" dirty="0"/>
              <a:t> classe et sur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fin projet idéalement fin mai/début juin pour préparer convenablement les oraux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>
          <a:extLst>
            <a:ext uri="{FF2B5EF4-FFF2-40B4-BE49-F238E27FC236}">
              <a16:creationId xmlns:a16="http://schemas.microsoft.com/office/drawing/2014/main" id="{0D067EA9-B4AA-ED59-15A1-F658C7763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8c1997cbfd_0_694:notes">
            <a:extLst>
              <a:ext uri="{FF2B5EF4-FFF2-40B4-BE49-F238E27FC236}">
                <a16:creationId xmlns:a16="http://schemas.microsoft.com/office/drawing/2014/main" id="{688AFD09-7A4D-B5A1-1002-C6FD4D8D39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8c1997cbfd_0_694:notes">
            <a:extLst>
              <a:ext uri="{FF2B5EF4-FFF2-40B4-BE49-F238E27FC236}">
                <a16:creationId xmlns:a16="http://schemas.microsoft.com/office/drawing/2014/main" id="{5A0A00C3-CDE4-66CB-7CCE-85377BAAF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Oncreate</a:t>
            </a:r>
            <a:r>
              <a:rPr lang="fr-FR" dirty="0"/>
              <a:t> : 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elle est utilisée pour initialiser et configurer votre activité ou votre fragment,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ainsi que pour gérer les événements liés au cycle de vie de votre application.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Interface : 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utilisée pour écouter les changements d'état d’un bouton switch,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c'est-à-dire lorsque l'utilisateur bascule l'interrupteur entre les états activé et désactivé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Void</a:t>
            </a: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: ne renvoie pas de valeur de retour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Association entre classe (à navigabilité restreinte ??)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Attribut et Méthode</a:t>
            </a:r>
          </a:p>
        </p:txBody>
      </p:sp>
    </p:spTree>
    <p:extLst>
      <p:ext uri="{BB962C8B-B14F-4D97-AF65-F5344CB8AC3E}">
        <p14:creationId xmlns:p14="http://schemas.microsoft.com/office/powerpoint/2010/main" val="291542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8c1997cbf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8c1997cbf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Revue de Projet</a:t>
            </a:r>
            <a:br>
              <a:rPr lang="en" dirty="0"/>
            </a:br>
            <a:r>
              <a:rPr lang="en" dirty="0"/>
              <a:t>Application Atmosphere Atelier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Ophélie NOEL Application Android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168292"/>
            <a:ext cx="7704000" cy="896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séquence : Activer/Désactiver l’alerte sonore</a:t>
            </a:r>
            <a:endParaRPr dirty="0"/>
          </a:p>
        </p:txBody>
      </p:sp>
      <p:pic>
        <p:nvPicPr>
          <p:cNvPr id="4" name="Image 3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A800E551-8652-4D9A-49B9-D3E6FF10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8" y="700432"/>
            <a:ext cx="6709906" cy="4169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8BE780B-E430-C9D8-A94F-DFDA81A6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79" y="0"/>
            <a:ext cx="5030782" cy="51435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7DB8BB4-6245-D4DB-E155-E7727B31D726}"/>
              </a:ext>
            </a:extLst>
          </p:cNvPr>
          <p:cNvSpPr txBox="1"/>
          <p:nvPr/>
        </p:nvSpPr>
        <p:spPr>
          <a:xfrm>
            <a:off x="93994" y="245327"/>
            <a:ext cx="291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Oswald" panose="00000500000000000000" pitchFamily="2" charset="0"/>
              </a:rPr>
              <a:t>Code associé</a:t>
            </a:r>
          </a:p>
        </p:txBody>
      </p:sp>
    </p:spTree>
    <p:extLst>
      <p:ext uri="{BB962C8B-B14F-4D97-AF65-F5344CB8AC3E}">
        <p14:creationId xmlns:p14="http://schemas.microsoft.com/office/powerpoint/2010/main" val="336635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A17A57-4362-D3B6-A67D-7935E3328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36"/>
          <a:stretch/>
        </p:blipFill>
        <p:spPr>
          <a:xfrm>
            <a:off x="1172307" y="74570"/>
            <a:ext cx="7283939" cy="49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3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33E2CB-E844-99D9-C5F4-98772FCC8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86"/>
          <a:stretch/>
        </p:blipFill>
        <p:spPr>
          <a:xfrm>
            <a:off x="987662" y="40422"/>
            <a:ext cx="7005122" cy="2400299"/>
          </a:xfrm>
          <a:prstGeom prst="rect">
            <a:avLst/>
          </a:prstGeom>
        </p:spPr>
      </p:pic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43F697D-1D27-C898-B826-A7DE5EDD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36" y="2440722"/>
            <a:ext cx="6132713" cy="26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Application face avant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ADBB53-5634-5E5C-E0B6-F6C7CE4320A1}"/>
              </a:ext>
            </a:extLst>
          </p:cNvPr>
          <p:cNvSpPr txBox="1"/>
          <p:nvPr/>
        </p:nvSpPr>
        <p:spPr>
          <a:xfrm>
            <a:off x="913287" y="1836234"/>
            <a:ext cx="2558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-List </a:t>
            </a:r>
            <a:r>
              <a:rPr lang="fr-FR" sz="1600" dirty="0" err="1">
                <a:solidFill>
                  <a:schemeClr val="bg1"/>
                </a:solidFill>
              </a:rPr>
              <a:t>view</a:t>
            </a:r>
            <a:r>
              <a:rPr lang="fr-FR" sz="1600" dirty="0">
                <a:solidFill>
                  <a:schemeClr val="bg1"/>
                </a:solidFill>
              </a:rPr>
              <a:t> pour afficher les capteurs avec les différents éléments qui composent un capteur.</a:t>
            </a:r>
          </a:p>
          <a:p>
            <a:r>
              <a:rPr lang="fr-FR" sz="1600" dirty="0">
                <a:solidFill>
                  <a:schemeClr val="bg1"/>
                </a:solidFill>
              </a:rPr>
              <a:t>-Le menu pour les réglages de l’application</a:t>
            </a:r>
          </a:p>
        </p:txBody>
      </p:sp>
      <p:pic>
        <p:nvPicPr>
          <p:cNvPr id="3" name="Image 2" descr="Une image contenant texte, capture d’écran, multimédia, logiciel&#10;&#10;Description générée automatiquement">
            <a:extLst>
              <a:ext uri="{FF2B5EF4-FFF2-40B4-BE49-F238E27FC236}">
                <a16:creationId xmlns:a16="http://schemas.microsoft.com/office/drawing/2014/main" id="{5931AB3F-5A31-E70C-7BAE-8D9D38AD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106" y="686687"/>
            <a:ext cx="4390625" cy="38687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Paramètres</a:t>
            </a:r>
            <a:endParaRPr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071B42-986B-87AA-208A-4A4808245FCC}"/>
              </a:ext>
            </a:extLst>
          </p:cNvPr>
          <p:cNvSpPr txBox="1"/>
          <p:nvPr/>
        </p:nvSpPr>
        <p:spPr>
          <a:xfrm>
            <a:off x="654205" y="1717288"/>
            <a:ext cx="2408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</a:t>
            </a:r>
            <a:r>
              <a:rPr lang="fr-FR" sz="1600" dirty="0" err="1">
                <a:solidFill>
                  <a:schemeClr val="bg1"/>
                </a:solidFill>
              </a:rPr>
              <a:t>ip</a:t>
            </a:r>
            <a:r>
              <a:rPr lang="fr-FR" sz="1600" dirty="0">
                <a:solidFill>
                  <a:schemeClr val="bg1"/>
                </a:solidFill>
              </a:rPr>
              <a:t> du serveur</a:t>
            </a:r>
          </a:p>
          <a:p>
            <a:r>
              <a:rPr lang="fr-FR" sz="1600" dirty="0">
                <a:solidFill>
                  <a:schemeClr val="bg1"/>
                </a:solidFill>
              </a:rPr>
              <a:t>-port</a:t>
            </a:r>
          </a:p>
          <a:p>
            <a:r>
              <a:rPr lang="fr-FR" sz="1600" dirty="0">
                <a:solidFill>
                  <a:schemeClr val="bg1"/>
                </a:solidFill>
              </a:rPr>
              <a:t>-le rafraichissement des données en secondes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Une image contenant Appareils électroniques, texte, Appareil électronique, gadget&#10;&#10;Description générée automatiquement">
            <a:extLst>
              <a:ext uri="{FF2B5EF4-FFF2-40B4-BE49-F238E27FC236}">
                <a16:creationId xmlns:a16="http://schemas.microsoft.com/office/drawing/2014/main" id="{1415571A-CE67-29DA-7D6C-8A67B5BD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55" y="353405"/>
            <a:ext cx="5358805" cy="4436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04000" cy="1281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/>
              <a:t>CONCLUSION</a:t>
            </a:r>
            <a:endParaRPr sz="7200" dirty="0"/>
          </a:p>
        </p:txBody>
      </p:sp>
      <p:pic>
        <p:nvPicPr>
          <p:cNvPr id="2049" name="Image 3">
            <a:extLst>
              <a:ext uri="{FF2B5EF4-FFF2-40B4-BE49-F238E27FC236}">
                <a16:creationId xmlns:a16="http://schemas.microsoft.com/office/drawing/2014/main" id="{776D7011-8788-4491-0CF2-25C79D31D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7" r="38185"/>
          <a:stretch/>
        </p:blipFill>
        <p:spPr bwMode="auto">
          <a:xfrm>
            <a:off x="2928066" y="3369595"/>
            <a:ext cx="4646341" cy="15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 2">
            <a:extLst>
              <a:ext uri="{FF2B5EF4-FFF2-40B4-BE49-F238E27FC236}">
                <a16:creationId xmlns:a16="http://schemas.microsoft.com/office/drawing/2014/main" id="{E608C193-01C3-7512-3F5F-E844FAD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r="84242"/>
          <a:stretch>
            <a:fillRect/>
          </a:stretch>
        </p:blipFill>
        <p:spPr bwMode="auto">
          <a:xfrm>
            <a:off x="521378" y="3362162"/>
            <a:ext cx="2406688" cy="15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07A881-12DF-AA5D-95EB-8470E765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10" y="209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6FD001-67FE-3FC2-4997-1A6E2C719C15}"/>
              </a:ext>
            </a:extLst>
          </p:cNvPr>
          <p:cNvSpPr txBox="1"/>
          <p:nvPr/>
        </p:nvSpPr>
        <p:spPr>
          <a:xfrm>
            <a:off x="447036" y="3030150"/>
            <a:ext cx="585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Planning actuel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DE02A99-A45C-114A-8713-28D199EB78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r="83087"/>
          <a:stretch/>
        </p:blipFill>
        <p:spPr bwMode="auto">
          <a:xfrm>
            <a:off x="77241" y="1272328"/>
            <a:ext cx="2297150" cy="1519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2A0142-AB90-B576-9A30-79CBC1A6E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77" r="19746"/>
          <a:stretch/>
        </p:blipFill>
        <p:spPr>
          <a:xfrm>
            <a:off x="2374391" y="1272329"/>
            <a:ext cx="6692368" cy="1527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19600" y="1770334"/>
            <a:ext cx="2316900" cy="671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générale du projet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47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345566" y="1487580"/>
            <a:ext cx="2385034" cy="9675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dirty="0" err="1"/>
              <a:t>Layouts</a:t>
            </a:r>
            <a:r>
              <a:rPr lang="fr-FR" dirty="0"/>
              <a:t> de l’application</a:t>
            </a:r>
          </a:p>
          <a:p>
            <a:pPr marL="0" indent="0"/>
            <a:endParaRPr lang="fr-FR"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3989083" y="127137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107050" y="1819746"/>
            <a:ext cx="2316900" cy="462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classe</a:t>
            </a: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719300" y="3395474"/>
            <a:ext cx="2317200" cy="931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dirty="0"/>
              <a:t>Diagramme de cas d’utilisations et de séquences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3413400" y="3395473"/>
            <a:ext cx="2317200" cy="9675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dirty="0"/>
              <a:t>Code associé à un cas d’utilisation / diagramme de séquence</a:t>
            </a: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107050" y="3395474"/>
            <a:ext cx="2316900" cy="671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33EF490-264A-5DB8-162E-3DE71ACB4E7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0721" y="1112701"/>
            <a:ext cx="7503279" cy="339058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5F31ADC-C020-D147-8245-469CBE1E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Expression des besoins</a:t>
            </a:r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0A1E0CC-8B12-5A66-9461-3573DDF8D32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0000" y="1227015"/>
            <a:ext cx="6738324" cy="3548423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Logiciels utilisés</a:t>
            </a:r>
            <a:endParaRPr dirty="0"/>
          </a:p>
        </p:txBody>
      </p:sp>
      <p:sp>
        <p:nvSpPr>
          <p:cNvPr id="886" name="Google Shape;886;p38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Android Studio</a:t>
            </a:r>
          </a:p>
        </p:txBody>
      </p:sp>
      <p:sp>
        <p:nvSpPr>
          <p:cNvPr id="887" name="Google Shape;887;p38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107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JAVA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XML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Librairie VOLLEY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API 28 Minimum Utilisé</a:t>
            </a:r>
          </a:p>
        </p:txBody>
      </p:sp>
      <p:sp>
        <p:nvSpPr>
          <p:cNvPr id="888" name="Google Shape;888;p38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Visual </a:t>
            </a:r>
            <a:r>
              <a:rPr lang="fr-FR" dirty="0" err="1"/>
              <a:t>Paradigm</a:t>
            </a:r>
            <a:endParaRPr dirty="0"/>
          </a:p>
        </p:txBody>
      </p:sp>
      <p:sp>
        <p:nvSpPr>
          <p:cNvPr id="889" name="Google Shape;889;p38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Diagrammes UML</a:t>
            </a:r>
            <a:endParaRPr dirty="0"/>
          </a:p>
        </p:txBody>
      </p:sp>
      <p:sp>
        <p:nvSpPr>
          <p:cNvPr id="890" name="Google Shape;890;p38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Notion</a:t>
            </a:r>
            <a:endParaRPr dirty="0"/>
          </a:p>
        </p:txBody>
      </p:sp>
      <p:sp>
        <p:nvSpPr>
          <p:cNvPr id="891" name="Google Shape;891;p38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Organisation globale</a:t>
            </a:r>
            <a:endParaRPr dirty="0"/>
          </a:p>
        </p:txBody>
      </p:sp>
      <p:pic>
        <p:nvPicPr>
          <p:cNvPr id="7" name="Image 6" descr="Une image contenant clipart, Dessin d’enfant, illustration, dessin humoristique&#10;&#10;Description générée automatiquement">
            <a:extLst>
              <a:ext uri="{FF2B5EF4-FFF2-40B4-BE49-F238E27FC236}">
                <a16:creationId xmlns:a16="http://schemas.microsoft.com/office/drawing/2014/main" id="{9B126559-1067-6841-CDBC-B5C860A3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73" y="1405457"/>
            <a:ext cx="920654" cy="920654"/>
          </a:xfrm>
          <a:prstGeom prst="rect">
            <a:avLst/>
          </a:prstGeom>
        </p:spPr>
      </p:pic>
      <p:pic>
        <p:nvPicPr>
          <p:cNvPr id="3" name="Image 2" descr="Une image contenant Graphique, Caractère coloré, conception&#10;&#10;Description générée automatiquement">
            <a:extLst>
              <a:ext uri="{FF2B5EF4-FFF2-40B4-BE49-F238E27FC236}">
                <a16:creationId xmlns:a16="http://schemas.microsoft.com/office/drawing/2014/main" id="{49C47BB7-CDDF-C98D-7C75-859503D51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448" y="1339007"/>
            <a:ext cx="987104" cy="987104"/>
          </a:xfrm>
          <a:prstGeom prst="rect">
            <a:avLst/>
          </a:prstGeom>
        </p:spPr>
      </p:pic>
      <p:pic>
        <p:nvPicPr>
          <p:cNvPr id="5" name="Image 4" descr="Une image contenant symbole, Police, Graphique, conception&#10;&#10;Description générée automatiquement">
            <a:extLst>
              <a:ext uri="{FF2B5EF4-FFF2-40B4-BE49-F238E27FC236}">
                <a16:creationId xmlns:a16="http://schemas.microsoft.com/office/drawing/2014/main" id="{279D1C47-2CFA-6565-1755-8DEB1C534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973" y="1372232"/>
            <a:ext cx="987104" cy="987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78">
          <a:extLst>
            <a:ext uri="{FF2B5EF4-FFF2-40B4-BE49-F238E27FC236}">
              <a16:creationId xmlns:a16="http://schemas.microsoft.com/office/drawing/2014/main" id="{0732EBEA-CEF0-40C3-9A62-9A7998FC9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5">
            <a:extLst>
              <a:ext uri="{FF2B5EF4-FFF2-40B4-BE49-F238E27FC236}">
                <a16:creationId xmlns:a16="http://schemas.microsoft.com/office/drawing/2014/main" id="{FD94539D-9E4C-8FD2-2F94-32E3D2647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5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classes de l’application Android</a:t>
            </a:r>
            <a:endParaRPr dirty="0"/>
          </a:p>
        </p:txBody>
      </p:sp>
      <p:pic>
        <p:nvPicPr>
          <p:cNvPr id="3" name="Image 2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F39B238A-8D3E-CF34-C46E-F8FDA2AA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7" y="712922"/>
            <a:ext cx="8229075" cy="44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Cas d’utilisation : Visualiser les données en temps réel</a:t>
            </a:r>
            <a:endParaRPr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D8C9D44-05E6-09A5-F87D-6721B67999F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77952" y="1293541"/>
            <a:ext cx="6696756" cy="3309959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0"/>
          <p:cNvSpPr txBox="1">
            <a:spLocks noGrp="1"/>
          </p:cNvSpPr>
          <p:nvPr>
            <p:ph type="title"/>
          </p:nvPr>
        </p:nvSpPr>
        <p:spPr>
          <a:xfrm>
            <a:off x="720000" y="118017"/>
            <a:ext cx="7704000" cy="98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séquence : Visualiser les données en temps réel</a:t>
            </a:r>
            <a:endParaRPr dirty="0"/>
          </a:p>
        </p:txBody>
      </p:sp>
      <p:pic>
        <p:nvPicPr>
          <p:cNvPr id="3" name="Image 2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BC3127FD-3F06-37F9-5B9C-2DB94796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54" y="698810"/>
            <a:ext cx="7121120" cy="43266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 d’utlisation : Activer/Désactiver l’alerte sonore</a:t>
            </a:r>
            <a:endParaRPr dirty="0"/>
          </a:p>
        </p:txBody>
      </p:sp>
      <p:grpSp>
        <p:nvGrpSpPr>
          <p:cNvPr id="1281" name="Google Shape;1281;p51"/>
          <p:cNvGrpSpPr/>
          <p:nvPr/>
        </p:nvGrpSpPr>
        <p:grpSpPr>
          <a:xfrm>
            <a:off x="10056118" y="1406918"/>
            <a:ext cx="402601" cy="405816"/>
            <a:chOff x="2588518" y="1521218"/>
            <a:chExt cx="402601" cy="405816"/>
          </a:xfrm>
        </p:grpSpPr>
        <p:sp>
          <p:nvSpPr>
            <p:cNvPr id="1282" name="Google Shape;1282;p51"/>
            <p:cNvSpPr/>
            <p:nvPr/>
          </p:nvSpPr>
          <p:spPr>
            <a:xfrm>
              <a:off x="2611102" y="1655730"/>
              <a:ext cx="380017" cy="271304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2588518" y="1521218"/>
              <a:ext cx="379983" cy="271509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2658491" y="1593343"/>
              <a:ext cx="261567" cy="261567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2776876" y="1664374"/>
              <a:ext cx="48480" cy="72156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51"/>
          <p:cNvGrpSpPr/>
          <p:nvPr/>
        </p:nvGrpSpPr>
        <p:grpSpPr>
          <a:xfrm>
            <a:off x="10462581" y="2263633"/>
            <a:ext cx="397489" cy="397490"/>
            <a:chOff x="-49786250" y="2316650"/>
            <a:chExt cx="300900" cy="299450"/>
          </a:xfrm>
        </p:grpSpPr>
        <p:sp>
          <p:nvSpPr>
            <p:cNvPr id="1287" name="Google Shape;1287;p51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 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1663553D-2F48-F1FB-3012-0A10875A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6" y="1243020"/>
            <a:ext cx="7763455" cy="3440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414</Words>
  <Application>Microsoft Office PowerPoint</Application>
  <PresentationFormat>Affichage à l'écran (16:9)</PresentationFormat>
  <Paragraphs>57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Söhne</vt:lpstr>
      <vt:lpstr>Roboto</vt:lpstr>
      <vt:lpstr>Oswald</vt:lpstr>
      <vt:lpstr>Software Development Bussines Plan by Slidesgo</vt:lpstr>
      <vt:lpstr>Revue de Projet Application Atmosphere Atelier</vt:lpstr>
      <vt:lpstr>Sommaire</vt:lpstr>
      <vt:lpstr>Présentation générale</vt:lpstr>
      <vt:lpstr>Expression des besoins</vt:lpstr>
      <vt:lpstr>Logiciels utilisés</vt:lpstr>
      <vt:lpstr>Diagramme de classes de l’application Android</vt:lpstr>
      <vt:lpstr>Cas d’utilisation : Visualiser les données en temps réel</vt:lpstr>
      <vt:lpstr>Diagramme de séquence : Visualiser les données en temps réel</vt:lpstr>
      <vt:lpstr>Cas d’utlisation : Activer/Désactiver l’alerte sonore</vt:lpstr>
      <vt:lpstr>Diagramme de séquence : Activer/Désactiver l’alerte sonore</vt:lpstr>
      <vt:lpstr>Présentation PowerPoint</vt:lpstr>
      <vt:lpstr>Présentation PowerPoint</vt:lpstr>
      <vt:lpstr>Présentation PowerPoint</vt:lpstr>
      <vt:lpstr>Application face avant</vt:lpstr>
      <vt:lpstr>Paramètres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Application Atmosphere Atelier</dc:title>
  <cp:lastModifiedBy>ophelie.noel</cp:lastModifiedBy>
  <cp:revision>27</cp:revision>
  <dcterms:modified xsi:type="dcterms:W3CDTF">2024-04-18T07:10:51Z</dcterms:modified>
</cp:coreProperties>
</file>