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3"/>
    <a:srgbClr val="F28386"/>
    <a:srgbClr val="72C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6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1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1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0A56-DA4B-4C47-8F1B-CF43B65DCD61}" type="datetimeFigureOut">
              <a:rPr lang="en-US" smtClean="0"/>
              <a:t>16/12/14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8012-53C4-D141-B78F-355E9616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creen Shot 2014-12-16 at 11.31.30 am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897" l="18097" r="816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06" t="8606" r="21081" b="3667"/>
          <a:stretch/>
        </p:blipFill>
        <p:spPr>
          <a:xfrm>
            <a:off x="-1864221" y="4809874"/>
            <a:ext cx="1463268" cy="14661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44000" y="4505172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04941" y="375648"/>
            <a:ext cx="6965516" cy="5353239"/>
            <a:chOff x="1404941" y="375648"/>
            <a:chExt cx="6965516" cy="5353239"/>
          </a:xfrm>
        </p:grpSpPr>
        <p:sp>
          <p:nvSpPr>
            <p:cNvPr id="32" name="Isosceles Triangle 31"/>
            <p:cNvSpPr/>
            <p:nvPr/>
          </p:nvSpPr>
          <p:spPr>
            <a:xfrm>
              <a:off x="2402929" y="989117"/>
              <a:ext cx="4791155" cy="4068533"/>
            </a:xfrm>
            <a:prstGeom prst="triangle">
              <a:avLst/>
            </a:prstGeom>
            <a:solidFill>
              <a:srgbClr val="72CAB8"/>
            </a:solidFill>
            <a:ln w="76200" cmpd="sng">
              <a:solidFill>
                <a:srgbClr val="72CAB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creen Shot 2014-12-16 at 11.05.32 a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73" b="76786" l="29846" r="7152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72" t="7255" r="27905" b="22425"/>
            <a:stretch/>
          </p:blipFill>
          <p:spPr>
            <a:xfrm>
              <a:off x="4212787" y="375648"/>
              <a:ext cx="1188934" cy="132516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 rot="17952493">
              <a:off x="2230226" y="2705191"/>
              <a:ext cx="1712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PT Sans"/>
                  <a:cs typeface="PT Sans"/>
                </a:rPr>
                <a:t>Exploration</a:t>
              </a:r>
              <a:endPara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PT Sans"/>
                <a:cs typeface="PT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70871" y="4631463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PT Sans"/>
                  <a:cs typeface="PT Sans"/>
                </a:rPr>
                <a:t>Synthesis</a:t>
              </a:r>
              <a:endParaRPr lang="en-US" sz="2400" b="1" dirty="0">
                <a:solidFill>
                  <a:schemeClr val="bg1"/>
                </a:solidFill>
                <a:latin typeface="PT Sans"/>
                <a:cs typeface="PT San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0828" y="5053299"/>
              <a:ext cx="1862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PT Sans"/>
                  <a:cs typeface="PT Sans"/>
                </a:rPr>
                <a:t>Presentation</a:t>
              </a:r>
              <a:endPara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PT Sans"/>
                <a:cs typeface="PT Sans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7"/>
            <a:srcRect l="26934" t="16466" r="24766" b="19574"/>
            <a:stretch/>
          </p:blipFill>
          <p:spPr>
            <a:xfrm>
              <a:off x="1942502" y="4382231"/>
              <a:ext cx="992397" cy="993077"/>
            </a:xfrm>
            <a:prstGeom prst="ellipse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404941" y="5082556"/>
              <a:ext cx="2086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PT Sans"/>
                  <a:cs typeface="PT Sans"/>
                </a:rPr>
                <a:t>Analysis</a:t>
              </a:r>
              <a:endPara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PT Sans"/>
                <a:cs typeface="PT San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9772" y="628011"/>
              <a:ext cx="3263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PT Sans"/>
                  <a:cs typeface="PT Sans"/>
                </a:rPr>
                <a:t>Visua</a:t>
              </a:r>
              <a:r>
                <a:rPr lang="en-US" sz="3600" b="1" dirty="0" smtClean="0">
                  <a:solidFill>
                    <a:schemeClr val="bg1"/>
                  </a:solidFill>
                  <a:latin typeface="PT Sans"/>
                  <a:cs typeface="PT Sans"/>
                </a:rPr>
                <a:t>l Thi</a:t>
              </a:r>
              <a:r>
                <a:rPr lang="en-US" sz="3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PT Sans"/>
                  <a:cs typeface="PT Sans"/>
                </a:rPr>
                <a:t>nking</a:t>
              </a:r>
              <a:endPara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PT Sans"/>
                <a:cs typeface="PT Sans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989" b="32024" l="30832" r="47675"/>
                      </a14:imgEffect>
                    </a14:imgLayer>
                  </a14:imgProps>
                </a:ext>
              </a:extLst>
            </a:blip>
            <a:srcRect l="31268" t="10742" r="52610" b="66572"/>
            <a:stretch/>
          </p:blipFill>
          <p:spPr>
            <a:xfrm>
              <a:off x="6540625" y="4275349"/>
              <a:ext cx="1078628" cy="1135736"/>
            </a:xfrm>
            <a:prstGeom prst="ellipse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750315" y="4769786"/>
              <a:ext cx="26201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PT Sans"/>
                  <a:cs typeface="PT Sans"/>
                </a:rPr>
                <a:t>Visual </a:t>
              </a:r>
              <a:r>
                <a:rPr lang="en-US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PT Sans"/>
                  <a:cs typeface="PT Sans"/>
                </a:rPr>
                <a:t>Communication</a:t>
              </a:r>
              <a:endPara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PT Sans"/>
                <a:cs typeface="PT Sans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934899" y="5057650"/>
              <a:ext cx="3605726" cy="35478"/>
            </a:xfrm>
            <a:prstGeom prst="straightConnector1">
              <a:avLst/>
            </a:prstGeom>
            <a:ln w="76200" cmpd="sng"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2736493" y="1466856"/>
              <a:ext cx="1717015" cy="2915375"/>
            </a:xfrm>
            <a:prstGeom prst="straightConnector1">
              <a:avLst/>
            </a:prstGeom>
            <a:ln w="76200" cmpd="sng">
              <a:solidFill>
                <a:schemeClr val="accent6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5079503" y="1466856"/>
              <a:ext cx="1770672" cy="2915375"/>
            </a:xfrm>
            <a:prstGeom prst="straightConnector1">
              <a:avLst/>
            </a:prstGeom>
            <a:ln w="76200" cmpd="sng"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08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rocket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FU</dc:creator>
  <cp:lastModifiedBy>YU FU</cp:lastModifiedBy>
  <cp:revision>12</cp:revision>
  <dcterms:created xsi:type="dcterms:W3CDTF">2014-12-16T02:34:27Z</dcterms:created>
  <dcterms:modified xsi:type="dcterms:W3CDTF">2014-12-16T11:49:46Z</dcterms:modified>
</cp:coreProperties>
</file>