
<file path=[Content_Types].xml><?xml version="1.0" encoding="utf-8"?>
<Types xmlns="http://schemas.openxmlformats.org/package/2006/content-types">
  <Default Extension="fntdata" ContentType="application/x-fontdata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d19f422a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d19f422a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d19f422a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d19f422a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ac632e77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ac632e77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19f422a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d19f422a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d19f422a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d19f422a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d19f422a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d19f422a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d19f422a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d19f422a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png"/><Relationship Id="rId5" Type="http://schemas.openxmlformats.org/officeDocument/2006/relationships/hyperlink" Target="https://www.ip2location.com/" TargetMode="Externa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COEN 146 Computer Networks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Commands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Information	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Labs will be due the next Friday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Office Hours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Isaac Wu	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 4:00 pm - 5:00 pm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 1:00 pm - 2:00 pm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Rachael Brooks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 12:00 pm - 12:30 pm</a:t>
            </a:r>
            <a:endParaRPr/>
          </a:p>
        </p:txBody>
      </p:sp>
      <p:pic>
        <p:nvPicPr>
          <p:cNvPr id="2" name="Lab2-general info">
            <a:hlinkClick r:id="" action="ppaction://media"/>
            <a:extLst>
              <a:ext uri="{FF2B5EF4-FFF2-40B4-BE49-F238E27FC236}">
                <a16:creationId xmlns:a16="http://schemas.microsoft.com/office/drawing/2014/main" id="{B698372A-2653-4DFC-9A57-55405EA142F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7100" y="12912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84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demonstrate network commands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measure packet delays 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setup client-side connection to HTTP server</a:t>
            </a:r>
            <a:endParaRPr sz="2000"/>
          </a:p>
        </p:txBody>
      </p:sp>
      <p:pic>
        <p:nvPicPr>
          <p:cNvPr id="2" name="Lab2-objectives">
            <a:hlinkClick r:id="" action="ppaction://media"/>
            <a:extLst>
              <a:ext uri="{FF2B5EF4-FFF2-40B4-BE49-F238E27FC236}">
                <a16:creationId xmlns:a16="http://schemas.microsoft.com/office/drawing/2014/main" id="{13D995A8-2CFC-4A6D-87CA-22B7DFBFD0E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5200" y="12912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1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Network Commands and tools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00" y="1740750"/>
            <a:ext cx="4863349" cy="34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Lab2-Network Command and Toos">
            <a:hlinkClick r:id="" action="ppaction://media"/>
            <a:extLst>
              <a:ext uri="{FF2B5EF4-FFF2-40B4-BE49-F238E27FC236}">
                <a16:creationId xmlns:a16="http://schemas.microsoft.com/office/drawing/2014/main" id="{5B4DACD0-AD5B-4C5B-ACEA-5D8CD572E8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0836" y="39963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51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2.Ping Command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ping -s [size] [domain name]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the packet loss.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the RTT “Round-Trip-Time”.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the correlation between these measurements to the geographical location of the hosts.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ip location: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https://www.ip2location.com/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" name="Lab2-ping command">
            <a:hlinkClick r:id="" action="ppaction://media"/>
            <a:extLst>
              <a:ext uri="{FF2B5EF4-FFF2-40B4-BE49-F238E27FC236}">
                <a16:creationId xmlns:a16="http://schemas.microsoft.com/office/drawing/2014/main" id="{E3E48504-1B67-4178-9AA7-EE9F8D971B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45200" y="12912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45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Write a Program to calculate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Assuming zero transmission time for the HTML object, how much time elapses from when the client clicks on the link until the client receives the object?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suppose the HTML object references 6 very small objects on the same web server. Neglecting transmission times, how much time elapses from when the client clicks on the link until the base object and all 6 additional objects are received from web server at the client, assuming non-persistent HTTP and no parallel TCP connections?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Assume that the client is configured to support n parallel TCP connections, compute the response time in both persistent and non-persistent cases. </a:t>
            </a:r>
            <a:endParaRPr/>
          </a:p>
        </p:txBody>
      </p:sp>
      <p:pic>
        <p:nvPicPr>
          <p:cNvPr id="2" name="Lab2-calculation">
            <a:hlinkClick r:id="" action="ppaction://media"/>
            <a:extLst>
              <a:ext uri="{FF2B5EF4-FFF2-40B4-BE49-F238E27FC236}">
                <a16:creationId xmlns:a16="http://schemas.microsoft.com/office/drawing/2014/main" id="{1E9EACC4-E71D-4C44-BE32-5F8F504D3D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8048" y="12912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67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and 5. Http client connection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4. Setup a client side to connect to gaia.cs.umass.edu 80, record observations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5. Repeat step 4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hosts selected in step 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port other than 80</a:t>
            </a:r>
            <a:endParaRPr/>
          </a:p>
        </p:txBody>
      </p:sp>
      <p:pic>
        <p:nvPicPr>
          <p:cNvPr id="2" name="Lab2-Http client connection">
            <a:hlinkClick r:id="" action="ppaction://media"/>
            <a:extLst>
              <a:ext uri="{FF2B5EF4-FFF2-40B4-BE49-F238E27FC236}">
                <a16:creationId xmlns:a16="http://schemas.microsoft.com/office/drawing/2014/main" id="{F979415F-27BE-477C-A6AA-6CAA0177FD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7100" y="2127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99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and submission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run code for step 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Submission: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Submit the .c file and the observations</a:t>
            </a:r>
            <a:endParaRPr/>
          </a:p>
        </p:txBody>
      </p:sp>
      <p:pic>
        <p:nvPicPr>
          <p:cNvPr id="2" name="Lab2-demo and submission">
            <a:hlinkClick r:id="" action="ppaction://media"/>
            <a:extLst>
              <a:ext uri="{FF2B5EF4-FFF2-40B4-BE49-F238E27FC236}">
                <a16:creationId xmlns:a16="http://schemas.microsoft.com/office/drawing/2014/main" id="{DBF898DB-6BB7-4106-B74D-7F72DFF7AFA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7100" y="73669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1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On-screen Show (16:9)</PresentationFormat>
  <Paragraphs>38</Paragraphs>
  <Slides>8</Slides>
  <Notes>8</Notes>
  <HiddenSlides>0</HiddenSlides>
  <MMClips>7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Roboto</vt:lpstr>
      <vt:lpstr>Arial</vt:lpstr>
      <vt:lpstr>Material</vt:lpstr>
      <vt:lpstr>COEN 146 Computer Networks</vt:lpstr>
      <vt:lpstr>General Information </vt:lpstr>
      <vt:lpstr>Objectives</vt:lpstr>
      <vt:lpstr>1. Network Commands and tools</vt:lpstr>
      <vt:lpstr>2.Ping Command</vt:lpstr>
      <vt:lpstr>3. Write a Program to calculate</vt:lpstr>
      <vt:lpstr>4 and 5. Http client connection</vt:lpstr>
      <vt:lpstr>Demo and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COEN 146 Computer Networks</dc:title>
  <cp:lastModifiedBy>吴 雨铮</cp:lastModifiedBy>
  <cp:revision>1</cp:revision>
  <dcterms:modified xsi:type="dcterms:W3CDTF">2022-01-11T07:46:29Z</dcterms:modified>
</cp:coreProperties>
</file>