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e980b903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e980b903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e980b903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e980b903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e980b903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e980b903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e980b903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e980b903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c4919a07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c4919a0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c4919a07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c4919a07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4919a07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c4919a07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c567cec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c567cec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cplusplus.com/reference/cstdio/fopen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COEN 146 Computer Networks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 Socket Programming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develop client/ server applications using TCP/IP Sockets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write a C program to transfer file over TCP/IP Socket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CP/IP sockets"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25" y="1739675"/>
            <a:ext cx="5650438" cy="33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used on server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 sockfd = socket(domain, type, protocol);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 bind (int sockfd, const struct sockaddr *addr, socklen_t addrlen);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 listen(int sockfd, int backlog);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 new_socket= accept(int sockfd, struct sockaddr *addr, socklen_t *addrlen);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used on client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23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 sockfd = socket(domain, type, protocol);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 connect(int sockfd, const struct sockaddr *addr, socklen_t addrlen);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struct sockaddr_in {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sa_family_t    sin_family; /* address family: AF_INET */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in_port_t      sin_port;   /* port in network byte order */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struct in_addr sin_addr;   /* internet address */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/* Internet address. */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in_addr 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uint32_t       s_addr;     /* address in network byte order */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</a:t>
            </a:r>
            <a:r>
              <a:rPr lang="en"/>
              <a:t>Copy with functions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5963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#include &lt;stdio.h&gt;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*fopen(const char *filename, const char *mode)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size_t fwrite(void* ptr, int size, int n, FILE *fp); or fprintf() (for text files)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size_t fread(void* ptr, int size, int n, FILE *fp);  or fscanf()  (for text files)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fclose(ptr);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info: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https://www.cplusplus.com/reference/cstdio/fopen/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modes: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0200" y="3599800"/>
            <a:ext cx="5303600" cy="15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</a:t>
            </a:r>
            <a:r>
              <a:rPr lang="en"/>
              <a:t>Copy with system calls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#include&lt;sys/types.h&gt;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#include&lt;sys/stat.h&gt;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#include &lt;fcntl.h&gt;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 open (const char* Path, int flags [, int mode ]);	//access mode flags: O_RDONLY, O_WRONLY, O_RDWR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size_t read (int fd, void* buf, size_t cnt);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size_t write (int fd, void* buf, size_t cnt);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 close(int fd)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More info: https://man7.org/linux/man-pages/man2/open.2.html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</a:t>
            </a:r>
            <a:r>
              <a:rPr lang="en"/>
              <a:t>Threads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#include &lt;pthread.h&gt;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 with -lpthread flag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to create threads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pthread_create(pthread_t *thread, pthread_attr_t *attr, void *(*start_routine) (void *arg), void *arg)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pthread_exit()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pthread_join(pthread_t thread, void **retval)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follow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TCP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TCP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Concurrent server(using pthread)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