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0759bcf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0759bcf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0759bcf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0759bcf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0759bcfc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0759bcfc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0759bcfc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0759bcfc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759bcfc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0759bcfc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COEN 146 Computer Networks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UDP/IP Socket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develop client - server (P2P) applications using UDP/IP Sockets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write a C program to transfer file over UDP/IP Socket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UDP/IP Server and Client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725" y="1718725"/>
            <a:ext cx="6268175" cy="33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used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sockfd = socket(domain, type, protocol)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 bind (int sockfd, const struct sockaddr *addr, socklen_t addrlen);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sendto(sockfd, sbuf, strlen(sbuf), 0, (struct sockaddr *)&amp;servAddr,  sizeof(struct sockaddr));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recvfrom(sockfd, rbuf, strnlen(rbuf), 0,(struct sockaddr *)&amp;clienAddr,  sizeof(struct sockaddr));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Structure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struct sockaddr_in {</a:t>
            </a:r>
            <a:endParaRPr sz="1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sa_family_t    sin_family; /* address family: AF_INET */</a:t>
            </a:r>
            <a:endParaRPr sz="1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in_port_t      sin_port;   /* port in network byte order */</a:t>
            </a:r>
            <a:endParaRPr sz="1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struct in_addr sin_addr;   /* internet address */</a:t>
            </a:r>
            <a:endParaRPr sz="1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/* Internet address. */</a:t>
            </a:r>
            <a:endParaRPr sz="1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struct in_addr {</a:t>
            </a:r>
            <a:endParaRPr sz="1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uint32_t       s_addr;     /* address in network byte order */</a:t>
            </a:r>
            <a:endParaRPr sz="1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Server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Client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if sending works correctly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to 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