
<file path=[Content_Types].xml><?xml version="1.0" encoding="utf-8"?>
<Types xmlns="http://schemas.openxmlformats.org/package/2006/content-types">
  <Default Extension="fntdata" ContentType="application/x-fontdata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00c6a8c7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00c6a8c7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00c6a8c7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00c6a8c7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00c6a8c7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00c6a8c7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00c6a8c7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00c6a8c7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00c6a8c72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00c6a8c72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COEN 146 Computer Networks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5: Stop and Wait for an Unreliable Channel</a:t>
            </a:r>
            <a:endParaRPr/>
          </a:p>
        </p:txBody>
      </p:sp>
      <p:pic>
        <p:nvPicPr>
          <p:cNvPr id="2" name="Intro">
            <a:hlinkClick r:id="" action="ppaction://media"/>
            <a:extLst>
              <a:ext uri="{FF2B5EF4-FFF2-40B4-BE49-F238E27FC236}">
                <a16:creationId xmlns:a16="http://schemas.microsoft.com/office/drawing/2014/main" id="{79781824-8DED-4F88-86A3-467458B0D48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725" y="26777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1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build a Stop and Wait reliable protocol on top of UDP to provide a reliable transport service</a:t>
            </a:r>
            <a:endParaRPr/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316EA9F5-5D71-4F57-AEE0-8ECB647F02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287" y="2127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&amp; Server 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rdt2.2 (Handles error bits)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communication is unidirectional (one way)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sends data to the server</a:t>
            </a:r>
            <a:endParaRPr/>
          </a:p>
        </p:txBody>
      </p:sp>
      <p:pic>
        <p:nvPicPr>
          <p:cNvPr id="2" name="C&amp;S">
            <a:hlinkClick r:id="" action="ppaction://media"/>
            <a:extLst>
              <a:ext uri="{FF2B5EF4-FFF2-40B4-BE49-F238E27FC236}">
                <a16:creationId xmlns:a16="http://schemas.microsoft.com/office/drawing/2014/main" id="{4E386BF4-1D51-494B-B5FA-1F86F5CDCF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286" y="3956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9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Client(Sender)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a 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the Client Send(call from above)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checksum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keyboard input for error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make incorrect: 0 checksum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the packet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Wait/resend until correct response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the sequence number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  <p:pic>
        <p:nvPicPr>
          <p:cNvPr id="87" name="Google Shape;87;p16" descr="Illustration of rdt2.2, sender.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5750" y="1675275"/>
            <a:ext cx="4815377" cy="34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027B46DB-A382-4D3B-BE4D-0B0FBC04B1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3287" y="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6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Server(Receiver)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 a Packet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Verify checkSum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for resend if incorrect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the sequence number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  <p:pic>
        <p:nvPicPr>
          <p:cNvPr id="94" name="Google Shape;94;p17" descr="Illustration of rdt2.2, receiver.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3625" y="1864475"/>
            <a:ext cx="5700374" cy="27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80BCEEDC-0055-494C-A86F-67017B0D9C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63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follow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Finish the Server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Finish the Client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Test without changed bit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Test with changed bit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Demo and explain the result.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This lab is due Feb.18th </a:t>
            </a:r>
            <a:endParaRPr dirty="0"/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3B9061E7-901C-4981-8D3A-72DE172CDF9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2127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45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149</Words>
  <Application>Microsoft Office PowerPoint</Application>
  <PresentationFormat>On-screen Show (16:9)</PresentationFormat>
  <Paragraphs>32</Paragraphs>
  <Slides>6</Slides>
  <Notes>6</Notes>
  <HiddenSlides>0</HiddenSlides>
  <MMClips>6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Roboto</vt:lpstr>
      <vt:lpstr>Arial</vt:lpstr>
      <vt:lpstr>Material</vt:lpstr>
      <vt:lpstr>COEN 146 Computer Networks</vt:lpstr>
      <vt:lpstr>Objectives</vt:lpstr>
      <vt:lpstr>Client &amp; Server </vt:lpstr>
      <vt:lpstr>Client(Sender)</vt:lpstr>
      <vt:lpstr>Server(Receiver)</vt:lpstr>
      <vt:lpstr>Steps to follow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COEN 146 Computer Networks</dc:title>
  <cp:lastModifiedBy>吴 雨铮</cp:lastModifiedBy>
  <cp:revision>2</cp:revision>
  <dcterms:modified xsi:type="dcterms:W3CDTF">2022-02-02T19:46:16Z</dcterms:modified>
</cp:coreProperties>
</file>