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23c82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23c82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23c82d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23c82d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23c82d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23c82d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23c82d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23c82d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23c82d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23c82d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Lab6: Stop and Wait for an Unreliable Channel, with Loss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build a Stop and Wait reliable protocol on top of UDP to provide a reliable transport service while considering loss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 &amp; receiver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a chance not to send out the packet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rand() to determine whether the packet is being 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doesn’t have any further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 added for missing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packet times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Resend the package</a:t>
            </a:r>
            <a:endParaRPr/>
          </a:p>
        </p:txBody>
      </p:sp>
      <p:pic>
        <p:nvPicPr>
          <p:cNvPr descr="Illustration of rdt3.0, sender.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75" y="1734675"/>
            <a:ext cx="4484725" cy="34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80350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03" y="-76200"/>
            <a:ext cx="4530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for the select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local variables needed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truct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timeval tv;    </a:t>
            </a: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timer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rv;        </a:t>
            </a: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select returned value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set it up, in the beginning of the function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fd_set readfds;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fcntl (sock, F_SETFL, O_NONBLOCK);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start before calling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FD_ZERO (&amp;readfds);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FD_SET (sock, &amp;readfds);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set the timer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tv.tv_sec = </a:t>
            </a:r>
            <a:r>
              <a:rPr lang="en" sz="110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tv.tv_usec = </a:t>
            </a:r>
            <a:r>
              <a:rPr lang="en" sz="110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call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rv = select (sock + </a:t>
            </a:r>
            <a:r>
              <a:rPr lang="en" sz="110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&amp;readfds, </a:t>
            </a: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&amp;tv);    </a:t>
            </a: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sock is the socket you are using, you are asking select() to notify you when file descriptor is ready for reading.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(rv == </a:t>
            </a:r>
            <a:r>
              <a:rPr lang="en" sz="110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timeout, no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A2DA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(rv == </a:t>
            </a:r>
            <a:r>
              <a:rPr lang="en" sz="110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" sz="1100">
                <a:solidFill>
                  <a:srgbClr val="008400"/>
                </a:solidFill>
                <a:latin typeface="Arial"/>
                <a:ea typeface="Arial"/>
                <a:cs typeface="Arial"/>
                <a:sym typeface="Arial"/>
              </a:rPr>
              <a:t>// there is data to be received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