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e2249c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e2249c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e2249c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e2249c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e2249c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e2249c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e2249c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e2249c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e2249c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e2249c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e2249c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e2249c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e2249c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e2249c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Lab7: Link state routing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link state (LS) routing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Dijkstra's Shortest Path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Routing Protocol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maintains a connectivity map of all nodes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to other nodes whenever a weight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N, E, C, and “empty” Nprime arrays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source node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D(v) cost of path from source u to dest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p(v) predecessor node along path from u to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Initialization: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Nprime  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 node v in 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If v adjacent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C(u,v)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else   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INFINITY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D(u)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                        // Distance from source to source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Loop: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while all nodes not in Nprime: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 N with min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    //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least distance neighbor will be selected first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 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from N and add to Nprime         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D(v) for all v adjacent to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not in Nprime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min (D(v),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v)(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139700" lvl="0" marL="1231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v (if D(v) is minimum, or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 is minimum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Repeat 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Mutex: lock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specify a “critical region” where one thread could access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pthread_mutex_t lock;			//declare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pthread_mutex_init(&amp;lock, NULL);	//initialize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pthread_mutex_lock(&amp;lock);		//acquire/wait for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your code to modify shared variables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pthread_mutex_unlock(&amp;lock);		//release the 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N*N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(i, j) represents the cost of link between node i and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the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 </a:t>
            </a:r>
            <a:r>
              <a:rPr lang="en"/>
              <a:t>&lt;machine_name&gt; &lt;ip_addr&gt; &lt;port_num&gt;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eceive_info: listen for link state updates from its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table according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Message format: &lt;node_id&gt;&lt;neighbor_id&gt;&lt;new_cost&gt;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un_link_state: loop forever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Dijkstra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Wait 10-20 seconds after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ser_update (main thread)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input update the cost table: </a:t>
            </a:r>
            <a:r>
              <a:rPr lang="en"/>
              <a:t>&lt;neighbor_id&gt;&lt;new_cost&gt;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to all </a:t>
            </a:r>
            <a:r>
              <a:rPr lang="en"/>
              <a:t>other</a:t>
            </a:r>
            <a:r>
              <a:rPr lang="en"/>
              <a:t> nodes: </a:t>
            </a:r>
            <a:r>
              <a:rPr lang="en"/>
              <a:t>&lt;node_id&gt;&lt;neighbor_id&gt;&lt;new_cost&gt;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should be executed as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./executable &lt;process id&gt; &lt;process count&gt; &lt;machines&gt; &lt;costs&gt;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process should be executed in different terminals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process have different 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and machines file should be the same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