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B71DF-9780-42F7-9385-3935E3AB3A6A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5A446-476A-4676-9D69-36372BF5B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2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3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8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9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72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4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5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3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0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1720-F6CC-4F7B-B1A6-6D7A97755E81}" type="datetimeFigureOut">
              <a:rPr kumimoji="1" lang="ja-JP" altLang="en-US" smtClean="0"/>
              <a:t>2018/6/8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0D6D-4F0F-4564-8E87-8F123C5B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621775" y="21217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9900" dirty="0" smtClean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Axis</a:t>
            </a:r>
            <a:endParaRPr lang="ja-JP" altLang="en-US" sz="19900" dirty="0">
              <a:solidFill>
                <a:schemeClr val="bg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4544" y="2075674"/>
            <a:ext cx="9144000" cy="2387600"/>
          </a:xfrm>
        </p:spPr>
        <p:txBody>
          <a:bodyPr>
            <a:noAutofit/>
          </a:bodyPr>
          <a:lstStyle/>
          <a:p>
            <a:r>
              <a:rPr lang="en-US" altLang="ja-JP" sz="19900" dirty="0" smtClean="0">
                <a:latin typeface="Berlin Sans FB" panose="020E0602020502020306" pitchFamily="34" charset="0"/>
              </a:rPr>
              <a:t>Axis</a:t>
            </a:r>
            <a:endParaRPr kumimoji="1" lang="ja-JP" altLang="en-US" sz="19900" dirty="0">
              <a:latin typeface="Berlin Sans FB" panose="020E0602020502020306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30230" y="4779085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ジャンル：３</a:t>
            </a:r>
            <a:r>
              <a:rPr lang="en-US" altLang="ja-JP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パズルアクション</a:t>
            </a:r>
            <a:endParaRPr lang="en-US" altLang="ja-JP" sz="3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</a:p>
          <a:p>
            <a:pPr algn="r"/>
            <a:r>
              <a:rPr lang="ja-JP" altLang="en-US" sz="3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チーム制作：６班</a:t>
            </a:r>
            <a:endParaRPr lang="en-US" altLang="ja-JP" sz="3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2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7310" y="872188"/>
            <a:ext cx="12039697" cy="25163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オブジェクト同士の数値を移し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コピー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様々な空間を攻略しゴールを目指すパズルアクション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10" y="61534"/>
            <a:ext cx="287811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ゲーム概要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310" y="4338995"/>
            <a:ext cx="12039697" cy="239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</a:t>
            </a:r>
            <a:r>
              <a:rPr lang="ja-JP" altLang="en-US" sz="4000" dirty="0" smtClean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つの機能で多彩な</a:t>
            </a:r>
            <a:r>
              <a:rPr lang="ja-JP" altLang="en-US" sz="4000" dirty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仕掛</a:t>
            </a:r>
            <a:r>
              <a:rPr lang="ja-JP" altLang="en-US" sz="4000" dirty="0" smtClean="0">
                <a:solidFill>
                  <a:schemeClr val="accent5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けを攻略するワクワク感</a:t>
            </a:r>
            <a:endParaRPr lang="en-US" altLang="ja-JP" sz="4000" dirty="0" smtClean="0">
              <a:solidFill>
                <a:schemeClr val="accent5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67311" y="3504599"/>
            <a:ext cx="420313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ゲームコンセプト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7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6" y="334657"/>
            <a:ext cx="11002108" cy="6188686"/>
          </a:xfrm>
          <a:prstGeom prst="rect">
            <a:avLst/>
          </a:prstGeom>
          <a:ln w="952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" name="対角する 2 つの角を切り取った四角形 1"/>
          <p:cNvSpPr/>
          <p:nvPr/>
        </p:nvSpPr>
        <p:spPr>
          <a:xfrm>
            <a:off x="67309" y="61534"/>
            <a:ext cx="4650605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ゲーム</a:t>
            </a:r>
            <a:r>
              <a:rPr lang="ja-JP" altLang="en-US" sz="3600" dirty="0" smtClean="0">
                <a:solidFill>
                  <a:schemeClr val="tx1"/>
                </a:solidFill>
              </a:rPr>
              <a:t>画面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5946842" y="3279842"/>
            <a:ext cx="298316" cy="298316"/>
          </a:xfrm>
          <a:prstGeom prst="ellipse">
            <a:avLst/>
          </a:prstGeom>
          <a:noFill/>
          <a:ln w="698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3696511" y="3279842"/>
            <a:ext cx="1682885" cy="523673"/>
          </a:xfrm>
          <a:prstGeom prst="wedgeRoundRectCallout">
            <a:avLst>
              <a:gd name="adj1" fmla="val 83213"/>
              <a:gd name="adj2" fmla="val -173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6913124" y="2756169"/>
            <a:ext cx="2551889" cy="523673"/>
          </a:xfrm>
          <a:prstGeom prst="wedgeRoundRectCallout">
            <a:avLst>
              <a:gd name="adj1" fmla="val -7795"/>
              <a:gd name="adj2" fmla="val 12937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数値を移せるブロック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8189068" y="4766552"/>
            <a:ext cx="2754549" cy="523673"/>
          </a:xfrm>
          <a:prstGeom prst="wedgeRoundRectCallout">
            <a:avLst>
              <a:gd name="adj1" fmla="val -43110"/>
              <a:gd name="adj2" fmla="val -916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数値を移せないブロック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03170" y="5178669"/>
            <a:ext cx="1785897" cy="1337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/>
              <a:t>銃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651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82102" y="252000"/>
            <a:ext cx="11284085" cy="623110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2369" y="807215"/>
            <a:ext cx="3449935" cy="73830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L1: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取得タイプ切り替え</a:t>
            </a:r>
            <a:endParaRPr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4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L2:Get,Set</a:t>
            </a:r>
            <a:r>
              <a:rPr kumimoji="1" lang="ja-JP" altLang="en-US" sz="24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切り替え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67757" y="5536509"/>
            <a:ext cx="3523206" cy="474079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スティック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82259" y="807215"/>
            <a:ext cx="2357595" cy="73830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R1: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軸切り替え</a:t>
            </a:r>
            <a:endParaRPr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4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R2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撃つ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782259" y="2586526"/>
            <a:ext cx="2527695" cy="562706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決定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24" y="1989530"/>
            <a:ext cx="4611297" cy="3102972"/>
          </a:xfrm>
          <a:prstGeom prst="rect">
            <a:avLst/>
          </a:prstGeom>
        </p:spPr>
      </p:pic>
      <p:sp>
        <p:nvSpPr>
          <p:cNvPr id="13" name="対角する 2 つの角を切り取った四角形 12"/>
          <p:cNvSpPr/>
          <p:nvPr/>
        </p:nvSpPr>
        <p:spPr>
          <a:xfrm>
            <a:off x="4560277" y="252000"/>
            <a:ext cx="307144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操作方法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34082" y="5536508"/>
            <a:ext cx="2628064" cy="474079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スティック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3007" y="1158380"/>
            <a:ext cx="2311121" cy="774286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Start</a:t>
            </a:r>
            <a:r>
              <a:rPr lang="ja-JP" altLang="en-US" sz="2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：ポーズ</a:t>
            </a:r>
            <a:endParaRPr kumimoji="1" lang="en-US" altLang="ja-JP" sz="28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0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09" y="96703"/>
            <a:ext cx="3273767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ゲームルール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17756" r="13674"/>
          <a:stretch/>
        </p:blipFill>
        <p:spPr>
          <a:xfrm>
            <a:off x="192118" y="3385225"/>
            <a:ext cx="3440678" cy="216913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 t="12906" r="14645"/>
          <a:stretch/>
        </p:blipFill>
        <p:spPr>
          <a:xfrm>
            <a:off x="4427706" y="3385226"/>
            <a:ext cx="3336588" cy="216913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13686" r="8366"/>
          <a:stretch/>
        </p:blipFill>
        <p:spPr>
          <a:xfrm>
            <a:off x="8410494" y="3427819"/>
            <a:ext cx="3696512" cy="214967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右矢印 13"/>
          <p:cNvSpPr/>
          <p:nvPr/>
        </p:nvSpPr>
        <p:spPr>
          <a:xfrm rot="10800000">
            <a:off x="9834664" y="4056434"/>
            <a:ext cx="583660" cy="2529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2980" y="5369803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effectLst>
                  <a:glow rad="165100">
                    <a:srgbClr val="FF0000">
                      <a:alpha val="93000"/>
                    </a:srgbClr>
                  </a:glow>
                  <a:outerShdw blurRad="50800" dist="38100" dir="2700000" algn="tl" rotWithShape="0">
                    <a:prstClr val="black">
                      <a:alpha val="94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オブジェクトの値を</a:t>
            </a:r>
            <a:endParaRPr kumimoji="1" lang="ja-JP" altLang="en-US" sz="2800" dirty="0">
              <a:solidFill>
                <a:schemeClr val="bg1"/>
              </a:solidFill>
              <a:effectLst>
                <a:glow rad="165100">
                  <a:srgbClr val="FF0000">
                    <a:alpha val="93000"/>
                  </a:srgbClr>
                </a:glow>
                <a:outerShdw blurRad="50800" dist="38100" dir="2700000" algn="tl" rotWithShape="0">
                  <a:prstClr val="black">
                    <a:alpha val="94000"/>
                  </a:prst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78996" y="5346664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effectLst>
                  <a:glow rad="165100">
                    <a:srgbClr val="FF0000">
                      <a:alpha val="93000"/>
                    </a:srgbClr>
                  </a:glow>
                  <a:outerShdw blurRad="50800" dist="38100" dir="2700000" algn="tl" rotWithShape="0">
                    <a:prstClr val="black">
                      <a:alpha val="94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別のオブジェクトの値に</a:t>
            </a:r>
            <a:endParaRPr kumimoji="1" lang="ja-JP" altLang="en-US" sz="2800" dirty="0">
              <a:solidFill>
                <a:schemeClr val="bg1"/>
              </a:solidFill>
              <a:effectLst>
                <a:glow rad="165100">
                  <a:srgbClr val="FF0000">
                    <a:alpha val="93000"/>
                  </a:srgbClr>
                </a:glow>
                <a:outerShdw blurRad="50800" dist="38100" dir="2700000" algn="tl" rotWithShape="0">
                  <a:prstClr val="black">
                    <a:alpha val="94000"/>
                  </a:prst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16551" y="5223553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bg1"/>
                </a:solidFill>
                <a:effectLst>
                  <a:glow rad="139700">
                    <a:srgbClr val="FF0000">
                      <a:alpha val="99000"/>
                    </a:srgbClr>
                  </a:glow>
                  <a:outerShdw blurRad="50800" dist="381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移す！！！</a:t>
            </a:r>
            <a:endParaRPr kumimoji="1" lang="ja-JP" altLang="en-US" sz="3600" dirty="0">
              <a:solidFill>
                <a:schemeClr val="bg1"/>
              </a:solidFill>
              <a:effectLst>
                <a:glow rad="139700">
                  <a:srgbClr val="FF0000">
                    <a:alpha val="99000"/>
                  </a:srgbClr>
                </a:glow>
                <a:outerShdw blurRad="50800" dist="38100" dir="2700000" algn="tl" rotWithShape="0">
                  <a:prstClr val="black"/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3760610" y="3857453"/>
            <a:ext cx="539281" cy="13133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7792984" y="3910183"/>
            <a:ext cx="539281" cy="13133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309" y="973093"/>
            <a:ext cx="12039697" cy="16775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オブジェクトを二つ選択し、二つ間で</a:t>
            </a:r>
            <a:r>
              <a:rPr lang="en-US" altLang="ja-JP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</a:t>
            </a:r>
            <a:r>
              <a:rPr lang="en-US" altLang="ja-JP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ize(X,Y,Z)</a:t>
            </a:r>
            <a:r>
              <a:rPr lang="ja-JP" altLang="en-US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</a:t>
            </a:r>
            <a:r>
              <a:rPr lang="en-US" altLang="ja-JP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osition(X,Y,Z)</a:t>
            </a:r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の数値を移</a:t>
            </a:r>
            <a:r>
              <a:rPr lang="ja-JP" altLang="en-US" sz="40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す</a:t>
            </a:r>
            <a:r>
              <a:rPr lang="ja-JP" altLang="en-US" sz="40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ことができる</a:t>
            </a:r>
            <a:endParaRPr lang="en-US" altLang="ja-JP" sz="4000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843328" y="38278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6083341" y="40564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6" name="下カーブ矢印 5"/>
          <p:cNvSpPr/>
          <p:nvPr/>
        </p:nvSpPr>
        <p:spPr>
          <a:xfrm>
            <a:off x="5731478" y="3503121"/>
            <a:ext cx="580463" cy="49554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7310" y="911100"/>
            <a:ext cx="12039697" cy="16775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Size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40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軸だけ移し替え縦に伸ばし縮み</a:t>
            </a:r>
            <a:r>
              <a:rPr lang="ja-JP" altLang="en-US" sz="40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したり</a:t>
            </a:r>
            <a:r>
              <a:rPr lang="ja-JP" altLang="en-US" sz="400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　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Position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</a:t>
            </a:r>
            <a:r>
              <a:rPr lang="ja-JP" altLang="en-US" sz="4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軸だけ移し替えて動かすこともできる</a:t>
            </a:r>
            <a:endParaRPr lang="en-US" altLang="ja-JP" sz="4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67309" y="96703"/>
            <a:ext cx="3273767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ゲームルール</a:t>
            </a:r>
            <a:endParaRPr kumimoji="1" lang="ja-JP" altLang="en-US" sz="3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363293" y="3370384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Size(2,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577239" y="3927218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Size(1,1,1)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対角する 2 つの角を切り取った四角形 7"/>
          <p:cNvSpPr/>
          <p:nvPr/>
        </p:nvSpPr>
        <p:spPr>
          <a:xfrm>
            <a:off x="363293" y="5084883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Size(2,</a:t>
            </a:r>
            <a:r>
              <a:rPr lang="en-US" altLang="ja-JP" sz="3600" dirty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対角する 2 つの角を切り取った四角形 8"/>
          <p:cNvSpPr/>
          <p:nvPr/>
        </p:nvSpPr>
        <p:spPr>
          <a:xfrm>
            <a:off x="577239" y="5641717"/>
            <a:ext cx="2558660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Size(1,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522760" y="3102492"/>
            <a:ext cx="888023" cy="15193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方体 10"/>
          <p:cNvSpPr/>
          <p:nvPr/>
        </p:nvSpPr>
        <p:spPr>
          <a:xfrm>
            <a:off x="4624729" y="4179265"/>
            <a:ext cx="498231" cy="442546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方体 12"/>
          <p:cNvSpPr/>
          <p:nvPr/>
        </p:nvSpPr>
        <p:spPr>
          <a:xfrm>
            <a:off x="4624729" y="4812583"/>
            <a:ext cx="498231" cy="151931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900113" y="3399679"/>
            <a:ext cx="527539" cy="527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955191" y="3927218"/>
            <a:ext cx="52753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5826296" y="3370384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Position(1,1,2)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955190" y="5124694"/>
            <a:ext cx="527539" cy="527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955190" y="5652234"/>
            <a:ext cx="527539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6087158" y="3927218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対角する 2 つの角を切り取った四角形 26"/>
          <p:cNvSpPr/>
          <p:nvPr/>
        </p:nvSpPr>
        <p:spPr>
          <a:xfrm>
            <a:off x="5826296" y="5080475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,1,2)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6087158" y="5637309"/>
            <a:ext cx="3376296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Position(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,1,1)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10692106" y="2822469"/>
            <a:ext cx="0" cy="11047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10692106" y="3927217"/>
            <a:ext cx="1198025" cy="7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533495" y="2536692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799251" y="3749871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10692106" y="4547486"/>
            <a:ext cx="0" cy="11047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10692106" y="5652234"/>
            <a:ext cx="1198025" cy="7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0533495" y="4261709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799251" y="5474888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996829" y="5199892"/>
            <a:ext cx="861646" cy="3253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方体 29"/>
          <p:cNvSpPr/>
          <p:nvPr/>
        </p:nvSpPr>
        <p:spPr>
          <a:xfrm>
            <a:off x="3522760" y="4818815"/>
            <a:ext cx="888023" cy="15193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2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9456"/>
            <a:ext cx="12192000" cy="6858000"/>
          </a:xfrm>
          <a:prstGeom prst="rect">
            <a:avLst/>
          </a:prstGeom>
          <a:blipFill>
            <a:blip r:embed="rId2">
              <a:alphaModFix amt="29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1429966" y="824222"/>
            <a:ext cx="9409255" cy="350540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38759" y="1983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世界観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31180" y="913310"/>
            <a:ext cx="803777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ある一人の男が目覚めると、そこにはとてもゴテゴテとした銃と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一枚の紙が書いてあった。紙には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「この度は新型デバイス“アポーツ・ガン”のテスターと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なっていただき感謝いたします。“アポーツ・ガン”の性能を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フルに活かし、脱出を目指してください。」と書かれていた。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男は銃を手に取る。すると、頭の中に機械音声が響き渡った。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男は音声の案内に従いながら、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この部屋唯一のドアへと歩き始める・・・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27" y="4001798"/>
            <a:ext cx="3669994" cy="2746034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t="-860" r="9916" b="26323"/>
          <a:stretch/>
        </p:blipFill>
        <p:spPr>
          <a:xfrm>
            <a:off x="1352780" y="4329630"/>
            <a:ext cx="4374573" cy="24182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対角する 2 つの角を切り取った四角形 8"/>
          <p:cNvSpPr/>
          <p:nvPr/>
        </p:nvSpPr>
        <p:spPr>
          <a:xfrm>
            <a:off x="767702" y="129629"/>
            <a:ext cx="2878112" cy="69459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世界観</a:t>
            </a:r>
            <a:endParaRPr kumimoji="1" lang="ja-JP" altLang="en-US" sz="36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4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275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HGP創英角ｺﾞｼｯｸUB</vt:lpstr>
      <vt:lpstr>HGS創英角ｺﾞｼｯｸUB</vt:lpstr>
      <vt:lpstr>游ゴシック</vt:lpstr>
      <vt:lpstr>游ゴシック Light</vt:lpstr>
      <vt:lpstr>Arial</vt:lpstr>
      <vt:lpstr>Berlin Sans FB</vt:lpstr>
      <vt:lpstr>Office テーマ</vt:lpstr>
      <vt:lpstr>Axis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60</cp:revision>
  <dcterms:created xsi:type="dcterms:W3CDTF">2018-04-11T03:29:41Z</dcterms:created>
  <dcterms:modified xsi:type="dcterms:W3CDTF">2018-06-08T04:42:02Z</dcterms:modified>
</cp:coreProperties>
</file>