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5320" autoAdjust="0"/>
  </p:normalViewPr>
  <p:slideViewPr>
    <p:cSldViewPr snapToGrid="0">
      <p:cViewPr varScale="1">
        <p:scale>
          <a:sx n="87" d="100"/>
          <a:sy n="87"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B71DF-9780-42F7-9385-3935E3AB3A6A}" type="datetimeFigureOut">
              <a:rPr kumimoji="1" lang="ja-JP" altLang="en-US" smtClean="0"/>
              <a:t>2018/4/17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5A446-476A-4676-9D69-36372BF5B59A}" type="slidenum">
              <a:rPr kumimoji="1" lang="ja-JP" altLang="en-US" smtClean="0"/>
              <a:t>‹#›</a:t>
            </a:fld>
            <a:endParaRPr kumimoji="1" lang="ja-JP" altLang="en-US"/>
          </a:p>
        </p:txBody>
      </p:sp>
    </p:spTree>
    <p:extLst>
      <p:ext uri="{BB962C8B-B14F-4D97-AF65-F5344CB8AC3E}">
        <p14:creationId xmlns:p14="http://schemas.microsoft.com/office/powerpoint/2010/main" val="36896233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A5A446-476A-4676-9D69-36372BF5B59A}" type="slidenum">
              <a:rPr kumimoji="1" lang="ja-JP" altLang="en-US" smtClean="0"/>
              <a:t>3</a:t>
            </a:fld>
            <a:endParaRPr kumimoji="1" lang="ja-JP" altLang="en-US"/>
          </a:p>
        </p:txBody>
      </p:sp>
    </p:spTree>
    <p:extLst>
      <p:ext uri="{BB962C8B-B14F-4D97-AF65-F5344CB8AC3E}">
        <p14:creationId xmlns:p14="http://schemas.microsoft.com/office/powerpoint/2010/main" val="42928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78162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206063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148431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335781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3538692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265772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181134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419153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84782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163003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B5C1720-F6CC-4F7B-B1A6-6D7A97755E81}" type="datetimeFigureOut">
              <a:rPr kumimoji="1" lang="ja-JP" altLang="en-US" smtClean="0"/>
              <a:t>2018/4/17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326760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C1720-F6CC-4F7B-B1A6-6D7A97755E81}" type="datetimeFigureOut">
              <a:rPr kumimoji="1" lang="ja-JP" altLang="en-US" smtClean="0"/>
              <a:t>2018/4/17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B0D6D-4F0F-4564-8E87-8F123C5B3A6E}" type="slidenum">
              <a:rPr kumimoji="1" lang="ja-JP" altLang="en-US" smtClean="0"/>
              <a:t>‹#›</a:t>
            </a:fld>
            <a:endParaRPr kumimoji="1" lang="ja-JP" altLang="en-US"/>
          </a:p>
        </p:txBody>
      </p:sp>
    </p:spTree>
    <p:extLst>
      <p:ext uri="{BB962C8B-B14F-4D97-AF65-F5344CB8AC3E}">
        <p14:creationId xmlns:p14="http://schemas.microsoft.com/office/powerpoint/2010/main" val="2575118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8800" dirty="0" smtClean="0"/>
              <a:t>Axis</a:t>
            </a:r>
            <a:endParaRPr kumimoji="1" lang="ja-JP" altLang="en-US" sz="8800" dirty="0"/>
          </a:p>
        </p:txBody>
      </p:sp>
      <p:sp>
        <p:nvSpPr>
          <p:cNvPr id="3" name="サブタイトル 2"/>
          <p:cNvSpPr>
            <a:spLocks noGrp="1"/>
          </p:cNvSpPr>
          <p:nvPr>
            <p:ph type="subTitle" idx="1"/>
          </p:nvPr>
        </p:nvSpPr>
        <p:spPr/>
        <p:txBody>
          <a:bodyPr>
            <a:normAutofit lnSpcReduction="10000"/>
          </a:bodyPr>
          <a:lstStyle/>
          <a:p>
            <a:endParaRPr lang="en-US" altLang="ja-JP" sz="3200" dirty="0" smtClean="0"/>
          </a:p>
          <a:p>
            <a:r>
              <a:rPr lang="ja-JP" altLang="en-US" sz="3200" dirty="0" smtClean="0"/>
              <a:t>プラットフォーム：</a:t>
            </a:r>
            <a:r>
              <a:rPr lang="en-US" altLang="ja-JP" sz="3200" dirty="0" smtClean="0"/>
              <a:t>PC</a:t>
            </a:r>
          </a:p>
          <a:p>
            <a:r>
              <a:rPr kumimoji="1" lang="ja-JP" altLang="en-US" sz="3200" dirty="0" smtClean="0"/>
              <a:t>一人称</a:t>
            </a:r>
            <a:r>
              <a:rPr kumimoji="1" lang="ja-JP" altLang="en-US" sz="3200" dirty="0"/>
              <a:t>視</a:t>
            </a:r>
            <a:r>
              <a:rPr kumimoji="1" lang="ja-JP" altLang="en-US" sz="3200" dirty="0" smtClean="0"/>
              <a:t>点</a:t>
            </a:r>
            <a:endParaRPr kumimoji="1" lang="ja-JP" altLang="en-US" sz="3200" dirty="0"/>
          </a:p>
        </p:txBody>
      </p:sp>
    </p:spTree>
    <p:extLst>
      <p:ext uri="{BB962C8B-B14F-4D97-AF65-F5344CB8AC3E}">
        <p14:creationId xmlns:p14="http://schemas.microsoft.com/office/powerpoint/2010/main" val="333323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7310" y="872188"/>
            <a:ext cx="12039697" cy="251635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smtClean="0">
                <a:solidFill>
                  <a:schemeClr val="tx1"/>
                </a:solidFill>
              </a:rPr>
              <a:t>オブジェクト同士の</a:t>
            </a:r>
            <a:endParaRPr lang="en-US" altLang="ja-JP" sz="4000" dirty="0" smtClean="0">
              <a:solidFill>
                <a:schemeClr val="tx1"/>
              </a:solidFill>
            </a:endParaRPr>
          </a:p>
          <a:p>
            <a:pPr algn="ctr"/>
            <a:r>
              <a:rPr lang="en-US" altLang="ja-JP" sz="4000" dirty="0" smtClean="0">
                <a:solidFill>
                  <a:schemeClr val="tx1"/>
                </a:solidFill>
              </a:rPr>
              <a:t>Size(X,Y,Z) Position(X,Y,Z) Roll(X,Y,Z)</a:t>
            </a:r>
            <a:r>
              <a:rPr lang="ja-JP" altLang="en-US" sz="4000" dirty="0" smtClean="0">
                <a:solidFill>
                  <a:schemeClr val="tx1"/>
                </a:solidFill>
              </a:rPr>
              <a:t>数値を移し</a:t>
            </a:r>
            <a:endParaRPr lang="en-US" altLang="ja-JP" sz="4000" dirty="0" smtClean="0">
              <a:solidFill>
                <a:schemeClr val="tx1"/>
              </a:solidFill>
            </a:endParaRPr>
          </a:p>
          <a:p>
            <a:pPr algn="ctr"/>
            <a:r>
              <a:rPr lang="ja-JP" altLang="en-US" sz="4000" dirty="0" smtClean="0">
                <a:solidFill>
                  <a:schemeClr val="tx1"/>
                </a:solidFill>
              </a:rPr>
              <a:t>様々な空間を攻略し脱出するパズルゲーム</a:t>
            </a:r>
            <a:endParaRPr lang="en-US" altLang="ja-JP" sz="4000" dirty="0" smtClean="0">
              <a:solidFill>
                <a:schemeClr val="tx1"/>
              </a:solidFill>
            </a:endParaRPr>
          </a:p>
        </p:txBody>
      </p:sp>
      <p:sp>
        <p:nvSpPr>
          <p:cNvPr id="5" name="対角する 2 つの角を切り取った四角形 4"/>
          <p:cNvSpPr/>
          <p:nvPr/>
        </p:nvSpPr>
        <p:spPr>
          <a:xfrm>
            <a:off x="67310" y="61534"/>
            <a:ext cx="2878112"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ゲーム概要</a:t>
            </a:r>
            <a:endParaRPr kumimoji="1" lang="ja-JP" altLang="en-US" sz="3600" dirty="0">
              <a:solidFill>
                <a:schemeClr val="tx1"/>
              </a:solidFill>
            </a:endParaRPr>
          </a:p>
        </p:txBody>
      </p:sp>
    </p:spTree>
    <p:extLst>
      <p:ext uri="{BB962C8B-B14F-4D97-AF65-F5344CB8AC3E}">
        <p14:creationId xmlns:p14="http://schemas.microsoft.com/office/powerpoint/2010/main" val="1317759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76102" y="907360"/>
            <a:ext cx="12039697" cy="2398548"/>
          </a:xfrm>
          <a:prstGeom prst="rect">
            <a:avLst/>
          </a:prstGeom>
          <a:solidFill>
            <a:schemeClr val="accent6">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solidFill>
                  <a:schemeClr val="accent5"/>
                </a:solidFill>
              </a:rPr>
              <a:t>一</a:t>
            </a:r>
            <a:r>
              <a:rPr lang="ja-JP" altLang="en-US" sz="4000" dirty="0" smtClean="0">
                <a:solidFill>
                  <a:schemeClr val="accent5"/>
                </a:solidFill>
              </a:rPr>
              <a:t>つの機能で多彩なギミックを使うワクワク感</a:t>
            </a:r>
            <a:endParaRPr lang="en-US" altLang="ja-JP" sz="4000" dirty="0" smtClean="0">
              <a:solidFill>
                <a:schemeClr val="accent5"/>
              </a:solidFill>
            </a:endParaRPr>
          </a:p>
        </p:txBody>
      </p:sp>
      <p:sp>
        <p:nvSpPr>
          <p:cNvPr id="3" name="対角する 2 つの角を切り取った四角形 2"/>
          <p:cNvSpPr/>
          <p:nvPr/>
        </p:nvSpPr>
        <p:spPr>
          <a:xfrm>
            <a:off x="76103" y="72964"/>
            <a:ext cx="5222632"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ゲームコンセプト</a:t>
            </a:r>
            <a:endParaRPr kumimoji="1" lang="ja-JP" altLang="en-US" sz="3600" dirty="0">
              <a:solidFill>
                <a:schemeClr val="tx1"/>
              </a:solidFill>
            </a:endParaRPr>
          </a:p>
        </p:txBody>
      </p:sp>
    </p:spTree>
    <p:extLst>
      <p:ext uri="{BB962C8B-B14F-4D97-AF65-F5344CB8AC3E}">
        <p14:creationId xmlns:p14="http://schemas.microsoft.com/office/powerpoint/2010/main" val="20354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46" y="334657"/>
            <a:ext cx="11002108" cy="6188686"/>
          </a:xfrm>
          <a:prstGeom prst="rect">
            <a:avLst/>
          </a:prstGeom>
          <a:ln w="95250">
            <a:solidFill>
              <a:schemeClr val="accent4">
                <a:lumMod val="60000"/>
                <a:lumOff val="40000"/>
              </a:schemeClr>
            </a:solidFill>
          </a:ln>
        </p:spPr>
      </p:pic>
      <p:sp>
        <p:nvSpPr>
          <p:cNvPr id="2" name="対角する 2 つの角を切り取った四角形 1"/>
          <p:cNvSpPr/>
          <p:nvPr/>
        </p:nvSpPr>
        <p:spPr>
          <a:xfrm>
            <a:off x="67310" y="61534"/>
            <a:ext cx="2878112"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ゲーム</a:t>
            </a:r>
            <a:r>
              <a:rPr lang="ja-JP" altLang="en-US" sz="3600" dirty="0">
                <a:solidFill>
                  <a:schemeClr val="tx1"/>
                </a:solidFill>
              </a:rPr>
              <a:t>画面</a:t>
            </a:r>
            <a:endParaRPr kumimoji="1" lang="ja-JP" altLang="en-US" sz="3600" dirty="0">
              <a:solidFill>
                <a:schemeClr val="tx1"/>
              </a:solidFill>
            </a:endParaRPr>
          </a:p>
        </p:txBody>
      </p:sp>
      <p:sp>
        <p:nvSpPr>
          <p:cNvPr id="4" name="楕円 3"/>
          <p:cNvSpPr/>
          <p:nvPr/>
        </p:nvSpPr>
        <p:spPr>
          <a:xfrm>
            <a:off x="5946842" y="3279842"/>
            <a:ext cx="298316" cy="298316"/>
          </a:xfrm>
          <a:prstGeom prst="ellipse">
            <a:avLst/>
          </a:prstGeom>
          <a:noFill/>
          <a:ln w="69850">
            <a:solidFill>
              <a:schemeClr val="tx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角丸四角形吹き出し 4"/>
          <p:cNvSpPr/>
          <p:nvPr/>
        </p:nvSpPr>
        <p:spPr>
          <a:xfrm>
            <a:off x="3696511" y="3279842"/>
            <a:ext cx="1682885" cy="523673"/>
          </a:xfrm>
          <a:prstGeom prst="wedgeRoundRectCallout">
            <a:avLst>
              <a:gd name="adj1" fmla="val 83213"/>
              <a:gd name="adj2" fmla="val -1737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ポインター</a:t>
            </a:r>
            <a:endParaRPr kumimoji="1" lang="ja-JP" altLang="en-US" dirty="0">
              <a:solidFill>
                <a:schemeClr val="tx1"/>
              </a:solidFill>
            </a:endParaRPr>
          </a:p>
        </p:txBody>
      </p:sp>
      <p:sp>
        <p:nvSpPr>
          <p:cNvPr id="6" name="角丸四角形吹き出し 5"/>
          <p:cNvSpPr/>
          <p:nvPr/>
        </p:nvSpPr>
        <p:spPr>
          <a:xfrm>
            <a:off x="6913124" y="2756169"/>
            <a:ext cx="2551889" cy="523673"/>
          </a:xfrm>
          <a:prstGeom prst="wedgeRoundRectCallout">
            <a:avLst>
              <a:gd name="adj1" fmla="val -7795"/>
              <a:gd name="adj2" fmla="val 1293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数値を移せるブロック</a:t>
            </a:r>
            <a:endParaRPr kumimoji="1" lang="ja-JP" altLang="en-US" dirty="0">
              <a:solidFill>
                <a:schemeClr val="tx1"/>
              </a:solidFill>
            </a:endParaRPr>
          </a:p>
        </p:txBody>
      </p:sp>
      <p:sp>
        <p:nvSpPr>
          <p:cNvPr id="7" name="角丸四角形吹き出し 6"/>
          <p:cNvSpPr/>
          <p:nvPr/>
        </p:nvSpPr>
        <p:spPr>
          <a:xfrm>
            <a:off x="8189068" y="4766552"/>
            <a:ext cx="2754549" cy="523673"/>
          </a:xfrm>
          <a:prstGeom prst="wedgeRoundRectCallout">
            <a:avLst>
              <a:gd name="adj1" fmla="val -43110"/>
              <a:gd name="adj2" fmla="val -9167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数値を移せないブロック</a:t>
            </a:r>
            <a:endParaRPr kumimoji="1" lang="ja-JP" altLang="en-US" dirty="0">
              <a:solidFill>
                <a:schemeClr val="tx1"/>
              </a:solidFill>
            </a:endParaRPr>
          </a:p>
        </p:txBody>
      </p:sp>
    </p:spTree>
    <p:extLst>
      <p:ext uri="{BB962C8B-B14F-4D97-AF65-F5344CB8AC3E}">
        <p14:creationId xmlns:p14="http://schemas.microsoft.com/office/powerpoint/2010/main" val="256512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492369" y="807215"/>
            <a:ext cx="3449935" cy="7383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dirty="0" smtClean="0">
                <a:solidFill>
                  <a:schemeClr val="tx1"/>
                </a:solidFill>
              </a:rPr>
              <a:t>L1:</a:t>
            </a:r>
            <a:r>
              <a:rPr kumimoji="1" lang="ja-JP" altLang="en-US" sz="2400" dirty="0" smtClean="0">
                <a:solidFill>
                  <a:schemeClr val="tx1"/>
                </a:solidFill>
              </a:rPr>
              <a:t>マーキング</a:t>
            </a:r>
            <a:endParaRPr kumimoji="1" lang="en-US" altLang="ja-JP" sz="2400" dirty="0" smtClean="0">
              <a:solidFill>
                <a:schemeClr val="tx1"/>
              </a:solidFill>
            </a:endParaRPr>
          </a:p>
          <a:p>
            <a:r>
              <a:rPr lang="en-US" altLang="ja-JP" sz="2400" dirty="0" smtClean="0">
                <a:solidFill>
                  <a:schemeClr val="tx1"/>
                </a:solidFill>
              </a:rPr>
              <a:t>L2:</a:t>
            </a:r>
            <a:r>
              <a:rPr lang="ja-JP" altLang="en-US" sz="2400" dirty="0" smtClean="0">
                <a:solidFill>
                  <a:schemeClr val="tx1"/>
                </a:solidFill>
              </a:rPr>
              <a:t>取得タイプ切り替え</a:t>
            </a:r>
            <a:endParaRPr kumimoji="1" lang="ja-JP" altLang="en-US" sz="2400" dirty="0">
              <a:solidFill>
                <a:schemeClr val="tx1"/>
              </a:solidFill>
            </a:endParaRPr>
          </a:p>
        </p:txBody>
      </p:sp>
      <p:sp>
        <p:nvSpPr>
          <p:cNvPr id="10" name="正方形/長方形 9"/>
          <p:cNvSpPr/>
          <p:nvPr/>
        </p:nvSpPr>
        <p:spPr>
          <a:xfrm>
            <a:off x="7067757" y="5536509"/>
            <a:ext cx="3523206" cy="4740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R</a:t>
            </a:r>
            <a:r>
              <a:rPr kumimoji="1" lang="ja-JP" altLang="en-US" sz="2400" dirty="0" smtClean="0">
                <a:solidFill>
                  <a:schemeClr val="tx1"/>
                </a:solidFill>
              </a:rPr>
              <a:t>スティック</a:t>
            </a:r>
            <a:r>
              <a:rPr kumimoji="1" lang="en-US" altLang="ja-JP" sz="2400" dirty="0" smtClean="0">
                <a:solidFill>
                  <a:schemeClr val="tx1"/>
                </a:solidFill>
              </a:rPr>
              <a:t>:</a:t>
            </a:r>
            <a:r>
              <a:rPr lang="ja-JP" altLang="en-US" sz="2400" dirty="0" smtClean="0">
                <a:solidFill>
                  <a:schemeClr val="tx1"/>
                </a:solidFill>
              </a:rPr>
              <a:t>カメラ操作</a:t>
            </a:r>
            <a:endParaRPr kumimoji="1" lang="ja-JP" altLang="en-US" sz="2400" dirty="0">
              <a:solidFill>
                <a:schemeClr val="tx1"/>
              </a:solidFill>
            </a:endParaRPr>
          </a:p>
        </p:txBody>
      </p:sp>
      <p:sp>
        <p:nvSpPr>
          <p:cNvPr id="11" name="正方形/長方形 10"/>
          <p:cNvSpPr/>
          <p:nvPr/>
        </p:nvSpPr>
        <p:spPr>
          <a:xfrm>
            <a:off x="8782259" y="807215"/>
            <a:ext cx="2357595" cy="73830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dirty="0">
                <a:solidFill>
                  <a:schemeClr val="tx1"/>
                </a:solidFill>
              </a:rPr>
              <a:t>R</a:t>
            </a:r>
            <a:r>
              <a:rPr kumimoji="1" lang="en-US" altLang="ja-JP" sz="2400" dirty="0" smtClean="0">
                <a:solidFill>
                  <a:schemeClr val="tx1"/>
                </a:solidFill>
              </a:rPr>
              <a:t>1:</a:t>
            </a:r>
            <a:r>
              <a:rPr kumimoji="1" lang="ja-JP" altLang="en-US" sz="2400" dirty="0" smtClean="0">
                <a:solidFill>
                  <a:schemeClr val="tx1"/>
                </a:solidFill>
              </a:rPr>
              <a:t>発射</a:t>
            </a:r>
            <a:endParaRPr kumimoji="1" lang="en-US" altLang="ja-JP" sz="2400" dirty="0" smtClean="0">
              <a:solidFill>
                <a:schemeClr val="tx1"/>
              </a:solidFill>
            </a:endParaRPr>
          </a:p>
          <a:p>
            <a:r>
              <a:rPr lang="en-US" altLang="ja-JP" sz="2400" dirty="0" smtClean="0">
                <a:solidFill>
                  <a:schemeClr val="tx1"/>
                </a:solidFill>
              </a:rPr>
              <a:t>R2:</a:t>
            </a:r>
            <a:r>
              <a:rPr lang="ja-JP" altLang="en-US" sz="2400" dirty="0" smtClean="0">
                <a:solidFill>
                  <a:schemeClr val="tx1"/>
                </a:solidFill>
              </a:rPr>
              <a:t>軸切り替え</a:t>
            </a:r>
            <a:endParaRPr kumimoji="1" lang="ja-JP" altLang="en-US" sz="2400" dirty="0">
              <a:solidFill>
                <a:schemeClr val="tx1"/>
              </a:solidFill>
            </a:endParaRPr>
          </a:p>
        </p:txBody>
      </p:sp>
      <p:sp>
        <p:nvSpPr>
          <p:cNvPr id="12" name="正方形/長方形 11"/>
          <p:cNvSpPr/>
          <p:nvPr/>
        </p:nvSpPr>
        <p:spPr>
          <a:xfrm>
            <a:off x="9065288" y="2645922"/>
            <a:ext cx="2311121" cy="81908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〇</a:t>
            </a:r>
            <a:r>
              <a:rPr kumimoji="1" lang="en-US" altLang="ja-JP" sz="2400" dirty="0" smtClean="0">
                <a:solidFill>
                  <a:schemeClr val="tx1"/>
                </a:solidFill>
              </a:rPr>
              <a:t>:</a:t>
            </a:r>
            <a:r>
              <a:rPr kumimoji="1" lang="ja-JP" altLang="en-US" sz="2400" dirty="0" smtClean="0">
                <a:solidFill>
                  <a:schemeClr val="tx1"/>
                </a:solidFill>
              </a:rPr>
              <a:t>決定</a:t>
            </a:r>
            <a:endParaRPr kumimoji="1" lang="en-US" altLang="ja-JP" sz="2400" dirty="0" smtClean="0">
              <a:solidFill>
                <a:schemeClr val="tx1"/>
              </a:solidFill>
            </a:endParaRPr>
          </a:p>
          <a:p>
            <a:r>
              <a:rPr lang="en-US" altLang="ja-JP" sz="2400" dirty="0" smtClean="0">
                <a:solidFill>
                  <a:schemeClr val="tx1"/>
                </a:solidFill>
              </a:rPr>
              <a:t>×:</a:t>
            </a:r>
            <a:r>
              <a:rPr lang="ja-JP" altLang="en-US" sz="2400" dirty="0" smtClean="0">
                <a:solidFill>
                  <a:schemeClr val="tx1"/>
                </a:solidFill>
              </a:rPr>
              <a:t>ジャンプ</a:t>
            </a:r>
            <a:endParaRPr kumimoji="1" lang="en-US" altLang="ja-JP" sz="2400" dirty="0" smtClean="0">
              <a:solidFill>
                <a:schemeClr val="tx1"/>
              </a:solidFill>
            </a:endParaRPr>
          </a:p>
        </p:txBody>
      </p:sp>
      <p:pic>
        <p:nvPicPr>
          <p:cNvPr id="14" name="図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1724" y="1989530"/>
            <a:ext cx="4611297" cy="3102972"/>
          </a:xfrm>
          <a:prstGeom prst="rect">
            <a:avLst/>
          </a:prstGeom>
        </p:spPr>
      </p:pic>
      <p:sp>
        <p:nvSpPr>
          <p:cNvPr id="13" name="対角する 2 つの角を切り取った四角形 12"/>
          <p:cNvSpPr/>
          <p:nvPr/>
        </p:nvSpPr>
        <p:spPr>
          <a:xfrm>
            <a:off x="4560277" y="252000"/>
            <a:ext cx="3071446"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操作方法</a:t>
            </a:r>
            <a:endParaRPr kumimoji="1" lang="ja-JP" altLang="en-US" sz="3600" dirty="0">
              <a:solidFill>
                <a:schemeClr val="tx1"/>
              </a:solidFill>
            </a:endParaRPr>
          </a:p>
        </p:txBody>
      </p:sp>
      <p:sp>
        <p:nvSpPr>
          <p:cNvPr id="15" name="正方形/長方形 14"/>
          <p:cNvSpPr/>
          <p:nvPr/>
        </p:nvSpPr>
        <p:spPr>
          <a:xfrm>
            <a:off x="2234082" y="5536508"/>
            <a:ext cx="2628064" cy="4740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L</a:t>
            </a:r>
            <a:r>
              <a:rPr kumimoji="1" lang="ja-JP" altLang="en-US" sz="2400" dirty="0" smtClean="0">
                <a:solidFill>
                  <a:schemeClr val="tx1"/>
                </a:solidFill>
              </a:rPr>
              <a:t>スティック</a:t>
            </a:r>
            <a:r>
              <a:rPr kumimoji="1" lang="en-US" altLang="ja-JP" sz="2400" dirty="0" smtClean="0">
                <a:solidFill>
                  <a:schemeClr val="tx1"/>
                </a:solidFill>
              </a:rPr>
              <a:t>:</a:t>
            </a:r>
            <a:r>
              <a:rPr kumimoji="1" lang="ja-JP" altLang="en-US" sz="2400" dirty="0" smtClean="0">
                <a:solidFill>
                  <a:schemeClr val="tx1"/>
                </a:solidFill>
              </a:rPr>
              <a:t>移動</a:t>
            </a:r>
            <a:endParaRPr kumimoji="1" lang="ja-JP" altLang="en-US" sz="2400" dirty="0">
              <a:solidFill>
                <a:schemeClr val="tx1"/>
              </a:solidFill>
            </a:endParaRPr>
          </a:p>
        </p:txBody>
      </p:sp>
    </p:spTree>
    <p:extLst>
      <p:ext uri="{BB962C8B-B14F-4D97-AF65-F5344CB8AC3E}">
        <p14:creationId xmlns:p14="http://schemas.microsoft.com/office/powerpoint/2010/main" val="4068073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7309" y="4397927"/>
            <a:ext cx="12039697" cy="1677581"/>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smtClean="0">
                <a:solidFill>
                  <a:schemeClr val="tx1"/>
                </a:solidFill>
              </a:rPr>
              <a:t>その力を使って無事ゴールにたどり着くことが</a:t>
            </a:r>
            <a:endParaRPr lang="en-US" altLang="ja-JP" sz="4000" dirty="0" smtClean="0">
              <a:solidFill>
                <a:schemeClr val="tx1"/>
              </a:solidFill>
            </a:endParaRPr>
          </a:p>
          <a:p>
            <a:r>
              <a:rPr lang="ja-JP" altLang="en-US" sz="4000" dirty="0" smtClean="0">
                <a:solidFill>
                  <a:schemeClr val="tx1"/>
                </a:solidFill>
              </a:rPr>
              <a:t>このゲームのクリア条件となります</a:t>
            </a:r>
            <a:endParaRPr lang="en-US" altLang="ja-JP" sz="4000" dirty="0" smtClean="0">
              <a:solidFill>
                <a:schemeClr val="tx1"/>
              </a:solidFill>
            </a:endParaRPr>
          </a:p>
        </p:txBody>
      </p:sp>
      <p:sp>
        <p:nvSpPr>
          <p:cNvPr id="5" name="対角する 2 つの角を切り取った四角形 4"/>
          <p:cNvSpPr/>
          <p:nvPr/>
        </p:nvSpPr>
        <p:spPr>
          <a:xfrm>
            <a:off x="67309" y="96703"/>
            <a:ext cx="3273767"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ゲームルール</a:t>
            </a:r>
            <a:endParaRPr kumimoji="1" lang="ja-JP" altLang="en-US" sz="3600" dirty="0">
              <a:solidFill>
                <a:schemeClr val="tx1"/>
              </a:solidFill>
            </a:endParaRPr>
          </a:p>
        </p:txBody>
      </p:sp>
      <p:sp>
        <p:nvSpPr>
          <p:cNvPr id="8" name="正方形/長方形 7"/>
          <p:cNvSpPr/>
          <p:nvPr/>
        </p:nvSpPr>
        <p:spPr>
          <a:xfrm>
            <a:off x="67309" y="2636523"/>
            <a:ext cx="12039697" cy="1677581"/>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smtClean="0">
                <a:solidFill>
                  <a:schemeClr val="tx1"/>
                </a:solidFill>
              </a:rPr>
              <a:t>オブジェクトを二つ選択し、二つ間で</a:t>
            </a:r>
            <a:r>
              <a:rPr lang="en-US" altLang="ja-JP" sz="4000" dirty="0">
                <a:solidFill>
                  <a:schemeClr val="tx1"/>
                </a:solidFill>
              </a:rPr>
              <a:t>S</a:t>
            </a:r>
            <a:r>
              <a:rPr lang="en-US" altLang="ja-JP" sz="4000" dirty="0" smtClean="0">
                <a:solidFill>
                  <a:schemeClr val="tx1"/>
                </a:solidFill>
              </a:rPr>
              <a:t>ize(X,Y,Z)</a:t>
            </a:r>
            <a:r>
              <a:rPr lang="ja-JP" altLang="en-US" sz="4000" dirty="0">
                <a:solidFill>
                  <a:schemeClr val="tx1"/>
                </a:solidFill>
              </a:rPr>
              <a:t> </a:t>
            </a:r>
            <a:r>
              <a:rPr lang="en-US" altLang="ja-JP" sz="4000" dirty="0">
                <a:solidFill>
                  <a:schemeClr val="tx1"/>
                </a:solidFill>
              </a:rPr>
              <a:t>P</a:t>
            </a:r>
            <a:r>
              <a:rPr lang="en-US" altLang="ja-JP" sz="4000" dirty="0" smtClean="0">
                <a:solidFill>
                  <a:schemeClr val="tx1"/>
                </a:solidFill>
              </a:rPr>
              <a:t>osition(X,Y,Z)</a:t>
            </a:r>
            <a:r>
              <a:rPr lang="ja-JP" altLang="en-US" sz="4000" dirty="0" smtClean="0">
                <a:solidFill>
                  <a:schemeClr val="tx1"/>
                </a:solidFill>
              </a:rPr>
              <a:t>の数値を移し変えることができる</a:t>
            </a:r>
            <a:endParaRPr lang="en-US" altLang="ja-JP" sz="4000" dirty="0" smtClean="0">
              <a:solidFill>
                <a:schemeClr val="tx1"/>
              </a:solidFill>
            </a:endParaRPr>
          </a:p>
        </p:txBody>
      </p:sp>
      <p:sp>
        <p:nvSpPr>
          <p:cNvPr id="6" name="正方形/長方形 5"/>
          <p:cNvSpPr/>
          <p:nvPr/>
        </p:nvSpPr>
        <p:spPr>
          <a:xfrm>
            <a:off x="67309" y="875119"/>
            <a:ext cx="12039697" cy="1677581"/>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smtClean="0">
                <a:solidFill>
                  <a:schemeClr val="tx1"/>
                </a:solidFill>
              </a:rPr>
              <a:t>特殊な銃でオブジェクトを撃つ事で、そのオブジェクトを選択できる</a:t>
            </a:r>
            <a:endParaRPr lang="en-US" altLang="ja-JP" sz="4000" dirty="0" smtClean="0">
              <a:solidFill>
                <a:schemeClr val="tx1"/>
              </a:solidFill>
            </a:endParaRPr>
          </a:p>
        </p:txBody>
      </p:sp>
    </p:spTree>
    <p:extLst>
      <p:ext uri="{BB962C8B-B14F-4D97-AF65-F5344CB8AC3E}">
        <p14:creationId xmlns:p14="http://schemas.microsoft.com/office/powerpoint/2010/main" val="1487135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7310" y="872188"/>
            <a:ext cx="12039697" cy="1677581"/>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4000" dirty="0" smtClean="0">
                <a:solidFill>
                  <a:schemeClr val="tx1"/>
                </a:solidFill>
              </a:rPr>
              <a:t>Size</a:t>
            </a:r>
            <a:r>
              <a:rPr lang="ja-JP" altLang="en-US" sz="4000" dirty="0" smtClean="0">
                <a:solidFill>
                  <a:schemeClr val="tx1"/>
                </a:solidFill>
              </a:rPr>
              <a:t>の</a:t>
            </a:r>
            <a:r>
              <a:rPr lang="en-US" altLang="ja-JP" sz="4000" dirty="0">
                <a:solidFill>
                  <a:schemeClr val="tx1"/>
                </a:solidFill>
              </a:rPr>
              <a:t>Y</a:t>
            </a:r>
            <a:r>
              <a:rPr lang="ja-JP" altLang="en-US" sz="4000" dirty="0" smtClean="0">
                <a:solidFill>
                  <a:schemeClr val="tx1"/>
                </a:solidFill>
              </a:rPr>
              <a:t>軸だけ移し替え縦に伸ばし縮みしたり、</a:t>
            </a:r>
            <a:endParaRPr lang="en-US" altLang="ja-JP" sz="4000" dirty="0" smtClean="0">
              <a:solidFill>
                <a:schemeClr val="tx1"/>
              </a:solidFill>
            </a:endParaRPr>
          </a:p>
          <a:p>
            <a:r>
              <a:rPr lang="en-US" altLang="ja-JP" sz="4000" dirty="0" smtClean="0">
                <a:solidFill>
                  <a:schemeClr val="tx1"/>
                </a:solidFill>
              </a:rPr>
              <a:t>Position</a:t>
            </a:r>
            <a:r>
              <a:rPr lang="ja-JP" altLang="en-US" sz="4000" dirty="0" smtClean="0">
                <a:solidFill>
                  <a:schemeClr val="tx1"/>
                </a:solidFill>
              </a:rPr>
              <a:t>の</a:t>
            </a:r>
            <a:r>
              <a:rPr lang="en-US" altLang="ja-JP" sz="4000" dirty="0" smtClean="0">
                <a:solidFill>
                  <a:schemeClr val="tx1"/>
                </a:solidFill>
              </a:rPr>
              <a:t>X</a:t>
            </a:r>
            <a:r>
              <a:rPr lang="ja-JP" altLang="en-US" sz="4000" dirty="0" smtClean="0">
                <a:solidFill>
                  <a:schemeClr val="tx1"/>
                </a:solidFill>
              </a:rPr>
              <a:t>軸だけ移し替えて動かすこともできる</a:t>
            </a:r>
            <a:endParaRPr lang="en-US" altLang="ja-JP" sz="4000" dirty="0" smtClean="0">
              <a:solidFill>
                <a:schemeClr val="tx1"/>
              </a:solidFill>
            </a:endParaRPr>
          </a:p>
        </p:txBody>
      </p:sp>
      <p:sp>
        <p:nvSpPr>
          <p:cNvPr id="5" name="対角する 2 つの角を切り取った四角形 4"/>
          <p:cNvSpPr/>
          <p:nvPr/>
        </p:nvSpPr>
        <p:spPr>
          <a:xfrm>
            <a:off x="67309" y="96703"/>
            <a:ext cx="3273767"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ゲームルール</a:t>
            </a:r>
            <a:endParaRPr kumimoji="1" lang="ja-JP" altLang="en-US" sz="3600" dirty="0">
              <a:solidFill>
                <a:schemeClr val="tx1"/>
              </a:solidFill>
            </a:endParaRPr>
          </a:p>
        </p:txBody>
      </p:sp>
      <p:sp>
        <p:nvSpPr>
          <p:cNvPr id="6" name="対角する 2 つの角を切り取った四角形 5"/>
          <p:cNvSpPr/>
          <p:nvPr/>
        </p:nvSpPr>
        <p:spPr>
          <a:xfrm>
            <a:off x="363293" y="3370384"/>
            <a:ext cx="2558660"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Size(2,4,2)</a:t>
            </a:r>
            <a:endParaRPr kumimoji="1" lang="ja-JP" altLang="en-US" sz="3600" dirty="0">
              <a:solidFill>
                <a:schemeClr val="tx1"/>
              </a:solidFill>
            </a:endParaRPr>
          </a:p>
        </p:txBody>
      </p:sp>
      <p:sp>
        <p:nvSpPr>
          <p:cNvPr id="7" name="対角する 2 つの角を切り取った四角形 6"/>
          <p:cNvSpPr/>
          <p:nvPr/>
        </p:nvSpPr>
        <p:spPr>
          <a:xfrm>
            <a:off x="577239" y="3927218"/>
            <a:ext cx="2558660"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Size(1,1,1)</a:t>
            </a:r>
            <a:endParaRPr kumimoji="1" lang="ja-JP" altLang="en-US" sz="3600" dirty="0">
              <a:solidFill>
                <a:schemeClr val="tx1"/>
              </a:solidFill>
            </a:endParaRPr>
          </a:p>
        </p:txBody>
      </p:sp>
      <p:sp>
        <p:nvSpPr>
          <p:cNvPr id="8" name="対角する 2 つの角を切り取った四角形 7"/>
          <p:cNvSpPr/>
          <p:nvPr/>
        </p:nvSpPr>
        <p:spPr>
          <a:xfrm>
            <a:off x="363293" y="5084883"/>
            <a:ext cx="2558660"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Size(2,1,2)</a:t>
            </a:r>
            <a:endParaRPr kumimoji="1" lang="ja-JP" altLang="en-US" sz="3600" dirty="0">
              <a:solidFill>
                <a:schemeClr val="tx1"/>
              </a:solidFill>
            </a:endParaRPr>
          </a:p>
        </p:txBody>
      </p:sp>
      <p:sp>
        <p:nvSpPr>
          <p:cNvPr id="9" name="対角する 2 つの角を切り取った四角形 8"/>
          <p:cNvSpPr/>
          <p:nvPr/>
        </p:nvSpPr>
        <p:spPr>
          <a:xfrm>
            <a:off x="577239" y="5641717"/>
            <a:ext cx="2558660"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Size(1,4,1)</a:t>
            </a:r>
            <a:endParaRPr kumimoji="1" lang="ja-JP" altLang="en-US" sz="3600" dirty="0">
              <a:solidFill>
                <a:schemeClr val="tx1"/>
              </a:solidFill>
            </a:endParaRPr>
          </a:p>
        </p:txBody>
      </p:sp>
      <p:sp>
        <p:nvSpPr>
          <p:cNvPr id="10" name="直方体 9"/>
          <p:cNvSpPr/>
          <p:nvPr/>
        </p:nvSpPr>
        <p:spPr>
          <a:xfrm>
            <a:off x="3522760" y="3102492"/>
            <a:ext cx="888023" cy="151931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方体 10"/>
          <p:cNvSpPr/>
          <p:nvPr/>
        </p:nvSpPr>
        <p:spPr>
          <a:xfrm>
            <a:off x="4624729" y="4179265"/>
            <a:ext cx="498231" cy="44254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方体 11"/>
          <p:cNvSpPr/>
          <p:nvPr/>
        </p:nvSpPr>
        <p:spPr>
          <a:xfrm>
            <a:off x="3522760" y="5889356"/>
            <a:ext cx="888023" cy="44254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方体 12"/>
          <p:cNvSpPr/>
          <p:nvPr/>
        </p:nvSpPr>
        <p:spPr>
          <a:xfrm>
            <a:off x="4624729" y="4812583"/>
            <a:ext cx="498231" cy="151931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9900113" y="3399679"/>
            <a:ext cx="527539" cy="527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0955191" y="3927218"/>
            <a:ext cx="527539" cy="527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対角する 2 つの角を切り取った四角形 14"/>
          <p:cNvSpPr/>
          <p:nvPr/>
        </p:nvSpPr>
        <p:spPr>
          <a:xfrm>
            <a:off x="5826296" y="3370384"/>
            <a:ext cx="3376296"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Position(1,1,2)</a:t>
            </a:r>
            <a:endParaRPr kumimoji="1" lang="ja-JP" altLang="en-US" sz="3600" dirty="0">
              <a:solidFill>
                <a:schemeClr val="tx1"/>
              </a:solidFill>
            </a:endParaRPr>
          </a:p>
        </p:txBody>
      </p:sp>
      <p:sp>
        <p:nvSpPr>
          <p:cNvPr id="22" name="正方形/長方形 21"/>
          <p:cNvSpPr/>
          <p:nvPr/>
        </p:nvSpPr>
        <p:spPr>
          <a:xfrm>
            <a:off x="10955191" y="5109770"/>
            <a:ext cx="527539" cy="527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9900113" y="5637309"/>
            <a:ext cx="527539" cy="527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対角する 2 つの角を切り取った四角形 25"/>
          <p:cNvSpPr/>
          <p:nvPr/>
        </p:nvSpPr>
        <p:spPr>
          <a:xfrm>
            <a:off x="6087158" y="3927218"/>
            <a:ext cx="3376296"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Position(3,1,1)</a:t>
            </a:r>
            <a:endParaRPr kumimoji="1" lang="ja-JP" altLang="en-US" sz="3600" dirty="0">
              <a:solidFill>
                <a:schemeClr val="tx1"/>
              </a:solidFill>
            </a:endParaRPr>
          </a:p>
        </p:txBody>
      </p:sp>
      <p:sp>
        <p:nvSpPr>
          <p:cNvPr id="27" name="対角する 2 つの角を切り取った四角形 26"/>
          <p:cNvSpPr/>
          <p:nvPr/>
        </p:nvSpPr>
        <p:spPr>
          <a:xfrm>
            <a:off x="5826296" y="5080475"/>
            <a:ext cx="3376296"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Position(3,1,2)</a:t>
            </a:r>
            <a:endParaRPr kumimoji="1" lang="ja-JP" altLang="en-US" sz="3600" dirty="0">
              <a:solidFill>
                <a:schemeClr val="tx1"/>
              </a:solidFill>
            </a:endParaRPr>
          </a:p>
        </p:txBody>
      </p:sp>
      <p:sp>
        <p:nvSpPr>
          <p:cNvPr id="28" name="対角する 2 つの角を切り取った四角形 27"/>
          <p:cNvSpPr/>
          <p:nvPr/>
        </p:nvSpPr>
        <p:spPr>
          <a:xfrm>
            <a:off x="6087158" y="5637309"/>
            <a:ext cx="3376296"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solidFill>
                  <a:schemeClr val="tx1"/>
                </a:solidFill>
              </a:rPr>
              <a:t>Position(1,1,1)</a:t>
            </a:r>
            <a:endParaRPr kumimoji="1" lang="ja-JP" altLang="en-US" sz="3600" dirty="0">
              <a:solidFill>
                <a:schemeClr val="tx1"/>
              </a:solidFill>
            </a:endParaRPr>
          </a:p>
        </p:txBody>
      </p:sp>
      <p:sp>
        <p:nvSpPr>
          <p:cNvPr id="24" name="右矢印 23"/>
          <p:cNvSpPr/>
          <p:nvPr/>
        </p:nvSpPr>
        <p:spPr>
          <a:xfrm rot="10800000">
            <a:off x="10524368" y="5738420"/>
            <a:ext cx="861646" cy="32531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flipV="1">
            <a:off x="10692106" y="2822469"/>
            <a:ext cx="0" cy="11047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10692106" y="3927217"/>
            <a:ext cx="1198025" cy="7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10533495" y="2536692"/>
            <a:ext cx="301558" cy="369332"/>
          </a:xfrm>
          <a:prstGeom prst="rect">
            <a:avLst/>
          </a:prstGeom>
          <a:noFill/>
        </p:spPr>
        <p:txBody>
          <a:bodyPr wrap="square" rtlCol="0">
            <a:spAutoFit/>
          </a:bodyPr>
          <a:lstStyle/>
          <a:p>
            <a:r>
              <a:rPr kumimoji="1" lang="en-US" altLang="ja-JP" dirty="0" smtClean="0"/>
              <a:t>Z</a:t>
            </a:r>
            <a:endParaRPr kumimoji="1" lang="ja-JP" altLang="en-US" dirty="0"/>
          </a:p>
        </p:txBody>
      </p:sp>
      <p:sp>
        <p:nvSpPr>
          <p:cNvPr id="36" name="テキスト ボックス 35"/>
          <p:cNvSpPr txBox="1"/>
          <p:nvPr/>
        </p:nvSpPr>
        <p:spPr>
          <a:xfrm>
            <a:off x="11799251" y="3749871"/>
            <a:ext cx="301558" cy="369332"/>
          </a:xfrm>
          <a:prstGeom prst="rect">
            <a:avLst/>
          </a:prstGeom>
          <a:noFill/>
        </p:spPr>
        <p:txBody>
          <a:bodyPr wrap="square" rtlCol="0">
            <a:spAutoFit/>
          </a:bodyPr>
          <a:lstStyle/>
          <a:p>
            <a:r>
              <a:rPr kumimoji="1" lang="en-US" altLang="ja-JP" dirty="0" smtClean="0"/>
              <a:t>X</a:t>
            </a:r>
          </a:p>
        </p:txBody>
      </p:sp>
      <p:cxnSp>
        <p:nvCxnSpPr>
          <p:cNvPr id="37" name="直線矢印コネクタ 36"/>
          <p:cNvCxnSpPr/>
          <p:nvPr/>
        </p:nvCxnSpPr>
        <p:spPr>
          <a:xfrm flipV="1">
            <a:off x="10692106" y="4547486"/>
            <a:ext cx="0" cy="11047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0692106" y="5652234"/>
            <a:ext cx="1198025" cy="7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0533495" y="4261709"/>
            <a:ext cx="301558" cy="369332"/>
          </a:xfrm>
          <a:prstGeom prst="rect">
            <a:avLst/>
          </a:prstGeom>
          <a:noFill/>
        </p:spPr>
        <p:txBody>
          <a:bodyPr wrap="square" rtlCol="0">
            <a:spAutoFit/>
          </a:bodyPr>
          <a:lstStyle/>
          <a:p>
            <a:r>
              <a:rPr kumimoji="1" lang="en-US" altLang="ja-JP" dirty="0" smtClean="0"/>
              <a:t>Z</a:t>
            </a:r>
            <a:endParaRPr kumimoji="1" lang="ja-JP" altLang="en-US" dirty="0"/>
          </a:p>
        </p:txBody>
      </p:sp>
      <p:sp>
        <p:nvSpPr>
          <p:cNvPr id="40" name="テキスト ボックス 39"/>
          <p:cNvSpPr txBox="1"/>
          <p:nvPr/>
        </p:nvSpPr>
        <p:spPr>
          <a:xfrm>
            <a:off x="11799251" y="5474888"/>
            <a:ext cx="301558" cy="369332"/>
          </a:xfrm>
          <a:prstGeom prst="rect">
            <a:avLst/>
          </a:prstGeom>
          <a:noFill/>
        </p:spPr>
        <p:txBody>
          <a:bodyPr wrap="square" rtlCol="0">
            <a:spAutoFit/>
          </a:bodyPr>
          <a:lstStyle/>
          <a:p>
            <a:r>
              <a:rPr kumimoji="1" lang="en-US" altLang="ja-JP" dirty="0" smtClean="0"/>
              <a:t>X</a:t>
            </a:r>
          </a:p>
        </p:txBody>
      </p:sp>
      <p:sp>
        <p:nvSpPr>
          <p:cNvPr id="18" name="右矢印 17"/>
          <p:cNvSpPr/>
          <p:nvPr/>
        </p:nvSpPr>
        <p:spPr>
          <a:xfrm>
            <a:off x="9996829" y="5199892"/>
            <a:ext cx="861646" cy="32531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1966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7310" y="872188"/>
            <a:ext cx="12039697" cy="140502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smtClean="0">
                <a:solidFill>
                  <a:schemeClr val="tx1"/>
                </a:solidFill>
              </a:rPr>
              <a:t>ゴールまでの道のりには様々な障害や数値を移せないブロックがあります。</a:t>
            </a:r>
            <a:endParaRPr lang="en-US" altLang="ja-JP" sz="4000" dirty="0" smtClean="0">
              <a:solidFill>
                <a:schemeClr val="tx1"/>
              </a:solidFill>
            </a:endParaRPr>
          </a:p>
        </p:txBody>
      </p:sp>
      <p:sp>
        <p:nvSpPr>
          <p:cNvPr id="5" name="対角する 2 つの角を切り取った四角形 4"/>
          <p:cNvSpPr/>
          <p:nvPr/>
        </p:nvSpPr>
        <p:spPr>
          <a:xfrm>
            <a:off x="67309" y="96703"/>
            <a:ext cx="3273767" cy="694593"/>
          </a:xfrm>
          <a:prstGeom prst="snip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smtClean="0">
                <a:solidFill>
                  <a:schemeClr val="tx1"/>
                </a:solidFill>
              </a:rPr>
              <a:t>ゲームルール</a:t>
            </a:r>
            <a:endParaRPr kumimoji="1" lang="ja-JP" altLang="en-US" sz="3600" dirty="0">
              <a:solidFill>
                <a:schemeClr val="tx1"/>
              </a:solidFill>
            </a:endParaRPr>
          </a:p>
        </p:txBody>
      </p:sp>
      <p:sp>
        <p:nvSpPr>
          <p:cNvPr id="6" name="正方形/長方形 5"/>
          <p:cNvSpPr/>
          <p:nvPr/>
        </p:nvSpPr>
        <p:spPr>
          <a:xfrm>
            <a:off x="67310" y="2358100"/>
            <a:ext cx="12039697" cy="153689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smtClean="0">
                <a:solidFill>
                  <a:schemeClr val="tx1"/>
                </a:solidFill>
              </a:rPr>
              <a:t>邪魔なブロックは別のブロックと数値を移し替えて小さくしてり、退かすことができる。</a:t>
            </a:r>
          </a:p>
        </p:txBody>
      </p:sp>
      <p:sp>
        <p:nvSpPr>
          <p:cNvPr id="7" name="正方形/長方形 6"/>
          <p:cNvSpPr/>
          <p:nvPr/>
        </p:nvSpPr>
        <p:spPr>
          <a:xfrm>
            <a:off x="67309" y="3975885"/>
            <a:ext cx="12039697" cy="1536893"/>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4000" dirty="0" smtClean="0">
                <a:solidFill>
                  <a:schemeClr val="tx1"/>
                </a:solidFill>
              </a:rPr>
              <a:t>高い段差も</a:t>
            </a:r>
            <a:r>
              <a:rPr lang="ja-JP" altLang="en-US" sz="4000" dirty="0">
                <a:solidFill>
                  <a:schemeClr val="tx1"/>
                </a:solidFill>
              </a:rPr>
              <a:t>サイズ</a:t>
            </a:r>
            <a:r>
              <a:rPr lang="ja-JP" altLang="en-US" sz="4000" dirty="0" smtClean="0">
                <a:solidFill>
                  <a:schemeClr val="tx1"/>
                </a:solidFill>
              </a:rPr>
              <a:t>数値を移し替えて登れるようにもでき、その前にブロックを移す事でも登れる。</a:t>
            </a:r>
          </a:p>
        </p:txBody>
      </p:sp>
    </p:spTree>
    <p:extLst>
      <p:ext uri="{BB962C8B-B14F-4D97-AF65-F5344CB8AC3E}">
        <p14:creationId xmlns:p14="http://schemas.microsoft.com/office/powerpoint/2010/main" val="3451986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241</Words>
  <Application>Microsoft Office PowerPoint</Application>
  <PresentationFormat>ワイド画面</PresentationFormat>
  <Paragraphs>48</Paragraphs>
  <Slides>8</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Axis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User</dc:creator>
  <cp:lastModifiedBy>Windows User</cp:lastModifiedBy>
  <cp:revision>26</cp:revision>
  <dcterms:created xsi:type="dcterms:W3CDTF">2018-04-11T03:29:41Z</dcterms:created>
  <dcterms:modified xsi:type="dcterms:W3CDTF">2018-04-17T05:47:47Z</dcterms:modified>
</cp:coreProperties>
</file>