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FF01DC-9F91-442C-9829-F1F6B43F2784}" v="5" dt="2023-05-05T10:54:52.870"/>
    <p1510:client id="{D4C0BA38-2BBE-430E-9144-C2DC30949CF5}" v="9" dt="2023-05-05T18:08:31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i Uuniemi" userId="efa06494-8fcc-4632-a78e-ef5a790e9a28" providerId="ADAL" clId="{33FF01DC-9F91-442C-9829-F1F6B43F2784}"/>
    <pc:docChg chg="undo custSel addSld delSld modSld">
      <pc:chgData name="Lauri Uuniemi" userId="efa06494-8fcc-4632-a78e-ef5a790e9a28" providerId="ADAL" clId="{33FF01DC-9F91-442C-9829-F1F6B43F2784}" dt="2023-05-05T10:55:22.211" v="133" actId="26606"/>
      <pc:docMkLst>
        <pc:docMk/>
      </pc:docMkLst>
      <pc:sldChg chg="addSp delSp modSp del mod setBg">
        <pc:chgData name="Lauri Uuniemi" userId="efa06494-8fcc-4632-a78e-ef5a790e9a28" providerId="ADAL" clId="{33FF01DC-9F91-442C-9829-F1F6B43F2784}" dt="2023-05-05T10:52:11.610" v="79" actId="47"/>
        <pc:sldMkLst>
          <pc:docMk/>
          <pc:sldMk cId="1715616729" sldId="257"/>
        </pc:sldMkLst>
        <pc:spChg chg="mod">
          <ac:chgData name="Lauri Uuniemi" userId="efa06494-8fcc-4632-a78e-ef5a790e9a28" providerId="ADAL" clId="{33FF01DC-9F91-442C-9829-F1F6B43F2784}" dt="2023-05-05T10:51:26.464" v="72" actId="26606"/>
          <ac:spMkLst>
            <pc:docMk/>
            <pc:sldMk cId="1715616729" sldId="257"/>
            <ac:spMk id="2" creationId="{E9696FCB-CFD3-4ECB-7FCF-C1041C7C1910}"/>
          </ac:spMkLst>
        </pc:spChg>
        <pc:spChg chg="add del">
          <ac:chgData name="Lauri Uuniemi" userId="efa06494-8fcc-4632-a78e-ef5a790e9a28" providerId="ADAL" clId="{33FF01DC-9F91-442C-9829-F1F6B43F2784}" dt="2023-05-05T10:45:02.638" v="4" actId="26606"/>
          <ac:spMkLst>
            <pc:docMk/>
            <pc:sldMk cId="1715616729" sldId="257"/>
            <ac:spMk id="3" creationId="{9AA4E701-DD0B-4FA7-1427-9D675F6F8A7E}"/>
          </ac:spMkLst>
        </pc:spChg>
        <pc:spChg chg="add del mod">
          <ac:chgData name="Lauri Uuniemi" userId="efa06494-8fcc-4632-a78e-ef5a790e9a28" providerId="ADAL" clId="{33FF01DC-9F91-442C-9829-F1F6B43F2784}" dt="2023-05-05T10:50:32.606" v="59" actId="478"/>
          <ac:spMkLst>
            <pc:docMk/>
            <pc:sldMk cId="1715616729" sldId="257"/>
            <ac:spMk id="5" creationId="{5F99C778-D372-2104-C9FE-F7F75AF3D3C2}"/>
          </ac:spMkLst>
        </pc:spChg>
        <pc:spChg chg="add del">
          <ac:chgData name="Lauri Uuniemi" userId="efa06494-8fcc-4632-a78e-ef5a790e9a28" providerId="ADAL" clId="{33FF01DC-9F91-442C-9829-F1F6B43F2784}" dt="2023-05-05T10:45:02.638" v="4" actId="26606"/>
          <ac:spMkLst>
            <pc:docMk/>
            <pc:sldMk cId="1715616729" sldId="257"/>
            <ac:spMk id="11" creationId="{94C5663A-0CE3-4AEE-B47E-FB68D9EBFE1A}"/>
          </ac:spMkLst>
        </pc:spChg>
        <pc:spChg chg="add del">
          <ac:chgData name="Lauri Uuniemi" userId="efa06494-8fcc-4632-a78e-ef5a790e9a28" providerId="ADAL" clId="{33FF01DC-9F91-442C-9829-F1F6B43F2784}" dt="2023-05-05T10:45:02.614" v="3" actId="26606"/>
          <ac:spMkLst>
            <pc:docMk/>
            <pc:sldMk cId="1715616729" sldId="257"/>
            <ac:spMk id="17" creationId="{92070828-E616-4355-9C8A-A1065032B27D}"/>
          </ac:spMkLst>
        </pc:spChg>
        <pc:spChg chg="add del">
          <ac:chgData name="Lauri Uuniemi" userId="efa06494-8fcc-4632-a78e-ef5a790e9a28" providerId="ADAL" clId="{33FF01DC-9F91-442C-9829-F1F6B43F2784}" dt="2023-05-05T10:45:02.614" v="3" actId="26606"/>
          <ac:spMkLst>
            <pc:docMk/>
            <pc:sldMk cId="1715616729" sldId="257"/>
            <ac:spMk id="19" creationId="{355161C6-1218-4EAF-A9E9-A319CFD760C9}"/>
          </ac:spMkLst>
        </pc:spChg>
        <pc:spChg chg="add del">
          <ac:chgData name="Lauri Uuniemi" userId="efa06494-8fcc-4632-a78e-ef5a790e9a28" providerId="ADAL" clId="{33FF01DC-9F91-442C-9829-F1F6B43F2784}" dt="2023-05-05T10:51:26.496" v="73" actId="26606"/>
          <ac:spMkLst>
            <pc:docMk/>
            <pc:sldMk cId="1715616729" sldId="257"/>
            <ac:spMk id="21" creationId="{78FD1E94-B12F-434F-8027-5DBEAC55A132}"/>
          </ac:spMkLst>
        </pc:spChg>
        <pc:spChg chg="add del">
          <ac:chgData name="Lauri Uuniemi" userId="efa06494-8fcc-4632-a78e-ef5a790e9a28" providerId="ADAL" clId="{33FF01DC-9F91-442C-9829-F1F6B43F2784}" dt="2023-05-05T10:51:26.496" v="73" actId="26606"/>
          <ac:spMkLst>
            <pc:docMk/>
            <pc:sldMk cId="1715616729" sldId="257"/>
            <ac:spMk id="22" creationId="{1BC8109F-B452-45EE-8BB3-65433C039601}"/>
          </ac:spMkLst>
        </pc:spChg>
        <pc:spChg chg="add del">
          <ac:chgData name="Lauri Uuniemi" userId="efa06494-8fcc-4632-a78e-ef5a790e9a28" providerId="ADAL" clId="{33FF01DC-9F91-442C-9829-F1F6B43F2784}" dt="2023-05-05T10:51:05.613" v="68" actId="26606"/>
          <ac:spMkLst>
            <pc:docMk/>
            <pc:sldMk cId="1715616729" sldId="257"/>
            <ac:spMk id="35" creationId="{DF36526D-0F1F-46DD-8DDC-385EF7FFF468}"/>
          </ac:spMkLst>
        </pc:spChg>
        <pc:spChg chg="add del">
          <ac:chgData name="Lauri Uuniemi" userId="efa06494-8fcc-4632-a78e-ef5a790e9a28" providerId="ADAL" clId="{33FF01DC-9F91-442C-9829-F1F6B43F2784}" dt="2023-05-05T10:51:05.613" v="68" actId="26606"/>
          <ac:spMkLst>
            <pc:docMk/>
            <pc:sldMk cId="1715616729" sldId="257"/>
            <ac:spMk id="37" creationId="{C926ABA4-C8CE-4D75-AC96-BAC602AFF538}"/>
          </ac:spMkLst>
        </pc:spChg>
        <pc:spChg chg="add del">
          <ac:chgData name="Lauri Uuniemi" userId="efa06494-8fcc-4632-a78e-ef5a790e9a28" providerId="ADAL" clId="{33FF01DC-9F91-442C-9829-F1F6B43F2784}" dt="2023-05-05T10:51:20.302" v="70" actId="26606"/>
          <ac:spMkLst>
            <pc:docMk/>
            <pc:sldMk cId="1715616729" sldId="257"/>
            <ac:spMk id="39" creationId="{388F20F8-60BF-42FE-A252-DFD5A74451CA}"/>
          </ac:spMkLst>
        </pc:spChg>
        <pc:spChg chg="add del">
          <ac:chgData name="Lauri Uuniemi" userId="efa06494-8fcc-4632-a78e-ef5a790e9a28" providerId="ADAL" clId="{33FF01DC-9F91-442C-9829-F1F6B43F2784}" dt="2023-05-05T10:51:20.302" v="70" actId="26606"/>
          <ac:spMkLst>
            <pc:docMk/>
            <pc:sldMk cId="1715616729" sldId="257"/>
            <ac:spMk id="40" creationId="{98A68847-134F-4AF1-B1C6-332344C9C90D}"/>
          </ac:spMkLst>
        </pc:spChg>
        <pc:spChg chg="add del">
          <ac:chgData name="Lauri Uuniemi" userId="efa06494-8fcc-4632-a78e-ef5a790e9a28" providerId="ADAL" clId="{33FF01DC-9F91-442C-9829-F1F6B43F2784}" dt="2023-05-05T10:51:26.464" v="72" actId="26606"/>
          <ac:spMkLst>
            <pc:docMk/>
            <pc:sldMk cId="1715616729" sldId="257"/>
            <ac:spMk id="42" creationId="{BEC393DE-1394-4E5E-8479-8B46B8EE745A}"/>
          </ac:spMkLst>
        </pc:spChg>
        <pc:spChg chg="add del">
          <ac:chgData name="Lauri Uuniemi" userId="efa06494-8fcc-4632-a78e-ef5a790e9a28" providerId="ADAL" clId="{33FF01DC-9F91-442C-9829-F1F6B43F2784}" dt="2023-05-05T10:51:26.464" v="72" actId="26606"/>
          <ac:spMkLst>
            <pc:docMk/>
            <pc:sldMk cId="1715616729" sldId="257"/>
            <ac:spMk id="43" creationId="{033334BC-A5C9-4E98-B2FE-3FB7AD4D0E63}"/>
          </ac:spMkLst>
        </pc:spChg>
        <pc:spChg chg="add del">
          <ac:chgData name="Lauri Uuniemi" userId="efa06494-8fcc-4632-a78e-ef5a790e9a28" providerId="ADAL" clId="{33FF01DC-9F91-442C-9829-F1F6B43F2784}" dt="2023-05-05T10:51:26.464" v="72" actId="26606"/>
          <ac:spMkLst>
            <pc:docMk/>
            <pc:sldMk cId="1715616729" sldId="257"/>
            <ac:spMk id="44" creationId="{F7BB91D9-FCCF-4464-A06C-903EF4F3764A}"/>
          </ac:spMkLst>
        </pc:spChg>
        <pc:spChg chg="add">
          <ac:chgData name="Lauri Uuniemi" userId="efa06494-8fcc-4632-a78e-ef5a790e9a28" providerId="ADAL" clId="{33FF01DC-9F91-442C-9829-F1F6B43F2784}" dt="2023-05-05T10:51:26.496" v="73" actId="26606"/>
          <ac:spMkLst>
            <pc:docMk/>
            <pc:sldMk cId="1715616729" sldId="257"/>
            <ac:spMk id="46" creationId="{DA8886A6-5426-494B-96D8-D962D2BA0818}"/>
          </ac:spMkLst>
        </pc:spChg>
        <pc:spChg chg="add">
          <ac:chgData name="Lauri Uuniemi" userId="efa06494-8fcc-4632-a78e-ef5a790e9a28" providerId="ADAL" clId="{33FF01DC-9F91-442C-9829-F1F6B43F2784}" dt="2023-05-05T10:51:26.496" v="73" actId="26606"/>
          <ac:spMkLst>
            <pc:docMk/>
            <pc:sldMk cId="1715616729" sldId="257"/>
            <ac:spMk id="47" creationId="{AA3ED336-C09E-46E8-9774-B977D15FC5E0}"/>
          </ac:spMkLst>
        </pc:spChg>
        <pc:graphicFrameChg chg="add del">
          <ac:chgData name="Lauri Uuniemi" userId="efa06494-8fcc-4632-a78e-ef5a790e9a28" providerId="ADAL" clId="{33FF01DC-9F91-442C-9829-F1F6B43F2784}" dt="2023-05-05T10:45:02.614" v="3" actId="26606"/>
          <ac:graphicFrameMkLst>
            <pc:docMk/>
            <pc:sldMk cId="1715616729" sldId="257"/>
            <ac:graphicFrameMk id="13" creationId="{687B1966-9793-B197-0997-A9143E74B6D4}"/>
          </ac:graphicFrameMkLst>
        </pc:graphicFrameChg>
        <pc:graphicFrameChg chg="add del mod">
          <ac:chgData name="Lauri Uuniemi" userId="efa06494-8fcc-4632-a78e-ef5a790e9a28" providerId="ADAL" clId="{33FF01DC-9F91-442C-9829-F1F6B43F2784}" dt="2023-05-05T10:50:58.863" v="66" actId="26606"/>
          <ac:graphicFrameMkLst>
            <pc:docMk/>
            <pc:sldMk cId="1715616729" sldId="257"/>
            <ac:graphicFrameMk id="23" creationId="{E8E4861A-415D-8A48-D50D-4CD82379DD59}"/>
          </ac:graphicFrameMkLst>
        </pc:graphicFrameChg>
        <pc:graphicFrameChg chg="add del">
          <ac:chgData name="Lauri Uuniemi" userId="efa06494-8fcc-4632-a78e-ef5a790e9a28" providerId="ADAL" clId="{33FF01DC-9F91-442C-9829-F1F6B43F2784}" dt="2023-05-05T10:50:49.521" v="61" actId="26606"/>
          <ac:graphicFrameMkLst>
            <pc:docMk/>
            <pc:sldMk cId="1715616729" sldId="257"/>
            <ac:graphicFrameMk id="25" creationId="{FD0CCFFA-2933-ECED-8685-1D035C9CDBE4}"/>
          </ac:graphicFrameMkLst>
        </pc:graphicFrameChg>
        <pc:graphicFrameChg chg="add del">
          <ac:chgData name="Lauri Uuniemi" userId="efa06494-8fcc-4632-a78e-ef5a790e9a28" providerId="ADAL" clId="{33FF01DC-9F91-442C-9829-F1F6B43F2784}" dt="2023-05-05T10:50:56.818" v="63" actId="26606"/>
          <ac:graphicFrameMkLst>
            <pc:docMk/>
            <pc:sldMk cId="1715616729" sldId="257"/>
            <ac:graphicFrameMk id="26" creationId="{FD0CCFFA-2933-ECED-8685-1D035C9CDBE4}"/>
          </ac:graphicFrameMkLst>
        </pc:graphicFrameChg>
        <pc:graphicFrameChg chg="add del">
          <ac:chgData name="Lauri Uuniemi" userId="efa06494-8fcc-4632-a78e-ef5a790e9a28" providerId="ADAL" clId="{33FF01DC-9F91-442C-9829-F1F6B43F2784}" dt="2023-05-05T10:50:58.748" v="65" actId="26606"/>
          <ac:graphicFrameMkLst>
            <pc:docMk/>
            <pc:sldMk cId="1715616729" sldId="257"/>
            <ac:graphicFrameMk id="28" creationId="{E8E4861A-415D-8A48-D50D-4CD82379DD59}"/>
          </ac:graphicFrameMkLst>
        </pc:graphicFrameChg>
        <pc:graphicFrameChg chg="add mod modGraphic">
          <ac:chgData name="Lauri Uuniemi" userId="efa06494-8fcc-4632-a78e-ef5a790e9a28" providerId="ADAL" clId="{33FF01DC-9F91-442C-9829-F1F6B43F2784}" dt="2023-05-05T10:51:26.496" v="73" actId="26606"/>
          <ac:graphicFrameMkLst>
            <pc:docMk/>
            <pc:sldMk cId="1715616729" sldId="257"/>
            <ac:graphicFrameMk id="30" creationId="{E8E4861A-415D-8A48-D50D-4CD82379DD59}"/>
          </ac:graphicFrameMkLst>
        </pc:graphicFrameChg>
        <pc:picChg chg="del mod">
          <ac:chgData name="Lauri Uuniemi" userId="efa06494-8fcc-4632-a78e-ef5a790e9a28" providerId="ADAL" clId="{33FF01DC-9F91-442C-9829-F1F6B43F2784}" dt="2023-05-05T10:44:52.530" v="1" actId="478"/>
          <ac:picMkLst>
            <pc:docMk/>
            <pc:sldMk cId="1715616729" sldId="257"/>
            <ac:picMk id="12" creationId="{9AFD9023-1A0A-ED51-06F3-FF2F7AED5609}"/>
          </ac:picMkLst>
        </pc:picChg>
      </pc:sldChg>
      <pc:sldChg chg="modSp del mod">
        <pc:chgData name="Lauri Uuniemi" userId="efa06494-8fcc-4632-a78e-ef5a790e9a28" providerId="ADAL" clId="{33FF01DC-9F91-442C-9829-F1F6B43F2784}" dt="2023-05-05T10:45:38.064" v="12" actId="47"/>
        <pc:sldMkLst>
          <pc:docMk/>
          <pc:sldMk cId="2754926161" sldId="258"/>
        </pc:sldMkLst>
        <pc:spChg chg="mod">
          <ac:chgData name="Lauri Uuniemi" userId="efa06494-8fcc-4632-a78e-ef5a790e9a28" providerId="ADAL" clId="{33FF01DC-9F91-442C-9829-F1F6B43F2784}" dt="2023-05-05T10:45:22.046" v="5" actId="21"/>
          <ac:spMkLst>
            <pc:docMk/>
            <pc:sldMk cId="2754926161" sldId="258"/>
            <ac:spMk id="3" creationId="{95D206A5-3362-C9ED-67F7-1DEFF7031F8E}"/>
          </ac:spMkLst>
        </pc:spChg>
      </pc:sldChg>
      <pc:sldChg chg="addSp modSp mod setBg">
        <pc:chgData name="Lauri Uuniemi" userId="efa06494-8fcc-4632-a78e-ef5a790e9a28" providerId="ADAL" clId="{33FF01DC-9F91-442C-9829-F1F6B43F2784}" dt="2023-05-05T10:47:43.073" v="51" actId="20577"/>
        <pc:sldMkLst>
          <pc:docMk/>
          <pc:sldMk cId="3218989867" sldId="259"/>
        </pc:sldMkLst>
        <pc:spChg chg="mod">
          <ac:chgData name="Lauri Uuniemi" userId="efa06494-8fcc-4632-a78e-ef5a790e9a28" providerId="ADAL" clId="{33FF01DC-9F91-442C-9829-F1F6B43F2784}" dt="2023-05-05T10:47:36.651" v="50" actId="26606"/>
          <ac:spMkLst>
            <pc:docMk/>
            <pc:sldMk cId="3218989867" sldId="259"/>
            <ac:spMk id="2" creationId="{F9BF5BD0-AB57-23CD-7326-71AD80B9141C}"/>
          </ac:spMkLst>
        </pc:spChg>
        <pc:spChg chg="mod">
          <ac:chgData name="Lauri Uuniemi" userId="efa06494-8fcc-4632-a78e-ef5a790e9a28" providerId="ADAL" clId="{33FF01DC-9F91-442C-9829-F1F6B43F2784}" dt="2023-05-05T10:47:43.073" v="51" actId="20577"/>
          <ac:spMkLst>
            <pc:docMk/>
            <pc:sldMk cId="3218989867" sldId="259"/>
            <ac:spMk id="3" creationId="{451A5B0F-8A52-0D8F-F689-0118D5E014F2}"/>
          </ac:spMkLst>
        </pc:spChg>
        <pc:spChg chg="add">
          <ac:chgData name="Lauri Uuniemi" userId="efa06494-8fcc-4632-a78e-ef5a790e9a28" providerId="ADAL" clId="{33FF01DC-9F91-442C-9829-F1F6B43F2784}" dt="2023-05-05T10:47:36.651" v="50" actId="26606"/>
          <ac:spMkLst>
            <pc:docMk/>
            <pc:sldMk cId="3218989867" sldId="259"/>
            <ac:spMk id="9" creationId="{D009D6D5-DAC2-4A8B-A17A-E206B9012D09}"/>
          </ac:spMkLst>
        </pc:spChg>
        <pc:picChg chg="add">
          <ac:chgData name="Lauri Uuniemi" userId="efa06494-8fcc-4632-a78e-ef5a790e9a28" providerId="ADAL" clId="{33FF01DC-9F91-442C-9829-F1F6B43F2784}" dt="2023-05-05T10:47:36.651" v="50" actId="26606"/>
          <ac:picMkLst>
            <pc:docMk/>
            <pc:sldMk cId="3218989867" sldId="259"/>
            <ac:picMk id="5" creationId="{63235A0D-0BF7-04D9-98C2-F2567ABA65DD}"/>
          </ac:picMkLst>
        </pc:picChg>
      </pc:sldChg>
      <pc:sldChg chg="addSp modSp mod">
        <pc:chgData name="Lauri Uuniemi" userId="efa06494-8fcc-4632-a78e-ef5a790e9a28" providerId="ADAL" clId="{33FF01DC-9F91-442C-9829-F1F6B43F2784}" dt="2023-05-05T10:53:45.670" v="121" actId="20577"/>
        <pc:sldMkLst>
          <pc:docMk/>
          <pc:sldMk cId="3893354028" sldId="260"/>
        </pc:sldMkLst>
        <pc:spChg chg="mod">
          <ac:chgData name="Lauri Uuniemi" userId="efa06494-8fcc-4632-a78e-ef5a790e9a28" providerId="ADAL" clId="{33FF01DC-9F91-442C-9829-F1F6B43F2784}" dt="2023-05-05T10:53:45.670" v="121" actId="20577"/>
          <ac:spMkLst>
            <pc:docMk/>
            <pc:sldMk cId="3893354028" sldId="260"/>
            <ac:spMk id="2" creationId="{CC973889-00BA-08CF-E050-28FC4193DCD6}"/>
          </ac:spMkLst>
        </pc:spChg>
        <pc:spChg chg="mod">
          <ac:chgData name="Lauri Uuniemi" userId="efa06494-8fcc-4632-a78e-ef5a790e9a28" providerId="ADAL" clId="{33FF01DC-9F91-442C-9829-F1F6B43F2784}" dt="2023-05-05T10:46:11.472" v="46" actId="20577"/>
          <ac:spMkLst>
            <pc:docMk/>
            <pc:sldMk cId="3893354028" sldId="260"/>
            <ac:spMk id="3" creationId="{E68BF7CA-EF99-8E9F-0342-805BB264AF22}"/>
          </ac:spMkLst>
        </pc:spChg>
        <pc:spChg chg="mod">
          <ac:chgData name="Lauri Uuniemi" userId="efa06494-8fcc-4632-a78e-ef5a790e9a28" providerId="ADAL" clId="{33FF01DC-9F91-442C-9829-F1F6B43F2784}" dt="2023-05-05T10:53:35.295" v="114" actId="1076"/>
          <ac:spMkLst>
            <pc:docMk/>
            <pc:sldMk cId="3893354028" sldId="260"/>
            <ac:spMk id="4" creationId="{2E506945-6D84-1FA4-0BC1-D20FA4EBAF24}"/>
          </ac:spMkLst>
        </pc:spChg>
        <pc:picChg chg="add mod ord">
          <ac:chgData name="Lauri Uuniemi" userId="efa06494-8fcc-4632-a78e-ef5a790e9a28" providerId="ADAL" clId="{33FF01DC-9F91-442C-9829-F1F6B43F2784}" dt="2023-05-05T10:53:24" v="112" actId="1076"/>
          <ac:picMkLst>
            <pc:docMk/>
            <pc:sldMk cId="3893354028" sldId="260"/>
            <ac:picMk id="5" creationId="{9CFD6837-D8DC-14EA-56C8-B8E7E3ECF545}"/>
          </ac:picMkLst>
        </pc:picChg>
      </pc:sldChg>
      <pc:sldChg chg="addSp modSp mod setBg">
        <pc:chgData name="Lauri Uuniemi" userId="efa06494-8fcc-4632-a78e-ef5a790e9a28" providerId="ADAL" clId="{33FF01DC-9F91-442C-9829-F1F6B43F2784}" dt="2023-05-05T10:55:22.211" v="133" actId="26606"/>
        <pc:sldMkLst>
          <pc:docMk/>
          <pc:sldMk cId="2156011482" sldId="261"/>
        </pc:sldMkLst>
        <pc:spChg chg="mod">
          <ac:chgData name="Lauri Uuniemi" userId="efa06494-8fcc-4632-a78e-ef5a790e9a28" providerId="ADAL" clId="{33FF01DC-9F91-442C-9829-F1F6B43F2784}" dt="2023-05-05T10:55:22.211" v="133" actId="26606"/>
          <ac:spMkLst>
            <pc:docMk/>
            <pc:sldMk cId="2156011482" sldId="261"/>
            <ac:spMk id="2" creationId="{9FF7D505-2187-150C-D0E2-F90CD1BB52EB}"/>
          </ac:spMkLst>
        </pc:spChg>
        <pc:spChg chg="mod">
          <ac:chgData name="Lauri Uuniemi" userId="efa06494-8fcc-4632-a78e-ef5a790e9a28" providerId="ADAL" clId="{33FF01DC-9F91-442C-9829-F1F6B43F2784}" dt="2023-05-05T10:55:22.211" v="133" actId="26606"/>
          <ac:spMkLst>
            <pc:docMk/>
            <pc:sldMk cId="2156011482" sldId="261"/>
            <ac:spMk id="3" creationId="{D0057609-F000-A1C0-4715-F222609F20BD}"/>
          </ac:spMkLst>
        </pc:spChg>
        <pc:spChg chg="add">
          <ac:chgData name="Lauri Uuniemi" userId="efa06494-8fcc-4632-a78e-ef5a790e9a28" providerId="ADAL" clId="{33FF01DC-9F91-442C-9829-F1F6B43F2784}" dt="2023-05-05T10:55:22.211" v="133" actId="26606"/>
          <ac:spMkLst>
            <pc:docMk/>
            <pc:sldMk cId="2156011482" sldId="261"/>
            <ac:spMk id="9" creationId="{94C5663A-0CE3-4AEE-B47E-FB68D9EBFE1A}"/>
          </ac:spMkLst>
        </pc:spChg>
        <pc:picChg chg="add mod ord">
          <ac:chgData name="Lauri Uuniemi" userId="efa06494-8fcc-4632-a78e-ef5a790e9a28" providerId="ADAL" clId="{33FF01DC-9F91-442C-9829-F1F6B43F2784}" dt="2023-05-05T10:55:22.211" v="133" actId="26606"/>
          <ac:picMkLst>
            <pc:docMk/>
            <pc:sldMk cId="2156011482" sldId="261"/>
            <ac:picMk id="4" creationId="{CB7F71E8-ED1B-42C0-8B44-EF85AC0FF114}"/>
          </ac:picMkLst>
        </pc:picChg>
      </pc:sldChg>
      <pc:sldChg chg="addSp delSp modSp mod">
        <pc:chgData name="Lauri Uuniemi" userId="efa06494-8fcc-4632-a78e-ef5a790e9a28" providerId="ADAL" clId="{33FF01DC-9F91-442C-9829-F1F6B43F2784}" dt="2023-05-05T10:54:45.807" v="125" actId="26606"/>
        <pc:sldMkLst>
          <pc:docMk/>
          <pc:sldMk cId="64648532" sldId="265"/>
        </pc:sldMkLst>
        <pc:spChg chg="mod">
          <ac:chgData name="Lauri Uuniemi" userId="efa06494-8fcc-4632-a78e-ef5a790e9a28" providerId="ADAL" clId="{33FF01DC-9F91-442C-9829-F1F6B43F2784}" dt="2023-05-05T10:54:45.807" v="125" actId="26606"/>
          <ac:spMkLst>
            <pc:docMk/>
            <pc:sldMk cId="64648532" sldId="265"/>
            <ac:spMk id="2" creationId="{C1DC2258-1D87-B4E4-BF76-44EE66980931}"/>
          </ac:spMkLst>
        </pc:spChg>
        <pc:spChg chg="mod">
          <ac:chgData name="Lauri Uuniemi" userId="efa06494-8fcc-4632-a78e-ef5a790e9a28" providerId="ADAL" clId="{33FF01DC-9F91-442C-9829-F1F6B43F2784}" dt="2023-05-05T10:54:45.807" v="125" actId="26606"/>
          <ac:spMkLst>
            <pc:docMk/>
            <pc:sldMk cId="64648532" sldId="265"/>
            <ac:spMk id="3" creationId="{B0AFA804-7378-0AAC-6687-E551C696EC88}"/>
          </ac:spMkLst>
        </pc:spChg>
        <pc:spChg chg="add del">
          <ac:chgData name="Lauri Uuniemi" userId="efa06494-8fcc-4632-a78e-ef5a790e9a28" providerId="ADAL" clId="{33FF01DC-9F91-442C-9829-F1F6B43F2784}" dt="2023-05-05T10:54:45.807" v="125" actId="26606"/>
          <ac:spMkLst>
            <pc:docMk/>
            <pc:sldMk cId="64648532" sldId="265"/>
            <ac:spMk id="9" creationId="{0E3596DD-156A-473E-9BB3-C6A29F7574E9}"/>
          </ac:spMkLst>
        </pc:spChg>
        <pc:spChg chg="add del">
          <ac:chgData name="Lauri Uuniemi" userId="efa06494-8fcc-4632-a78e-ef5a790e9a28" providerId="ADAL" clId="{33FF01DC-9F91-442C-9829-F1F6B43F2784}" dt="2023-05-05T10:54:45.807" v="125" actId="26606"/>
          <ac:spMkLst>
            <pc:docMk/>
            <pc:sldMk cId="64648532" sldId="265"/>
            <ac:spMk id="11" creationId="{A0DE92DF-4769-4DE9-93FD-EE31271850CA}"/>
          </ac:spMkLst>
        </pc:spChg>
        <pc:spChg chg="add del">
          <ac:chgData name="Lauri Uuniemi" userId="efa06494-8fcc-4632-a78e-ef5a790e9a28" providerId="ADAL" clId="{33FF01DC-9F91-442C-9829-F1F6B43F2784}" dt="2023-05-05T10:54:45.807" v="125" actId="26606"/>
          <ac:spMkLst>
            <pc:docMk/>
            <pc:sldMk cId="64648532" sldId="265"/>
            <ac:spMk id="16" creationId="{D009D6D5-DAC2-4A8B-A17A-E206B9012D09}"/>
          </ac:spMkLst>
        </pc:spChg>
        <pc:picChg chg="mod">
          <ac:chgData name="Lauri Uuniemi" userId="efa06494-8fcc-4632-a78e-ef5a790e9a28" providerId="ADAL" clId="{33FF01DC-9F91-442C-9829-F1F6B43F2784}" dt="2023-05-05T10:54:45.807" v="125" actId="26606"/>
          <ac:picMkLst>
            <pc:docMk/>
            <pc:sldMk cId="64648532" sldId="265"/>
            <ac:picMk id="4" creationId="{7EAC4263-9F57-3F27-50E2-414B9EF394B7}"/>
          </ac:picMkLst>
        </pc:picChg>
      </pc:sldChg>
      <pc:sldChg chg="addSp delSp modSp mod setBg addAnim">
        <pc:chgData name="Lauri Uuniemi" userId="efa06494-8fcc-4632-a78e-ef5a790e9a28" providerId="ADAL" clId="{33FF01DC-9F91-442C-9829-F1F6B43F2784}" dt="2023-05-05T10:54:25.938" v="123" actId="26606"/>
        <pc:sldMkLst>
          <pc:docMk/>
          <pc:sldMk cId="4009427951" sldId="266"/>
        </pc:sldMkLst>
        <pc:spChg chg="mod">
          <ac:chgData name="Lauri Uuniemi" userId="efa06494-8fcc-4632-a78e-ef5a790e9a28" providerId="ADAL" clId="{33FF01DC-9F91-442C-9829-F1F6B43F2784}" dt="2023-05-05T10:54:25.938" v="123" actId="26606"/>
          <ac:spMkLst>
            <pc:docMk/>
            <pc:sldMk cId="4009427951" sldId="266"/>
            <ac:spMk id="2" creationId="{B0F10027-4986-54E9-6FFC-1F3FB30FC4A9}"/>
          </ac:spMkLst>
        </pc:spChg>
        <pc:spChg chg="mod">
          <ac:chgData name="Lauri Uuniemi" userId="efa06494-8fcc-4632-a78e-ef5a790e9a28" providerId="ADAL" clId="{33FF01DC-9F91-442C-9829-F1F6B43F2784}" dt="2023-05-05T10:54:25.938" v="123" actId="26606"/>
          <ac:spMkLst>
            <pc:docMk/>
            <pc:sldMk cId="4009427951" sldId="266"/>
            <ac:spMk id="3" creationId="{D89BA144-66B0-D32A-33BF-97EE7FAAEF0E}"/>
          </ac:spMkLst>
        </pc:spChg>
        <pc:spChg chg="add del">
          <ac:chgData name="Lauri Uuniemi" userId="efa06494-8fcc-4632-a78e-ef5a790e9a28" providerId="ADAL" clId="{33FF01DC-9F91-442C-9829-F1F6B43F2784}" dt="2023-05-05T10:54:25.938" v="123" actId="26606"/>
          <ac:spMkLst>
            <pc:docMk/>
            <pc:sldMk cId="4009427951" sldId="266"/>
            <ac:spMk id="9" creationId="{D009D6D5-DAC2-4A8B-A17A-E206B9012D09}"/>
          </ac:spMkLst>
        </pc:spChg>
        <pc:spChg chg="add">
          <ac:chgData name="Lauri Uuniemi" userId="efa06494-8fcc-4632-a78e-ef5a790e9a28" providerId="ADAL" clId="{33FF01DC-9F91-442C-9829-F1F6B43F2784}" dt="2023-05-05T10:54:25.938" v="123" actId="26606"/>
          <ac:spMkLst>
            <pc:docMk/>
            <pc:sldMk cId="4009427951" sldId="266"/>
            <ac:spMk id="15" creationId="{94C5663A-0CE3-4AEE-B47E-FB68D9EBFE1A}"/>
          </ac:spMkLst>
        </pc:spChg>
        <pc:picChg chg="add del">
          <ac:chgData name="Lauri Uuniemi" userId="efa06494-8fcc-4632-a78e-ef5a790e9a28" providerId="ADAL" clId="{33FF01DC-9F91-442C-9829-F1F6B43F2784}" dt="2023-05-05T10:54:19.120" v="122" actId="478"/>
          <ac:picMkLst>
            <pc:docMk/>
            <pc:sldMk cId="4009427951" sldId="266"/>
            <ac:picMk id="5" creationId="{EC1B49B3-C537-AD23-DE2E-FD2C530DDD97}"/>
          </ac:picMkLst>
        </pc:picChg>
        <pc:picChg chg="add">
          <ac:chgData name="Lauri Uuniemi" userId="efa06494-8fcc-4632-a78e-ef5a790e9a28" providerId="ADAL" clId="{33FF01DC-9F91-442C-9829-F1F6B43F2784}" dt="2023-05-05T10:54:25.938" v="123" actId="26606"/>
          <ac:picMkLst>
            <pc:docMk/>
            <pc:sldMk cId="4009427951" sldId="266"/>
            <ac:picMk id="11" creationId="{90B3A351-D74E-8B1C-B271-3A9E5DEF2615}"/>
          </ac:picMkLst>
        </pc:picChg>
      </pc:sldChg>
      <pc:sldChg chg="addSp modSp new mod setBg">
        <pc:chgData name="Lauri Uuniemi" userId="efa06494-8fcc-4632-a78e-ef5a790e9a28" providerId="ADAL" clId="{33FF01DC-9F91-442C-9829-F1F6B43F2784}" dt="2023-05-05T10:52:41.793" v="104" actId="20577"/>
        <pc:sldMkLst>
          <pc:docMk/>
          <pc:sldMk cId="219122941" sldId="267"/>
        </pc:sldMkLst>
        <pc:spChg chg="mod">
          <ac:chgData name="Lauri Uuniemi" userId="efa06494-8fcc-4632-a78e-ef5a790e9a28" providerId="ADAL" clId="{33FF01DC-9F91-442C-9829-F1F6B43F2784}" dt="2023-05-05T10:52:41.793" v="104" actId="20577"/>
          <ac:spMkLst>
            <pc:docMk/>
            <pc:sldMk cId="219122941" sldId="267"/>
            <ac:spMk id="2" creationId="{85B1CFC3-EA43-460E-6EC5-DF8388481B26}"/>
          </ac:spMkLst>
        </pc:spChg>
        <pc:spChg chg="mod">
          <ac:chgData name="Lauri Uuniemi" userId="efa06494-8fcc-4632-a78e-ef5a790e9a28" providerId="ADAL" clId="{33FF01DC-9F91-442C-9829-F1F6B43F2784}" dt="2023-05-05T10:52:38.512" v="100" actId="26606"/>
          <ac:spMkLst>
            <pc:docMk/>
            <pc:sldMk cId="219122941" sldId="267"/>
            <ac:spMk id="3" creationId="{E89E4CC3-50AB-72E6-EA0E-08C04FB629C3}"/>
          </ac:spMkLst>
        </pc:spChg>
        <pc:spChg chg="add">
          <ac:chgData name="Lauri Uuniemi" userId="efa06494-8fcc-4632-a78e-ef5a790e9a28" providerId="ADAL" clId="{33FF01DC-9F91-442C-9829-F1F6B43F2784}" dt="2023-05-05T10:52:38.512" v="100" actId="26606"/>
          <ac:spMkLst>
            <pc:docMk/>
            <pc:sldMk cId="219122941" sldId="267"/>
            <ac:spMk id="9" creationId="{D009D6D5-DAC2-4A8B-A17A-E206B9012D09}"/>
          </ac:spMkLst>
        </pc:spChg>
        <pc:picChg chg="add">
          <ac:chgData name="Lauri Uuniemi" userId="efa06494-8fcc-4632-a78e-ef5a790e9a28" providerId="ADAL" clId="{33FF01DC-9F91-442C-9829-F1F6B43F2784}" dt="2023-05-05T10:52:38.512" v="100" actId="26606"/>
          <ac:picMkLst>
            <pc:docMk/>
            <pc:sldMk cId="219122941" sldId="267"/>
            <ac:picMk id="5" creationId="{EAAE707D-974C-E0DE-AD2F-BCFF9C5EE096}"/>
          </ac:picMkLst>
        </pc:picChg>
      </pc:sldChg>
    </pc:docChg>
  </pc:docChgLst>
  <pc:docChgLst>
    <pc:chgData name="Lauri Uuniemi" userId="ad6b439f954ab9ed" providerId="LiveId" clId="{034B4131-AE18-4828-8FC4-333DE7023910}"/>
    <pc:docChg chg="undo custSel addSld modSld addMainMaster delMainMaster">
      <pc:chgData name="Lauri Uuniemi" userId="ad6b439f954ab9ed" providerId="LiveId" clId="{034B4131-AE18-4828-8FC4-333DE7023910}" dt="2023-05-04T16:08:22.734" v="4434" actId="26606"/>
      <pc:docMkLst>
        <pc:docMk/>
      </pc:docMkLst>
      <pc:sldChg chg="addSp delSp modSp new mod setBg modClrScheme chgLayout">
        <pc:chgData name="Lauri Uuniemi" userId="ad6b439f954ab9ed" providerId="LiveId" clId="{034B4131-AE18-4828-8FC4-333DE7023910}" dt="2023-05-04T16:08:22.734" v="4434" actId="26606"/>
        <pc:sldMkLst>
          <pc:docMk/>
          <pc:sldMk cId="3693089494" sldId="256"/>
        </pc:sldMkLst>
        <pc:spChg chg="mod">
          <ac:chgData name="Lauri Uuniemi" userId="ad6b439f954ab9ed" providerId="LiveId" clId="{034B4131-AE18-4828-8FC4-333DE7023910}" dt="2023-05-04T16:08:22.734" v="4434" actId="26606"/>
          <ac:spMkLst>
            <pc:docMk/>
            <pc:sldMk cId="3693089494" sldId="256"/>
            <ac:spMk id="2" creationId="{270CDC25-4F99-06F4-E3E1-41A85EC33D84}"/>
          </ac:spMkLst>
        </pc:spChg>
        <pc:spChg chg="mod">
          <ac:chgData name="Lauri Uuniemi" userId="ad6b439f954ab9ed" providerId="LiveId" clId="{034B4131-AE18-4828-8FC4-333DE7023910}" dt="2023-05-04T16:08:22.734" v="4434" actId="26606"/>
          <ac:spMkLst>
            <pc:docMk/>
            <pc:sldMk cId="3693089494" sldId="256"/>
            <ac:spMk id="3" creationId="{9921B8B4-FB3B-56B1-D825-2FA3E2FCE80C}"/>
          </ac:spMkLst>
        </pc:spChg>
        <pc:spChg chg="add del">
          <ac:chgData name="Lauri Uuniemi" userId="ad6b439f954ab9ed" providerId="LiveId" clId="{034B4131-AE18-4828-8FC4-333DE7023910}" dt="2023-05-04T07:50:47.824" v="206" actId="26606"/>
          <ac:spMkLst>
            <pc:docMk/>
            <pc:sldMk cId="3693089494" sldId="256"/>
            <ac:spMk id="9" creationId="{F95DA1D8-E874-4205-B6D5-557E0C072282}"/>
          </ac:spMkLst>
        </pc:spChg>
        <pc:spChg chg="add del">
          <ac:chgData name="Lauri Uuniemi" userId="ad6b439f954ab9ed" providerId="LiveId" clId="{034B4131-AE18-4828-8FC4-333DE7023910}" dt="2023-05-04T10:15:56.345" v="4425" actId="26606"/>
          <ac:spMkLst>
            <pc:docMk/>
            <pc:sldMk cId="3693089494" sldId="256"/>
            <ac:spMk id="14" creationId="{007891EC-4501-44ED-A8C8-B11B6DB767AB}"/>
          </ac:spMkLst>
        </pc:spChg>
        <pc:spChg chg="add del">
          <ac:chgData name="Lauri Uuniemi" userId="ad6b439f954ab9ed" providerId="LiveId" clId="{034B4131-AE18-4828-8FC4-333DE7023910}" dt="2023-05-04T10:15:56.340" v="4424" actId="26606"/>
          <ac:spMkLst>
            <pc:docMk/>
            <pc:sldMk cId="3693089494" sldId="256"/>
            <ac:spMk id="21" creationId="{06DA9DF9-31F7-4056-B42E-878CC92417B8}"/>
          </ac:spMkLst>
        </pc:spChg>
        <pc:spChg chg="add del">
          <ac:chgData name="Lauri Uuniemi" userId="ad6b439f954ab9ed" providerId="LiveId" clId="{034B4131-AE18-4828-8FC4-333DE7023910}" dt="2023-05-04T16:08:08.225" v="4433" actId="26606"/>
          <ac:spMkLst>
            <pc:docMk/>
            <pc:sldMk cId="3693089494" sldId="256"/>
            <ac:spMk id="23" creationId="{4063B759-00FC-46D1-9898-8E8625268FAF}"/>
          </ac:spMkLst>
        </pc:spChg>
        <pc:spChg chg="add del">
          <ac:chgData name="Lauri Uuniemi" userId="ad6b439f954ab9ed" providerId="LiveId" clId="{034B4131-AE18-4828-8FC4-333DE7023910}" dt="2023-05-04T16:08:08.225" v="4433" actId="26606"/>
          <ac:spMkLst>
            <pc:docMk/>
            <pc:sldMk cId="3693089494" sldId="256"/>
            <ac:spMk id="24" creationId="{D5B012D8-7F27-4758-9AC6-C889B154BD73}"/>
          </ac:spMkLst>
        </pc:spChg>
        <pc:spChg chg="add del">
          <ac:chgData name="Lauri Uuniemi" userId="ad6b439f954ab9ed" providerId="LiveId" clId="{034B4131-AE18-4828-8FC4-333DE7023910}" dt="2023-05-04T16:08:08.220" v="4432" actId="26606"/>
          <ac:spMkLst>
            <pc:docMk/>
            <pc:sldMk cId="3693089494" sldId="256"/>
            <ac:spMk id="29" creationId="{FEC7823C-FDD6-429C-986C-063FDEBF9EAA}"/>
          </ac:spMkLst>
        </pc:spChg>
        <pc:spChg chg="add del">
          <ac:chgData name="Lauri Uuniemi" userId="ad6b439f954ab9ed" providerId="LiveId" clId="{034B4131-AE18-4828-8FC4-333DE7023910}" dt="2023-05-04T16:08:22.734" v="4434" actId="26606"/>
          <ac:spMkLst>
            <pc:docMk/>
            <pc:sldMk cId="3693089494" sldId="256"/>
            <ac:spMk id="30" creationId="{D5B012D8-7F27-4758-9AC6-C889B154BD73}"/>
          </ac:spMkLst>
        </pc:spChg>
        <pc:spChg chg="add del">
          <ac:chgData name="Lauri Uuniemi" userId="ad6b439f954ab9ed" providerId="LiveId" clId="{034B4131-AE18-4828-8FC4-333DE7023910}" dt="2023-05-04T16:08:08.220" v="4432" actId="26606"/>
          <ac:spMkLst>
            <pc:docMk/>
            <pc:sldMk cId="3693089494" sldId="256"/>
            <ac:spMk id="31" creationId="{9CF7FE1C-8BC5-4B0C-A2BC-93AB72C90FDD}"/>
          </ac:spMkLst>
        </pc:spChg>
        <pc:spChg chg="add del">
          <ac:chgData name="Lauri Uuniemi" userId="ad6b439f954ab9ed" providerId="LiveId" clId="{034B4131-AE18-4828-8FC4-333DE7023910}" dt="2023-05-04T16:08:22.734" v="4434" actId="26606"/>
          <ac:spMkLst>
            <pc:docMk/>
            <pc:sldMk cId="3693089494" sldId="256"/>
            <ac:spMk id="32" creationId="{4063B759-00FC-46D1-9898-8E8625268FAF}"/>
          </ac:spMkLst>
        </pc:spChg>
        <pc:spChg chg="add del">
          <ac:chgData name="Lauri Uuniemi" userId="ad6b439f954ab9ed" providerId="LiveId" clId="{034B4131-AE18-4828-8FC4-333DE7023910}" dt="2023-05-04T16:08:08.220" v="4432" actId="26606"/>
          <ac:spMkLst>
            <pc:docMk/>
            <pc:sldMk cId="3693089494" sldId="256"/>
            <ac:spMk id="33" creationId="{B0651F5E-0457-4065-ACB2-8B81590C204B}"/>
          </ac:spMkLst>
        </pc:spChg>
        <pc:spChg chg="add">
          <ac:chgData name="Lauri Uuniemi" userId="ad6b439f954ab9ed" providerId="LiveId" clId="{034B4131-AE18-4828-8FC4-333DE7023910}" dt="2023-05-04T16:08:22.734" v="4434" actId="26606"/>
          <ac:spMkLst>
            <pc:docMk/>
            <pc:sldMk cId="3693089494" sldId="256"/>
            <ac:spMk id="37" creationId="{06DA9DF9-31F7-4056-B42E-878CC92417B8}"/>
          </ac:spMkLst>
        </pc:spChg>
        <pc:picChg chg="add del mod ord">
          <ac:chgData name="Lauri Uuniemi" userId="ad6b439f954ab9ed" providerId="LiveId" clId="{034B4131-AE18-4828-8FC4-333DE7023910}" dt="2023-05-04T16:07:54.555" v="4430" actId="21"/>
          <ac:picMkLst>
            <pc:docMk/>
            <pc:sldMk cId="3693089494" sldId="256"/>
            <ac:picMk id="4" creationId="{77D5C70B-C7C5-61AA-A37C-183694C84A60}"/>
          </ac:picMkLst>
        </pc:picChg>
        <pc:picChg chg="add mod ord">
          <ac:chgData name="Lauri Uuniemi" userId="ad6b439f954ab9ed" providerId="LiveId" clId="{034B4131-AE18-4828-8FC4-333DE7023910}" dt="2023-05-04T16:08:22.734" v="4434" actId="26606"/>
          <ac:picMkLst>
            <pc:docMk/>
            <pc:sldMk cId="3693089494" sldId="256"/>
            <ac:picMk id="26" creationId="{C29034AA-8357-2504-045D-5AC72F93BBDF}"/>
          </ac:picMkLst>
        </pc:picChg>
        <pc:cxnChg chg="add del">
          <ac:chgData name="Lauri Uuniemi" userId="ad6b439f954ab9ed" providerId="LiveId" clId="{034B4131-AE18-4828-8FC4-333DE7023910}" dt="2023-05-04T10:15:56.345" v="4425" actId="26606"/>
          <ac:cxnSpMkLst>
            <pc:docMk/>
            <pc:sldMk cId="3693089494" sldId="256"/>
            <ac:cxnSpMk id="16" creationId="{34E5597F-CE67-4085-9548-E6A8036DA3BB}"/>
          </ac:cxnSpMkLst>
        </pc:cxnChg>
      </pc:sldChg>
      <pc:sldChg chg="addSp delSp modSp new mod setBg">
        <pc:chgData name="Lauri Uuniemi" userId="ad6b439f954ab9ed" providerId="LiveId" clId="{034B4131-AE18-4828-8FC4-333DE7023910}" dt="2023-05-04T10:16:05.094" v="4428" actId="26606"/>
        <pc:sldMkLst>
          <pc:docMk/>
          <pc:sldMk cId="1715616729" sldId="257"/>
        </pc:sldMkLst>
        <pc:spChg chg="mod">
          <ac:chgData name="Lauri Uuniemi" userId="ad6b439f954ab9ed" providerId="LiveId" clId="{034B4131-AE18-4828-8FC4-333DE7023910}" dt="2023-05-04T10:16:05.094" v="4428" actId="26606"/>
          <ac:spMkLst>
            <pc:docMk/>
            <pc:sldMk cId="1715616729" sldId="257"/>
            <ac:spMk id="2" creationId="{E9696FCB-CFD3-4ECB-7FCF-C1041C7C1910}"/>
          </ac:spMkLst>
        </pc:spChg>
        <pc:spChg chg="mod">
          <ac:chgData name="Lauri Uuniemi" userId="ad6b439f954ab9ed" providerId="LiveId" clId="{034B4131-AE18-4828-8FC4-333DE7023910}" dt="2023-05-04T10:16:05.094" v="4428" actId="26606"/>
          <ac:spMkLst>
            <pc:docMk/>
            <pc:sldMk cId="1715616729" sldId="257"/>
            <ac:spMk id="3" creationId="{9AA4E701-DD0B-4FA7-1427-9D675F6F8A7E}"/>
          </ac:spMkLst>
        </pc:spChg>
        <pc:spChg chg="add del">
          <ac:chgData name="Lauri Uuniemi" userId="ad6b439f954ab9ed" providerId="LiveId" clId="{034B4131-AE18-4828-8FC4-333DE7023910}" dt="2023-05-04T10:16:05.087" v="4427" actId="26606"/>
          <ac:spMkLst>
            <pc:docMk/>
            <pc:sldMk cId="1715616729" sldId="257"/>
            <ac:spMk id="9" creationId="{D009D6D5-DAC2-4A8B-A17A-E206B9012D09}"/>
          </ac:spMkLst>
        </pc:spChg>
        <pc:spChg chg="add">
          <ac:chgData name="Lauri Uuniemi" userId="ad6b439f954ab9ed" providerId="LiveId" clId="{034B4131-AE18-4828-8FC4-333DE7023910}" dt="2023-05-04T10:16:05.094" v="4428" actId="26606"/>
          <ac:spMkLst>
            <pc:docMk/>
            <pc:sldMk cId="1715616729" sldId="257"/>
            <ac:spMk id="11" creationId="{94C5663A-0CE3-4AEE-B47E-FB68D9EBFE1A}"/>
          </ac:spMkLst>
        </pc:spChg>
        <pc:picChg chg="add del">
          <ac:chgData name="Lauri Uuniemi" userId="ad6b439f954ab9ed" providerId="LiveId" clId="{034B4131-AE18-4828-8FC4-333DE7023910}" dt="2023-05-04T10:16:05.087" v="4427" actId="26606"/>
          <ac:picMkLst>
            <pc:docMk/>
            <pc:sldMk cId="1715616729" sldId="257"/>
            <ac:picMk id="5" creationId="{9DEE032D-A9ED-F0D2-51E4-909169F505E7}"/>
          </ac:picMkLst>
        </pc:picChg>
        <pc:picChg chg="add">
          <ac:chgData name="Lauri Uuniemi" userId="ad6b439f954ab9ed" providerId="LiveId" clId="{034B4131-AE18-4828-8FC4-333DE7023910}" dt="2023-05-04T10:16:05.094" v="4428" actId="26606"/>
          <ac:picMkLst>
            <pc:docMk/>
            <pc:sldMk cId="1715616729" sldId="257"/>
            <ac:picMk id="12" creationId="{9AFD9023-1A0A-ED51-06F3-FF2F7AED5609}"/>
          </ac:picMkLst>
        </pc:picChg>
      </pc:sldChg>
      <pc:sldChg chg="modSp new mod">
        <pc:chgData name="Lauri Uuniemi" userId="ad6b439f954ab9ed" providerId="LiveId" clId="{034B4131-AE18-4828-8FC4-333DE7023910}" dt="2023-05-04T07:56:56.101" v="667" actId="20577"/>
        <pc:sldMkLst>
          <pc:docMk/>
          <pc:sldMk cId="2754926161" sldId="258"/>
        </pc:sldMkLst>
        <pc:spChg chg="mod">
          <ac:chgData name="Lauri Uuniemi" userId="ad6b439f954ab9ed" providerId="LiveId" clId="{034B4131-AE18-4828-8FC4-333DE7023910}" dt="2023-05-04T07:56:56.101" v="667" actId="20577"/>
          <ac:spMkLst>
            <pc:docMk/>
            <pc:sldMk cId="2754926161" sldId="258"/>
            <ac:spMk id="3" creationId="{95D206A5-3362-C9ED-67F7-1DEFF7031F8E}"/>
          </ac:spMkLst>
        </pc:spChg>
      </pc:sldChg>
      <pc:sldChg chg="modSp new mod">
        <pc:chgData name="Lauri Uuniemi" userId="ad6b439f954ab9ed" providerId="LiveId" clId="{034B4131-AE18-4828-8FC4-333DE7023910}" dt="2023-05-04T08:00:48.891" v="899" actId="20577"/>
        <pc:sldMkLst>
          <pc:docMk/>
          <pc:sldMk cId="3218989867" sldId="259"/>
        </pc:sldMkLst>
        <pc:spChg chg="mod">
          <ac:chgData name="Lauri Uuniemi" userId="ad6b439f954ab9ed" providerId="LiveId" clId="{034B4131-AE18-4828-8FC4-333DE7023910}" dt="2023-05-04T07:58:53.859" v="680" actId="20577"/>
          <ac:spMkLst>
            <pc:docMk/>
            <pc:sldMk cId="3218989867" sldId="259"/>
            <ac:spMk id="2" creationId="{F9BF5BD0-AB57-23CD-7326-71AD80B9141C}"/>
          </ac:spMkLst>
        </pc:spChg>
        <pc:spChg chg="mod">
          <ac:chgData name="Lauri Uuniemi" userId="ad6b439f954ab9ed" providerId="LiveId" clId="{034B4131-AE18-4828-8FC4-333DE7023910}" dt="2023-05-04T08:00:48.891" v="899" actId="20577"/>
          <ac:spMkLst>
            <pc:docMk/>
            <pc:sldMk cId="3218989867" sldId="259"/>
            <ac:spMk id="3" creationId="{451A5B0F-8A52-0D8F-F689-0118D5E014F2}"/>
          </ac:spMkLst>
        </pc:spChg>
      </pc:sldChg>
      <pc:sldChg chg="addSp modSp new mod">
        <pc:chgData name="Lauri Uuniemi" userId="ad6b439f954ab9ed" providerId="LiveId" clId="{034B4131-AE18-4828-8FC4-333DE7023910}" dt="2023-05-04T10:13:52.493" v="4422" actId="27636"/>
        <pc:sldMkLst>
          <pc:docMk/>
          <pc:sldMk cId="3893354028" sldId="260"/>
        </pc:sldMkLst>
        <pc:spChg chg="mod">
          <ac:chgData name="Lauri Uuniemi" userId="ad6b439f954ab9ed" providerId="LiveId" clId="{034B4131-AE18-4828-8FC4-333DE7023910}" dt="2023-05-04T08:14:30.153" v="1126" actId="20577"/>
          <ac:spMkLst>
            <pc:docMk/>
            <pc:sldMk cId="3893354028" sldId="260"/>
            <ac:spMk id="2" creationId="{CC973889-00BA-08CF-E050-28FC4193DCD6}"/>
          </ac:spMkLst>
        </pc:spChg>
        <pc:spChg chg="mod">
          <ac:chgData name="Lauri Uuniemi" userId="ad6b439f954ab9ed" providerId="LiveId" clId="{034B4131-AE18-4828-8FC4-333DE7023910}" dt="2023-05-04T10:13:52.493" v="4422" actId="27636"/>
          <ac:spMkLst>
            <pc:docMk/>
            <pc:sldMk cId="3893354028" sldId="260"/>
            <ac:spMk id="3" creationId="{E68BF7CA-EF99-8E9F-0342-805BB264AF22}"/>
          </ac:spMkLst>
        </pc:spChg>
        <pc:spChg chg="add mod">
          <ac:chgData name="Lauri Uuniemi" userId="ad6b439f954ab9ed" providerId="LiveId" clId="{034B4131-AE18-4828-8FC4-333DE7023910}" dt="2023-05-04T10:13:49.454" v="4420" actId="2711"/>
          <ac:spMkLst>
            <pc:docMk/>
            <pc:sldMk cId="3893354028" sldId="260"/>
            <ac:spMk id="4" creationId="{2E506945-6D84-1FA4-0BC1-D20FA4EBAF24}"/>
          </ac:spMkLst>
        </pc:spChg>
      </pc:sldChg>
      <pc:sldChg chg="modSp new mod">
        <pc:chgData name="Lauri Uuniemi" userId="ad6b439f954ab9ed" providerId="LiveId" clId="{034B4131-AE18-4828-8FC4-333DE7023910}" dt="2023-05-04T10:13:17.628" v="4396" actId="20577"/>
        <pc:sldMkLst>
          <pc:docMk/>
          <pc:sldMk cId="2156011482" sldId="261"/>
        </pc:sldMkLst>
        <pc:spChg chg="mod">
          <ac:chgData name="Lauri Uuniemi" userId="ad6b439f954ab9ed" providerId="LiveId" clId="{034B4131-AE18-4828-8FC4-333DE7023910}" dt="2023-05-04T08:46:51.168" v="2182" actId="20577"/>
          <ac:spMkLst>
            <pc:docMk/>
            <pc:sldMk cId="2156011482" sldId="261"/>
            <ac:spMk id="2" creationId="{9FF7D505-2187-150C-D0E2-F90CD1BB52EB}"/>
          </ac:spMkLst>
        </pc:spChg>
        <pc:spChg chg="mod">
          <ac:chgData name="Lauri Uuniemi" userId="ad6b439f954ab9ed" providerId="LiveId" clId="{034B4131-AE18-4828-8FC4-333DE7023910}" dt="2023-05-04T10:13:17.628" v="4396" actId="20577"/>
          <ac:spMkLst>
            <pc:docMk/>
            <pc:sldMk cId="2156011482" sldId="261"/>
            <ac:spMk id="3" creationId="{D0057609-F000-A1C0-4715-F222609F20BD}"/>
          </ac:spMkLst>
        </pc:spChg>
      </pc:sldChg>
      <pc:sldChg chg="addSp delSp modSp new mod setBg">
        <pc:chgData name="Lauri Uuniemi" userId="ad6b439f954ab9ed" providerId="LiveId" clId="{034B4131-AE18-4828-8FC4-333DE7023910}" dt="2023-05-04T10:12:58.780" v="4371" actId="27636"/>
        <pc:sldMkLst>
          <pc:docMk/>
          <pc:sldMk cId="211332717" sldId="262"/>
        </pc:sldMkLst>
        <pc:spChg chg="mod">
          <ac:chgData name="Lauri Uuniemi" userId="ad6b439f954ab9ed" providerId="LiveId" clId="{034B4131-AE18-4828-8FC4-333DE7023910}" dt="2023-05-04T10:04:54.842" v="4202" actId="26606"/>
          <ac:spMkLst>
            <pc:docMk/>
            <pc:sldMk cId="211332717" sldId="262"/>
            <ac:spMk id="2" creationId="{CE392CE8-9D4E-2DAD-1653-22BF133DD913}"/>
          </ac:spMkLst>
        </pc:spChg>
        <pc:spChg chg="mod ord">
          <ac:chgData name="Lauri Uuniemi" userId="ad6b439f954ab9ed" providerId="LiveId" clId="{034B4131-AE18-4828-8FC4-333DE7023910}" dt="2023-05-04T10:12:58.780" v="4371" actId="27636"/>
          <ac:spMkLst>
            <pc:docMk/>
            <pc:sldMk cId="211332717" sldId="262"/>
            <ac:spMk id="3" creationId="{FD1131AF-9317-99B2-4AE6-277B9FADF650}"/>
          </ac:spMkLst>
        </pc:spChg>
        <pc:spChg chg="add del">
          <ac:chgData name="Lauri Uuniemi" userId="ad6b439f954ab9ed" providerId="LiveId" clId="{034B4131-AE18-4828-8FC4-333DE7023910}" dt="2023-05-04T10:04:54.842" v="4202" actId="26606"/>
          <ac:spMkLst>
            <pc:docMk/>
            <pc:sldMk cId="211332717" sldId="262"/>
            <ac:spMk id="9" creationId="{F541DB91-0B10-46D9-B34B-7BFF9602606D}"/>
          </ac:spMkLst>
        </pc:spChg>
        <pc:spChg chg="add del">
          <ac:chgData name="Lauri Uuniemi" userId="ad6b439f954ab9ed" providerId="LiveId" clId="{034B4131-AE18-4828-8FC4-333DE7023910}" dt="2023-05-04T10:04:54.842" v="4202" actId="26606"/>
          <ac:spMkLst>
            <pc:docMk/>
            <pc:sldMk cId="211332717" sldId="262"/>
            <ac:spMk id="11" creationId="{9CF7FE1C-8BC5-4B0C-A2BC-93AB72C90FDD}"/>
          </ac:spMkLst>
        </pc:spChg>
        <pc:spChg chg="add del">
          <ac:chgData name="Lauri Uuniemi" userId="ad6b439f954ab9ed" providerId="LiveId" clId="{034B4131-AE18-4828-8FC4-333DE7023910}" dt="2023-05-04T10:04:52.318" v="4199" actId="26606"/>
          <ac:spMkLst>
            <pc:docMk/>
            <pc:sldMk cId="211332717" sldId="262"/>
            <ac:spMk id="16" creationId="{129F4FEF-3F4E-4042-8E6D-C24E201FB31A}"/>
          </ac:spMkLst>
        </pc:spChg>
        <pc:spChg chg="add del">
          <ac:chgData name="Lauri Uuniemi" userId="ad6b439f954ab9ed" providerId="LiveId" clId="{034B4131-AE18-4828-8FC4-333DE7023910}" dt="2023-05-04T10:04:54.829" v="4201" actId="26606"/>
          <ac:spMkLst>
            <pc:docMk/>
            <pc:sldMk cId="211332717" sldId="262"/>
            <ac:spMk id="18" creationId="{A0DE92DF-4769-4DE9-93FD-EE31271850CA}"/>
          </ac:spMkLst>
        </pc:spChg>
        <pc:spChg chg="add del">
          <ac:chgData name="Lauri Uuniemi" userId="ad6b439f954ab9ed" providerId="LiveId" clId="{034B4131-AE18-4828-8FC4-333DE7023910}" dt="2023-05-04T10:04:54.829" v="4201" actId="26606"/>
          <ac:spMkLst>
            <pc:docMk/>
            <pc:sldMk cId="211332717" sldId="262"/>
            <ac:spMk id="19" creationId="{5EF17487-C386-4F99-B5EB-4FD3DF4236B2}"/>
          </ac:spMkLst>
        </pc:spChg>
        <pc:spChg chg="add">
          <ac:chgData name="Lauri Uuniemi" userId="ad6b439f954ab9ed" providerId="LiveId" clId="{034B4131-AE18-4828-8FC4-333DE7023910}" dt="2023-05-04T10:04:54.842" v="4202" actId="26606"/>
          <ac:spMkLst>
            <pc:docMk/>
            <pc:sldMk cId="211332717" sldId="262"/>
            <ac:spMk id="21" creationId="{BF0F4E97-E194-4493-885A-6C7C34A446DB}"/>
          </ac:spMkLst>
        </pc:spChg>
        <pc:spChg chg="add">
          <ac:chgData name="Lauri Uuniemi" userId="ad6b439f954ab9ed" providerId="LiveId" clId="{034B4131-AE18-4828-8FC4-333DE7023910}" dt="2023-05-04T10:04:54.842" v="4202" actId="26606"/>
          <ac:spMkLst>
            <pc:docMk/>
            <pc:sldMk cId="211332717" sldId="262"/>
            <ac:spMk id="22" creationId="{9CF7FE1C-8BC5-4B0C-A2BC-93AB72C90FDD}"/>
          </ac:spMkLst>
        </pc:spChg>
        <pc:picChg chg="add mod ord">
          <ac:chgData name="Lauri Uuniemi" userId="ad6b439f954ab9ed" providerId="LiveId" clId="{034B4131-AE18-4828-8FC4-333DE7023910}" dt="2023-05-04T10:04:54.842" v="4202" actId="26606"/>
          <ac:picMkLst>
            <pc:docMk/>
            <pc:sldMk cId="211332717" sldId="262"/>
            <ac:picMk id="4" creationId="{929899A4-66F4-7D9A-7391-05D10ABF9EE0}"/>
          </ac:picMkLst>
        </pc:picChg>
        <pc:picChg chg="add mod">
          <ac:chgData name="Lauri Uuniemi" userId="ad6b439f954ab9ed" providerId="LiveId" clId="{034B4131-AE18-4828-8FC4-333DE7023910}" dt="2023-05-04T10:04:54.842" v="4202" actId="26606"/>
          <ac:picMkLst>
            <pc:docMk/>
            <pc:sldMk cId="211332717" sldId="262"/>
            <ac:picMk id="6" creationId="{079BD38A-C3BE-F7EF-138C-D6D6C5E2623F}"/>
          </ac:picMkLst>
        </pc:picChg>
      </pc:sldChg>
      <pc:sldChg chg="addSp delSp modSp new mod setBg">
        <pc:chgData name="Lauri Uuniemi" userId="ad6b439f954ab9ed" providerId="LiveId" clId="{034B4131-AE18-4828-8FC4-333DE7023910}" dt="2023-05-04T10:07:54.800" v="4294" actId="14100"/>
        <pc:sldMkLst>
          <pc:docMk/>
          <pc:sldMk cId="4004526504" sldId="263"/>
        </pc:sldMkLst>
        <pc:spChg chg="mod">
          <ac:chgData name="Lauri Uuniemi" userId="ad6b439f954ab9ed" providerId="LiveId" clId="{034B4131-AE18-4828-8FC4-333DE7023910}" dt="2023-05-04T09:05:33.033" v="3260" actId="26606"/>
          <ac:spMkLst>
            <pc:docMk/>
            <pc:sldMk cId="4004526504" sldId="263"/>
            <ac:spMk id="2" creationId="{2892307C-67C9-9832-408F-53957ABBB5DC}"/>
          </ac:spMkLst>
        </pc:spChg>
        <pc:spChg chg="mod">
          <ac:chgData name="Lauri Uuniemi" userId="ad6b439f954ab9ed" providerId="LiveId" clId="{034B4131-AE18-4828-8FC4-333DE7023910}" dt="2023-05-04T09:05:33.033" v="3260" actId="26606"/>
          <ac:spMkLst>
            <pc:docMk/>
            <pc:sldMk cId="4004526504" sldId="263"/>
            <ac:spMk id="3" creationId="{F6D4E9DA-F8FB-9B7E-D499-8B9D96759BDF}"/>
          </ac:spMkLst>
        </pc:spChg>
        <pc:spChg chg="add del">
          <ac:chgData name="Lauri Uuniemi" userId="ad6b439f954ab9ed" providerId="LiveId" clId="{034B4131-AE18-4828-8FC4-333DE7023910}" dt="2023-05-04T09:01:41.685" v="2960" actId="26606"/>
          <ac:spMkLst>
            <pc:docMk/>
            <pc:sldMk cId="4004526504" sldId="263"/>
            <ac:spMk id="9" creationId="{0E3596DD-156A-473E-9BB3-C6A29F7574E9}"/>
          </ac:spMkLst>
        </pc:spChg>
        <pc:spChg chg="add del">
          <ac:chgData name="Lauri Uuniemi" userId="ad6b439f954ab9ed" providerId="LiveId" clId="{034B4131-AE18-4828-8FC4-333DE7023910}" dt="2023-05-04T09:01:41.685" v="2960" actId="26606"/>
          <ac:spMkLst>
            <pc:docMk/>
            <pc:sldMk cId="4004526504" sldId="263"/>
            <ac:spMk id="11" creationId="{2C46C4D6-C474-4E92-B52E-944C1118F7B6}"/>
          </ac:spMkLst>
        </pc:spChg>
        <pc:spChg chg="add del">
          <ac:chgData name="Lauri Uuniemi" userId="ad6b439f954ab9ed" providerId="LiveId" clId="{034B4131-AE18-4828-8FC4-333DE7023910}" dt="2023-05-04T09:05:33.033" v="3260" actId="26606"/>
          <ac:spMkLst>
            <pc:docMk/>
            <pc:sldMk cId="4004526504" sldId="263"/>
            <ac:spMk id="16" creationId="{5EF17487-C386-4F99-B5EB-4FD3DF4236B2}"/>
          </ac:spMkLst>
        </pc:spChg>
        <pc:spChg chg="add del">
          <ac:chgData name="Lauri Uuniemi" userId="ad6b439f954ab9ed" providerId="LiveId" clId="{034B4131-AE18-4828-8FC4-333DE7023910}" dt="2023-05-04T09:05:33.033" v="3260" actId="26606"/>
          <ac:spMkLst>
            <pc:docMk/>
            <pc:sldMk cId="4004526504" sldId="263"/>
            <ac:spMk id="18" creationId="{A0DE92DF-4769-4DE9-93FD-EE31271850CA}"/>
          </ac:spMkLst>
        </pc:spChg>
        <pc:spChg chg="add del">
          <ac:chgData name="Lauri Uuniemi" userId="ad6b439f954ab9ed" providerId="LiveId" clId="{034B4131-AE18-4828-8FC4-333DE7023910}" dt="2023-05-04T09:05:32.197" v="3257" actId="26606"/>
          <ac:spMkLst>
            <pc:docMk/>
            <pc:sldMk cId="4004526504" sldId="263"/>
            <ac:spMk id="23" creationId="{6D22FA1E-E02A-4FC5-BBA6-577D6DA0C8C8}"/>
          </ac:spMkLst>
        </pc:spChg>
        <pc:spChg chg="add del">
          <ac:chgData name="Lauri Uuniemi" userId="ad6b439f954ab9ed" providerId="LiveId" clId="{034B4131-AE18-4828-8FC4-333DE7023910}" dt="2023-05-04T09:05:32.197" v="3257" actId="26606"/>
          <ac:spMkLst>
            <pc:docMk/>
            <pc:sldMk cId="4004526504" sldId="263"/>
            <ac:spMk id="25" creationId="{4BAD9765-04DE-47E5-9D31-2A9689C12037}"/>
          </ac:spMkLst>
        </pc:spChg>
        <pc:spChg chg="add del">
          <ac:chgData name="Lauri Uuniemi" userId="ad6b439f954ab9ed" providerId="LiveId" clId="{034B4131-AE18-4828-8FC4-333DE7023910}" dt="2023-05-04T09:05:32.197" v="3257" actId="26606"/>
          <ac:spMkLst>
            <pc:docMk/>
            <pc:sldMk cId="4004526504" sldId="263"/>
            <ac:spMk id="27" creationId="{05D27520-F270-4F3D-A46E-76A337B6E167}"/>
          </ac:spMkLst>
        </pc:spChg>
        <pc:spChg chg="add del">
          <ac:chgData name="Lauri Uuniemi" userId="ad6b439f954ab9ed" providerId="LiveId" clId="{034B4131-AE18-4828-8FC4-333DE7023910}" dt="2023-05-04T09:05:33.004" v="3259" actId="26606"/>
          <ac:spMkLst>
            <pc:docMk/>
            <pc:sldMk cId="4004526504" sldId="263"/>
            <ac:spMk id="29" creationId="{BDBA208C-B4CE-4D89-A09B-55B6D3D1560C}"/>
          </ac:spMkLst>
        </pc:spChg>
        <pc:spChg chg="add del">
          <ac:chgData name="Lauri Uuniemi" userId="ad6b439f954ab9ed" providerId="LiveId" clId="{034B4131-AE18-4828-8FC4-333DE7023910}" dt="2023-05-04T09:05:33.004" v="3259" actId="26606"/>
          <ac:spMkLst>
            <pc:docMk/>
            <pc:sldMk cId="4004526504" sldId="263"/>
            <ac:spMk id="30" creationId="{BD44801E-D426-4372-9129-ED47EE43C7D4}"/>
          </ac:spMkLst>
        </pc:spChg>
        <pc:spChg chg="add del">
          <ac:chgData name="Lauri Uuniemi" userId="ad6b439f954ab9ed" providerId="LiveId" clId="{034B4131-AE18-4828-8FC4-333DE7023910}" dt="2023-05-04T09:05:33.004" v="3259" actId="26606"/>
          <ac:spMkLst>
            <pc:docMk/>
            <pc:sldMk cId="4004526504" sldId="263"/>
            <ac:spMk id="31" creationId="{4C0342DB-4E68-4518-8C8B-51943E8D7A94}"/>
          </ac:spMkLst>
        </pc:spChg>
        <pc:spChg chg="add">
          <ac:chgData name="Lauri Uuniemi" userId="ad6b439f954ab9ed" providerId="LiveId" clId="{034B4131-AE18-4828-8FC4-333DE7023910}" dt="2023-05-04T09:05:33.033" v="3260" actId="26606"/>
          <ac:spMkLst>
            <pc:docMk/>
            <pc:sldMk cId="4004526504" sldId="263"/>
            <ac:spMk id="33" creationId="{A0C1B9AC-D4A3-4B3B-92CA-137D8F9E94E0}"/>
          </ac:spMkLst>
        </pc:spChg>
        <pc:spChg chg="add">
          <ac:chgData name="Lauri Uuniemi" userId="ad6b439f954ab9ed" providerId="LiveId" clId="{034B4131-AE18-4828-8FC4-333DE7023910}" dt="2023-05-04T09:05:33.033" v="3260" actId="26606"/>
          <ac:spMkLst>
            <pc:docMk/>
            <pc:sldMk cId="4004526504" sldId="263"/>
            <ac:spMk id="34" creationId="{79E8F40B-04F9-433F-8126-F275CF0A5B60}"/>
          </ac:spMkLst>
        </pc:spChg>
        <pc:picChg chg="add mod ord">
          <ac:chgData name="Lauri Uuniemi" userId="ad6b439f954ab9ed" providerId="LiveId" clId="{034B4131-AE18-4828-8FC4-333DE7023910}" dt="2023-05-04T10:07:54.800" v="4294" actId="14100"/>
          <ac:picMkLst>
            <pc:docMk/>
            <pc:sldMk cId="4004526504" sldId="263"/>
            <ac:picMk id="4" creationId="{49790617-AD94-464E-CC76-0302E99CE8F1}"/>
          </ac:picMkLst>
        </pc:picChg>
        <pc:picChg chg="add del mod">
          <ac:chgData name="Lauri Uuniemi" userId="ad6b439f954ab9ed" providerId="LiveId" clId="{034B4131-AE18-4828-8FC4-333DE7023910}" dt="2023-05-04T09:02:30.033" v="2976" actId="478"/>
          <ac:picMkLst>
            <pc:docMk/>
            <pc:sldMk cId="4004526504" sldId="263"/>
            <ac:picMk id="5" creationId="{81E894FF-D84D-4B66-3DA7-3BD95E71366E}"/>
          </ac:picMkLst>
        </pc:picChg>
        <pc:picChg chg="add mod ord">
          <ac:chgData name="Lauri Uuniemi" userId="ad6b439f954ab9ed" providerId="LiveId" clId="{034B4131-AE18-4828-8FC4-333DE7023910}" dt="2023-05-04T09:05:33.033" v="3260" actId="26606"/>
          <ac:picMkLst>
            <pc:docMk/>
            <pc:sldMk cId="4004526504" sldId="263"/>
            <ac:picMk id="6" creationId="{C38144DD-33CF-3E92-5658-03AD60076AA1}"/>
          </ac:picMkLst>
        </pc:picChg>
        <pc:picChg chg="add mod">
          <ac:chgData name="Lauri Uuniemi" userId="ad6b439f954ab9ed" providerId="LiveId" clId="{034B4131-AE18-4828-8FC4-333DE7023910}" dt="2023-05-04T10:07:47.444" v="4291" actId="1076"/>
          <ac:picMkLst>
            <pc:docMk/>
            <pc:sldMk cId="4004526504" sldId="263"/>
            <ac:picMk id="7" creationId="{DCA610E9-C183-CF27-C0AA-77ED1AF6BD42}"/>
          </ac:picMkLst>
        </pc:picChg>
      </pc:sldChg>
      <pc:sldChg chg="addSp modSp new mod setBg">
        <pc:chgData name="Lauri Uuniemi" userId="ad6b439f954ab9ed" providerId="LiveId" clId="{034B4131-AE18-4828-8FC4-333DE7023910}" dt="2023-05-04T10:10:08.288" v="4299" actId="20577"/>
        <pc:sldMkLst>
          <pc:docMk/>
          <pc:sldMk cId="1096396719" sldId="264"/>
        </pc:sldMkLst>
        <pc:spChg chg="mod">
          <ac:chgData name="Lauri Uuniemi" userId="ad6b439f954ab9ed" providerId="LiveId" clId="{034B4131-AE18-4828-8FC4-333DE7023910}" dt="2023-05-04T09:45:18.438" v="3284" actId="26606"/>
          <ac:spMkLst>
            <pc:docMk/>
            <pc:sldMk cId="1096396719" sldId="264"/>
            <ac:spMk id="2" creationId="{C7C182DB-8D9E-DC54-CA92-FA234FC65B00}"/>
          </ac:spMkLst>
        </pc:spChg>
        <pc:spChg chg="mod">
          <ac:chgData name="Lauri Uuniemi" userId="ad6b439f954ab9ed" providerId="LiveId" clId="{034B4131-AE18-4828-8FC4-333DE7023910}" dt="2023-05-04T10:10:08.288" v="4299" actId="20577"/>
          <ac:spMkLst>
            <pc:docMk/>
            <pc:sldMk cId="1096396719" sldId="264"/>
            <ac:spMk id="3" creationId="{2AEF542F-86EE-5D23-9CF6-C50B9CD6ABD2}"/>
          </ac:spMkLst>
        </pc:spChg>
        <pc:spChg chg="add">
          <ac:chgData name="Lauri Uuniemi" userId="ad6b439f954ab9ed" providerId="LiveId" clId="{034B4131-AE18-4828-8FC4-333DE7023910}" dt="2023-05-04T09:45:18.438" v="3284" actId="26606"/>
          <ac:spMkLst>
            <pc:docMk/>
            <pc:sldMk cId="1096396719" sldId="264"/>
            <ac:spMk id="9" creationId="{0E3596DD-156A-473E-9BB3-C6A29F7574E9}"/>
          </ac:spMkLst>
        </pc:spChg>
        <pc:spChg chg="add">
          <ac:chgData name="Lauri Uuniemi" userId="ad6b439f954ab9ed" providerId="LiveId" clId="{034B4131-AE18-4828-8FC4-333DE7023910}" dt="2023-05-04T09:45:18.438" v="3284" actId="26606"/>
          <ac:spMkLst>
            <pc:docMk/>
            <pc:sldMk cId="1096396719" sldId="264"/>
            <ac:spMk id="11" creationId="{2C46C4D6-C474-4E92-B52E-944C1118F7B6}"/>
          </ac:spMkLst>
        </pc:spChg>
        <pc:picChg chg="add mod">
          <ac:chgData name="Lauri Uuniemi" userId="ad6b439f954ab9ed" providerId="LiveId" clId="{034B4131-AE18-4828-8FC4-333DE7023910}" dt="2023-05-04T09:45:18.438" v="3284" actId="26606"/>
          <ac:picMkLst>
            <pc:docMk/>
            <pc:sldMk cId="1096396719" sldId="264"/>
            <ac:picMk id="4" creationId="{38B0347F-2695-5764-A6DF-B0BDE1530619}"/>
          </ac:picMkLst>
        </pc:picChg>
      </pc:sldChg>
      <pc:sldChg chg="addSp modSp new mod setBg">
        <pc:chgData name="Lauri Uuniemi" userId="ad6b439f954ab9ed" providerId="LiveId" clId="{034B4131-AE18-4828-8FC4-333DE7023910}" dt="2023-05-04T09:54:38.564" v="4150" actId="27636"/>
        <pc:sldMkLst>
          <pc:docMk/>
          <pc:sldMk cId="64648532" sldId="265"/>
        </pc:sldMkLst>
        <pc:spChg chg="mod">
          <ac:chgData name="Lauri Uuniemi" userId="ad6b439f954ab9ed" providerId="LiveId" clId="{034B4131-AE18-4828-8FC4-333DE7023910}" dt="2023-05-04T09:52:50.077" v="3905" actId="26606"/>
          <ac:spMkLst>
            <pc:docMk/>
            <pc:sldMk cId="64648532" sldId="265"/>
            <ac:spMk id="2" creationId="{C1DC2258-1D87-B4E4-BF76-44EE66980931}"/>
          </ac:spMkLst>
        </pc:spChg>
        <pc:spChg chg="mod">
          <ac:chgData name="Lauri Uuniemi" userId="ad6b439f954ab9ed" providerId="LiveId" clId="{034B4131-AE18-4828-8FC4-333DE7023910}" dt="2023-05-04T09:54:38.564" v="4150" actId="27636"/>
          <ac:spMkLst>
            <pc:docMk/>
            <pc:sldMk cId="64648532" sldId="265"/>
            <ac:spMk id="3" creationId="{B0AFA804-7378-0AAC-6687-E551C696EC88}"/>
          </ac:spMkLst>
        </pc:spChg>
        <pc:spChg chg="add">
          <ac:chgData name="Lauri Uuniemi" userId="ad6b439f954ab9ed" providerId="LiveId" clId="{034B4131-AE18-4828-8FC4-333DE7023910}" dt="2023-05-04T09:52:50.077" v="3905" actId="26606"/>
          <ac:spMkLst>
            <pc:docMk/>
            <pc:sldMk cId="64648532" sldId="265"/>
            <ac:spMk id="9" creationId="{0E3596DD-156A-473E-9BB3-C6A29F7574E9}"/>
          </ac:spMkLst>
        </pc:spChg>
        <pc:spChg chg="add">
          <ac:chgData name="Lauri Uuniemi" userId="ad6b439f954ab9ed" providerId="LiveId" clId="{034B4131-AE18-4828-8FC4-333DE7023910}" dt="2023-05-04T09:52:50.077" v="3905" actId="26606"/>
          <ac:spMkLst>
            <pc:docMk/>
            <pc:sldMk cId="64648532" sldId="265"/>
            <ac:spMk id="11" creationId="{A0DE92DF-4769-4DE9-93FD-EE31271850CA}"/>
          </ac:spMkLst>
        </pc:spChg>
        <pc:picChg chg="add mod">
          <ac:chgData name="Lauri Uuniemi" userId="ad6b439f954ab9ed" providerId="LiveId" clId="{034B4131-AE18-4828-8FC4-333DE7023910}" dt="2023-05-04T09:52:50.077" v="3905" actId="26606"/>
          <ac:picMkLst>
            <pc:docMk/>
            <pc:sldMk cId="64648532" sldId="265"/>
            <ac:picMk id="4" creationId="{7EAC4263-9F57-3F27-50E2-414B9EF394B7}"/>
          </ac:picMkLst>
        </pc:picChg>
      </pc:sldChg>
      <pc:sldChg chg="modSp new mod">
        <pc:chgData name="Lauri Uuniemi" userId="ad6b439f954ab9ed" providerId="LiveId" clId="{034B4131-AE18-4828-8FC4-333DE7023910}" dt="2023-05-04T10:12:40.812" v="4368" actId="5793"/>
        <pc:sldMkLst>
          <pc:docMk/>
          <pc:sldMk cId="4009427951" sldId="266"/>
        </pc:sldMkLst>
        <pc:spChg chg="mod">
          <ac:chgData name="Lauri Uuniemi" userId="ad6b439f954ab9ed" providerId="LiveId" clId="{034B4131-AE18-4828-8FC4-333DE7023910}" dt="2023-05-04T10:12:27.124" v="4325" actId="20577"/>
          <ac:spMkLst>
            <pc:docMk/>
            <pc:sldMk cId="4009427951" sldId="266"/>
            <ac:spMk id="2" creationId="{B0F10027-4986-54E9-6FFC-1F3FB30FC4A9}"/>
          </ac:spMkLst>
        </pc:spChg>
        <pc:spChg chg="mod">
          <ac:chgData name="Lauri Uuniemi" userId="ad6b439f954ab9ed" providerId="LiveId" clId="{034B4131-AE18-4828-8FC4-333DE7023910}" dt="2023-05-04T10:12:40.812" v="4368" actId="5793"/>
          <ac:spMkLst>
            <pc:docMk/>
            <pc:sldMk cId="4009427951" sldId="266"/>
            <ac:spMk id="3" creationId="{D89BA144-66B0-D32A-33BF-97EE7FAAEF0E}"/>
          </ac:spMkLst>
        </pc:spChg>
      </pc:sldChg>
      <pc:sldMasterChg chg="del delSldLayout">
        <pc:chgData name="Lauri Uuniemi" userId="ad6b439f954ab9ed" providerId="LiveId" clId="{034B4131-AE18-4828-8FC4-333DE7023910}" dt="2023-05-04T07:48:31.138" v="55" actId="26606"/>
        <pc:sldMasterMkLst>
          <pc:docMk/>
          <pc:sldMasterMk cId="1082766598" sldId="2147483648"/>
        </pc:sldMasterMkLst>
        <pc:sldLayoutChg chg="del">
          <pc:chgData name="Lauri Uuniemi" userId="ad6b439f954ab9ed" providerId="LiveId" clId="{034B4131-AE18-4828-8FC4-333DE7023910}" dt="2023-05-04T07:48:31.138" v="55" actId="26606"/>
          <pc:sldLayoutMkLst>
            <pc:docMk/>
            <pc:sldMasterMk cId="1082766598" sldId="2147483648"/>
            <pc:sldLayoutMk cId="894069756" sldId="2147483649"/>
          </pc:sldLayoutMkLst>
        </pc:sldLayoutChg>
        <pc:sldLayoutChg chg="del">
          <pc:chgData name="Lauri Uuniemi" userId="ad6b439f954ab9ed" providerId="LiveId" clId="{034B4131-AE18-4828-8FC4-333DE7023910}" dt="2023-05-04T07:48:31.138" v="55" actId="26606"/>
          <pc:sldLayoutMkLst>
            <pc:docMk/>
            <pc:sldMasterMk cId="1082766598" sldId="2147483648"/>
            <pc:sldLayoutMk cId="2686872210" sldId="2147483650"/>
          </pc:sldLayoutMkLst>
        </pc:sldLayoutChg>
        <pc:sldLayoutChg chg="del">
          <pc:chgData name="Lauri Uuniemi" userId="ad6b439f954ab9ed" providerId="LiveId" clId="{034B4131-AE18-4828-8FC4-333DE7023910}" dt="2023-05-04T07:48:31.138" v="55" actId="26606"/>
          <pc:sldLayoutMkLst>
            <pc:docMk/>
            <pc:sldMasterMk cId="1082766598" sldId="2147483648"/>
            <pc:sldLayoutMk cId="3989515732" sldId="2147483651"/>
          </pc:sldLayoutMkLst>
        </pc:sldLayoutChg>
        <pc:sldLayoutChg chg="del">
          <pc:chgData name="Lauri Uuniemi" userId="ad6b439f954ab9ed" providerId="LiveId" clId="{034B4131-AE18-4828-8FC4-333DE7023910}" dt="2023-05-04T07:48:31.138" v="55" actId="26606"/>
          <pc:sldLayoutMkLst>
            <pc:docMk/>
            <pc:sldMasterMk cId="1082766598" sldId="2147483648"/>
            <pc:sldLayoutMk cId="4257878420" sldId="2147483652"/>
          </pc:sldLayoutMkLst>
        </pc:sldLayoutChg>
        <pc:sldLayoutChg chg="del">
          <pc:chgData name="Lauri Uuniemi" userId="ad6b439f954ab9ed" providerId="LiveId" clId="{034B4131-AE18-4828-8FC4-333DE7023910}" dt="2023-05-04T07:48:31.138" v="55" actId="26606"/>
          <pc:sldLayoutMkLst>
            <pc:docMk/>
            <pc:sldMasterMk cId="1082766598" sldId="2147483648"/>
            <pc:sldLayoutMk cId="2388082871" sldId="2147483653"/>
          </pc:sldLayoutMkLst>
        </pc:sldLayoutChg>
        <pc:sldLayoutChg chg="del">
          <pc:chgData name="Lauri Uuniemi" userId="ad6b439f954ab9ed" providerId="LiveId" clId="{034B4131-AE18-4828-8FC4-333DE7023910}" dt="2023-05-04T07:48:31.138" v="55" actId="26606"/>
          <pc:sldLayoutMkLst>
            <pc:docMk/>
            <pc:sldMasterMk cId="1082766598" sldId="2147483648"/>
            <pc:sldLayoutMk cId="3737513790" sldId="2147483654"/>
          </pc:sldLayoutMkLst>
        </pc:sldLayoutChg>
        <pc:sldLayoutChg chg="del">
          <pc:chgData name="Lauri Uuniemi" userId="ad6b439f954ab9ed" providerId="LiveId" clId="{034B4131-AE18-4828-8FC4-333DE7023910}" dt="2023-05-04T07:48:31.138" v="55" actId="26606"/>
          <pc:sldLayoutMkLst>
            <pc:docMk/>
            <pc:sldMasterMk cId="1082766598" sldId="2147483648"/>
            <pc:sldLayoutMk cId="1592246913" sldId="2147483655"/>
          </pc:sldLayoutMkLst>
        </pc:sldLayoutChg>
        <pc:sldLayoutChg chg="del">
          <pc:chgData name="Lauri Uuniemi" userId="ad6b439f954ab9ed" providerId="LiveId" clId="{034B4131-AE18-4828-8FC4-333DE7023910}" dt="2023-05-04T07:48:31.138" v="55" actId="26606"/>
          <pc:sldLayoutMkLst>
            <pc:docMk/>
            <pc:sldMasterMk cId="1082766598" sldId="2147483648"/>
            <pc:sldLayoutMk cId="1315620318" sldId="2147483656"/>
          </pc:sldLayoutMkLst>
        </pc:sldLayoutChg>
        <pc:sldLayoutChg chg="del">
          <pc:chgData name="Lauri Uuniemi" userId="ad6b439f954ab9ed" providerId="LiveId" clId="{034B4131-AE18-4828-8FC4-333DE7023910}" dt="2023-05-04T07:48:31.138" v="55" actId="26606"/>
          <pc:sldLayoutMkLst>
            <pc:docMk/>
            <pc:sldMasterMk cId="1082766598" sldId="2147483648"/>
            <pc:sldLayoutMk cId="1157520481" sldId="2147483657"/>
          </pc:sldLayoutMkLst>
        </pc:sldLayoutChg>
        <pc:sldLayoutChg chg="del">
          <pc:chgData name="Lauri Uuniemi" userId="ad6b439f954ab9ed" providerId="LiveId" clId="{034B4131-AE18-4828-8FC4-333DE7023910}" dt="2023-05-04T07:48:31.138" v="55" actId="26606"/>
          <pc:sldLayoutMkLst>
            <pc:docMk/>
            <pc:sldMasterMk cId="1082766598" sldId="2147483648"/>
            <pc:sldLayoutMk cId="4102713596" sldId="2147483658"/>
          </pc:sldLayoutMkLst>
        </pc:sldLayoutChg>
        <pc:sldLayoutChg chg="del">
          <pc:chgData name="Lauri Uuniemi" userId="ad6b439f954ab9ed" providerId="LiveId" clId="{034B4131-AE18-4828-8FC4-333DE7023910}" dt="2023-05-04T07:48:31.138" v="55" actId="26606"/>
          <pc:sldLayoutMkLst>
            <pc:docMk/>
            <pc:sldMasterMk cId="1082766598" sldId="2147483648"/>
            <pc:sldLayoutMk cId="3246072687" sldId="2147483659"/>
          </pc:sldLayoutMkLst>
        </pc:sldLayoutChg>
      </pc:sldMasterChg>
      <pc:sldMasterChg chg="add replId addSldLayout">
        <pc:chgData name="Lauri Uuniemi" userId="ad6b439f954ab9ed" providerId="LiveId" clId="{034B4131-AE18-4828-8FC4-333DE7023910}" dt="2023-05-04T07:48:31.138" v="55" actId="26606"/>
        <pc:sldMasterMkLst>
          <pc:docMk/>
          <pc:sldMasterMk cId="955637012" sldId="2147483660"/>
        </pc:sldMasterMkLst>
        <pc:sldLayoutChg chg="add">
          <pc:chgData name="Lauri Uuniemi" userId="ad6b439f954ab9ed" providerId="LiveId" clId="{034B4131-AE18-4828-8FC4-333DE7023910}" dt="2023-05-04T07:48:31.138" v="55" actId="26606"/>
          <pc:sldLayoutMkLst>
            <pc:docMk/>
            <pc:sldMasterMk cId="955637012" sldId="2147483660"/>
            <pc:sldLayoutMk cId="1436677202" sldId="2147483661"/>
          </pc:sldLayoutMkLst>
        </pc:sldLayoutChg>
        <pc:sldLayoutChg chg="add">
          <pc:chgData name="Lauri Uuniemi" userId="ad6b439f954ab9ed" providerId="LiveId" clId="{034B4131-AE18-4828-8FC4-333DE7023910}" dt="2023-05-04T07:48:31.138" v="55" actId="26606"/>
          <pc:sldLayoutMkLst>
            <pc:docMk/>
            <pc:sldMasterMk cId="955637012" sldId="2147483660"/>
            <pc:sldLayoutMk cId="2269822255" sldId="2147483662"/>
          </pc:sldLayoutMkLst>
        </pc:sldLayoutChg>
        <pc:sldLayoutChg chg="add replId">
          <pc:chgData name="Lauri Uuniemi" userId="ad6b439f954ab9ed" providerId="LiveId" clId="{034B4131-AE18-4828-8FC4-333DE7023910}" dt="2023-05-04T07:48:31.138" v="55" actId="26606"/>
          <pc:sldLayoutMkLst>
            <pc:docMk/>
            <pc:sldMasterMk cId="955637012" sldId="2147483660"/>
            <pc:sldLayoutMk cId="3318304879" sldId="2147483663"/>
          </pc:sldLayoutMkLst>
        </pc:sldLayoutChg>
        <pc:sldLayoutChg chg="add replId">
          <pc:chgData name="Lauri Uuniemi" userId="ad6b439f954ab9ed" providerId="LiveId" clId="{034B4131-AE18-4828-8FC4-333DE7023910}" dt="2023-05-04T07:48:31.138" v="55" actId="26606"/>
          <pc:sldLayoutMkLst>
            <pc:docMk/>
            <pc:sldMasterMk cId="955637012" sldId="2147483660"/>
            <pc:sldLayoutMk cId="1651967503" sldId="2147483664"/>
          </pc:sldLayoutMkLst>
        </pc:sldLayoutChg>
        <pc:sldLayoutChg chg="add replId">
          <pc:chgData name="Lauri Uuniemi" userId="ad6b439f954ab9ed" providerId="LiveId" clId="{034B4131-AE18-4828-8FC4-333DE7023910}" dt="2023-05-04T07:48:31.138" v="55" actId="26606"/>
          <pc:sldLayoutMkLst>
            <pc:docMk/>
            <pc:sldMasterMk cId="955637012" sldId="2147483660"/>
            <pc:sldLayoutMk cId="2161849620" sldId="2147483665"/>
          </pc:sldLayoutMkLst>
        </pc:sldLayoutChg>
        <pc:sldLayoutChg chg="add replId">
          <pc:chgData name="Lauri Uuniemi" userId="ad6b439f954ab9ed" providerId="LiveId" clId="{034B4131-AE18-4828-8FC4-333DE7023910}" dt="2023-05-04T07:48:31.138" v="55" actId="26606"/>
          <pc:sldLayoutMkLst>
            <pc:docMk/>
            <pc:sldMasterMk cId="955637012" sldId="2147483660"/>
            <pc:sldLayoutMk cId="852364392" sldId="2147483666"/>
          </pc:sldLayoutMkLst>
        </pc:sldLayoutChg>
        <pc:sldLayoutChg chg="add replId">
          <pc:chgData name="Lauri Uuniemi" userId="ad6b439f954ab9ed" providerId="LiveId" clId="{034B4131-AE18-4828-8FC4-333DE7023910}" dt="2023-05-04T07:48:31.138" v="55" actId="26606"/>
          <pc:sldLayoutMkLst>
            <pc:docMk/>
            <pc:sldMasterMk cId="955637012" sldId="2147483660"/>
            <pc:sldLayoutMk cId="3215751846" sldId="2147483667"/>
          </pc:sldLayoutMkLst>
        </pc:sldLayoutChg>
        <pc:sldLayoutChg chg="add replId">
          <pc:chgData name="Lauri Uuniemi" userId="ad6b439f954ab9ed" providerId="LiveId" clId="{034B4131-AE18-4828-8FC4-333DE7023910}" dt="2023-05-04T07:48:31.138" v="55" actId="26606"/>
          <pc:sldLayoutMkLst>
            <pc:docMk/>
            <pc:sldMasterMk cId="955637012" sldId="2147483660"/>
            <pc:sldLayoutMk cId="1404904983" sldId="2147483668"/>
          </pc:sldLayoutMkLst>
        </pc:sldLayoutChg>
        <pc:sldLayoutChg chg="add replId">
          <pc:chgData name="Lauri Uuniemi" userId="ad6b439f954ab9ed" providerId="LiveId" clId="{034B4131-AE18-4828-8FC4-333DE7023910}" dt="2023-05-04T07:48:31.138" v="55" actId="26606"/>
          <pc:sldLayoutMkLst>
            <pc:docMk/>
            <pc:sldMasterMk cId="955637012" sldId="2147483660"/>
            <pc:sldLayoutMk cId="3189965805" sldId="2147483669"/>
          </pc:sldLayoutMkLst>
        </pc:sldLayoutChg>
        <pc:sldLayoutChg chg="add replId">
          <pc:chgData name="Lauri Uuniemi" userId="ad6b439f954ab9ed" providerId="LiveId" clId="{034B4131-AE18-4828-8FC4-333DE7023910}" dt="2023-05-04T07:48:31.138" v="55" actId="26606"/>
          <pc:sldLayoutMkLst>
            <pc:docMk/>
            <pc:sldMasterMk cId="955637012" sldId="2147483660"/>
            <pc:sldLayoutMk cId="3411469166" sldId="2147483670"/>
          </pc:sldLayoutMkLst>
        </pc:sldLayoutChg>
        <pc:sldLayoutChg chg="add replId">
          <pc:chgData name="Lauri Uuniemi" userId="ad6b439f954ab9ed" providerId="LiveId" clId="{034B4131-AE18-4828-8FC4-333DE7023910}" dt="2023-05-04T07:48:31.138" v="55" actId="26606"/>
          <pc:sldLayoutMkLst>
            <pc:docMk/>
            <pc:sldMasterMk cId="955637012" sldId="2147483660"/>
            <pc:sldLayoutMk cId="2817893720" sldId="2147483671"/>
          </pc:sldLayoutMkLst>
        </pc:sldLayoutChg>
        <pc:sldLayoutChg chg="add replId">
          <pc:chgData name="Lauri Uuniemi" userId="ad6b439f954ab9ed" providerId="LiveId" clId="{034B4131-AE18-4828-8FC4-333DE7023910}" dt="2023-05-04T07:48:31.138" v="55" actId="26606"/>
          <pc:sldLayoutMkLst>
            <pc:docMk/>
            <pc:sldMasterMk cId="955637012" sldId="2147483660"/>
            <pc:sldLayoutMk cId="4175990362" sldId="2147483672"/>
          </pc:sldLayoutMkLst>
        </pc:sldLayoutChg>
      </pc:sldMasterChg>
    </pc:docChg>
  </pc:docChgLst>
  <pc:docChgLst>
    <pc:chgData name="Lauri Uuniemi" userId="S::luuniemi19@student.oulu.fi::efa06494-8fcc-4632-a78e-ef5a790e9a28" providerId="AD" clId="Web-{D4C0BA38-2BBE-430E-9144-C2DC30949CF5}"/>
    <pc:docChg chg="modSld">
      <pc:chgData name="Lauri Uuniemi" userId="S::luuniemi19@student.oulu.fi::efa06494-8fcc-4632-a78e-ef5a790e9a28" providerId="AD" clId="Web-{D4C0BA38-2BBE-430E-9144-C2DC30949CF5}" dt="2023-05-05T18:08:29.532" v="8" actId="20577"/>
      <pc:docMkLst>
        <pc:docMk/>
      </pc:docMkLst>
      <pc:sldChg chg="modSp">
        <pc:chgData name="Lauri Uuniemi" userId="S::luuniemi19@student.oulu.fi::efa06494-8fcc-4632-a78e-ef5a790e9a28" providerId="AD" clId="Web-{D4C0BA38-2BBE-430E-9144-C2DC30949CF5}" dt="2023-05-05T18:08:14.234" v="0" actId="20577"/>
        <pc:sldMkLst>
          <pc:docMk/>
          <pc:sldMk cId="3218989867" sldId="259"/>
        </pc:sldMkLst>
        <pc:spChg chg="mod">
          <ac:chgData name="Lauri Uuniemi" userId="S::luuniemi19@student.oulu.fi::efa06494-8fcc-4632-a78e-ef5a790e9a28" providerId="AD" clId="Web-{D4C0BA38-2BBE-430E-9144-C2DC30949CF5}" dt="2023-05-05T18:08:14.234" v="0" actId="20577"/>
          <ac:spMkLst>
            <pc:docMk/>
            <pc:sldMk cId="3218989867" sldId="259"/>
            <ac:spMk id="3" creationId="{451A5B0F-8A52-0D8F-F689-0118D5E014F2}"/>
          </ac:spMkLst>
        </pc:spChg>
      </pc:sldChg>
      <pc:sldChg chg="modSp">
        <pc:chgData name="Lauri Uuniemi" userId="S::luuniemi19@student.oulu.fi::efa06494-8fcc-4632-a78e-ef5a790e9a28" providerId="AD" clId="Web-{D4C0BA38-2BBE-430E-9144-C2DC30949CF5}" dt="2023-05-05T18:08:29.532" v="8" actId="20577"/>
        <pc:sldMkLst>
          <pc:docMk/>
          <pc:sldMk cId="219122941" sldId="267"/>
        </pc:sldMkLst>
        <pc:spChg chg="mod">
          <ac:chgData name="Lauri Uuniemi" userId="S::luuniemi19@student.oulu.fi::efa06494-8fcc-4632-a78e-ef5a790e9a28" providerId="AD" clId="Web-{D4C0BA38-2BBE-430E-9144-C2DC30949CF5}" dt="2023-05-05T18:08:29.532" v="8" actId="20577"/>
          <ac:spMkLst>
            <pc:docMk/>
            <pc:sldMk cId="219122941" sldId="267"/>
            <ac:spMk id="3" creationId="{E89E4CC3-50AB-72E6-EA0E-08C04FB629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9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0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7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6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0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5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6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4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6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3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270CDC25-4F99-06F4-E3E1-41A85EC33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fi-FI"/>
              <a:t>Ecuador Retail Sales Analysis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921B8B4-FB3B-56B1-D825-2FA3E2FCE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sz="1500"/>
              <a:t>Group 3 </a:t>
            </a:r>
            <a:r>
              <a:rPr lang="fi-FI" sz="1500">
                <a:latin typeface="+mj-lt"/>
              </a:rPr>
              <a:t>- </a:t>
            </a:r>
            <a:r>
              <a:rPr lang="fi-FI" sz="1500" i="0">
                <a:effectLst/>
                <a:latin typeface="+mj-lt"/>
              </a:rPr>
              <a:t>Elmeri Jokinen, Fuzel Shaik, Anssi Savallampi, Juho Syrjä, Lauri Uuniemi </a:t>
            </a:r>
            <a:r>
              <a:rPr lang="fi-FI" sz="1500" b="1" i="0">
                <a:effectLst/>
                <a:latin typeface="+mj-lt"/>
              </a:rPr>
              <a:t> </a:t>
            </a:r>
            <a:endParaRPr lang="fi-FI" sz="1500">
              <a:latin typeface="+mj-lt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29034AA-8357-2504-045D-5AC72F93B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15" r="735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3089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B0F10027-4986-54E9-6FFC-1F3FB30F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fi-FI" dirty="0" err="1"/>
              <a:t>Thank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!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89BA144-66B0-D32A-33BF-97EE7FAAE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000"/>
              <a:t>Up next: Dashboard demonstration</a:t>
            </a:r>
          </a:p>
        </p:txBody>
      </p:sp>
      <p:pic>
        <p:nvPicPr>
          <p:cNvPr id="11" name="Picture 10" descr="Magnifying glass on clear background">
            <a:extLst>
              <a:ext uri="{FF2B5EF4-FFF2-40B4-BE49-F238E27FC236}">
                <a16:creationId xmlns:a16="http://schemas.microsoft.com/office/drawing/2014/main" id="{90B3A351-D74E-8B1C-B271-3A9E5DEF26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74" r="495" b="-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0942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5B1CFC3-EA43-460E-6EC5-DF838848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Assignment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89E4CC3-50AB-72E6-EA0E-08C04FB62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fi-FI" sz="2000" err="1"/>
              <a:t>Gain</a:t>
            </a:r>
            <a:r>
              <a:rPr lang="fi-FI" sz="2000" dirty="0"/>
              <a:t> </a:t>
            </a:r>
            <a:r>
              <a:rPr lang="fi-FI" sz="2000" err="1"/>
              <a:t>insight</a:t>
            </a:r>
            <a:r>
              <a:rPr lang="fi-FI" sz="2000" dirty="0"/>
              <a:t> into </a:t>
            </a:r>
            <a:r>
              <a:rPr lang="fi-FI" sz="2000" err="1"/>
              <a:t>the</a:t>
            </a:r>
            <a:r>
              <a:rPr lang="fi-FI" sz="2000" dirty="0"/>
              <a:t> </a:t>
            </a:r>
            <a:r>
              <a:rPr lang="fi-FI" sz="2000" err="1"/>
              <a:t>regional</a:t>
            </a:r>
            <a:r>
              <a:rPr lang="fi-FI" sz="2000" dirty="0"/>
              <a:t>, </a:t>
            </a:r>
            <a:r>
              <a:rPr lang="fi-FI" sz="2000" err="1"/>
              <a:t>categorical</a:t>
            </a:r>
            <a:r>
              <a:rPr lang="fi-FI" sz="2000" dirty="0"/>
              <a:t> and </a:t>
            </a:r>
            <a:r>
              <a:rPr lang="fi-FI" sz="2000" err="1"/>
              <a:t>seasonal</a:t>
            </a:r>
            <a:r>
              <a:rPr lang="fi-FI" sz="2000" dirty="0"/>
              <a:t> </a:t>
            </a:r>
            <a:r>
              <a:rPr lang="fi-FI" sz="2000" err="1"/>
              <a:t>changes</a:t>
            </a:r>
            <a:r>
              <a:rPr lang="fi-FI" sz="2000" dirty="0"/>
              <a:t> in </a:t>
            </a:r>
            <a:r>
              <a:rPr lang="fi-FI" sz="2000" err="1"/>
              <a:t>demand</a:t>
            </a:r>
            <a:endParaRPr lang="en-US" sz="2000"/>
          </a:p>
          <a:p>
            <a:r>
              <a:rPr lang="fi-FI" sz="2000" err="1"/>
              <a:t>Find</a:t>
            </a:r>
            <a:r>
              <a:rPr lang="fi-FI" sz="2000" dirty="0"/>
              <a:t> out top </a:t>
            </a:r>
            <a:r>
              <a:rPr lang="fi-FI" sz="2000" err="1"/>
              <a:t>sellers</a:t>
            </a:r>
            <a:r>
              <a:rPr lang="fi-FI" sz="2000" dirty="0"/>
              <a:t> and top </a:t>
            </a:r>
            <a:r>
              <a:rPr lang="fi-FI" sz="2000" err="1"/>
              <a:t>product</a:t>
            </a:r>
            <a:r>
              <a:rPr lang="fi-FI" sz="2000" dirty="0"/>
              <a:t> </a:t>
            </a:r>
            <a:r>
              <a:rPr lang="fi-FI" sz="2000" err="1"/>
              <a:t>categories</a:t>
            </a:r>
            <a:r>
              <a:rPr lang="fi-FI" sz="2000" dirty="0"/>
              <a:t> and </a:t>
            </a:r>
            <a:r>
              <a:rPr lang="fi-FI" sz="2000" err="1"/>
              <a:t>their</a:t>
            </a:r>
            <a:r>
              <a:rPr lang="fi-FI" sz="2000" dirty="0"/>
              <a:t> progression of </a:t>
            </a:r>
            <a:r>
              <a:rPr lang="fi-FI" sz="2000" err="1"/>
              <a:t>sales</a:t>
            </a:r>
            <a:r>
              <a:rPr lang="fi-FI" sz="2000" dirty="0"/>
              <a:t> </a:t>
            </a:r>
            <a:r>
              <a:rPr lang="fi-FI" sz="2000" err="1"/>
              <a:t>throughout</a:t>
            </a:r>
            <a:r>
              <a:rPr lang="fi-FI" sz="2000" dirty="0"/>
              <a:t> </a:t>
            </a:r>
            <a:r>
              <a:rPr lang="fi-FI" sz="2000" err="1"/>
              <a:t>the</a:t>
            </a:r>
            <a:r>
              <a:rPr lang="fi-FI" sz="2000" dirty="0"/>
              <a:t> </a:t>
            </a:r>
            <a:r>
              <a:rPr lang="fi-FI" sz="2000" err="1"/>
              <a:t>period</a:t>
            </a:r>
            <a:r>
              <a:rPr lang="fi-FI" sz="2000" dirty="0"/>
              <a:t>.</a:t>
            </a:r>
            <a:endParaRPr lang="en-US" sz="2000" dirty="0"/>
          </a:p>
          <a:p>
            <a:r>
              <a:rPr lang="fi-FI" sz="2000" dirty="0" err="1"/>
              <a:t>Analyze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efficiency</a:t>
            </a:r>
            <a:r>
              <a:rPr lang="fi-FI" sz="2000" dirty="0"/>
              <a:t> of </a:t>
            </a:r>
            <a:r>
              <a:rPr lang="fi-FI" sz="2000" dirty="0" err="1"/>
              <a:t>product</a:t>
            </a:r>
            <a:r>
              <a:rPr lang="fi-FI" sz="2000" dirty="0"/>
              <a:t> </a:t>
            </a:r>
            <a:r>
              <a:rPr lang="fi-FI" sz="2000" dirty="0" err="1"/>
              <a:t>promotions</a:t>
            </a:r>
            <a:r>
              <a:rPr lang="fi-FI" sz="2000" dirty="0"/>
              <a:t> </a:t>
            </a:r>
            <a:r>
              <a:rPr lang="fi-FI" sz="2000" dirty="0" err="1"/>
              <a:t>across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retail</a:t>
            </a:r>
            <a:r>
              <a:rPr lang="fi-FI" sz="2000" dirty="0"/>
              <a:t> </a:t>
            </a:r>
            <a:r>
              <a:rPr lang="fi-FI" sz="2000" dirty="0" err="1"/>
              <a:t>chain</a:t>
            </a:r>
            <a:endParaRPr lang="en-US" sz="2000" dirty="0"/>
          </a:p>
          <a:p>
            <a:r>
              <a:rPr lang="fi-FI" sz="2000" dirty="0" err="1"/>
              <a:t>Analyze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potential</a:t>
            </a:r>
            <a:r>
              <a:rPr lang="fi-FI" sz="2000" dirty="0"/>
              <a:t> </a:t>
            </a:r>
            <a:r>
              <a:rPr lang="fi-FI" sz="2000" dirty="0" err="1"/>
              <a:t>impact</a:t>
            </a:r>
            <a:r>
              <a:rPr lang="fi-FI" sz="2000" dirty="0"/>
              <a:t> of </a:t>
            </a:r>
            <a:r>
              <a:rPr lang="fi-FI" sz="2000" dirty="0" err="1"/>
              <a:t>oil</a:t>
            </a:r>
            <a:r>
              <a:rPr lang="fi-FI" sz="2000" dirty="0"/>
              <a:t> </a:t>
            </a:r>
            <a:r>
              <a:rPr lang="fi-FI" sz="2000" dirty="0" err="1"/>
              <a:t>prices</a:t>
            </a:r>
            <a:r>
              <a:rPr lang="fi-FI" sz="2000" dirty="0"/>
              <a:t> and </a:t>
            </a:r>
            <a:r>
              <a:rPr lang="fi-FI" sz="2000" dirty="0" err="1"/>
              <a:t>holidays</a:t>
            </a:r>
            <a:r>
              <a:rPr lang="fi-FI" sz="2000" dirty="0"/>
              <a:t> on </a:t>
            </a:r>
            <a:r>
              <a:rPr lang="fi-FI" sz="2000" dirty="0" err="1"/>
              <a:t>sales</a:t>
            </a:r>
            <a:r>
              <a:rPr lang="fi-FI" sz="2000" dirty="0"/>
              <a:t>.</a:t>
            </a:r>
            <a:endParaRPr lang="en-US" sz="2000" dirty="0"/>
          </a:p>
          <a:p>
            <a:r>
              <a:rPr lang="fi-FI" sz="2000" dirty="0"/>
              <a:t>CRISP-DM </a:t>
            </a:r>
            <a:r>
              <a:rPr lang="fi-FI" sz="2000" dirty="0" err="1"/>
              <a:t>framework</a:t>
            </a:r>
          </a:p>
          <a:p>
            <a:endParaRPr lang="fi-FI" sz="2000" dirty="0"/>
          </a:p>
        </p:txBody>
      </p:sp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EAAE707D-974C-E0DE-AD2F-BCFF9C5EE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5" r="2693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12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9BF5BD0-AB57-23CD-7326-71AD80B9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fi-FI" dirty="0" err="1"/>
              <a:t>The</a:t>
            </a:r>
            <a:r>
              <a:rPr lang="fi-FI" dirty="0"/>
              <a:t> Business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51A5B0F-8A52-0D8F-F689-0118D5E01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sz="2000" dirty="0" err="1"/>
              <a:t>Operational</a:t>
            </a:r>
            <a:r>
              <a:rPr lang="fi-FI" sz="2000" dirty="0"/>
              <a:t> </a:t>
            </a:r>
            <a:r>
              <a:rPr lang="fi-FI" sz="2000" dirty="0" err="1"/>
              <a:t>efficiency</a:t>
            </a:r>
            <a:r>
              <a:rPr lang="fi-FI" sz="2000" dirty="0"/>
              <a:t> </a:t>
            </a:r>
            <a:r>
              <a:rPr lang="fi-FI" sz="2000" dirty="0" err="1"/>
              <a:t>crucial</a:t>
            </a:r>
            <a:r>
              <a:rPr lang="fi-FI" sz="2000" dirty="0"/>
              <a:t> to </a:t>
            </a:r>
            <a:r>
              <a:rPr lang="fi-FI" sz="2000" dirty="0" err="1"/>
              <a:t>stay</a:t>
            </a:r>
            <a:r>
              <a:rPr lang="fi-FI" sz="2000" dirty="0"/>
              <a:t> </a:t>
            </a:r>
            <a:r>
              <a:rPr lang="fi-FI" sz="2000" dirty="0" err="1"/>
              <a:t>competitive</a:t>
            </a:r>
            <a:endParaRPr lang="fi-FI" sz="2000" dirty="0"/>
          </a:p>
          <a:p>
            <a:r>
              <a:rPr lang="fi-FI" sz="2000" dirty="0"/>
              <a:t>Optimizing </a:t>
            </a:r>
            <a:r>
              <a:rPr lang="fi-FI" sz="2000" dirty="0" err="1"/>
              <a:t>supply</a:t>
            </a:r>
            <a:r>
              <a:rPr lang="fi-FI" sz="2000" dirty="0"/>
              <a:t> to </a:t>
            </a:r>
            <a:r>
              <a:rPr lang="fi-FI" sz="2000" dirty="0" err="1"/>
              <a:t>meet</a:t>
            </a:r>
            <a:r>
              <a:rPr lang="fi-FI" sz="2000" dirty="0"/>
              <a:t> </a:t>
            </a:r>
            <a:r>
              <a:rPr lang="fi-FI" sz="2000" dirty="0" err="1"/>
              <a:t>demand</a:t>
            </a:r>
            <a:r>
              <a:rPr lang="fi-FI" sz="2000" dirty="0"/>
              <a:t> is </a:t>
            </a:r>
            <a:r>
              <a:rPr lang="fi-FI" sz="2000" dirty="0" err="1"/>
              <a:t>one</a:t>
            </a:r>
            <a:r>
              <a:rPr lang="fi-FI" sz="2000" dirty="0"/>
              <a:t> </a:t>
            </a:r>
            <a:r>
              <a:rPr lang="fi-FI" sz="2000" dirty="0" err="1"/>
              <a:t>key</a:t>
            </a:r>
            <a:r>
              <a:rPr lang="fi-FI" sz="2000" dirty="0"/>
              <a:t> </a:t>
            </a:r>
            <a:r>
              <a:rPr lang="fi-FI" sz="2000" dirty="0" err="1"/>
              <a:t>area</a:t>
            </a:r>
            <a:r>
              <a:rPr lang="fi-FI" sz="2000" dirty="0"/>
              <a:t> of </a:t>
            </a:r>
            <a:r>
              <a:rPr lang="fi-FI" sz="2000" dirty="0" err="1"/>
              <a:t>this</a:t>
            </a:r>
            <a:r>
              <a:rPr lang="fi-FI" sz="2000" dirty="0"/>
              <a:t> </a:t>
            </a:r>
            <a:r>
              <a:rPr lang="fi-FI" sz="2000" dirty="0" err="1"/>
              <a:t>efficiency</a:t>
            </a:r>
            <a:r>
              <a:rPr lang="fi-FI" sz="2000" dirty="0"/>
              <a:t>, </a:t>
            </a:r>
            <a:r>
              <a:rPr lang="fi-FI" sz="2000" dirty="0" err="1"/>
              <a:t>especially</a:t>
            </a:r>
            <a:r>
              <a:rPr lang="fi-FI" sz="2000" dirty="0"/>
              <a:t> </a:t>
            </a:r>
            <a:r>
              <a:rPr lang="fi-FI" sz="2000" dirty="0" err="1"/>
              <a:t>with</a:t>
            </a:r>
            <a:r>
              <a:rPr lang="fi-FI" sz="2000" dirty="0"/>
              <a:t> </a:t>
            </a:r>
            <a:r>
              <a:rPr lang="fi-FI" sz="2000" dirty="0" err="1"/>
              <a:t>perishable</a:t>
            </a:r>
            <a:r>
              <a:rPr lang="fi-FI" sz="2000" dirty="0"/>
              <a:t> </a:t>
            </a:r>
            <a:r>
              <a:rPr lang="fi-FI" sz="2000" dirty="0" err="1"/>
              <a:t>goods</a:t>
            </a:r>
            <a:endParaRPr lang="fi-FI" sz="2000" dirty="0"/>
          </a:p>
          <a:p>
            <a:endParaRPr lang="fi-FI" sz="2000" dirty="0"/>
          </a:p>
          <a:p>
            <a:endParaRPr lang="fi-FI" sz="2000" dirty="0"/>
          </a:p>
        </p:txBody>
      </p:sp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63235A0D-0BF7-04D9-98C2-F2567ABA65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55" r="1590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898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9CFD6837-D8DC-14EA-56C8-B8E7E3ECF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5" r="26937" b="-1"/>
          <a:stretch/>
        </p:blipFill>
        <p:spPr>
          <a:xfrm>
            <a:off x="6229215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CC973889-00BA-08CF-E050-28FC4193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Data &amp; </a:t>
            </a:r>
            <a:r>
              <a:rPr lang="fi-FI" dirty="0" err="1"/>
              <a:t>Preparation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68BF7CA-EF99-8E9F-0342-805BB264A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6047232" cy="4160520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Contains sales table, stores table, transaction table, and holiday tables.</a:t>
            </a:r>
          </a:p>
          <a:p>
            <a:r>
              <a:rPr lang="en-US" dirty="0">
                <a:solidFill>
                  <a:srgbClr val="000000"/>
                </a:solidFill>
              </a:rPr>
              <a:t>Information of number of sales, products, date, promotional information, store location…</a:t>
            </a:r>
          </a:p>
          <a:p>
            <a:r>
              <a:rPr lang="en-US" dirty="0">
                <a:solidFill>
                  <a:srgbClr val="000000"/>
                </a:solidFill>
              </a:rPr>
              <a:t>Data was found to be quite clean, so preparation didn’t take too much time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2E506945-6D84-1FA4-0BC1-D20FA4EBAF24}"/>
              </a:ext>
            </a:extLst>
          </p:cNvPr>
          <p:cNvSpPr txBox="1"/>
          <p:nvPr/>
        </p:nvSpPr>
        <p:spPr>
          <a:xfrm>
            <a:off x="7315200" y="2560320"/>
            <a:ext cx="47640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Imported CSV files to Tableau and check for missing or duplicate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Exploratory Data Analysis through charts and graphs (Detect patterns)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Basic statistical analyses (mean, median etc.)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9335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CB7F71E8-ED1B-42C0-8B44-EF85AC0FF1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8" r="22823" b="1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9FF7D505-2187-150C-D0E2-F90CD1BB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fi-FI" dirty="0" err="1"/>
              <a:t>Modeling</a:t>
            </a:r>
            <a:r>
              <a:rPr lang="fi-FI" dirty="0"/>
              <a:t> &amp; Deployment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0057609-F000-A1C0-4715-F222609F2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r>
              <a:rPr lang="fi-FI" sz="2000"/>
              <a:t>Sales demand - Time series forecasting (Exponential Smoothing) </a:t>
            </a:r>
            <a:r>
              <a:rPr lang="fi-FI" sz="2000">
                <a:sym typeface="Wingdings" panose="05000000000000000000" pitchFamily="2" charset="2"/>
              </a:rPr>
              <a:t> Linechart</a:t>
            </a:r>
            <a:endParaRPr lang="fi-FI" sz="2000"/>
          </a:p>
          <a:p>
            <a:r>
              <a:rPr lang="fi-FI" sz="2000"/>
              <a:t>Promotional Efficiency – Linear regression &amp; Pearson correlation </a:t>
            </a:r>
            <a:r>
              <a:rPr lang="fi-FI" sz="2000">
                <a:sym typeface="Wingdings" panose="05000000000000000000" pitchFamily="2" charset="2"/>
              </a:rPr>
              <a:t> Scatterplot &amp; heatmaps (treemap with color)</a:t>
            </a:r>
          </a:p>
          <a:p>
            <a:r>
              <a:rPr lang="fi-FI" sz="2000"/>
              <a:t>Holidays &amp; oil – Basic Chart analysis</a:t>
            </a:r>
          </a:p>
        </p:txBody>
      </p:sp>
    </p:spTree>
    <p:extLst>
      <p:ext uri="{BB962C8B-B14F-4D97-AF65-F5344CB8AC3E}">
        <p14:creationId xmlns:p14="http://schemas.microsoft.com/office/powerpoint/2010/main" val="215601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BF0F4E97-E194-4493-885A-6C7C34A44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C29B28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E392CE8-9D4E-2DAD-1653-22BF133D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511300"/>
          </a:xfrm>
        </p:spPr>
        <p:txBody>
          <a:bodyPr anchor="b">
            <a:normAutofit/>
          </a:bodyPr>
          <a:lstStyle/>
          <a:p>
            <a:r>
              <a:rPr lang="fi-FI" dirty="0"/>
              <a:t>Analysis of </a:t>
            </a:r>
            <a:r>
              <a:rPr lang="fi-FI" dirty="0" err="1"/>
              <a:t>sales</a:t>
            </a:r>
            <a:r>
              <a:rPr lang="fi-FI" dirty="0"/>
              <a:t> &amp; </a:t>
            </a:r>
            <a:r>
              <a:rPr lang="fi-FI" dirty="0" err="1"/>
              <a:t>forecast</a:t>
            </a:r>
            <a:endParaRPr lang="fi-FI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929899A4-66F4-7D9A-7391-05D10ABF9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4" y="937562"/>
            <a:ext cx="4045639" cy="2073389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079BD38A-C3BE-F7EF-138C-D6D6C5E26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4" y="4018883"/>
            <a:ext cx="4045639" cy="1729510"/>
          </a:xfrm>
          <a:prstGeom prst="rect">
            <a:avLst/>
          </a:prstGeom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D1131AF-9317-99B2-4AE6-277B9FAD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anchor="t">
            <a:normAutofit lnSpcReduction="10000"/>
          </a:bodyPr>
          <a:lstStyle/>
          <a:p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Overall view of sales volume regionally</a:t>
            </a:r>
          </a:p>
          <a:p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Forecast p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articularly useful for the most sold product families (Grocery, Beverage, Produce)</a:t>
            </a:r>
          </a:p>
          <a:p>
            <a:r>
              <a:rPr lang="en-US" sz="2400" dirty="0"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uarterly forecasts were used in the dashboard, shorter forecasts were too inaccurate</a:t>
            </a:r>
          </a:p>
          <a:p>
            <a:r>
              <a:rPr lang="fi-FI" sz="2400" dirty="0" err="1">
                <a:cs typeface="Times New Roman" panose="02020603050405020304" pitchFamily="18" charset="0"/>
              </a:rPr>
              <a:t>Other</a:t>
            </a:r>
            <a:r>
              <a:rPr lang="fi-FI" sz="2400" dirty="0">
                <a:cs typeface="Times New Roman" panose="02020603050405020304" pitchFamily="18" charset="0"/>
              </a:rPr>
              <a:t> </a:t>
            </a:r>
            <a:r>
              <a:rPr lang="fi-FI" sz="2400" dirty="0" err="1">
                <a:cs typeface="Times New Roman" panose="02020603050405020304" pitchFamily="18" charset="0"/>
              </a:rPr>
              <a:t>product</a:t>
            </a:r>
            <a:r>
              <a:rPr lang="fi-FI" sz="2400" dirty="0">
                <a:cs typeface="Times New Roman" panose="02020603050405020304" pitchFamily="18" charset="0"/>
              </a:rPr>
              <a:t> </a:t>
            </a:r>
            <a:r>
              <a:rPr lang="fi-FI" sz="2400" dirty="0" err="1">
                <a:cs typeface="Times New Roman" panose="02020603050405020304" pitchFamily="18" charset="0"/>
              </a:rPr>
              <a:t>families</a:t>
            </a:r>
            <a:r>
              <a:rPr lang="fi-FI" sz="2400" dirty="0">
                <a:cs typeface="Times New Roman" panose="02020603050405020304" pitchFamily="18" charset="0"/>
              </a:rPr>
              <a:t>’ </a:t>
            </a:r>
            <a:r>
              <a:rPr lang="fi-FI" sz="2400" dirty="0" err="1">
                <a:cs typeface="Times New Roman" panose="02020603050405020304" pitchFamily="18" charset="0"/>
              </a:rPr>
              <a:t>sales</a:t>
            </a:r>
            <a:r>
              <a:rPr lang="fi-FI" sz="2400" dirty="0">
                <a:cs typeface="Times New Roman" panose="02020603050405020304" pitchFamily="18" charset="0"/>
              </a:rPr>
              <a:t> </a:t>
            </a:r>
            <a:r>
              <a:rPr lang="fi-FI" sz="2400" dirty="0" err="1">
                <a:cs typeface="Times New Roman" panose="02020603050405020304" pitchFamily="18" charset="0"/>
              </a:rPr>
              <a:t>were</a:t>
            </a:r>
            <a:r>
              <a:rPr lang="fi-FI" sz="2400" dirty="0">
                <a:cs typeface="Times New Roman" panose="02020603050405020304" pitchFamily="18" charset="0"/>
              </a:rPr>
              <a:t> </a:t>
            </a:r>
            <a:r>
              <a:rPr lang="fi-FI" sz="2400" dirty="0" err="1">
                <a:cs typeface="Times New Roman" panose="02020603050405020304" pitchFamily="18" charset="0"/>
              </a:rPr>
              <a:t>consistent</a:t>
            </a:r>
            <a:r>
              <a:rPr lang="fi-FI" sz="2400" dirty="0">
                <a:cs typeface="Times New Roman" panose="02020603050405020304" pitchFamily="18" charset="0"/>
              </a:rPr>
              <a:t> </a:t>
            </a:r>
            <a:r>
              <a:rPr lang="fi-FI" sz="2400" dirty="0" err="1">
                <a:cs typeface="Times New Roman" panose="02020603050405020304" pitchFamily="18" charset="0"/>
              </a:rPr>
              <a:t>over</a:t>
            </a:r>
            <a:r>
              <a:rPr lang="fi-FI" sz="2400" dirty="0">
                <a:cs typeface="Times New Roman" panose="02020603050405020304" pitchFamily="18" charset="0"/>
              </a:rPr>
              <a:t> </a:t>
            </a:r>
            <a:r>
              <a:rPr lang="fi-FI" sz="2400" dirty="0" err="1">
                <a:cs typeface="Times New Roman" panose="02020603050405020304" pitchFamily="18" charset="0"/>
              </a:rPr>
              <a:t>time</a:t>
            </a:r>
            <a:r>
              <a:rPr lang="fi-FI" sz="2400" dirty="0">
                <a:cs typeface="Times New Roman" panose="02020603050405020304" pitchFamily="18" charset="0"/>
              </a:rPr>
              <a:t>.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3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A0C1B9AC-D4A3-4B3B-92CA-137D8F9E9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4">
            <a:extLst>
              <a:ext uri="{FF2B5EF4-FFF2-40B4-BE49-F238E27FC236}">
                <a16:creationId xmlns:a16="http://schemas.microsoft.com/office/drawing/2014/main" id="{79E8F40B-04F9-433F-8126-F275CF0A5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4809" y="260851"/>
            <a:ext cx="6767191" cy="6597149"/>
          </a:xfrm>
          <a:custGeom>
            <a:avLst/>
            <a:gdLst>
              <a:gd name="connsiteX0" fmla="*/ 87972 w 6767191"/>
              <a:gd name="connsiteY0" fmla="*/ 555795 h 6597149"/>
              <a:gd name="connsiteX1" fmla="*/ 139616 w 6767191"/>
              <a:gd name="connsiteY1" fmla="*/ 562351 h 6597149"/>
              <a:gd name="connsiteX2" fmla="*/ 142154 w 6767191"/>
              <a:gd name="connsiteY2" fmla="*/ 562698 h 6597149"/>
              <a:gd name="connsiteX3" fmla="*/ 0 w 6767191"/>
              <a:gd name="connsiteY3" fmla="*/ 564539 h 6597149"/>
              <a:gd name="connsiteX4" fmla="*/ 30862 w 6767191"/>
              <a:gd name="connsiteY4" fmla="*/ 556803 h 6597149"/>
              <a:gd name="connsiteX5" fmla="*/ 87972 w 6767191"/>
              <a:gd name="connsiteY5" fmla="*/ 555795 h 6597149"/>
              <a:gd name="connsiteX6" fmla="*/ 1332681 w 6767191"/>
              <a:gd name="connsiteY6" fmla="*/ 29 h 6597149"/>
              <a:gd name="connsiteX7" fmla="*/ 1390987 w 6767191"/>
              <a:gd name="connsiteY7" fmla="*/ 9837 h 6597149"/>
              <a:gd name="connsiteX8" fmla="*/ 2609176 w 6767191"/>
              <a:gd name="connsiteY8" fmla="*/ 162270 h 6597149"/>
              <a:gd name="connsiteX9" fmla="*/ 3753361 w 6767191"/>
              <a:gd name="connsiteY9" fmla="*/ 240726 h 6597149"/>
              <a:gd name="connsiteX10" fmla="*/ 5135710 w 6767191"/>
              <a:gd name="connsiteY10" fmla="*/ 371641 h 6597149"/>
              <a:gd name="connsiteX11" fmla="*/ 6100036 w 6767191"/>
              <a:gd name="connsiteY11" fmla="*/ 411095 h 6597149"/>
              <a:gd name="connsiteX12" fmla="*/ 6148027 w 6767191"/>
              <a:gd name="connsiteY12" fmla="*/ 409300 h 6597149"/>
              <a:gd name="connsiteX13" fmla="*/ 6639160 w 6767191"/>
              <a:gd name="connsiteY13" fmla="*/ 468929 h 6597149"/>
              <a:gd name="connsiteX14" fmla="*/ 6317570 w 6767191"/>
              <a:gd name="connsiteY14" fmla="*/ 725376 h 6597149"/>
              <a:gd name="connsiteX15" fmla="*/ 6554390 w 6767191"/>
              <a:gd name="connsiteY15" fmla="*/ 790160 h 6597149"/>
              <a:gd name="connsiteX16" fmla="*/ 6767191 w 6767191"/>
              <a:gd name="connsiteY16" fmla="*/ 843548 h 6597149"/>
              <a:gd name="connsiteX17" fmla="*/ 6767191 w 6767191"/>
              <a:gd name="connsiteY17" fmla="*/ 5978760 h 6597149"/>
              <a:gd name="connsiteX18" fmla="*/ 6669704 w 6767191"/>
              <a:gd name="connsiteY18" fmla="*/ 6054553 h 6597149"/>
              <a:gd name="connsiteX19" fmla="*/ 5572312 w 6767191"/>
              <a:gd name="connsiteY19" fmla="*/ 6591129 h 6597149"/>
              <a:gd name="connsiteX20" fmla="*/ 5551369 w 6767191"/>
              <a:gd name="connsiteY20" fmla="*/ 6597149 h 6597149"/>
              <a:gd name="connsiteX21" fmla="*/ 2818113 w 6767191"/>
              <a:gd name="connsiteY21" fmla="*/ 6597149 h 6597149"/>
              <a:gd name="connsiteX22" fmla="*/ 2796436 w 6767191"/>
              <a:gd name="connsiteY22" fmla="*/ 6588017 h 6597149"/>
              <a:gd name="connsiteX23" fmla="*/ 2523956 w 6767191"/>
              <a:gd name="connsiteY23" fmla="*/ 6458205 h 6597149"/>
              <a:gd name="connsiteX24" fmla="*/ 2055701 w 6767191"/>
              <a:gd name="connsiteY24" fmla="*/ 6186961 h 6597149"/>
              <a:gd name="connsiteX25" fmla="*/ 1555146 w 6767191"/>
              <a:gd name="connsiteY25" fmla="*/ 5968623 h 6597149"/>
              <a:gd name="connsiteX26" fmla="*/ 1384707 w 6767191"/>
              <a:gd name="connsiteY26" fmla="*/ 5768668 h 6597149"/>
              <a:gd name="connsiteX27" fmla="*/ 1325055 w 6767191"/>
              <a:gd name="connsiteY27" fmla="*/ 5712627 h 6597149"/>
              <a:gd name="connsiteX28" fmla="*/ 1175695 w 6767191"/>
              <a:gd name="connsiteY28" fmla="*/ 5639547 h 6597149"/>
              <a:gd name="connsiteX29" fmla="*/ 915105 w 6767191"/>
              <a:gd name="connsiteY29" fmla="*/ 5481735 h 6597149"/>
              <a:gd name="connsiteX30" fmla="*/ 1010640 w 6767191"/>
              <a:gd name="connsiteY30" fmla="*/ 5445868 h 6597149"/>
              <a:gd name="connsiteX31" fmla="*/ 1285585 w 6767191"/>
              <a:gd name="connsiteY31" fmla="*/ 5541363 h 6597149"/>
              <a:gd name="connsiteX32" fmla="*/ 1485628 w 6767191"/>
              <a:gd name="connsiteY32" fmla="*/ 5566916 h 6597149"/>
              <a:gd name="connsiteX33" fmla="*/ 1203954 w 6767191"/>
              <a:gd name="connsiteY33" fmla="*/ 5400139 h 6597149"/>
              <a:gd name="connsiteX34" fmla="*/ 931251 w 6767191"/>
              <a:gd name="connsiteY34" fmla="*/ 5183144 h 6597149"/>
              <a:gd name="connsiteX35" fmla="*/ 1141607 w 6767191"/>
              <a:gd name="connsiteY35" fmla="*/ 5224839 h 6597149"/>
              <a:gd name="connsiteX36" fmla="*/ 1150578 w 6767191"/>
              <a:gd name="connsiteY36" fmla="*/ 5195697 h 6597149"/>
              <a:gd name="connsiteX37" fmla="*/ 968479 w 6767191"/>
              <a:gd name="connsiteY37" fmla="*/ 4937459 h 6597149"/>
              <a:gd name="connsiteX38" fmla="*/ 878324 w 6767191"/>
              <a:gd name="connsiteY38" fmla="*/ 4833446 h 6597149"/>
              <a:gd name="connsiteX39" fmla="*/ 472860 w 6767191"/>
              <a:gd name="connsiteY39" fmla="*/ 4520064 h 6597149"/>
              <a:gd name="connsiteX40" fmla="*/ 857695 w 6767191"/>
              <a:gd name="connsiteY40" fmla="*/ 4659942 h 6597149"/>
              <a:gd name="connsiteX41" fmla="*/ 460302 w 6767191"/>
              <a:gd name="connsiteY41" fmla="*/ 4355075 h 6597149"/>
              <a:gd name="connsiteX42" fmla="*/ 267435 w 6767191"/>
              <a:gd name="connsiteY42" fmla="*/ 4242544 h 6597149"/>
              <a:gd name="connsiteX43" fmla="*/ 218549 w 6767191"/>
              <a:gd name="connsiteY43" fmla="*/ 4176190 h 6597149"/>
              <a:gd name="connsiteX44" fmla="*/ 304216 w 6767191"/>
              <a:gd name="connsiteY44" fmla="*/ 4161844 h 6597149"/>
              <a:gd name="connsiteX45" fmla="*/ 567051 w 6767191"/>
              <a:gd name="connsiteY45" fmla="*/ 4187401 h 6597149"/>
              <a:gd name="connsiteX46" fmla="*/ 242769 w 6767191"/>
              <a:gd name="connsiteY46" fmla="*/ 3982511 h 6597149"/>
              <a:gd name="connsiteX47" fmla="*/ 485868 w 6767191"/>
              <a:gd name="connsiteY47" fmla="*/ 4013892 h 6597149"/>
              <a:gd name="connsiteX48" fmla="*/ 555837 w 6767191"/>
              <a:gd name="connsiteY48" fmla="*/ 3933194 h 6597149"/>
              <a:gd name="connsiteX49" fmla="*/ 668866 w 6767191"/>
              <a:gd name="connsiteY49" fmla="*/ 3802729 h 6597149"/>
              <a:gd name="connsiteX50" fmla="*/ 746908 w 6767191"/>
              <a:gd name="connsiteY50" fmla="*/ 3730101 h 6597149"/>
              <a:gd name="connsiteX51" fmla="*/ 779649 w 6767191"/>
              <a:gd name="connsiteY51" fmla="*/ 3501451 h 6597149"/>
              <a:gd name="connsiteX52" fmla="*/ 712372 w 6767191"/>
              <a:gd name="connsiteY52" fmla="*/ 3251282 h 6597149"/>
              <a:gd name="connsiteX53" fmla="*/ 530271 w 6767191"/>
              <a:gd name="connsiteY53" fmla="*/ 3124853 h 6597149"/>
              <a:gd name="connsiteX54" fmla="*/ 582749 w 6767191"/>
              <a:gd name="connsiteY54" fmla="*/ 2982730 h 6597149"/>
              <a:gd name="connsiteX55" fmla="*/ 970274 w 6767191"/>
              <a:gd name="connsiteY55" fmla="*/ 3068810 h 6597149"/>
              <a:gd name="connsiteX56" fmla="*/ 390333 w 6767191"/>
              <a:gd name="connsiteY56" fmla="*/ 2730320 h 6597149"/>
              <a:gd name="connsiteX57" fmla="*/ 487662 w 6767191"/>
              <a:gd name="connsiteY57" fmla="*/ 2713283 h 6597149"/>
              <a:gd name="connsiteX58" fmla="*/ 483625 w 6767191"/>
              <a:gd name="connsiteY58" fmla="*/ 2686832 h 6597149"/>
              <a:gd name="connsiteX59" fmla="*/ 489902 w 6767191"/>
              <a:gd name="connsiteY59" fmla="*/ 2524084 h 6597149"/>
              <a:gd name="connsiteX60" fmla="*/ 506052 w 6767191"/>
              <a:gd name="connsiteY60" fmla="*/ 2449215 h 6597149"/>
              <a:gd name="connsiteX61" fmla="*/ 480485 w 6767191"/>
              <a:gd name="connsiteY61" fmla="*/ 2363133 h 6597149"/>
              <a:gd name="connsiteX62" fmla="*/ 915552 w 6767191"/>
              <a:gd name="connsiteY62" fmla="*/ 2396759 h 6597149"/>
              <a:gd name="connsiteX63" fmla="*/ 1104828 w 6767191"/>
              <a:gd name="connsiteY63" fmla="*/ 2377032 h 6597149"/>
              <a:gd name="connsiteX64" fmla="*/ 1434944 w 6767191"/>
              <a:gd name="connsiteY64" fmla="*/ 2371654 h 6597149"/>
              <a:gd name="connsiteX65" fmla="*/ 1587889 w 6767191"/>
              <a:gd name="connsiteY65" fmla="*/ 2388243 h 6597149"/>
              <a:gd name="connsiteX66" fmla="*/ 1718409 w 6767191"/>
              <a:gd name="connsiteY66" fmla="*/ 2366722 h 6597149"/>
              <a:gd name="connsiteX67" fmla="*/ 1593272 w 6767191"/>
              <a:gd name="connsiteY67" fmla="*/ 2265398 h 6597149"/>
              <a:gd name="connsiteX68" fmla="*/ 1417002 w 6767191"/>
              <a:gd name="connsiteY68" fmla="*/ 2266743 h 6597149"/>
              <a:gd name="connsiteX69" fmla="*/ 1291416 w 6767191"/>
              <a:gd name="connsiteY69" fmla="*/ 2200839 h 6597149"/>
              <a:gd name="connsiteX70" fmla="*/ 1171661 w 6767191"/>
              <a:gd name="connsiteY70" fmla="*/ 2081581 h 6597149"/>
              <a:gd name="connsiteX71" fmla="*/ 749151 w 6767191"/>
              <a:gd name="connsiteY71" fmla="*/ 1891489 h 6597149"/>
              <a:gd name="connsiteX72" fmla="*/ 672005 w 6767191"/>
              <a:gd name="connsiteY72" fmla="*/ 1819309 h 6597149"/>
              <a:gd name="connsiteX73" fmla="*/ 1879878 w 6767191"/>
              <a:gd name="connsiteY73" fmla="*/ 2095032 h 6597149"/>
              <a:gd name="connsiteX74" fmla="*/ 1506708 w 6767191"/>
              <a:gd name="connsiteY74" fmla="*/ 1979361 h 6597149"/>
              <a:gd name="connsiteX75" fmla="*/ 1759226 w 6767191"/>
              <a:gd name="connsiteY75" fmla="*/ 2000434 h 6597149"/>
              <a:gd name="connsiteX76" fmla="*/ 1899166 w 6767191"/>
              <a:gd name="connsiteY76" fmla="*/ 1922873 h 6597149"/>
              <a:gd name="connsiteX77" fmla="*/ 1897371 w 6767191"/>
              <a:gd name="connsiteY77" fmla="*/ 1900905 h 6597149"/>
              <a:gd name="connsiteX78" fmla="*/ 1794659 w 6767191"/>
              <a:gd name="connsiteY78" fmla="*/ 1828722 h 6597149"/>
              <a:gd name="connsiteX79" fmla="*/ 1734556 w 6767191"/>
              <a:gd name="connsiteY79" fmla="*/ 1782097 h 6597149"/>
              <a:gd name="connsiteX80" fmla="*/ 1569947 w 6767191"/>
              <a:gd name="connsiteY80" fmla="*/ 1613970 h 6597149"/>
              <a:gd name="connsiteX81" fmla="*/ 1687462 w 6767191"/>
              <a:gd name="connsiteY81" fmla="*/ 1596039 h 6597149"/>
              <a:gd name="connsiteX82" fmla="*/ 1730969 w 6767191"/>
              <a:gd name="connsiteY82" fmla="*/ 1561068 h 6597149"/>
              <a:gd name="connsiteX83" fmla="*/ 1698227 w 6767191"/>
              <a:gd name="connsiteY83" fmla="*/ 1511752 h 6597149"/>
              <a:gd name="connsiteX84" fmla="*/ 1334474 w 6767191"/>
              <a:gd name="connsiteY84" fmla="*/ 1360216 h 6597149"/>
              <a:gd name="connsiteX85" fmla="*/ 1306219 w 6767191"/>
              <a:gd name="connsiteY85" fmla="*/ 1242751 h 6597149"/>
              <a:gd name="connsiteX86" fmla="*/ 1374394 w 6767191"/>
              <a:gd name="connsiteY86" fmla="*/ 1225267 h 6597149"/>
              <a:gd name="connsiteX87" fmla="*/ 1453783 w 6767191"/>
              <a:gd name="connsiteY87" fmla="*/ 1233336 h 6597149"/>
              <a:gd name="connsiteX88" fmla="*/ 1390540 w 6767191"/>
              <a:gd name="connsiteY88" fmla="*/ 1140980 h 6597149"/>
              <a:gd name="connsiteX89" fmla="*/ 1133087 w 6767191"/>
              <a:gd name="connsiteY89" fmla="*/ 1047726 h 6597149"/>
              <a:gd name="connsiteX90" fmla="*/ 1195879 w 6767191"/>
              <a:gd name="connsiteY90" fmla="*/ 962096 h 6597149"/>
              <a:gd name="connsiteX91" fmla="*/ 597831 w 6767191"/>
              <a:gd name="connsiteY91" fmla="*/ 751548 h 6597149"/>
              <a:gd name="connsiteX92" fmla="*/ 442083 w 6767191"/>
              <a:gd name="connsiteY92" fmla="*/ 716748 h 6597149"/>
              <a:gd name="connsiteX93" fmla="*/ 442400 w 6767191"/>
              <a:gd name="connsiteY93" fmla="*/ 711360 h 6597149"/>
              <a:gd name="connsiteX94" fmla="*/ 451969 w 6767191"/>
              <a:gd name="connsiteY94" fmla="*/ 661265 h 6597149"/>
              <a:gd name="connsiteX95" fmla="*/ 483500 w 6767191"/>
              <a:gd name="connsiteY95" fmla="*/ 654895 h 6597149"/>
              <a:gd name="connsiteX96" fmla="*/ 508725 w 6767191"/>
              <a:gd name="connsiteY96" fmla="*/ 642154 h 6597149"/>
              <a:gd name="connsiteX97" fmla="*/ 540256 w 6767191"/>
              <a:gd name="connsiteY97" fmla="*/ 635783 h 6597149"/>
              <a:gd name="connsiteX98" fmla="*/ 571787 w 6767191"/>
              <a:gd name="connsiteY98" fmla="*/ 623043 h 6597149"/>
              <a:gd name="connsiteX99" fmla="*/ 586226 w 6767191"/>
              <a:gd name="connsiteY99" fmla="*/ 618181 h 6597149"/>
              <a:gd name="connsiteX100" fmla="*/ 652269 w 6767191"/>
              <a:gd name="connsiteY100" fmla="*/ 626742 h 6597149"/>
              <a:gd name="connsiteX101" fmla="*/ 884603 w 6767191"/>
              <a:gd name="connsiteY101" fmla="*/ 616880 h 6597149"/>
              <a:gd name="connsiteX102" fmla="*/ 1102589 w 6767191"/>
              <a:gd name="connsiteY102" fmla="*/ 648263 h 6597149"/>
              <a:gd name="connsiteX103" fmla="*/ 1292314 w 6767191"/>
              <a:gd name="connsiteY103" fmla="*/ 648263 h 6597149"/>
              <a:gd name="connsiteX104" fmla="*/ 1114697 w 6767191"/>
              <a:gd name="connsiteY104" fmla="*/ 602531 h 6597149"/>
              <a:gd name="connsiteX105" fmla="*/ 1227724 w 6767191"/>
              <a:gd name="connsiteY105" fmla="*/ 561734 h 6597149"/>
              <a:gd name="connsiteX106" fmla="*/ 1247460 w 6767191"/>
              <a:gd name="connsiteY106" fmla="*/ 512417 h 6597149"/>
              <a:gd name="connsiteX107" fmla="*/ 1299040 w 6767191"/>
              <a:gd name="connsiteY107" fmla="*/ 474309 h 6597149"/>
              <a:gd name="connsiteX108" fmla="*/ 1591031 w 6767191"/>
              <a:gd name="connsiteY108" fmla="*/ 493141 h 6597149"/>
              <a:gd name="connsiteX109" fmla="*/ 1398164 w 6767191"/>
              <a:gd name="connsiteY109" fmla="*/ 336222 h 6597149"/>
              <a:gd name="connsiteX110" fmla="*/ 1274372 w 6767191"/>
              <a:gd name="connsiteY110" fmla="*/ 310218 h 6597149"/>
              <a:gd name="connsiteX111" fmla="*/ 1246115 w 6767191"/>
              <a:gd name="connsiteY111" fmla="*/ 243419 h 6597149"/>
              <a:gd name="connsiteX112" fmla="*/ 1303527 w 6767191"/>
              <a:gd name="connsiteY112" fmla="*/ 229073 h 6597149"/>
              <a:gd name="connsiteX113" fmla="*/ 1588786 w 6767191"/>
              <a:gd name="connsiteY113" fmla="*/ 284219 h 6597149"/>
              <a:gd name="connsiteX114" fmla="*/ 1636779 w 6767191"/>
              <a:gd name="connsiteY114" fmla="*/ 262247 h 6597149"/>
              <a:gd name="connsiteX115" fmla="*/ 1099896 w 6767191"/>
              <a:gd name="connsiteY115" fmla="*/ 119678 h 6597149"/>
              <a:gd name="connsiteX116" fmla="*/ 1107971 w 6767191"/>
              <a:gd name="connsiteY116" fmla="*/ 82020 h 6597149"/>
              <a:gd name="connsiteX117" fmla="*/ 1580713 w 6767191"/>
              <a:gd name="connsiteY117" fmla="*/ 140303 h 6597149"/>
              <a:gd name="connsiteX118" fmla="*/ 1278409 w 6767191"/>
              <a:gd name="connsiteY118" fmla="*/ 29565 h 6597149"/>
              <a:gd name="connsiteX119" fmla="*/ 1332681 w 6767191"/>
              <a:gd name="connsiteY119" fmla="*/ 29 h 65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767191" h="6597149">
                <a:moveTo>
                  <a:pt x="87972" y="555795"/>
                </a:moveTo>
                <a:cubicBezTo>
                  <a:pt x="105998" y="557140"/>
                  <a:pt x="123112" y="559745"/>
                  <a:pt x="139616" y="562351"/>
                </a:cubicBezTo>
                <a:lnTo>
                  <a:pt x="142154" y="562698"/>
                </a:lnTo>
                <a:lnTo>
                  <a:pt x="0" y="564539"/>
                </a:lnTo>
                <a:lnTo>
                  <a:pt x="30862" y="556803"/>
                </a:lnTo>
                <a:cubicBezTo>
                  <a:pt x="51011" y="554366"/>
                  <a:pt x="69947" y="554450"/>
                  <a:pt x="87972" y="555795"/>
                </a:cubicBezTo>
                <a:close/>
                <a:moveTo>
                  <a:pt x="1332681" y="29"/>
                </a:moveTo>
                <a:cubicBezTo>
                  <a:pt x="1352302" y="533"/>
                  <a:pt x="1372599" y="7595"/>
                  <a:pt x="1390987" y="9837"/>
                </a:cubicBezTo>
                <a:cubicBezTo>
                  <a:pt x="1796904" y="60050"/>
                  <a:pt x="2202816" y="114299"/>
                  <a:pt x="2609176" y="162270"/>
                </a:cubicBezTo>
                <a:cubicBezTo>
                  <a:pt x="2989078" y="207104"/>
                  <a:pt x="3371667" y="217415"/>
                  <a:pt x="3753361" y="240726"/>
                </a:cubicBezTo>
                <a:cubicBezTo>
                  <a:pt x="4215338" y="268974"/>
                  <a:pt x="4676422" y="308877"/>
                  <a:pt x="5135710" y="371641"/>
                </a:cubicBezTo>
                <a:cubicBezTo>
                  <a:pt x="5454610" y="415581"/>
                  <a:pt x="5776651" y="446065"/>
                  <a:pt x="6100036" y="411095"/>
                </a:cubicBezTo>
                <a:cubicBezTo>
                  <a:pt x="6116182" y="409300"/>
                  <a:pt x="6134573" y="403474"/>
                  <a:pt x="6148027" y="409300"/>
                </a:cubicBezTo>
                <a:cubicBezTo>
                  <a:pt x="6305014" y="474760"/>
                  <a:pt x="6476347" y="427683"/>
                  <a:pt x="6639160" y="468929"/>
                </a:cubicBezTo>
                <a:cubicBezTo>
                  <a:pt x="6597449" y="628088"/>
                  <a:pt x="6418487" y="615085"/>
                  <a:pt x="6317570" y="725376"/>
                </a:cubicBezTo>
                <a:cubicBezTo>
                  <a:pt x="6399873" y="747344"/>
                  <a:pt x="6478028" y="769424"/>
                  <a:pt x="6554390" y="790160"/>
                </a:cubicBezTo>
                <a:lnTo>
                  <a:pt x="6767191" y="843548"/>
                </a:lnTo>
                <a:lnTo>
                  <a:pt x="6767191" y="5978760"/>
                </a:lnTo>
                <a:lnTo>
                  <a:pt x="6669704" y="6054553"/>
                </a:lnTo>
                <a:cubicBezTo>
                  <a:pt x="6332329" y="6302538"/>
                  <a:pt x="5947952" y="6473510"/>
                  <a:pt x="5572312" y="6591129"/>
                </a:cubicBezTo>
                <a:lnTo>
                  <a:pt x="5551369" y="6597149"/>
                </a:lnTo>
                <a:lnTo>
                  <a:pt x="2818113" y="6597149"/>
                </a:lnTo>
                <a:lnTo>
                  <a:pt x="2796436" y="6588017"/>
                </a:lnTo>
                <a:cubicBezTo>
                  <a:pt x="2704601" y="6546134"/>
                  <a:pt x="2615795" y="6497882"/>
                  <a:pt x="2523956" y="6458205"/>
                </a:cubicBezTo>
                <a:cubicBezTo>
                  <a:pt x="2354864" y="6385124"/>
                  <a:pt x="2224346" y="6245694"/>
                  <a:pt x="2055701" y="6186961"/>
                </a:cubicBezTo>
                <a:cubicBezTo>
                  <a:pt x="1882121" y="6126436"/>
                  <a:pt x="1733661" y="6015698"/>
                  <a:pt x="1555146" y="5968623"/>
                </a:cubicBezTo>
                <a:cubicBezTo>
                  <a:pt x="1460958" y="5943518"/>
                  <a:pt x="1369907" y="5898238"/>
                  <a:pt x="1384707" y="5768668"/>
                </a:cubicBezTo>
                <a:cubicBezTo>
                  <a:pt x="1388746" y="5731903"/>
                  <a:pt x="1364077" y="5701867"/>
                  <a:pt x="1325055" y="5712627"/>
                </a:cubicBezTo>
                <a:cubicBezTo>
                  <a:pt x="1250602" y="5732801"/>
                  <a:pt x="1216962" y="5679448"/>
                  <a:pt x="1175695" y="5639547"/>
                </a:cubicBezTo>
                <a:cubicBezTo>
                  <a:pt x="1102140" y="5568713"/>
                  <a:pt x="1032170" y="5493393"/>
                  <a:pt x="915105" y="5481735"/>
                </a:cubicBezTo>
                <a:cubicBezTo>
                  <a:pt x="937530" y="5426140"/>
                  <a:pt x="975655" y="5434211"/>
                  <a:pt x="1010640" y="5445868"/>
                </a:cubicBezTo>
                <a:cubicBezTo>
                  <a:pt x="1102589" y="5476357"/>
                  <a:pt x="1193638" y="5510877"/>
                  <a:pt x="1285585" y="5541363"/>
                </a:cubicBezTo>
                <a:cubicBezTo>
                  <a:pt x="1345686" y="5561091"/>
                  <a:pt x="1405341" y="5588888"/>
                  <a:pt x="1485628" y="5566916"/>
                </a:cubicBezTo>
                <a:cubicBezTo>
                  <a:pt x="1416555" y="5454835"/>
                  <a:pt x="1299040" y="5434660"/>
                  <a:pt x="1203954" y="5400139"/>
                </a:cubicBezTo>
                <a:cubicBezTo>
                  <a:pt x="1085095" y="5356651"/>
                  <a:pt x="1015126" y="5274603"/>
                  <a:pt x="931251" y="5183144"/>
                </a:cubicBezTo>
                <a:cubicBezTo>
                  <a:pt x="1018713" y="5161176"/>
                  <a:pt x="1072985" y="5228428"/>
                  <a:pt x="1141607" y="5224839"/>
                </a:cubicBezTo>
                <a:cubicBezTo>
                  <a:pt x="1145199" y="5213186"/>
                  <a:pt x="1151476" y="5196149"/>
                  <a:pt x="1150578" y="5195697"/>
                </a:cubicBezTo>
                <a:cubicBezTo>
                  <a:pt x="1038449" y="5145485"/>
                  <a:pt x="985972" y="5051335"/>
                  <a:pt x="968479" y="4937459"/>
                </a:cubicBezTo>
                <a:cubicBezTo>
                  <a:pt x="959509" y="4878729"/>
                  <a:pt x="918693" y="4860348"/>
                  <a:pt x="878324" y="4833446"/>
                </a:cubicBezTo>
                <a:cubicBezTo>
                  <a:pt x="737488" y="4737953"/>
                  <a:pt x="588579" y="4651424"/>
                  <a:pt x="472860" y="4520064"/>
                </a:cubicBezTo>
                <a:cubicBezTo>
                  <a:pt x="606521" y="4537548"/>
                  <a:pt x="713718" y="4623178"/>
                  <a:pt x="857695" y="4659942"/>
                </a:cubicBezTo>
                <a:cubicBezTo>
                  <a:pt x="743321" y="4515579"/>
                  <a:pt x="595307" y="4442502"/>
                  <a:pt x="460302" y="4355075"/>
                </a:cubicBezTo>
                <a:cubicBezTo>
                  <a:pt x="398853" y="4315174"/>
                  <a:pt x="341894" y="4264063"/>
                  <a:pt x="267435" y="4242544"/>
                </a:cubicBezTo>
                <a:cubicBezTo>
                  <a:pt x="240973" y="4234921"/>
                  <a:pt x="197466" y="4218782"/>
                  <a:pt x="218549" y="4176190"/>
                </a:cubicBezTo>
                <a:cubicBezTo>
                  <a:pt x="236487" y="4140774"/>
                  <a:pt x="271920" y="4151530"/>
                  <a:pt x="304216" y="4161844"/>
                </a:cubicBezTo>
                <a:cubicBezTo>
                  <a:pt x="381809" y="4187401"/>
                  <a:pt x="462096" y="4187846"/>
                  <a:pt x="567051" y="4187401"/>
                </a:cubicBezTo>
                <a:cubicBezTo>
                  <a:pt x="479140" y="4070385"/>
                  <a:pt x="318119" y="4105356"/>
                  <a:pt x="242769" y="3982511"/>
                </a:cubicBezTo>
                <a:cubicBezTo>
                  <a:pt x="336957" y="3960990"/>
                  <a:pt x="409618" y="4005375"/>
                  <a:pt x="485868" y="4013892"/>
                </a:cubicBezTo>
                <a:cubicBezTo>
                  <a:pt x="554939" y="4021515"/>
                  <a:pt x="571983" y="4000893"/>
                  <a:pt x="555837" y="3933194"/>
                </a:cubicBezTo>
                <a:cubicBezTo>
                  <a:pt x="530722" y="3827834"/>
                  <a:pt x="568397" y="3774034"/>
                  <a:pt x="668866" y="3802729"/>
                </a:cubicBezTo>
                <a:cubicBezTo>
                  <a:pt x="762156" y="3829628"/>
                  <a:pt x="772024" y="3790177"/>
                  <a:pt x="746908" y="3730101"/>
                </a:cubicBezTo>
                <a:cubicBezTo>
                  <a:pt x="711025" y="3642677"/>
                  <a:pt x="751840" y="3574977"/>
                  <a:pt x="779649" y="3501451"/>
                </a:cubicBezTo>
                <a:cubicBezTo>
                  <a:pt x="822261" y="3389368"/>
                  <a:pt x="804319" y="3334671"/>
                  <a:pt x="712372" y="3251282"/>
                </a:cubicBezTo>
                <a:cubicBezTo>
                  <a:pt x="660793" y="3204652"/>
                  <a:pt x="605177" y="3165201"/>
                  <a:pt x="530271" y="3124853"/>
                </a:cubicBezTo>
                <a:cubicBezTo>
                  <a:pt x="702952" y="3102883"/>
                  <a:pt x="521751" y="3028909"/>
                  <a:pt x="582749" y="2982730"/>
                </a:cubicBezTo>
                <a:cubicBezTo>
                  <a:pt x="704747" y="2963900"/>
                  <a:pt x="804319" y="3110952"/>
                  <a:pt x="970274" y="3068810"/>
                </a:cubicBezTo>
                <a:cubicBezTo>
                  <a:pt x="765297" y="2941481"/>
                  <a:pt x="538793" y="2899787"/>
                  <a:pt x="390333" y="2730320"/>
                </a:cubicBezTo>
                <a:cubicBezTo>
                  <a:pt x="424419" y="2691762"/>
                  <a:pt x="458508" y="2727629"/>
                  <a:pt x="487662" y="2713283"/>
                </a:cubicBezTo>
                <a:cubicBezTo>
                  <a:pt x="486764" y="2704316"/>
                  <a:pt x="489009" y="2690864"/>
                  <a:pt x="483625" y="2686832"/>
                </a:cubicBezTo>
                <a:cubicBezTo>
                  <a:pt x="372841" y="2594474"/>
                  <a:pt x="371045" y="2592235"/>
                  <a:pt x="489902" y="2524084"/>
                </a:cubicBezTo>
                <a:cubicBezTo>
                  <a:pt x="531618" y="2500324"/>
                  <a:pt x="528030" y="2479251"/>
                  <a:pt x="506052" y="2449215"/>
                </a:cubicBezTo>
                <a:cubicBezTo>
                  <a:pt x="490351" y="2428142"/>
                  <a:pt x="471514" y="2409312"/>
                  <a:pt x="480485" y="2363133"/>
                </a:cubicBezTo>
                <a:cubicBezTo>
                  <a:pt x="545521" y="2422315"/>
                  <a:pt x="859935" y="2403036"/>
                  <a:pt x="915552" y="2396759"/>
                </a:cubicBezTo>
                <a:cubicBezTo>
                  <a:pt x="977897" y="2390036"/>
                  <a:pt x="1039346" y="2361341"/>
                  <a:pt x="1104828" y="2377032"/>
                </a:cubicBezTo>
                <a:cubicBezTo>
                  <a:pt x="1157306" y="2389588"/>
                  <a:pt x="1400404" y="2511085"/>
                  <a:pt x="1434944" y="2371654"/>
                </a:cubicBezTo>
                <a:cubicBezTo>
                  <a:pt x="1436739" y="2364928"/>
                  <a:pt x="1534963" y="2380622"/>
                  <a:pt x="1587889" y="2388243"/>
                </a:cubicBezTo>
                <a:cubicBezTo>
                  <a:pt x="1634537" y="2394519"/>
                  <a:pt x="1687015" y="2422315"/>
                  <a:pt x="1718409" y="2366722"/>
                </a:cubicBezTo>
                <a:cubicBezTo>
                  <a:pt x="1736799" y="2333994"/>
                  <a:pt x="1661000" y="2270778"/>
                  <a:pt x="1593272" y="2265398"/>
                </a:cubicBezTo>
                <a:cubicBezTo>
                  <a:pt x="1534514" y="2260466"/>
                  <a:pt x="1473067" y="2253293"/>
                  <a:pt x="1417002" y="2266743"/>
                </a:cubicBezTo>
                <a:cubicBezTo>
                  <a:pt x="1347931" y="2282885"/>
                  <a:pt x="1310703" y="2256881"/>
                  <a:pt x="1291416" y="2200839"/>
                </a:cubicBezTo>
                <a:cubicBezTo>
                  <a:pt x="1269887" y="2138969"/>
                  <a:pt x="1228621" y="2110274"/>
                  <a:pt x="1171661" y="2081581"/>
                </a:cubicBezTo>
                <a:cubicBezTo>
                  <a:pt x="1033512" y="2012092"/>
                  <a:pt x="900753" y="1931840"/>
                  <a:pt x="749151" y="1891489"/>
                </a:cubicBezTo>
                <a:cubicBezTo>
                  <a:pt x="719099" y="1883417"/>
                  <a:pt x="685910" y="1872657"/>
                  <a:pt x="672005" y="1819309"/>
                </a:cubicBezTo>
                <a:cubicBezTo>
                  <a:pt x="1082403" y="1899108"/>
                  <a:pt x="1456472" y="2107138"/>
                  <a:pt x="1879878" y="2095032"/>
                </a:cubicBezTo>
                <a:cubicBezTo>
                  <a:pt x="1764159" y="2029125"/>
                  <a:pt x="1630053" y="2025540"/>
                  <a:pt x="1506708" y="1979361"/>
                </a:cubicBezTo>
                <a:cubicBezTo>
                  <a:pt x="1594170" y="1944840"/>
                  <a:pt x="1676250" y="1980707"/>
                  <a:pt x="1759226" y="2000434"/>
                </a:cubicBezTo>
                <a:cubicBezTo>
                  <a:pt x="1828747" y="2016573"/>
                  <a:pt x="1891541" y="2019264"/>
                  <a:pt x="1899166" y="1922873"/>
                </a:cubicBezTo>
                <a:cubicBezTo>
                  <a:pt x="1896473" y="1916595"/>
                  <a:pt x="1896922" y="1908527"/>
                  <a:pt x="1897371" y="1900905"/>
                </a:cubicBezTo>
                <a:cubicBezTo>
                  <a:pt x="1874045" y="1861003"/>
                  <a:pt x="1837718" y="1840380"/>
                  <a:pt x="1794659" y="1828722"/>
                </a:cubicBezTo>
                <a:cubicBezTo>
                  <a:pt x="1768644" y="1821548"/>
                  <a:pt x="1734108" y="1810787"/>
                  <a:pt x="1734556" y="1782097"/>
                </a:cubicBezTo>
                <a:cubicBezTo>
                  <a:pt x="1735901" y="1675842"/>
                  <a:pt x="1652927" y="1644904"/>
                  <a:pt x="1569947" y="1613970"/>
                </a:cubicBezTo>
                <a:cubicBezTo>
                  <a:pt x="1616146" y="1561068"/>
                  <a:pt x="1652476" y="1600072"/>
                  <a:pt x="1687462" y="1596039"/>
                </a:cubicBezTo>
                <a:cubicBezTo>
                  <a:pt x="1710336" y="1593348"/>
                  <a:pt x="1730969" y="1588417"/>
                  <a:pt x="1730969" y="1561068"/>
                </a:cubicBezTo>
                <a:cubicBezTo>
                  <a:pt x="1731416" y="1538202"/>
                  <a:pt x="1720651" y="1512198"/>
                  <a:pt x="1698227" y="1511752"/>
                </a:cubicBezTo>
                <a:cubicBezTo>
                  <a:pt x="1557839" y="1507715"/>
                  <a:pt x="1480245" y="1360663"/>
                  <a:pt x="1334474" y="1360216"/>
                </a:cubicBezTo>
                <a:cubicBezTo>
                  <a:pt x="1247460" y="1360216"/>
                  <a:pt x="1379775" y="1277273"/>
                  <a:pt x="1306219" y="1242751"/>
                </a:cubicBezTo>
                <a:cubicBezTo>
                  <a:pt x="1290069" y="1235130"/>
                  <a:pt x="1348378" y="1223475"/>
                  <a:pt x="1374394" y="1225267"/>
                </a:cubicBezTo>
                <a:cubicBezTo>
                  <a:pt x="1399958" y="1227060"/>
                  <a:pt x="1422832" y="1249027"/>
                  <a:pt x="1453783" y="1233336"/>
                </a:cubicBezTo>
                <a:cubicBezTo>
                  <a:pt x="1470825" y="1177296"/>
                  <a:pt x="1426871" y="1156672"/>
                  <a:pt x="1390540" y="1140980"/>
                </a:cubicBezTo>
                <a:cubicBezTo>
                  <a:pt x="1306664" y="1104666"/>
                  <a:pt x="1225034" y="1060730"/>
                  <a:pt x="1133087" y="1047726"/>
                </a:cubicBezTo>
                <a:cubicBezTo>
                  <a:pt x="1100345" y="1043243"/>
                  <a:pt x="1180182" y="983167"/>
                  <a:pt x="1195879" y="962096"/>
                </a:cubicBezTo>
                <a:cubicBezTo>
                  <a:pt x="1010864" y="851359"/>
                  <a:pt x="807123" y="798792"/>
                  <a:pt x="597831" y="751548"/>
                </a:cubicBezTo>
                <a:lnTo>
                  <a:pt x="442083" y="716748"/>
                </a:lnTo>
                <a:lnTo>
                  <a:pt x="442400" y="711360"/>
                </a:lnTo>
                <a:cubicBezTo>
                  <a:pt x="443414" y="694083"/>
                  <a:pt x="445516" y="677096"/>
                  <a:pt x="451969" y="661265"/>
                </a:cubicBezTo>
                <a:cubicBezTo>
                  <a:pt x="456050" y="651253"/>
                  <a:pt x="473332" y="658319"/>
                  <a:pt x="483500" y="654895"/>
                </a:cubicBezTo>
                <a:cubicBezTo>
                  <a:pt x="492418" y="651892"/>
                  <a:pt x="499807" y="645157"/>
                  <a:pt x="508725" y="642154"/>
                </a:cubicBezTo>
                <a:cubicBezTo>
                  <a:pt x="518893" y="638729"/>
                  <a:pt x="529990" y="638895"/>
                  <a:pt x="540256" y="635783"/>
                </a:cubicBezTo>
                <a:cubicBezTo>
                  <a:pt x="551099" y="632497"/>
                  <a:pt x="561188" y="627059"/>
                  <a:pt x="571787" y="623043"/>
                </a:cubicBezTo>
                <a:lnTo>
                  <a:pt x="586226" y="618181"/>
                </a:lnTo>
                <a:lnTo>
                  <a:pt x="652269" y="626742"/>
                </a:lnTo>
                <a:cubicBezTo>
                  <a:pt x="728517" y="634812"/>
                  <a:pt x="799384" y="665300"/>
                  <a:pt x="884603" y="616880"/>
                </a:cubicBezTo>
                <a:cubicBezTo>
                  <a:pt x="941567" y="584600"/>
                  <a:pt x="1032619" y="619568"/>
                  <a:pt x="1102589" y="648263"/>
                </a:cubicBezTo>
                <a:cubicBezTo>
                  <a:pt x="1160446" y="672023"/>
                  <a:pt x="1215615" y="678300"/>
                  <a:pt x="1292314" y="648263"/>
                </a:cubicBezTo>
                <a:cubicBezTo>
                  <a:pt x="1222792" y="629882"/>
                  <a:pt x="1169417" y="613742"/>
                  <a:pt x="1114697" y="602531"/>
                </a:cubicBezTo>
                <a:cubicBezTo>
                  <a:pt x="1071191" y="593567"/>
                  <a:pt x="1174801" y="557250"/>
                  <a:pt x="1227724" y="561734"/>
                </a:cubicBezTo>
                <a:cubicBezTo>
                  <a:pt x="1301732" y="568010"/>
                  <a:pt x="1260020" y="544699"/>
                  <a:pt x="1247460" y="512417"/>
                </a:cubicBezTo>
                <a:cubicBezTo>
                  <a:pt x="1234005" y="477896"/>
                  <a:pt x="1273923" y="467137"/>
                  <a:pt x="1299040" y="474309"/>
                </a:cubicBezTo>
                <a:cubicBezTo>
                  <a:pt x="1395472" y="502556"/>
                  <a:pt x="1491456" y="452789"/>
                  <a:pt x="1591031" y="493141"/>
                </a:cubicBezTo>
                <a:cubicBezTo>
                  <a:pt x="1565912" y="393609"/>
                  <a:pt x="1511640" y="350121"/>
                  <a:pt x="1398164" y="336222"/>
                </a:cubicBezTo>
                <a:cubicBezTo>
                  <a:pt x="1355554" y="330844"/>
                  <a:pt x="1311151" y="338913"/>
                  <a:pt x="1274372" y="310218"/>
                </a:cubicBezTo>
                <a:cubicBezTo>
                  <a:pt x="1253289" y="293633"/>
                  <a:pt x="1229518" y="273906"/>
                  <a:pt x="1246115" y="243419"/>
                </a:cubicBezTo>
                <a:cubicBezTo>
                  <a:pt x="1257775" y="221897"/>
                  <a:pt x="1282894" y="221897"/>
                  <a:pt x="1303527" y="229073"/>
                </a:cubicBezTo>
                <a:cubicBezTo>
                  <a:pt x="1395922" y="260904"/>
                  <a:pt x="1492354" y="272561"/>
                  <a:pt x="1588786" y="284219"/>
                </a:cubicBezTo>
                <a:cubicBezTo>
                  <a:pt x="1603590" y="286011"/>
                  <a:pt x="1620182" y="291840"/>
                  <a:pt x="1636779" y="262247"/>
                </a:cubicBezTo>
                <a:cubicBezTo>
                  <a:pt x="1456472" y="214275"/>
                  <a:pt x="1285137" y="146129"/>
                  <a:pt x="1099896" y="119678"/>
                </a:cubicBezTo>
                <a:cubicBezTo>
                  <a:pt x="1102589" y="107125"/>
                  <a:pt x="1105279" y="94573"/>
                  <a:pt x="1107971" y="82020"/>
                </a:cubicBezTo>
                <a:cubicBezTo>
                  <a:pt x="1252841" y="99950"/>
                  <a:pt x="1397717" y="117884"/>
                  <a:pt x="1580713" y="140303"/>
                </a:cubicBezTo>
                <a:cubicBezTo>
                  <a:pt x="1468133" y="69016"/>
                  <a:pt x="1361834" y="92778"/>
                  <a:pt x="1278409" y="29565"/>
                </a:cubicBezTo>
                <a:cubicBezTo>
                  <a:pt x="1294108" y="5579"/>
                  <a:pt x="1313059" y="-475"/>
                  <a:pt x="1332681" y="29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2892307C-67C9-9832-408F-53957ABB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720524"/>
          </a:xfrm>
        </p:spPr>
        <p:txBody>
          <a:bodyPr>
            <a:normAutofit/>
          </a:bodyPr>
          <a:lstStyle/>
          <a:p>
            <a:r>
              <a:rPr lang="fi-FI"/>
              <a:t>Analysis of Promotions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6D4E9DA-F8FB-9B7E-D499-8B9D96759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65037"/>
            <a:ext cx="5234271" cy="3911925"/>
          </a:xfrm>
        </p:spPr>
        <p:txBody>
          <a:bodyPr>
            <a:normAutofit/>
          </a:bodyPr>
          <a:lstStyle/>
          <a:p>
            <a:r>
              <a:rPr lang="fi-FI" sz="2000" dirty="0" err="1"/>
              <a:t>Large</a:t>
            </a:r>
            <a:r>
              <a:rPr lang="fi-FI" sz="2000" dirty="0"/>
              <a:t> </a:t>
            </a:r>
            <a:r>
              <a:rPr lang="fi-FI" sz="2000" dirty="0" err="1"/>
              <a:t>stores</a:t>
            </a:r>
            <a:r>
              <a:rPr lang="fi-FI" sz="2000" dirty="0"/>
              <a:t> (</a:t>
            </a:r>
            <a:r>
              <a:rPr lang="fi-FI" sz="2000" dirty="0" err="1"/>
              <a:t>by</a:t>
            </a:r>
            <a:r>
              <a:rPr lang="fi-FI" sz="2000" dirty="0"/>
              <a:t> </a:t>
            </a:r>
            <a:r>
              <a:rPr lang="fi-FI" sz="2000" dirty="0" err="1"/>
              <a:t>sales</a:t>
            </a:r>
            <a:r>
              <a:rPr lang="fi-FI" sz="2000" dirty="0"/>
              <a:t>) </a:t>
            </a:r>
            <a:r>
              <a:rPr lang="fi-FI" sz="2000" dirty="0" err="1"/>
              <a:t>seem</a:t>
            </a:r>
            <a:r>
              <a:rPr lang="fi-FI" sz="2000" dirty="0"/>
              <a:t> to </a:t>
            </a:r>
            <a:r>
              <a:rPr lang="fi-FI" sz="2000" dirty="0" err="1"/>
              <a:t>derive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most</a:t>
            </a:r>
            <a:r>
              <a:rPr lang="fi-FI" sz="2000" dirty="0"/>
              <a:t> </a:t>
            </a:r>
            <a:r>
              <a:rPr lang="fi-FI" sz="2000" dirty="0" err="1"/>
              <a:t>benefit</a:t>
            </a:r>
            <a:r>
              <a:rPr lang="fi-FI" sz="2000" dirty="0"/>
              <a:t> </a:t>
            </a:r>
            <a:r>
              <a:rPr lang="fi-FI" sz="2000" dirty="0" err="1"/>
              <a:t>from</a:t>
            </a:r>
            <a:r>
              <a:rPr lang="fi-FI" sz="2000" dirty="0"/>
              <a:t> </a:t>
            </a:r>
            <a:r>
              <a:rPr lang="fi-FI" sz="2000" dirty="0" err="1"/>
              <a:t>promotions</a:t>
            </a:r>
            <a:endParaRPr lang="fi-FI" sz="2000" dirty="0"/>
          </a:p>
          <a:p>
            <a:r>
              <a:rPr lang="fi-FI" sz="2000" dirty="0" err="1"/>
              <a:t>Promotion</a:t>
            </a:r>
            <a:r>
              <a:rPr lang="fi-FI" sz="2000" dirty="0"/>
              <a:t> and </a:t>
            </a:r>
            <a:r>
              <a:rPr lang="fi-FI" sz="2000" dirty="0" err="1"/>
              <a:t>sales</a:t>
            </a:r>
            <a:r>
              <a:rPr lang="fi-FI" sz="2000" dirty="0"/>
              <a:t> </a:t>
            </a:r>
            <a:r>
              <a:rPr lang="fi-FI" sz="2000" dirty="0" err="1"/>
              <a:t>correlation</a:t>
            </a:r>
            <a:r>
              <a:rPr lang="fi-FI" sz="2000" dirty="0"/>
              <a:t> </a:t>
            </a:r>
            <a:r>
              <a:rPr lang="fi-FI" sz="2000" dirty="0" err="1"/>
              <a:t>progressing</a:t>
            </a:r>
            <a:r>
              <a:rPr lang="fi-FI" sz="2000" dirty="0"/>
              <a:t> </a:t>
            </a:r>
            <a:r>
              <a:rPr lang="fi-FI" sz="2000" dirty="0" err="1"/>
              <a:t>over</a:t>
            </a:r>
            <a:r>
              <a:rPr lang="fi-FI" sz="2000" dirty="0"/>
              <a:t> </a:t>
            </a:r>
            <a:r>
              <a:rPr lang="fi-FI" sz="2000" dirty="0" err="1"/>
              <a:t>time</a:t>
            </a:r>
            <a:r>
              <a:rPr lang="fi-FI" sz="2000" dirty="0"/>
              <a:t> (</a:t>
            </a:r>
            <a:r>
              <a:rPr lang="fi-FI" sz="2000" dirty="0" err="1"/>
              <a:t>weak</a:t>
            </a:r>
            <a:r>
              <a:rPr lang="fi-FI" sz="2000" dirty="0"/>
              <a:t> </a:t>
            </a:r>
            <a:r>
              <a:rPr lang="fi-FI" sz="2000" dirty="0" err="1"/>
              <a:t>correlation</a:t>
            </a:r>
            <a:r>
              <a:rPr lang="fi-FI" sz="2000" dirty="0"/>
              <a:t> </a:t>
            </a:r>
            <a:r>
              <a:rPr lang="fi-FI" sz="2000" dirty="0">
                <a:sym typeface="Wingdings" panose="05000000000000000000" pitchFamily="2" charset="2"/>
              </a:rPr>
              <a:t> </a:t>
            </a:r>
            <a:r>
              <a:rPr lang="fi-FI" sz="2000" dirty="0" err="1">
                <a:sym typeface="Wingdings" panose="05000000000000000000" pitchFamily="2" charset="2"/>
              </a:rPr>
              <a:t>strong</a:t>
            </a:r>
            <a:r>
              <a:rPr lang="fi-FI" sz="2000" dirty="0">
                <a:sym typeface="Wingdings" panose="05000000000000000000" pitchFamily="2" charset="2"/>
              </a:rPr>
              <a:t> </a:t>
            </a:r>
            <a:r>
              <a:rPr lang="fi-FI" sz="2000" dirty="0" err="1">
                <a:sym typeface="Wingdings" panose="05000000000000000000" pitchFamily="2" charset="2"/>
              </a:rPr>
              <a:t>correlation</a:t>
            </a:r>
            <a:r>
              <a:rPr lang="fi-FI" sz="2000" dirty="0">
                <a:sym typeface="Wingdings" panose="05000000000000000000" pitchFamily="2" charset="2"/>
              </a:rPr>
              <a:t>)</a:t>
            </a:r>
          </a:p>
          <a:p>
            <a:r>
              <a:rPr lang="fi-FI" sz="2000" dirty="0" err="1">
                <a:sym typeface="Wingdings" panose="05000000000000000000" pitchFamily="2" charset="2"/>
              </a:rPr>
              <a:t>Certain</a:t>
            </a:r>
            <a:r>
              <a:rPr lang="fi-FI" sz="2000" dirty="0">
                <a:sym typeface="Wingdings" panose="05000000000000000000" pitchFamily="2" charset="2"/>
              </a:rPr>
              <a:t> </a:t>
            </a:r>
            <a:r>
              <a:rPr lang="fi-FI" sz="2000" dirty="0" err="1">
                <a:sym typeface="Wingdings" panose="05000000000000000000" pitchFamily="2" charset="2"/>
              </a:rPr>
              <a:t>weak</a:t>
            </a:r>
            <a:r>
              <a:rPr lang="fi-FI" sz="2000" dirty="0">
                <a:sym typeface="Wingdings" panose="05000000000000000000" pitchFamily="2" charset="2"/>
              </a:rPr>
              <a:t> </a:t>
            </a:r>
            <a:r>
              <a:rPr lang="fi-FI" sz="2000" dirty="0" err="1">
                <a:sym typeface="Wingdings" panose="05000000000000000000" pitchFamily="2" charset="2"/>
              </a:rPr>
              <a:t>promotional</a:t>
            </a:r>
            <a:r>
              <a:rPr lang="fi-FI" sz="2000" dirty="0">
                <a:sym typeface="Wingdings" panose="05000000000000000000" pitchFamily="2" charset="2"/>
              </a:rPr>
              <a:t> </a:t>
            </a:r>
            <a:r>
              <a:rPr lang="fi-FI" sz="2000" dirty="0" err="1">
                <a:sym typeface="Wingdings" panose="05000000000000000000" pitchFamily="2" charset="2"/>
              </a:rPr>
              <a:t>product</a:t>
            </a:r>
            <a:r>
              <a:rPr lang="fi-FI" sz="2000" dirty="0">
                <a:sym typeface="Wingdings" panose="05000000000000000000" pitchFamily="2" charset="2"/>
              </a:rPr>
              <a:t> </a:t>
            </a:r>
            <a:r>
              <a:rPr lang="fi-FI" sz="2000" dirty="0" err="1">
                <a:sym typeface="Wingdings" panose="05000000000000000000" pitchFamily="2" charset="2"/>
              </a:rPr>
              <a:t>groups</a:t>
            </a:r>
            <a:r>
              <a:rPr lang="fi-FI" sz="2000" dirty="0">
                <a:sym typeface="Wingdings" panose="05000000000000000000" pitchFamily="2" charset="2"/>
              </a:rPr>
              <a:t> </a:t>
            </a:r>
            <a:r>
              <a:rPr lang="fi-FI" sz="2000" dirty="0" err="1">
                <a:sym typeface="Wingdings" panose="05000000000000000000" pitchFamily="2" charset="2"/>
              </a:rPr>
              <a:t>were</a:t>
            </a:r>
            <a:r>
              <a:rPr lang="fi-FI" sz="2000" dirty="0">
                <a:sym typeface="Wingdings" panose="05000000000000000000" pitchFamily="2" charset="2"/>
              </a:rPr>
              <a:t> </a:t>
            </a:r>
            <a:r>
              <a:rPr lang="fi-FI" sz="2000" dirty="0" err="1">
                <a:sym typeface="Wingdings" panose="05000000000000000000" pitchFamily="2" charset="2"/>
              </a:rPr>
              <a:t>identified</a:t>
            </a:r>
            <a:endParaRPr lang="fi-FI" sz="2000" dirty="0"/>
          </a:p>
        </p:txBody>
      </p:sp>
      <p:pic>
        <p:nvPicPr>
          <p:cNvPr id="6" name="Kuva 5" descr="Kuva, joka sisältää kohteen kaavio&#10;&#10;Kuvaus luotu automaattisesti">
            <a:extLst>
              <a:ext uri="{FF2B5EF4-FFF2-40B4-BE49-F238E27FC236}">
                <a16:creationId xmlns:a16="http://schemas.microsoft.com/office/drawing/2014/main" id="{C38144DD-33CF-3E92-5658-03AD60076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291" y="1418242"/>
            <a:ext cx="3541508" cy="1586157"/>
          </a:xfrm>
          <a:prstGeom prst="rect">
            <a:avLst/>
          </a:prstGeom>
        </p:spPr>
      </p:pic>
      <p:pic>
        <p:nvPicPr>
          <p:cNvPr id="7" name="Kuva 6" descr="Kuva, joka sisältää kohteen kaavio&#10;&#10;Kuvaus luotu automaattisesti">
            <a:extLst>
              <a:ext uri="{FF2B5EF4-FFF2-40B4-BE49-F238E27FC236}">
                <a16:creationId xmlns:a16="http://schemas.microsoft.com/office/drawing/2014/main" id="{DCA610E9-C183-CF27-C0AA-77ED1AF6B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3831714"/>
            <a:ext cx="2393457" cy="1280221"/>
          </a:xfrm>
          <a:prstGeom prst="rect">
            <a:avLst/>
          </a:prstGeom>
        </p:spPr>
      </p:pic>
      <p:pic>
        <p:nvPicPr>
          <p:cNvPr id="4" name="Kuva 3" descr="Kuva, joka sisältää kohteen kaavio&#10;&#10;Kuvaus luotu automaattisesti">
            <a:extLst>
              <a:ext uri="{FF2B5EF4-FFF2-40B4-BE49-F238E27FC236}">
                <a16:creationId xmlns:a16="http://schemas.microsoft.com/office/drawing/2014/main" id="{49790617-AD94-464E-CC76-0302E99CE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477" y="3146704"/>
            <a:ext cx="3377681" cy="357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2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7C182DB-8D9E-DC54-CA92-FA234FC6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fi-FI" dirty="0"/>
              <a:t>Analysis of </a:t>
            </a:r>
            <a:r>
              <a:rPr lang="fi-FI" dirty="0" err="1"/>
              <a:t>holidays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AEF542F-86EE-5D23-9CF6-C50B9CD6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fi-FI" sz="2000" dirty="0"/>
              <a:t>Main </a:t>
            </a:r>
            <a:r>
              <a:rPr lang="fi-FI" sz="2000" dirty="0" err="1"/>
              <a:t>holidays</a:t>
            </a:r>
            <a:r>
              <a:rPr lang="fi-FI" sz="2000" dirty="0"/>
              <a:t> </a:t>
            </a:r>
            <a:r>
              <a:rPr lang="fi-FI" sz="2000" dirty="0" err="1"/>
              <a:t>are</a:t>
            </a:r>
            <a:r>
              <a:rPr lang="fi-FI" sz="2000" dirty="0"/>
              <a:t> </a:t>
            </a:r>
            <a:r>
              <a:rPr lang="fi-FI" sz="2000" dirty="0" err="1"/>
              <a:t>Christmas</a:t>
            </a:r>
            <a:r>
              <a:rPr lang="fi-FI" sz="2000" dirty="0"/>
              <a:t> and </a:t>
            </a:r>
            <a:r>
              <a:rPr lang="fi-FI" sz="2000" dirty="0" err="1"/>
              <a:t>the</a:t>
            </a:r>
            <a:r>
              <a:rPr lang="fi-FI" sz="2000" dirty="0"/>
              <a:t> Carnival (</a:t>
            </a:r>
            <a:r>
              <a:rPr lang="fi-FI" sz="2000" dirty="0" err="1"/>
              <a:t>spring-time</a:t>
            </a:r>
            <a:r>
              <a:rPr lang="fi-FI" sz="2000" dirty="0"/>
              <a:t>)</a:t>
            </a:r>
          </a:p>
          <a:p>
            <a:r>
              <a:rPr lang="fi-FI" sz="2000" dirty="0" err="1"/>
              <a:t>Sales</a:t>
            </a:r>
            <a:r>
              <a:rPr lang="fi-FI" sz="2000" dirty="0"/>
              <a:t> </a:t>
            </a:r>
            <a:r>
              <a:rPr lang="fi-FI" sz="2000" dirty="0" err="1"/>
              <a:t>growth</a:t>
            </a:r>
            <a:r>
              <a:rPr lang="fi-FI" sz="2000" dirty="0"/>
              <a:t> </a:t>
            </a:r>
            <a:r>
              <a:rPr lang="fi-FI" sz="2000" dirty="0" err="1"/>
              <a:t>around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holidays</a:t>
            </a:r>
            <a:r>
              <a:rPr lang="fi-FI" sz="2000" dirty="0"/>
              <a:t> </a:t>
            </a:r>
            <a:r>
              <a:rPr lang="fi-FI" sz="2000" dirty="0" err="1"/>
              <a:t>consistent</a:t>
            </a:r>
            <a:r>
              <a:rPr lang="fi-FI" sz="2000" dirty="0"/>
              <a:t> </a:t>
            </a:r>
            <a:r>
              <a:rPr lang="fi-FI" sz="2000" dirty="0" err="1"/>
              <a:t>with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overall</a:t>
            </a:r>
            <a:r>
              <a:rPr lang="fi-FI" sz="2000" dirty="0"/>
              <a:t> </a:t>
            </a:r>
            <a:r>
              <a:rPr lang="fi-FI" sz="2000" dirty="0" err="1"/>
              <a:t>growth</a:t>
            </a:r>
            <a:r>
              <a:rPr lang="fi-FI" sz="2000" dirty="0"/>
              <a:t> </a:t>
            </a:r>
            <a:r>
              <a:rPr lang="fi-FI" sz="2000" dirty="0" err="1"/>
              <a:t>rate</a:t>
            </a:r>
            <a:r>
              <a:rPr lang="fi-FI" sz="2000" dirty="0"/>
              <a:t> of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company</a:t>
            </a:r>
            <a:endParaRPr lang="fi-FI" sz="2000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38B0347F-2695-5764-A6DF-B0BDE1530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86" y="2748843"/>
            <a:ext cx="4747547" cy="13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9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C1DC2258-1D87-B4E4-BF76-44EE6698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fi-FI" dirty="0"/>
              <a:t>Analysis of </a:t>
            </a:r>
            <a:r>
              <a:rPr lang="fi-FI" dirty="0" err="1"/>
              <a:t>Oil</a:t>
            </a:r>
            <a:r>
              <a:rPr lang="fi-FI" dirty="0"/>
              <a:t> </a:t>
            </a:r>
            <a:r>
              <a:rPr lang="fi-FI" dirty="0" err="1"/>
              <a:t>prices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0AFA804-7378-0AAC-6687-E551C696E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4297154" cy="3553581"/>
          </a:xfrm>
        </p:spPr>
        <p:txBody>
          <a:bodyPr>
            <a:normAutofit/>
          </a:bodyPr>
          <a:lstStyle/>
          <a:p>
            <a:r>
              <a:rPr lang="fi-FI" sz="2000"/>
              <a:t>There seems to be a negative correlation between sales and crude oil prices</a:t>
            </a:r>
            <a:endParaRPr lang="fi-FI" sz="2000" dirty="0"/>
          </a:p>
          <a:p>
            <a:r>
              <a:rPr lang="fi-FI" sz="2000"/>
              <a:t>The drop of oil price could be both a drop in operational business costs all over the </a:t>
            </a:r>
            <a:r>
              <a:rPr lang="fi-FI" sz="2000" dirty="0"/>
              <a:t>country</a:t>
            </a:r>
            <a:r>
              <a:rPr lang="fi-FI" sz="2000"/>
              <a:t>, leading to people having more disposable income to spend</a:t>
            </a:r>
            <a:endParaRPr lang="fi-FI" sz="2000" dirty="0"/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7EAC4263-9F57-3F27-50E2-414B9EF394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556" y="2438112"/>
            <a:ext cx="5574977" cy="249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853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D2A34"/>
      </a:dk2>
      <a:lt2>
        <a:srgbClr val="E2E4E8"/>
      </a:lt2>
      <a:accent1>
        <a:srgbClr val="C29B28"/>
      </a:accent1>
      <a:accent2>
        <a:srgbClr val="CF581D"/>
      </a:accent2>
      <a:accent3>
        <a:srgbClr val="E12F3E"/>
      </a:accent3>
      <a:accent4>
        <a:srgbClr val="CF1D76"/>
      </a:accent4>
      <a:accent5>
        <a:srgbClr val="E12FD2"/>
      </a:accent5>
      <a:accent6>
        <a:srgbClr val="931DCF"/>
      </a:accent6>
      <a:hlink>
        <a:srgbClr val="BF3F9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BF2A098A448428B695A67775E6BC9" ma:contentTypeVersion="2" ma:contentTypeDescription="Create a new document." ma:contentTypeScope="" ma:versionID="6835b98254e39cdaa678c7891ec77576">
  <xsd:schema xmlns:xsd="http://www.w3.org/2001/XMLSchema" xmlns:xs="http://www.w3.org/2001/XMLSchema" xmlns:p="http://schemas.microsoft.com/office/2006/metadata/properties" xmlns:ns2="fb47ec3d-93af-4de9-8219-7909ab98caed" targetNamespace="http://schemas.microsoft.com/office/2006/metadata/properties" ma:root="true" ma:fieldsID="e76bf350fe8a6ff053f174d6817a3e22" ns2:_="">
    <xsd:import namespace="fb47ec3d-93af-4de9-8219-7909ab98ca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7ec3d-93af-4de9-8219-7909ab98ca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A04B4B-CD8E-465D-8C44-2F740CD9F9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47ec3d-93af-4de9-8219-7909ab98ca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4994F8-CC0D-4908-94E5-A4517E9ACD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4F7164-5288-441E-AE22-C2EDEFDBDD06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fb47ec3d-93af-4de9-8219-7909ab98caed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399</Words>
  <Application>Microsoft Office PowerPoint</Application>
  <PresentationFormat>Laajakuva</PresentationFormat>
  <Paragraphs>40</Paragraphs>
  <Slides>10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1" baseType="lpstr">
      <vt:lpstr>BrushVTI</vt:lpstr>
      <vt:lpstr>Ecuador Retail Sales Analysis</vt:lpstr>
      <vt:lpstr>The Assignment</vt:lpstr>
      <vt:lpstr>The Business</vt:lpstr>
      <vt:lpstr>The Data &amp; Preparation</vt:lpstr>
      <vt:lpstr>Modeling &amp; Deployment</vt:lpstr>
      <vt:lpstr>Analysis of sales &amp; forecast</vt:lpstr>
      <vt:lpstr>Analysis of Promotions</vt:lpstr>
      <vt:lpstr>Analysis of holidays</vt:lpstr>
      <vt:lpstr>Analysis of Oil prices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Ecuador Retail Sales Analysis</dc:title>
  <dc:creator>Lauri Uuniemi</dc:creator>
  <cp:lastModifiedBy>Lauri Uuniemi</cp:lastModifiedBy>
  <cp:revision>4</cp:revision>
  <dcterms:created xsi:type="dcterms:W3CDTF">2023-05-04T07:45:58Z</dcterms:created>
  <dcterms:modified xsi:type="dcterms:W3CDTF">2023-05-05T18:08:34Z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0x0101002CFBF2A098A448428B695A67775E6BC9</vt:lpwstr>
  </property>
</Properties>
</file>