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5F6A3-A862-4076-A052-D7667904CC30}" v="59" dt="2023-03-21T15:44:02.973"/>
    <p1510:client id="{408E1E49-C764-4774-A69B-37B919F0C027}" v="1281" dt="2023-03-21T15:44:0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meri Jokinen" userId="S::pjokinen18@student.oulu.fi::ae05738b-4f02-4c7d-94fd-9b19486a2e3d" providerId="AD" clId="Web-{DFE63AE7-6278-4BA8-A790-B72AC85CCA33}"/>
    <pc:docChg chg="addSld modSld">
      <pc:chgData name="Elmeri Jokinen" userId="S::pjokinen18@student.oulu.fi::ae05738b-4f02-4c7d-94fd-9b19486a2e3d" providerId="AD" clId="Web-{DFE63AE7-6278-4BA8-A790-B72AC85CCA33}" dt="2023-03-20T14:28:34.604" v="52" actId="14100"/>
      <pc:docMkLst>
        <pc:docMk/>
      </pc:docMkLst>
      <pc:sldChg chg="delSp modSp new">
        <pc:chgData name="Elmeri Jokinen" userId="S::pjokinen18@student.oulu.fi::ae05738b-4f02-4c7d-94fd-9b19486a2e3d" providerId="AD" clId="Web-{DFE63AE7-6278-4BA8-A790-B72AC85CCA33}" dt="2023-03-20T14:28:34.604" v="52" actId="14100"/>
        <pc:sldMkLst>
          <pc:docMk/>
          <pc:sldMk cId="1688761957" sldId="257"/>
        </pc:sldMkLst>
        <pc:spChg chg="del">
          <ac:chgData name="Elmeri Jokinen" userId="S::pjokinen18@student.oulu.fi::ae05738b-4f02-4c7d-94fd-9b19486a2e3d" providerId="AD" clId="Web-{DFE63AE7-6278-4BA8-A790-B72AC85CCA33}" dt="2023-03-20T14:28:26.650" v="51"/>
          <ac:spMkLst>
            <pc:docMk/>
            <pc:sldMk cId="1688761957" sldId="257"/>
            <ac:spMk id="2" creationId="{EEDE5FF2-70C6-F7BE-A58E-A8FC70CA4A1A}"/>
          </ac:spMkLst>
        </pc:spChg>
        <pc:spChg chg="mod">
          <ac:chgData name="Elmeri Jokinen" userId="S::pjokinen18@student.oulu.fi::ae05738b-4f02-4c7d-94fd-9b19486a2e3d" providerId="AD" clId="Web-{DFE63AE7-6278-4BA8-A790-B72AC85CCA33}" dt="2023-03-20T14:28:34.604" v="52" actId="14100"/>
          <ac:spMkLst>
            <pc:docMk/>
            <pc:sldMk cId="1688761957" sldId="257"/>
            <ac:spMk id="3" creationId="{F3F75537-7A62-C612-4DC4-ED14F8C468F3}"/>
          </ac:spMkLst>
        </pc:spChg>
      </pc:sldChg>
    </pc:docChg>
  </pc:docChgLst>
  <pc:docChgLst>
    <pc:chgData name="Juho Syrjä" userId="S::jsyrja20@student.oulu.fi::9f5d8d9e-02cd-4d2f-bf02-25af607eb27e" providerId="AD" clId="Web-{2014F973-A05B-43D8-97F3-B4D9A9543261}"/>
    <pc:docChg chg="modSld">
      <pc:chgData name="Juho Syrjä" userId="S::jsyrja20@student.oulu.fi::9f5d8d9e-02cd-4d2f-bf02-25af607eb27e" providerId="AD" clId="Web-{2014F973-A05B-43D8-97F3-B4D9A9543261}" dt="2023-03-20T14:58:59.991" v="26" actId="20577"/>
      <pc:docMkLst>
        <pc:docMk/>
      </pc:docMkLst>
      <pc:sldChg chg="modSp">
        <pc:chgData name="Juho Syrjä" userId="S::jsyrja20@student.oulu.fi::9f5d8d9e-02cd-4d2f-bf02-25af607eb27e" providerId="AD" clId="Web-{2014F973-A05B-43D8-97F3-B4D9A9543261}" dt="2023-03-20T14:58:59.991" v="26" actId="20577"/>
        <pc:sldMkLst>
          <pc:docMk/>
          <pc:sldMk cId="182953347" sldId="260"/>
        </pc:sldMkLst>
        <pc:spChg chg="mod">
          <ac:chgData name="Juho Syrjä" userId="S::jsyrja20@student.oulu.fi::9f5d8d9e-02cd-4d2f-bf02-25af607eb27e" providerId="AD" clId="Web-{2014F973-A05B-43D8-97F3-B4D9A9543261}" dt="2023-03-20T14:58:59.991" v="26" actId="20577"/>
          <ac:spMkLst>
            <pc:docMk/>
            <pc:sldMk cId="182953347" sldId="260"/>
            <ac:spMk id="3" creationId="{7607226F-ACE8-9A02-A15B-7D254FD21F0D}"/>
          </ac:spMkLst>
        </pc:spChg>
      </pc:sldChg>
    </pc:docChg>
  </pc:docChgLst>
  <pc:docChgLst>
    <pc:chgData name="Elmeri Jokinen" userId="S::pjokinen18@student.oulu.fi::ae05738b-4f02-4c7d-94fd-9b19486a2e3d" providerId="AD" clId="Web-{4753C515-2225-4BCC-B677-41BC2E2F73C8}"/>
    <pc:docChg chg="addSld delSld modSld">
      <pc:chgData name="Elmeri Jokinen" userId="S::pjokinen18@student.oulu.fi::ae05738b-4f02-4c7d-94fd-9b19486a2e3d" providerId="AD" clId="Web-{4753C515-2225-4BCC-B677-41BC2E2F73C8}" dt="2023-03-20T14:58:33.236" v="111"/>
      <pc:docMkLst>
        <pc:docMk/>
      </pc:docMkLst>
      <pc:sldChg chg="modSp new">
        <pc:chgData name="Elmeri Jokinen" userId="S::pjokinen18@student.oulu.fi::ae05738b-4f02-4c7d-94fd-9b19486a2e3d" providerId="AD" clId="Web-{4753C515-2225-4BCC-B677-41BC2E2F73C8}" dt="2023-03-20T14:43:54.356" v="18" actId="20577"/>
        <pc:sldMkLst>
          <pc:docMk/>
          <pc:sldMk cId="2471482719" sldId="261"/>
        </pc:sldMkLst>
        <pc:spChg chg="mod">
          <ac:chgData name="Elmeri Jokinen" userId="S::pjokinen18@student.oulu.fi::ae05738b-4f02-4c7d-94fd-9b19486a2e3d" providerId="AD" clId="Web-{4753C515-2225-4BCC-B677-41BC2E2F73C8}" dt="2023-03-20T14:43:54.356" v="18" actId="20577"/>
          <ac:spMkLst>
            <pc:docMk/>
            <pc:sldMk cId="2471482719" sldId="261"/>
            <ac:spMk id="2" creationId="{CCF311EA-F1F8-C12B-9773-B1271F831622}"/>
          </ac:spMkLst>
        </pc:spChg>
      </pc:sldChg>
      <pc:sldChg chg="modSp new del">
        <pc:chgData name="Elmeri Jokinen" userId="S::pjokinen18@student.oulu.fi::ae05738b-4f02-4c7d-94fd-9b19486a2e3d" providerId="AD" clId="Web-{4753C515-2225-4BCC-B677-41BC2E2F73C8}" dt="2023-03-20T14:58:33.236" v="111"/>
        <pc:sldMkLst>
          <pc:docMk/>
          <pc:sldMk cId="1416752837" sldId="262"/>
        </pc:sldMkLst>
        <pc:spChg chg="mod">
          <ac:chgData name="Elmeri Jokinen" userId="S::pjokinen18@student.oulu.fi::ae05738b-4f02-4c7d-94fd-9b19486a2e3d" providerId="AD" clId="Web-{4753C515-2225-4BCC-B677-41BC2E2F73C8}" dt="2023-03-20T14:45:29.152" v="84" actId="20577"/>
          <ac:spMkLst>
            <pc:docMk/>
            <pc:sldMk cId="1416752837" sldId="262"/>
            <ac:spMk id="2" creationId="{3883951D-CF7C-DC2A-1C9B-ADD2D116FC23}"/>
          </ac:spMkLst>
        </pc:spChg>
        <pc:spChg chg="mod">
          <ac:chgData name="Elmeri Jokinen" userId="S::pjokinen18@student.oulu.fi::ae05738b-4f02-4c7d-94fd-9b19486a2e3d" providerId="AD" clId="Web-{4753C515-2225-4BCC-B677-41BC2E2F73C8}" dt="2023-03-20T14:53:43.568" v="110" actId="20577"/>
          <ac:spMkLst>
            <pc:docMk/>
            <pc:sldMk cId="1416752837" sldId="262"/>
            <ac:spMk id="3" creationId="{8D7B8148-36AA-C68C-4761-1C5B386D9DAD}"/>
          </ac:spMkLst>
        </pc:spChg>
      </pc:sldChg>
    </pc:docChg>
  </pc:docChgLst>
  <pc:docChgLst>
    <pc:chgData name="Fuzel Shaik" userId="S::fshaik22@student.oulu.fi::541fe2c9-4e2b-4a0e-b17a-928c1247ff08" providerId="AD" clId="Web-{910F7495-C48F-4024-9F29-6AC2547F902C}"/>
    <pc:docChg chg="addSld modSld sldOrd">
      <pc:chgData name="Fuzel Shaik" userId="S::fshaik22@student.oulu.fi::541fe2c9-4e2b-4a0e-b17a-928c1247ff08" providerId="AD" clId="Web-{910F7495-C48F-4024-9F29-6AC2547F902C}" dt="2023-03-20T15:02:52.441" v="743" actId="20577"/>
      <pc:docMkLst>
        <pc:docMk/>
      </pc:docMkLst>
      <pc:sldChg chg="modSp">
        <pc:chgData name="Fuzel Shaik" userId="S::fshaik22@student.oulu.fi::541fe2c9-4e2b-4a0e-b17a-928c1247ff08" providerId="AD" clId="Web-{910F7495-C48F-4024-9F29-6AC2547F902C}" dt="2023-03-20T14:58:20.282" v="679" actId="20577"/>
        <pc:sldMkLst>
          <pc:docMk/>
          <pc:sldMk cId="2542261275" sldId="258"/>
        </pc:sldMkLst>
        <pc:spChg chg="mod">
          <ac:chgData name="Fuzel Shaik" userId="S::fshaik22@student.oulu.fi::541fe2c9-4e2b-4a0e-b17a-928c1247ff08" providerId="AD" clId="Web-{910F7495-C48F-4024-9F29-6AC2547F902C}" dt="2023-03-20T14:52:26.668" v="525" actId="20577"/>
          <ac:spMkLst>
            <pc:docMk/>
            <pc:sldMk cId="2542261275" sldId="258"/>
            <ac:spMk id="2" creationId="{D2911426-4722-52B9-D965-672DBDAD339D}"/>
          </ac:spMkLst>
        </pc:spChg>
        <pc:spChg chg="mod">
          <ac:chgData name="Fuzel Shaik" userId="S::fshaik22@student.oulu.fi::541fe2c9-4e2b-4a0e-b17a-928c1247ff08" providerId="AD" clId="Web-{910F7495-C48F-4024-9F29-6AC2547F902C}" dt="2023-03-20T14:58:20.282" v="679" actId="20577"/>
          <ac:spMkLst>
            <pc:docMk/>
            <pc:sldMk cId="2542261275" sldId="258"/>
            <ac:spMk id="4" creationId="{C61D8969-DDA8-8149-3670-64E8AAF51333}"/>
          </ac:spMkLst>
        </pc:spChg>
      </pc:sldChg>
      <pc:sldChg chg="modSp new">
        <pc:chgData name="Fuzel Shaik" userId="S::fshaik22@student.oulu.fi::541fe2c9-4e2b-4a0e-b17a-928c1247ff08" providerId="AD" clId="Web-{910F7495-C48F-4024-9F29-6AC2547F902C}" dt="2023-03-20T15:02:52.441" v="743" actId="20577"/>
        <pc:sldMkLst>
          <pc:docMk/>
          <pc:sldMk cId="2285926926" sldId="259"/>
        </pc:sldMkLst>
        <pc:spChg chg="mod">
          <ac:chgData name="Fuzel Shaik" userId="S::fshaik22@student.oulu.fi::541fe2c9-4e2b-4a0e-b17a-928c1247ff08" providerId="AD" clId="Web-{910F7495-C48F-4024-9F29-6AC2547F902C}" dt="2023-03-20T14:40:18.441" v="33" actId="20577"/>
          <ac:spMkLst>
            <pc:docMk/>
            <pc:sldMk cId="2285926926" sldId="259"/>
            <ac:spMk id="2" creationId="{B5643AF2-858D-812A-C362-D8BF00E9BA02}"/>
          </ac:spMkLst>
        </pc:spChg>
        <pc:spChg chg="mod">
          <ac:chgData name="Fuzel Shaik" userId="S::fshaik22@student.oulu.fi::541fe2c9-4e2b-4a0e-b17a-928c1247ff08" providerId="AD" clId="Web-{910F7495-C48F-4024-9F29-6AC2547F902C}" dt="2023-03-20T15:02:52.441" v="743" actId="20577"/>
          <ac:spMkLst>
            <pc:docMk/>
            <pc:sldMk cId="2285926926" sldId="259"/>
            <ac:spMk id="3" creationId="{A999E275-3662-BE28-2D9F-D8CD31263A34}"/>
          </ac:spMkLst>
        </pc:spChg>
      </pc:sldChg>
      <pc:sldChg chg="modSp ord">
        <pc:chgData name="Fuzel Shaik" userId="S::fshaik22@student.oulu.fi::541fe2c9-4e2b-4a0e-b17a-928c1247ff08" providerId="AD" clId="Web-{910F7495-C48F-4024-9F29-6AC2547F902C}" dt="2023-03-20T14:51:30.089" v="491"/>
        <pc:sldMkLst>
          <pc:docMk/>
          <pc:sldMk cId="1416752837" sldId="262"/>
        </pc:sldMkLst>
        <pc:spChg chg="mod">
          <ac:chgData name="Fuzel Shaik" userId="S::fshaik22@student.oulu.fi::541fe2c9-4e2b-4a0e-b17a-928c1247ff08" providerId="AD" clId="Web-{910F7495-C48F-4024-9F29-6AC2547F902C}" dt="2023-03-20T14:48:36.368" v="490" actId="20577"/>
          <ac:spMkLst>
            <pc:docMk/>
            <pc:sldMk cId="1416752837" sldId="262"/>
            <ac:spMk id="3" creationId="{8D7B8148-36AA-C68C-4761-1C5B386D9DAD}"/>
          </ac:spMkLst>
        </pc:spChg>
      </pc:sldChg>
    </pc:docChg>
  </pc:docChgLst>
  <pc:docChgLst>
    <pc:chgData name="Lauri Uuniemi" userId="efa06494-8fcc-4632-a78e-ef5a790e9a28" providerId="ADAL" clId="{408E1E49-C764-4774-A69B-37B919F0C027}"/>
    <pc:docChg chg="undo custSel addSld delSld modSld sldOrd">
      <pc:chgData name="Lauri Uuniemi" userId="efa06494-8fcc-4632-a78e-ef5a790e9a28" providerId="ADAL" clId="{408E1E49-C764-4774-A69B-37B919F0C027}" dt="2023-03-21T16:09:20.007" v="1674" actId="20577"/>
      <pc:docMkLst>
        <pc:docMk/>
      </pc:docMkLst>
      <pc:sldChg chg="addSp modSp mod setBg">
        <pc:chgData name="Lauri Uuniemi" userId="efa06494-8fcc-4632-a78e-ef5a790e9a28" providerId="ADAL" clId="{408E1E49-C764-4774-A69B-37B919F0C027}" dt="2023-03-21T15:41:06.232" v="1635" actId="2711"/>
        <pc:sldMkLst>
          <pc:docMk/>
          <pc:sldMk cId="2894266127" sldId="256"/>
        </pc:sldMkLst>
        <pc:spChg chg="mod">
          <ac:chgData name="Lauri Uuniemi" userId="efa06494-8fcc-4632-a78e-ef5a790e9a28" providerId="ADAL" clId="{408E1E49-C764-4774-A69B-37B919F0C027}" dt="2023-03-21T15:41:01.822" v="1634" actId="27636"/>
          <ac:spMkLst>
            <pc:docMk/>
            <pc:sldMk cId="2894266127" sldId="256"/>
            <ac:spMk id="2" creationId="{309CD1D8-D3F4-530E-A924-B1093C8D34EF}"/>
          </ac:spMkLst>
        </pc:spChg>
        <pc:spChg chg="mod">
          <ac:chgData name="Lauri Uuniemi" userId="efa06494-8fcc-4632-a78e-ef5a790e9a28" providerId="ADAL" clId="{408E1E49-C764-4774-A69B-37B919F0C027}" dt="2023-03-21T15:41:06.232" v="1635" actId="2711"/>
          <ac:spMkLst>
            <pc:docMk/>
            <pc:sldMk cId="2894266127" sldId="256"/>
            <ac:spMk id="3" creationId="{CD139898-6C59-E533-054D-935AD52535B7}"/>
          </ac:spMkLst>
        </pc:spChg>
        <pc:spChg chg="add">
          <ac:chgData name="Lauri Uuniemi" userId="efa06494-8fcc-4632-a78e-ef5a790e9a28" providerId="ADAL" clId="{408E1E49-C764-4774-A69B-37B919F0C027}" dt="2023-03-21T15:07:06.414" v="844" actId="26606"/>
          <ac:spMkLst>
            <pc:docMk/>
            <pc:sldMk cId="2894266127" sldId="256"/>
            <ac:spMk id="10" creationId="{65219498-D544-41AC-98FE-8F956EF66A62}"/>
          </ac:spMkLst>
        </pc:spChg>
        <pc:spChg chg="add">
          <ac:chgData name="Lauri Uuniemi" userId="efa06494-8fcc-4632-a78e-ef5a790e9a28" providerId="ADAL" clId="{408E1E49-C764-4774-A69B-37B919F0C027}" dt="2023-03-21T15:07:06.414" v="844" actId="26606"/>
          <ac:spMkLst>
            <pc:docMk/>
            <pc:sldMk cId="2894266127" sldId="256"/>
            <ac:spMk id="12" creationId="{F500DBFC-17A9-4E0A-AEE2-A49F9AEEF0FD}"/>
          </ac:spMkLst>
        </pc:spChg>
        <pc:grpChg chg="add">
          <ac:chgData name="Lauri Uuniemi" userId="efa06494-8fcc-4632-a78e-ef5a790e9a28" providerId="ADAL" clId="{408E1E49-C764-4774-A69B-37B919F0C027}" dt="2023-03-21T15:07:06.414" v="844" actId="26606"/>
          <ac:grpSpMkLst>
            <pc:docMk/>
            <pc:sldMk cId="2894266127" sldId="256"/>
            <ac:grpSpMk id="14" creationId="{D74613BB-817C-4C4F-8A24-4936F2F064C0}"/>
          </ac:grpSpMkLst>
        </pc:grpChg>
        <pc:picChg chg="add">
          <ac:chgData name="Lauri Uuniemi" userId="efa06494-8fcc-4632-a78e-ef5a790e9a28" providerId="ADAL" clId="{408E1E49-C764-4774-A69B-37B919F0C027}" dt="2023-03-21T15:07:06.414" v="844" actId="26606"/>
          <ac:picMkLst>
            <pc:docMk/>
            <pc:sldMk cId="2894266127" sldId="256"/>
            <ac:picMk id="7" creationId="{0CACA0D3-64A3-B3F1-027E-E708047113C5}"/>
          </ac:picMkLst>
        </pc:picChg>
      </pc:sldChg>
      <pc:sldChg chg="modSp del mod">
        <pc:chgData name="Lauri Uuniemi" userId="efa06494-8fcc-4632-a78e-ef5a790e9a28" providerId="ADAL" clId="{408E1E49-C764-4774-A69B-37B919F0C027}" dt="2023-03-20T14:51:59.744" v="718" actId="47"/>
        <pc:sldMkLst>
          <pc:docMk/>
          <pc:sldMk cId="1688761957" sldId="257"/>
        </pc:sldMkLst>
        <pc:spChg chg="mod">
          <ac:chgData name="Lauri Uuniemi" userId="efa06494-8fcc-4632-a78e-ef5a790e9a28" providerId="ADAL" clId="{408E1E49-C764-4774-A69B-37B919F0C027}" dt="2023-03-20T14:39:26.048" v="248" actId="20577"/>
          <ac:spMkLst>
            <pc:docMk/>
            <pc:sldMk cId="1688761957" sldId="257"/>
            <ac:spMk id="3" creationId="{F3F75537-7A62-C612-4DC4-ED14F8C468F3}"/>
          </ac:spMkLst>
        </pc:spChg>
      </pc:sldChg>
      <pc:sldChg chg="addSp delSp modSp new mod ord setBg">
        <pc:chgData name="Lauri Uuniemi" userId="efa06494-8fcc-4632-a78e-ef5a790e9a28" providerId="ADAL" clId="{408E1E49-C764-4774-A69B-37B919F0C027}" dt="2023-03-21T16:09:20.007" v="1674" actId="20577"/>
        <pc:sldMkLst>
          <pc:docMk/>
          <pc:sldMk cId="2542261275" sldId="258"/>
        </pc:sldMkLst>
        <pc:spChg chg="mod">
          <ac:chgData name="Lauri Uuniemi" userId="efa06494-8fcc-4632-a78e-ef5a790e9a28" providerId="ADAL" clId="{408E1E49-C764-4774-A69B-37B919F0C027}" dt="2023-03-21T15:41:32.335" v="1637" actId="2711"/>
          <ac:spMkLst>
            <pc:docMk/>
            <pc:sldMk cId="2542261275" sldId="258"/>
            <ac:spMk id="2" creationId="{D2911426-4722-52B9-D965-672DBDAD339D}"/>
          </ac:spMkLst>
        </pc:spChg>
        <pc:spChg chg="del mod">
          <ac:chgData name="Lauri Uuniemi" userId="efa06494-8fcc-4632-a78e-ef5a790e9a28" providerId="ADAL" clId="{408E1E49-C764-4774-A69B-37B919F0C027}" dt="2023-03-20T14:45:23.394" v="557" actId="478"/>
          <ac:spMkLst>
            <pc:docMk/>
            <pc:sldMk cId="2542261275" sldId="258"/>
            <ac:spMk id="3" creationId="{6AF82F4E-1304-3833-5588-24BC097A33BD}"/>
          </ac:spMkLst>
        </pc:spChg>
        <pc:spChg chg="add mod">
          <ac:chgData name="Lauri Uuniemi" userId="efa06494-8fcc-4632-a78e-ef5a790e9a28" providerId="ADAL" clId="{408E1E49-C764-4774-A69B-37B919F0C027}" dt="2023-03-21T16:09:20.007" v="1674" actId="20577"/>
          <ac:spMkLst>
            <pc:docMk/>
            <pc:sldMk cId="2542261275" sldId="258"/>
            <ac:spMk id="4" creationId="{C61D8969-DDA8-8149-3670-64E8AAF51333}"/>
          </ac:spMkLst>
        </pc:spChg>
        <pc:spChg chg="add">
          <ac:chgData name="Lauri Uuniemi" userId="efa06494-8fcc-4632-a78e-ef5a790e9a28" providerId="ADAL" clId="{408E1E49-C764-4774-A69B-37B919F0C027}" dt="2023-03-21T15:07:24.051" v="846" actId="26606"/>
          <ac:spMkLst>
            <pc:docMk/>
            <pc:sldMk cId="2542261275" sldId="258"/>
            <ac:spMk id="9" creationId="{18873D23-2DCF-4B31-A009-95721C06E8E1}"/>
          </ac:spMkLst>
        </pc:spChg>
        <pc:spChg chg="add">
          <ac:chgData name="Lauri Uuniemi" userId="efa06494-8fcc-4632-a78e-ef5a790e9a28" providerId="ADAL" clId="{408E1E49-C764-4774-A69B-37B919F0C027}" dt="2023-03-21T15:07:24.051" v="846" actId="26606"/>
          <ac:spMkLst>
            <pc:docMk/>
            <pc:sldMk cId="2542261275" sldId="258"/>
            <ac:spMk id="11" creationId="{C13EF075-D4EF-4929-ADBC-91B27DA19955}"/>
          </ac:spMkLst>
        </pc:spChg>
        <pc:grpChg chg="add">
          <ac:chgData name="Lauri Uuniemi" userId="efa06494-8fcc-4632-a78e-ef5a790e9a28" providerId="ADAL" clId="{408E1E49-C764-4774-A69B-37B919F0C027}" dt="2023-03-21T15:07:24.051" v="846" actId="26606"/>
          <ac:grpSpMkLst>
            <pc:docMk/>
            <pc:sldMk cId="2542261275" sldId="258"/>
            <ac:grpSpMk id="13" creationId="{DAA26DFA-AAB2-4973-9C17-16D587C7B198}"/>
          </ac:grpSpMkLst>
        </pc:grpChg>
        <pc:picChg chg="add mod">
          <ac:chgData name="Lauri Uuniemi" userId="efa06494-8fcc-4632-a78e-ef5a790e9a28" providerId="ADAL" clId="{408E1E49-C764-4774-A69B-37B919F0C027}" dt="2023-03-21T15:14:16.088" v="1083" actId="1076"/>
          <ac:picMkLst>
            <pc:docMk/>
            <pc:sldMk cId="2542261275" sldId="258"/>
            <ac:picMk id="5" creationId="{06549267-BD0A-2498-433B-F4AF03B7EE92}"/>
          </ac:picMkLst>
        </pc:picChg>
        <pc:picChg chg="add mod">
          <ac:chgData name="Lauri Uuniemi" userId="efa06494-8fcc-4632-a78e-ef5a790e9a28" providerId="ADAL" clId="{408E1E49-C764-4774-A69B-37B919F0C027}" dt="2023-03-21T15:15:12.894" v="1085" actId="1076"/>
          <ac:picMkLst>
            <pc:docMk/>
            <pc:sldMk cId="2542261275" sldId="258"/>
            <ac:picMk id="7" creationId="{D3233327-BFF0-C358-2310-D7CA74CF3467}"/>
          </ac:picMkLst>
        </pc:picChg>
      </pc:sldChg>
      <pc:sldChg chg="addSp delSp modSp mod ord setBg">
        <pc:chgData name="Lauri Uuniemi" userId="efa06494-8fcc-4632-a78e-ef5a790e9a28" providerId="ADAL" clId="{408E1E49-C764-4774-A69B-37B919F0C027}" dt="2023-03-21T16:03:36.552" v="1672" actId="20577"/>
        <pc:sldMkLst>
          <pc:docMk/>
          <pc:sldMk cId="2285926926" sldId="259"/>
        </pc:sldMkLst>
        <pc:spChg chg="mod">
          <ac:chgData name="Lauri Uuniemi" userId="efa06494-8fcc-4632-a78e-ef5a790e9a28" providerId="ADAL" clId="{408E1E49-C764-4774-A69B-37B919F0C027}" dt="2023-03-21T15:40:30.576" v="1630" actId="1076"/>
          <ac:spMkLst>
            <pc:docMk/>
            <pc:sldMk cId="2285926926" sldId="259"/>
            <ac:spMk id="2" creationId="{B5643AF2-858D-812A-C362-D8BF00E9BA02}"/>
          </ac:spMkLst>
        </pc:spChg>
        <pc:spChg chg="mod">
          <ac:chgData name="Lauri Uuniemi" userId="efa06494-8fcc-4632-a78e-ef5a790e9a28" providerId="ADAL" clId="{408E1E49-C764-4774-A69B-37B919F0C027}" dt="2023-03-21T16:03:36.552" v="1672" actId="20577"/>
          <ac:spMkLst>
            <pc:docMk/>
            <pc:sldMk cId="2285926926" sldId="259"/>
            <ac:spMk id="3" creationId="{A999E275-3662-BE28-2D9F-D8CD31263A34}"/>
          </ac:spMkLst>
        </pc:spChg>
        <pc:spChg chg="add del">
          <ac:chgData name="Lauri Uuniemi" userId="efa06494-8fcc-4632-a78e-ef5a790e9a28" providerId="ADAL" clId="{408E1E49-C764-4774-A69B-37B919F0C027}" dt="2023-03-21T15:40:12.042" v="1625" actId="26606"/>
          <ac:spMkLst>
            <pc:docMk/>
            <pc:sldMk cId="2285926926" sldId="259"/>
            <ac:spMk id="9" creationId="{79BB35BC-D5C2-4C8B-A22A-A71E6191913B}"/>
          </ac:spMkLst>
        </pc:spChg>
        <pc:spChg chg="add del">
          <ac:chgData name="Lauri Uuniemi" userId="efa06494-8fcc-4632-a78e-ef5a790e9a28" providerId="ADAL" clId="{408E1E49-C764-4774-A69B-37B919F0C027}" dt="2023-03-21T15:40:19.946" v="1629" actId="26606"/>
          <ac:spMkLst>
            <pc:docMk/>
            <pc:sldMk cId="2285926926" sldId="259"/>
            <ac:spMk id="14" creationId="{F821940F-7A1D-4ACC-85B4-A932898ABB37}"/>
          </ac:spMkLst>
        </pc:spChg>
        <pc:spChg chg="add del">
          <ac:chgData name="Lauri Uuniemi" userId="efa06494-8fcc-4632-a78e-ef5a790e9a28" providerId="ADAL" clId="{408E1E49-C764-4774-A69B-37B919F0C027}" dt="2023-03-21T15:40:19.946" v="1629" actId="26606"/>
          <ac:spMkLst>
            <pc:docMk/>
            <pc:sldMk cId="2285926926" sldId="259"/>
            <ac:spMk id="16" creationId="{16674508-81D3-48CF-96BF-7FC60EAA572A}"/>
          </ac:spMkLst>
        </pc:spChg>
        <pc:spChg chg="add del">
          <ac:chgData name="Lauri Uuniemi" userId="efa06494-8fcc-4632-a78e-ef5a790e9a28" providerId="ADAL" clId="{408E1E49-C764-4774-A69B-37B919F0C027}" dt="2023-03-21T15:40:19.928" v="1628" actId="26606"/>
          <ac:spMkLst>
            <pc:docMk/>
            <pc:sldMk cId="2285926926" sldId="259"/>
            <ac:spMk id="22" creationId="{2C61293E-6EBE-43EF-A52C-9BEBFD7679D4}"/>
          </ac:spMkLst>
        </pc:spChg>
        <pc:spChg chg="add del">
          <ac:chgData name="Lauri Uuniemi" userId="efa06494-8fcc-4632-a78e-ef5a790e9a28" providerId="ADAL" clId="{408E1E49-C764-4774-A69B-37B919F0C027}" dt="2023-03-21T15:40:19.928" v="1628" actId="26606"/>
          <ac:spMkLst>
            <pc:docMk/>
            <pc:sldMk cId="2285926926" sldId="259"/>
            <ac:spMk id="24" creationId="{21540236-BFD5-4A9D-8840-4703E7F76825}"/>
          </ac:spMkLst>
        </pc:spChg>
        <pc:spChg chg="add">
          <ac:chgData name="Lauri Uuniemi" userId="efa06494-8fcc-4632-a78e-ef5a790e9a28" providerId="ADAL" clId="{408E1E49-C764-4774-A69B-37B919F0C027}" dt="2023-03-21T15:40:19.946" v="1629" actId="26606"/>
          <ac:spMkLst>
            <pc:docMk/>
            <pc:sldMk cId="2285926926" sldId="259"/>
            <ac:spMk id="30" creationId="{E10650BA-D090-4A23-98E3-B48BBAEA9201}"/>
          </ac:spMkLst>
        </pc:spChg>
        <pc:grpChg chg="add">
          <ac:chgData name="Lauri Uuniemi" userId="efa06494-8fcc-4632-a78e-ef5a790e9a28" providerId="ADAL" clId="{408E1E49-C764-4774-A69B-37B919F0C027}" dt="2023-03-21T15:40:19.946" v="1629" actId="26606"/>
          <ac:grpSpMkLst>
            <pc:docMk/>
            <pc:sldMk cId="2285926926" sldId="259"/>
            <ac:grpSpMk id="32" creationId="{FFB939B9-73CE-4644-87BB-72AEBF001142}"/>
          </ac:grpSpMkLst>
        </pc:grpChg>
        <pc:picChg chg="add del mod ord">
          <ac:chgData name="Lauri Uuniemi" userId="efa06494-8fcc-4632-a78e-ef5a790e9a28" providerId="ADAL" clId="{408E1E49-C764-4774-A69B-37B919F0C027}" dt="2023-03-21T15:40:13.819" v="1626" actId="478"/>
          <ac:picMkLst>
            <pc:docMk/>
            <pc:sldMk cId="2285926926" sldId="259"/>
            <ac:picMk id="5" creationId="{99C452D2-FAD7-6AA0-CE83-5C0041DCFE75}"/>
          </ac:picMkLst>
        </pc:picChg>
        <pc:picChg chg="add del">
          <ac:chgData name="Lauri Uuniemi" userId="efa06494-8fcc-4632-a78e-ef5a790e9a28" providerId="ADAL" clId="{408E1E49-C764-4774-A69B-37B919F0C027}" dt="2023-03-21T15:40:19.928" v="1628" actId="26606"/>
          <ac:picMkLst>
            <pc:docMk/>
            <pc:sldMk cId="2285926926" sldId="259"/>
            <ac:picMk id="18" creationId="{5B3D40AE-6DCB-781B-BD9C-680B4AA9B028}"/>
          </ac:picMkLst>
        </pc:picChg>
        <pc:picChg chg="add mod">
          <ac:chgData name="Lauri Uuniemi" userId="efa06494-8fcc-4632-a78e-ef5a790e9a28" providerId="ADAL" clId="{408E1E49-C764-4774-A69B-37B919F0C027}" dt="2023-03-21T16:03:29.354" v="1665" actId="1076"/>
          <ac:picMkLst>
            <pc:docMk/>
            <pc:sldMk cId="2285926926" sldId="259"/>
            <ac:picMk id="31" creationId="{E2519125-3D60-A743-DA31-1CAC8F28D765}"/>
          </ac:picMkLst>
        </pc:picChg>
      </pc:sldChg>
      <pc:sldChg chg="addSp delSp modSp mod ord setBg setClrOvrMap">
        <pc:chgData name="Lauri Uuniemi" userId="efa06494-8fcc-4632-a78e-ef5a790e9a28" providerId="ADAL" clId="{408E1E49-C764-4774-A69B-37B919F0C027}" dt="2023-03-21T15:39:31.990" v="1612" actId="26606"/>
        <pc:sldMkLst>
          <pc:docMk/>
          <pc:sldMk cId="182953347" sldId="260"/>
        </pc:sldMkLst>
        <pc:spChg chg="mod">
          <ac:chgData name="Lauri Uuniemi" userId="efa06494-8fcc-4632-a78e-ef5a790e9a28" providerId="ADAL" clId="{408E1E49-C764-4774-A69B-37B919F0C027}" dt="2023-03-21T15:39:27.379" v="1609" actId="26606"/>
          <ac:spMkLst>
            <pc:docMk/>
            <pc:sldMk cId="182953347" sldId="260"/>
            <ac:spMk id="2" creationId="{6DB196C6-BE26-C4BA-9FFC-1EB62F62E501}"/>
          </ac:spMkLst>
        </pc:spChg>
        <pc:spChg chg="add del mod">
          <ac:chgData name="Lauri Uuniemi" userId="efa06494-8fcc-4632-a78e-ef5a790e9a28" providerId="ADAL" clId="{408E1E49-C764-4774-A69B-37B919F0C027}" dt="2023-03-21T15:39:31.990" v="1612" actId="26606"/>
          <ac:spMkLst>
            <pc:docMk/>
            <pc:sldMk cId="182953347" sldId="260"/>
            <ac:spMk id="3" creationId="{7607226F-ACE8-9A02-A15B-7D254FD21F0D}"/>
          </ac:spMkLst>
        </pc:spChg>
        <pc:spChg chg="add del">
          <ac:chgData name="Lauri Uuniemi" userId="efa06494-8fcc-4632-a78e-ef5a790e9a28" providerId="ADAL" clId="{408E1E49-C764-4774-A69B-37B919F0C027}" dt="2023-03-21T15:36:58.916" v="1337" actId="26606"/>
          <ac:spMkLst>
            <pc:docMk/>
            <pc:sldMk cId="182953347" sldId="260"/>
            <ac:spMk id="8" creationId="{18873D23-2DCF-4B31-A009-95721C06E8E1}"/>
          </ac:spMkLst>
        </pc:spChg>
        <pc:spChg chg="add del">
          <ac:chgData name="Lauri Uuniemi" userId="efa06494-8fcc-4632-a78e-ef5a790e9a28" providerId="ADAL" clId="{408E1E49-C764-4774-A69B-37B919F0C027}" dt="2023-03-21T15:37:01.938" v="1341" actId="26606"/>
          <ac:spMkLst>
            <pc:docMk/>
            <pc:sldMk cId="182953347" sldId="260"/>
            <ac:spMk id="9" creationId="{1D63C574-BFD2-41A1-A567-B0C3CC7FDD4F}"/>
          </ac:spMkLst>
        </pc:spChg>
        <pc:spChg chg="add del">
          <ac:chgData name="Lauri Uuniemi" userId="efa06494-8fcc-4632-a78e-ef5a790e9a28" providerId="ADAL" clId="{408E1E49-C764-4774-A69B-37B919F0C027}" dt="2023-03-21T15:36:56.516" v="1335" actId="26606"/>
          <ac:spMkLst>
            <pc:docMk/>
            <pc:sldMk cId="182953347" sldId="260"/>
            <ac:spMk id="10" creationId="{B50AB553-2A96-4A92-96F2-93548E096954}"/>
          </ac:spMkLst>
        </pc:spChg>
        <pc:spChg chg="add del">
          <ac:chgData name="Lauri Uuniemi" userId="efa06494-8fcc-4632-a78e-ef5a790e9a28" providerId="ADAL" clId="{408E1E49-C764-4774-A69B-37B919F0C027}" dt="2023-03-21T15:37:01.938" v="1341" actId="26606"/>
          <ac:spMkLst>
            <pc:docMk/>
            <pc:sldMk cId="182953347" sldId="260"/>
            <ac:spMk id="11" creationId="{E2A46BAB-8C31-42B2-90E8-B26DD3E81D37}"/>
          </ac:spMkLst>
        </pc:spChg>
        <pc:spChg chg="add del">
          <ac:chgData name="Lauri Uuniemi" userId="efa06494-8fcc-4632-a78e-ef5a790e9a28" providerId="ADAL" clId="{408E1E49-C764-4774-A69B-37B919F0C027}" dt="2023-03-21T15:38:36.772" v="1509" actId="26606"/>
          <ac:spMkLst>
            <pc:docMk/>
            <pc:sldMk cId="182953347" sldId="260"/>
            <ac:spMk id="14" creationId="{B50AB553-2A96-4A92-96F2-93548E096954}"/>
          </ac:spMkLst>
        </pc:spChg>
        <pc:spChg chg="add del">
          <ac:chgData name="Lauri Uuniemi" userId="efa06494-8fcc-4632-a78e-ef5a790e9a28" providerId="ADAL" clId="{408E1E49-C764-4774-A69B-37B919F0C027}" dt="2023-03-21T15:39:27.379" v="1609" actId="26606"/>
          <ac:spMkLst>
            <pc:docMk/>
            <pc:sldMk cId="182953347" sldId="260"/>
            <ac:spMk id="16" creationId="{9228552E-C8B1-4A80-8448-0787CE0FC704}"/>
          </ac:spMkLst>
        </pc:spChg>
        <pc:spChg chg="add del">
          <ac:chgData name="Lauri Uuniemi" userId="efa06494-8fcc-4632-a78e-ef5a790e9a28" providerId="ADAL" clId="{408E1E49-C764-4774-A69B-37B919F0C027}" dt="2023-03-21T15:36:58.916" v="1337" actId="26606"/>
          <ac:spMkLst>
            <pc:docMk/>
            <pc:sldMk cId="182953347" sldId="260"/>
            <ac:spMk id="17" creationId="{C13EF075-D4EF-4929-ADBC-91B27DA19955}"/>
          </ac:spMkLst>
        </pc:spChg>
        <pc:spChg chg="add del">
          <ac:chgData name="Lauri Uuniemi" userId="efa06494-8fcc-4632-a78e-ef5a790e9a28" providerId="ADAL" clId="{408E1E49-C764-4774-A69B-37B919F0C027}" dt="2023-03-21T15:36:58.916" v="1337" actId="26606"/>
          <ac:spMkLst>
            <pc:docMk/>
            <pc:sldMk cId="182953347" sldId="260"/>
            <ac:spMk id="18" creationId="{7607226F-ACE8-9A02-A15B-7D254FD21F0D}"/>
          </ac:spMkLst>
        </pc:spChg>
        <pc:spChg chg="add del">
          <ac:chgData name="Lauri Uuniemi" userId="efa06494-8fcc-4632-a78e-ef5a790e9a28" providerId="ADAL" clId="{408E1E49-C764-4774-A69B-37B919F0C027}" dt="2023-03-21T15:37:01.361" v="1339" actId="26606"/>
          <ac:spMkLst>
            <pc:docMk/>
            <pc:sldMk cId="182953347" sldId="260"/>
            <ac:spMk id="20" creationId="{100EDD19-6802-4EC3-95CE-CFFAB042CFD6}"/>
          </ac:spMkLst>
        </pc:spChg>
        <pc:spChg chg="add del">
          <ac:chgData name="Lauri Uuniemi" userId="efa06494-8fcc-4632-a78e-ef5a790e9a28" providerId="ADAL" clId="{408E1E49-C764-4774-A69B-37B919F0C027}" dt="2023-03-21T15:37:01.361" v="1339" actId="26606"/>
          <ac:spMkLst>
            <pc:docMk/>
            <pc:sldMk cId="182953347" sldId="260"/>
            <ac:spMk id="21" creationId="{DB17E863-922E-4C26-BD64-E8FD41D28661}"/>
          </ac:spMkLst>
        </pc:spChg>
        <pc:spChg chg="add del">
          <ac:chgData name="Lauri Uuniemi" userId="efa06494-8fcc-4632-a78e-ef5a790e9a28" providerId="ADAL" clId="{408E1E49-C764-4774-A69B-37B919F0C027}" dt="2023-03-21T15:37:01.361" v="1339" actId="26606"/>
          <ac:spMkLst>
            <pc:docMk/>
            <pc:sldMk cId="182953347" sldId="260"/>
            <ac:spMk id="22" creationId="{7607226F-ACE8-9A02-A15B-7D254FD21F0D}"/>
          </ac:spMkLst>
        </pc:spChg>
        <pc:spChg chg="add del">
          <ac:chgData name="Lauri Uuniemi" userId="efa06494-8fcc-4632-a78e-ef5a790e9a28" providerId="ADAL" clId="{408E1E49-C764-4774-A69B-37B919F0C027}" dt="2023-03-21T15:37:03.502" v="1343" actId="26606"/>
          <ac:spMkLst>
            <pc:docMk/>
            <pc:sldMk cId="182953347" sldId="260"/>
            <ac:spMk id="32" creationId="{BACC6370-2D7E-4714-9D71-7542949D7D5D}"/>
          </ac:spMkLst>
        </pc:spChg>
        <pc:spChg chg="add del">
          <ac:chgData name="Lauri Uuniemi" userId="efa06494-8fcc-4632-a78e-ef5a790e9a28" providerId="ADAL" clId="{408E1E49-C764-4774-A69B-37B919F0C027}" dt="2023-03-21T15:37:03.502" v="1343" actId="26606"/>
          <ac:spMkLst>
            <pc:docMk/>
            <pc:sldMk cId="182953347" sldId="260"/>
            <ac:spMk id="33" creationId="{256B2C21-A230-48C0-8DF1-C46611373C44}"/>
          </ac:spMkLst>
        </pc:spChg>
        <pc:spChg chg="add del">
          <ac:chgData name="Lauri Uuniemi" userId="efa06494-8fcc-4632-a78e-ef5a790e9a28" providerId="ADAL" clId="{408E1E49-C764-4774-A69B-37B919F0C027}" dt="2023-03-21T15:37:03.502" v="1343" actId="26606"/>
          <ac:spMkLst>
            <pc:docMk/>
            <pc:sldMk cId="182953347" sldId="260"/>
            <ac:spMk id="34" creationId="{3847E18C-932D-4C95-AABA-FEC7C9499AD7}"/>
          </ac:spMkLst>
        </pc:spChg>
        <pc:spChg chg="add del">
          <ac:chgData name="Lauri Uuniemi" userId="efa06494-8fcc-4632-a78e-ef5a790e9a28" providerId="ADAL" clId="{408E1E49-C764-4774-A69B-37B919F0C027}" dt="2023-03-21T15:37:03.502" v="1343" actId="26606"/>
          <ac:spMkLst>
            <pc:docMk/>
            <pc:sldMk cId="182953347" sldId="260"/>
            <ac:spMk id="35" creationId="{3150CB11-0C61-439E-910F-5787759E72A0}"/>
          </ac:spMkLst>
        </pc:spChg>
        <pc:spChg chg="add del">
          <ac:chgData name="Lauri Uuniemi" userId="efa06494-8fcc-4632-a78e-ef5a790e9a28" providerId="ADAL" clId="{408E1E49-C764-4774-A69B-37B919F0C027}" dt="2023-03-21T15:37:03.502" v="1343" actId="26606"/>
          <ac:spMkLst>
            <pc:docMk/>
            <pc:sldMk cId="182953347" sldId="260"/>
            <ac:spMk id="36" creationId="{43F8A58B-5155-44CE-A5FF-7647B47D0A7A}"/>
          </ac:spMkLst>
        </pc:spChg>
        <pc:spChg chg="add del">
          <ac:chgData name="Lauri Uuniemi" userId="efa06494-8fcc-4632-a78e-ef5a790e9a28" providerId="ADAL" clId="{408E1E49-C764-4774-A69B-37B919F0C027}" dt="2023-03-21T15:37:03.502" v="1343" actId="26606"/>
          <ac:spMkLst>
            <pc:docMk/>
            <pc:sldMk cId="182953347" sldId="260"/>
            <ac:spMk id="37" creationId="{443F2ACA-E6D6-4028-82DD-F03C262D5DE6}"/>
          </ac:spMkLst>
        </pc:spChg>
        <pc:spChg chg="add del">
          <ac:chgData name="Lauri Uuniemi" userId="efa06494-8fcc-4632-a78e-ef5a790e9a28" providerId="ADAL" clId="{408E1E49-C764-4774-A69B-37B919F0C027}" dt="2023-03-21T15:37:12.135" v="1345" actId="26606"/>
          <ac:spMkLst>
            <pc:docMk/>
            <pc:sldMk cId="182953347" sldId="260"/>
            <ac:spMk id="41" creationId="{B50AB553-2A96-4A92-96F2-93548E096954}"/>
          </ac:spMkLst>
        </pc:spChg>
        <pc:grpChg chg="add del">
          <ac:chgData name="Lauri Uuniemi" userId="efa06494-8fcc-4632-a78e-ef5a790e9a28" providerId="ADAL" clId="{408E1E49-C764-4774-A69B-37B919F0C027}" dt="2023-03-21T15:36:58.916" v="1337" actId="26606"/>
          <ac:grpSpMkLst>
            <pc:docMk/>
            <pc:sldMk cId="182953347" sldId="260"/>
            <ac:grpSpMk id="12" creationId="{DAA26DFA-AAB2-4973-9C17-16D587C7B198}"/>
          </ac:grpSpMkLst>
        </pc:grpChg>
        <pc:grpChg chg="add del">
          <ac:chgData name="Lauri Uuniemi" userId="efa06494-8fcc-4632-a78e-ef5a790e9a28" providerId="ADAL" clId="{408E1E49-C764-4774-A69B-37B919F0C027}" dt="2023-03-21T15:37:01.938" v="1341" actId="26606"/>
          <ac:grpSpMkLst>
            <pc:docMk/>
            <pc:sldMk cId="182953347" sldId="260"/>
            <ac:grpSpMk id="13" creationId="{B3F7A3C7-0737-4E57-B30E-8EEFE638B401}"/>
          </ac:grpSpMkLst>
        </pc:grpChg>
        <pc:grpChg chg="add del">
          <ac:chgData name="Lauri Uuniemi" userId="efa06494-8fcc-4632-a78e-ef5a790e9a28" providerId="ADAL" clId="{408E1E49-C764-4774-A69B-37B919F0C027}" dt="2023-03-21T15:37:01.938" v="1341" actId="26606"/>
          <ac:grpSpMkLst>
            <pc:docMk/>
            <pc:sldMk cId="182953347" sldId="260"/>
            <ac:grpSpMk id="25" creationId="{43F5E015-E085-4624-B431-B42414448684}"/>
          </ac:grpSpMkLst>
        </pc:grpChg>
        <pc:graphicFrameChg chg="add del">
          <ac:chgData name="Lauri Uuniemi" userId="efa06494-8fcc-4632-a78e-ef5a790e9a28" providerId="ADAL" clId="{408E1E49-C764-4774-A69B-37B919F0C027}" dt="2023-03-21T15:36:56.516" v="1335" actId="26606"/>
          <ac:graphicFrameMkLst>
            <pc:docMk/>
            <pc:sldMk cId="182953347" sldId="260"/>
            <ac:graphicFrameMk id="5" creationId="{2EE1E7E1-B2BD-E9EF-7BAE-F34ADC3CF5F4}"/>
          </ac:graphicFrameMkLst>
        </pc:graphicFrameChg>
        <pc:graphicFrameChg chg="add del">
          <ac:chgData name="Lauri Uuniemi" userId="efa06494-8fcc-4632-a78e-ef5a790e9a28" providerId="ADAL" clId="{408E1E49-C764-4774-A69B-37B919F0C027}" dt="2023-03-21T15:38:36.772" v="1509" actId="26606"/>
          <ac:graphicFrameMkLst>
            <pc:docMk/>
            <pc:sldMk cId="182953347" sldId="260"/>
            <ac:graphicFrameMk id="15" creationId="{830C5CB6-7D79-D6B3-3647-E6A9A0EEADE0}"/>
          </ac:graphicFrameMkLst>
        </pc:graphicFrameChg>
        <pc:graphicFrameChg chg="add del">
          <ac:chgData name="Lauri Uuniemi" userId="efa06494-8fcc-4632-a78e-ef5a790e9a28" providerId="ADAL" clId="{408E1E49-C764-4774-A69B-37B919F0C027}" dt="2023-03-21T15:39:27.379" v="1609" actId="26606"/>
          <ac:graphicFrameMkLst>
            <pc:docMk/>
            <pc:sldMk cId="182953347" sldId="260"/>
            <ac:graphicFrameMk id="23" creationId="{77FFA292-058A-C9EC-64CC-F7ECDE46D941}"/>
          </ac:graphicFrameMkLst>
        </pc:graphicFrameChg>
        <pc:graphicFrameChg chg="add del">
          <ac:chgData name="Lauri Uuniemi" userId="efa06494-8fcc-4632-a78e-ef5a790e9a28" providerId="ADAL" clId="{408E1E49-C764-4774-A69B-37B919F0C027}" dt="2023-03-21T15:39:31.971" v="1611" actId="26606"/>
          <ac:graphicFrameMkLst>
            <pc:docMk/>
            <pc:sldMk cId="182953347" sldId="260"/>
            <ac:graphicFrameMk id="26" creationId="{1F3600A7-E3D1-D202-AB9B-68428D7D1D26}"/>
          </ac:graphicFrameMkLst>
        </pc:graphicFrameChg>
        <pc:graphicFrameChg chg="add">
          <ac:chgData name="Lauri Uuniemi" userId="efa06494-8fcc-4632-a78e-ef5a790e9a28" providerId="ADAL" clId="{408E1E49-C764-4774-A69B-37B919F0C027}" dt="2023-03-21T15:39:31.990" v="1612" actId="26606"/>
          <ac:graphicFrameMkLst>
            <pc:docMk/>
            <pc:sldMk cId="182953347" sldId="260"/>
            <ac:graphicFrameMk id="28" creationId="{2EE8479E-D269-86D0-0D86-240FE866BDFA}"/>
          </ac:graphicFrameMkLst>
        </pc:graphicFrameChg>
        <pc:graphicFrameChg chg="add del">
          <ac:chgData name="Lauri Uuniemi" userId="efa06494-8fcc-4632-a78e-ef5a790e9a28" providerId="ADAL" clId="{408E1E49-C764-4774-A69B-37B919F0C027}" dt="2023-03-21T15:37:01.938" v="1341" actId="26606"/>
          <ac:graphicFrameMkLst>
            <pc:docMk/>
            <pc:sldMk cId="182953347" sldId="260"/>
            <ac:graphicFrameMk id="30" creationId="{D18F4651-60D2-B64A-684E-F640600FAFD8}"/>
          </ac:graphicFrameMkLst>
        </pc:graphicFrameChg>
        <pc:graphicFrameChg chg="add del">
          <ac:chgData name="Lauri Uuniemi" userId="efa06494-8fcc-4632-a78e-ef5a790e9a28" providerId="ADAL" clId="{408E1E49-C764-4774-A69B-37B919F0C027}" dt="2023-03-21T15:37:03.502" v="1343" actId="26606"/>
          <ac:graphicFrameMkLst>
            <pc:docMk/>
            <pc:sldMk cId="182953347" sldId="260"/>
            <ac:graphicFrameMk id="38" creationId="{05DE1F33-FC1C-B3C9-D028-7B5F8AA0776C}"/>
          </ac:graphicFrameMkLst>
        </pc:graphicFrameChg>
        <pc:graphicFrameChg chg="add del">
          <ac:chgData name="Lauri Uuniemi" userId="efa06494-8fcc-4632-a78e-ef5a790e9a28" providerId="ADAL" clId="{408E1E49-C764-4774-A69B-37B919F0C027}" dt="2023-03-21T15:37:12.135" v="1345" actId="26606"/>
          <ac:graphicFrameMkLst>
            <pc:docMk/>
            <pc:sldMk cId="182953347" sldId="260"/>
            <ac:graphicFrameMk id="42" creationId="{2EE1E7E1-B2BD-E9EF-7BAE-F34ADC3CF5F4}"/>
          </ac:graphicFrameMkLst>
        </pc:graphicFrameChg>
        <pc:picChg chg="add del">
          <ac:chgData name="Lauri Uuniemi" userId="efa06494-8fcc-4632-a78e-ef5a790e9a28" providerId="ADAL" clId="{408E1E49-C764-4774-A69B-37B919F0C027}" dt="2023-03-21T15:36:56.516" v="1335" actId="26606"/>
          <ac:picMkLst>
            <pc:docMk/>
            <pc:sldMk cId="182953347" sldId="260"/>
            <ac:picMk id="6" creationId="{70CF094F-9AAB-8CDC-F534-27E366AD5EE3}"/>
          </ac:picMkLst>
        </pc:picChg>
        <pc:picChg chg="add del">
          <ac:chgData name="Lauri Uuniemi" userId="efa06494-8fcc-4632-a78e-ef5a790e9a28" providerId="ADAL" clId="{408E1E49-C764-4774-A69B-37B919F0C027}" dt="2023-03-21T15:38:36.772" v="1509" actId="26606"/>
          <ac:picMkLst>
            <pc:docMk/>
            <pc:sldMk cId="182953347" sldId="260"/>
            <ac:picMk id="7" creationId="{BCB7FEAB-5709-3720-B97F-BAD15FDB4794}"/>
          </ac:picMkLst>
        </pc:picChg>
        <pc:picChg chg="add del">
          <ac:chgData name="Lauri Uuniemi" userId="efa06494-8fcc-4632-a78e-ef5a790e9a28" providerId="ADAL" clId="{408E1E49-C764-4774-A69B-37B919F0C027}" dt="2023-03-21T15:39:27.379" v="1609" actId="26606"/>
          <ac:picMkLst>
            <pc:docMk/>
            <pc:sldMk cId="182953347" sldId="260"/>
            <ac:picMk id="19" creationId="{9AD76EE2-FB8F-1D74-6AB0-45DE03D26807}"/>
          </ac:picMkLst>
        </pc:picChg>
        <pc:picChg chg="add del">
          <ac:chgData name="Lauri Uuniemi" userId="efa06494-8fcc-4632-a78e-ef5a790e9a28" providerId="ADAL" clId="{408E1E49-C764-4774-A69B-37B919F0C027}" dt="2023-03-21T15:37:12.135" v="1345" actId="26606"/>
          <ac:picMkLst>
            <pc:docMk/>
            <pc:sldMk cId="182953347" sldId="260"/>
            <ac:picMk id="40" creationId="{70CF094F-9AAB-8CDC-F534-27E366AD5EE3}"/>
          </ac:picMkLst>
        </pc:picChg>
      </pc:sldChg>
      <pc:sldChg chg="addSp modSp new mod setBg">
        <pc:chgData name="Lauri Uuniemi" userId="efa06494-8fcc-4632-a78e-ef5a790e9a28" providerId="ADAL" clId="{408E1E49-C764-4774-A69B-37B919F0C027}" dt="2023-03-21T15:39:51.011" v="1624" actId="26606"/>
        <pc:sldMkLst>
          <pc:docMk/>
          <pc:sldMk cId="2323710803" sldId="261"/>
        </pc:sldMkLst>
        <pc:spChg chg="mod">
          <ac:chgData name="Lauri Uuniemi" userId="efa06494-8fcc-4632-a78e-ef5a790e9a28" providerId="ADAL" clId="{408E1E49-C764-4774-A69B-37B919F0C027}" dt="2023-03-21T15:39:51.011" v="1624" actId="26606"/>
          <ac:spMkLst>
            <pc:docMk/>
            <pc:sldMk cId="2323710803" sldId="261"/>
            <ac:spMk id="2" creationId="{C183889E-FF36-46CE-45D3-2948EA61269F}"/>
          </ac:spMkLst>
        </pc:spChg>
        <pc:spChg chg="add">
          <ac:chgData name="Lauri Uuniemi" userId="efa06494-8fcc-4632-a78e-ef5a790e9a28" providerId="ADAL" clId="{408E1E49-C764-4774-A69B-37B919F0C027}" dt="2023-03-21T15:39:51.011" v="1624" actId="26606"/>
          <ac:spMkLst>
            <pc:docMk/>
            <pc:sldMk cId="2323710803" sldId="261"/>
            <ac:spMk id="9" creationId="{A3363022-C969-41E9-8EB2-E4C94908C1FA}"/>
          </ac:spMkLst>
        </pc:spChg>
        <pc:spChg chg="add">
          <ac:chgData name="Lauri Uuniemi" userId="efa06494-8fcc-4632-a78e-ef5a790e9a28" providerId="ADAL" clId="{408E1E49-C764-4774-A69B-37B919F0C027}" dt="2023-03-21T15:39:51.011" v="1624" actId="26606"/>
          <ac:spMkLst>
            <pc:docMk/>
            <pc:sldMk cId="2323710803" sldId="261"/>
            <ac:spMk id="11" creationId="{8D1AD6B3-BE88-4CEB-BA17-790657CC4729}"/>
          </ac:spMkLst>
        </pc:spChg>
        <pc:grpChg chg="add">
          <ac:chgData name="Lauri Uuniemi" userId="efa06494-8fcc-4632-a78e-ef5a790e9a28" providerId="ADAL" clId="{408E1E49-C764-4774-A69B-37B919F0C027}" dt="2023-03-21T15:39:51.011" v="1624" actId="26606"/>
          <ac:grpSpMkLst>
            <pc:docMk/>
            <pc:sldMk cId="2323710803" sldId="261"/>
            <ac:grpSpMk id="13" creationId="{89D1390B-7E13-4B4F-9CB2-391063412E54}"/>
          </ac:grpSpMkLst>
        </pc:grpChg>
        <pc:picChg chg="add">
          <ac:chgData name="Lauri Uuniemi" userId="efa06494-8fcc-4632-a78e-ef5a790e9a28" providerId="ADAL" clId="{408E1E49-C764-4774-A69B-37B919F0C027}" dt="2023-03-21T15:39:51.011" v="1624" actId="26606"/>
          <ac:picMkLst>
            <pc:docMk/>
            <pc:sldMk cId="2323710803" sldId="261"/>
            <ac:picMk id="6" creationId="{FB056686-0314-839E-CABD-6E900CF4AA19}"/>
          </ac:picMkLst>
        </pc:picChg>
      </pc:sldChg>
      <pc:sldChg chg="del">
        <pc:chgData name="Lauri Uuniemi" userId="efa06494-8fcc-4632-a78e-ef5a790e9a28" providerId="ADAL" clId="{408E1E49-C764-4774-A69B-37B919F0C027}" dt="2023-03-20T14:50:05.574" v="717" actId="47"/>
        <pc:sldMkLst>
          <pc:docMk/>
          <pc:sldMk cId="2471482719" sldId="261"/>
        </pc:sldMkLst>
      </pc:sldChg>
    </pc:docChg>
  </pc:docChgLst>
  <pc:docChgLst>
    <pc:chgData name="Lauri Uuniemi" userId="S::luuniemi19@student.oulu.fi::efa06494-8fcc-4632-a78e-ef5a790e9a28" providerId="AD" clId="Web-{21808358-8FA3-4C92-B987-1DA89234F5CE}"/>
    <pc:docChg chg="modSld">
      <pc:chgData name="Lauri Uuniemi" userId="S::luuniemi19@student.oulu.fi::efa06494-8fcc-4632-a78e-ef5a790e9a28" providerId="AD" clId="Web-{21808358-8FA3-4C92-B987-1DA89234F5CE}" dt="2023-03-20T14:24:36.786" v="0" actId="20577"/>
      <pc:docMkLst>
        <pc:docMk/>
      </pc:docMkLst>
      <pc:sldChg chg="modSp">
        <pc:chgData name="Lauri Uuniemi" userId="S::luuniemi19@student.oulu.fi::efa06494-8fcc-4632-a78e-ef5a790e9a28" providerId="AD" clId="Web-{21808358-8FA3-4C92-B987-1DA89234F5CE}" dt="2023-03-20T14:24:36.786" v="0" actId="20577"/>
        <pc:sldMkLst>
          <pc:docMk/>
          <pc:sldMk cId="2894266127" sldId="256"/>
        </pc:sldMkLst>
        <pc:spChg chg="mod">
          <ac:chgData name="Lauri Uuniemi" userId="S::luuniemi19@student.oulu.fi::efa06494-8fcc-4632-a78e-ef5a790e9a28" providerId="AD" clId="Web-{21808358-8FA3-4C92-B987-1DA89234F5CE}" dt="2023-03-20T14:24:36.786" v="0" actId="20577"/>
          <ac:spMkLst>
            <pc:docMk/>
            <pc:sldMk cId="2894266127" sldId="256"/>
            <ac:spMk id="3" creationId="{CD139898-6C59-E533-054D-935AD52535B7}"/>
          </ac:spMkLst>
        </pc:spChg>
      </pc:sldChg>
    </pc:docChg>
  </pc:docChgLst>
  <pc:docChgLst>
    <pc:chgData name="Anssi Savallampi" userId="S::asavalla@student.oulu.fi::6ccade13-d061-4cfe-86ac-b81362a93504" providerId="AD" clId="Web-{EF9D807F-3F7E-44F1-BA6A-4257C53E1370}"/>
    <pc:docChg chg="modSld">
      <pc:chgData name="Anssi Savallampi" userId="S::asavalla@student.oulu.fi::6ccade13-d061-4cfe-86ac-b81362a93504" providerId="AD" clId="Web-{EF9D807F-3F7E-44F1-BA6A-4257C53E1370}" dt="2023-03-20T15:32:19.458" v="28" actId="20577"/>
      <pc:docMkLst>
        <pc:docMk/>
      </pc:docMkLst>
      <pc:sldChg chg="modSp">
        <pc:chgData name="Anssi Savallampi" userId="S::asavalla@student.oulu.fi::6ccade13-d061-4cfe-86ac-b81362a93504" providerId="AD" clId="Web-{EF9D807F-3F7E-44F1-BA6A-4257C53E1370}" dt="2023-03-20T15:32:19.458" v="28" actId="20577"/>
        <pc:sldMkLst>
          <pc:docMk/>
          <pc:sldMk cId="182953347" sldId="260"/>
        </pc:sldMkLst>
        <pc:spChg chg="mod">
          <ac:chgData name="Anssi Savallampi" userId="S::asavalla@student.oulu.fi::6ccade13-d061-4cfe-86ac-b81362a93504" providerId="AD" clId="Web-{EF9D807F-3F7E-44F1-BA6A-4257C53E1370}" dt="2023-03-20T15:32:19.458" v="28" actId="20577"/>
          <ac:spMkLst>
            <pc:docMk/>
            <pc:sldMk cId="182953347" sldId="260"/>
            <ac:spMk id="3" creationId="{7607226F-ACE8-9A02-A15B-7D254FD21F0D}"/>
          </ac:spMkLst>
        </pc:spChg>
      </pc:sldChg>
    </pc:docChg>
  </pc:docChgLst>
  <pc:docChgLst>
    <pc:chgData name="Anssi Savallampi" userId="S::asavalla@student.oulu.fi::6ccade13-d061-4cfe-86ac-b81362a93504" providerId="AD" clId="Web-{810D4D05-2764-4695-81A0-ED58AD4D6C83}"/>
    <pc:docChg chg="addSld modSld">
      <pc:chgData name="Anssi Savallampi" userId="S::asavalla@student.oulu.fi::6ccade13-d061-4cfe-86ac-b81362a93504" providerId="AD" clId="Web-{810D4D05-2764-4695-81A0-ED58AD4D6C83}" dt="2023-03-20T15:20:08.173" v="282" actId="20577"/>
      <pc:docMkLst>
        <pc:docMk/>
      </pc:docMkLst>
      <pc:sldChg chg="modSp new">
        <pc:chgData name="Anssi Savallampi" userId="S::asavalla@student.oulu.fi::6ccade13-d061-4cfe-86ac-b81362a93504" providerId="AD" clId="Web-{810D4D05-2764-4695-81A0-ED58AD4D6C83}" dt="2023-03-20T15:20:08.173" v="282" actId="20577"/>
        <pc:sldMkLst>
          <pc:docMk/>
          <pc:sldMk cId="182953347" sldId="260"/>
        </pc:sldMkLst>
        <pc:spChg chg="mod">
          <ac:chgData name="Anssi Savallampi" userId="S::asavalla@student.oulu.fi::6ccade13-d061-4cfe-86ac-b81362a93504" providerId="AD" clId="Web-{810D4D05-2764-4695-81A0-ED58AD4D6C83}" dt="2023-03-20T14:46:17.448" v="11" actId="20577"/>
          <ac:spMkLst>
            <pc:docMk/>
            <pc:sldMk cId="182953347" sldId="260"/>
            <ac:spMk id="2" creationId="{6DB196C6-BE26-C4BA-9FFC-1EB62F62E501}"/>
          </ac:spMkLst>
        </pc:spChg>
        <pc:spChg chg="mod">
          <ac:chgData name="Anssi Savallampi" userId="S::asavalla@student.oulu.fi::6ccade13-d061-4cfe-86ac-b81362a93504" providerId="AD" clId="Web-{810D4D05-2764-4695-81A0-ED58AD4D6C83}" dt="2023-03-20T15:20:08.173" v="282" actId="20577"/>
          <ac:spMkLst>
            <pc:docMk/>
            <pc:sldMk cId="182953347" sldId="260"/>
            <ac:spMk id="3" creationId="{7607226F-ACE8-9A02-A15B-7D254FD21F0D}"/>
          </ac:spMkLst>
        </pc:spChg>
      </pc:sldChg>
    </pc:docChg>
  </pc:docChgLst>
  <pc:docChgLst>
    <pc:chgData name="Anssi Savallampi" userId="S::asavalla@student.oulu.fi::6ccade13-d061-4cfe-86ac-b81362a93504" providerId="AD" clId="Web-{96BBCCA7-BC3F-4419-BDB2-440C12B500D2}"/>
    <pc:docChg chg="modSld">
      <pc:chgData name="Anssi Savallampi" userId="S::asavalla@student.oulu.fi::6ccade13-d061-4cfe-86ac-b81362a93504" providerId="AD" clId="Web-{96BBCCA7-BC3F-4419-BDB2-440C12B500D2}" dt="2023-03-20T15:26:45.631" v="2" actId="20577"/>
      <pc:docMkLst>
        <pc:docMk/>
      </pc:docMkLst>
      <pc:sldChg chg="modSp">
        <pc:chgData name="Anssi Savallampi" userId="S::asavalla@student.oulu.fi::6ccade13-d061-4cfe-86ac-b81362a93504" providerId="AD" clId="Web-{96BBCCA7-BC3F-4419-BDB2-440C12B500D2}" dt="2023-03-20T15:26:45.631" v="2" actId="20577"/>
        <pc:sldMkLst>
          <pc:docMk/>
          <pc:sldMk cId="182953347" sldId="260"/>
        </pc:sldMkLst>
        <pc:spChg chg="mod">
          <ac:chgData name="Anssi Savallampi" userId="S::asavalla@student.oulu.fi::6ccade13-d061-4cfe-86ac-b81362a93504" providerId="AD" clId="Web-{96BBCCA7-BC3F-4419-BDB2-440C12B500D2}" dt="2023-03-20T15:26:45.631" v="2" actId="20577"/>
          <ac:spMkLst>
            <pc:docMk/>
            <pc:sldMk cId="182953347" sldId="260"/>
            <ac:spMk id="3" creationId="{7607226F-ACE8-9A02-A15B-7D254FD21F0D}"/>
          </ac:spMkLst>
        </pc:spChg>
      </pc:sldChg>
    </pc:docChg>
  </pc:docChgLst>
  <pc:docChgLst>
    <pc:chgData name="Lauri Uuniemi" userId="S::luuniemi19@student.oulu.fi::efa06494-8fcc-4632-a78e-ef5a790e9a28" providerId="AD" clId="Web-{3265F6A3-A862-4076-A052-D7667904CC30}"/>
    <pc:docChg chg="modSld">
      <pc:chgData name="Lauri Uuniemi" userId="S::luuniemi19@student.oulu.fi::efa06494-8fcc-4632-a78e-ef5a790e9a28" providerId="AD" clId="Web-{3265F6A3-A862-4076-A052-D7667904CC30}" dt="2023-03-21T15:44:02.973" v="58" actId="20577"/>
      <pc:docMkLst>
        <pc:docMk/>
      </pc:docMkLst>
      <pc:sldChg chg="modSp">
        <pc:chgData name="Lauri Uuniemi" userId="S::luuniemi19@student.oulu.fi::efa06494-8fcc-4632-a78e-ef5a790e9a28" providerId="AD" clId="Web-{3265F6A3-A862-4076-A052-D7667904CC30}" dt="2023-03-21T15:33:17.666" v="0" actId="1076"/>
        <pc:sldMkLst>
          <pc:docMk/>
          <pc:sldMk cId="2894266127" sldId="256"/>
        </pc:sldMkLst>
        <pc:spChg chg="mod">
          <ac:chgData name="Lauri Uuniemi" userId="S::luuniemi19@student.oulu.fi::efa06494-8fcc-4632-a78e-ef5a790e9a28" providerId="AD" clId="Web-{3265F6A3-A862-4076-A052-D7667904CC30}" dt="2023-03-21T15:33:17.666" v="0" actId="1076"/>
          <ac:spMkLst>
            <pc:docMk/>
            <pc:sldMk cId="2894266127" sldId="256"/>
            <ac:spMk id="3" creationId="{CD139898-6C59-E533-054D-935AD52535B7}"/>
          </ac:spMkLst>
        </pc:spChg>
      </pc:sldChg>
      <pc:sldChg chg="modSp">
        <pc:chgData name="Lauri Uuniemi" userId="S::luuniemi19@student.oulu.fi::efa06494-8fcc-4632-a78e-ef5a790e9a28" providerId="AD" clId="Web-{3265F6A3-A862-4076-A052-D7667904CC30}" dt="2023-03-21T15:44:02.973" v="58" actId="20577"/>
        <pc:sldMkLst>
          <pc:docMk/>
          <pc:sldMk cId="2542261275" sldId="258"/>
        </pc:sldMkLst>
        <pc:spChg chg="mod">
          <ac:chgData name="Lauri Uuniemi" userId="S::luuniemi19@student.oulu.fi::efa06494-8fcc-4632-a78e-ef5a790e9a28" providerId="AD" clId="Web-{3265F6A3-A862-4076-A052-D7667904CC30}" dt="2023-03-21T15:44:02.973" v="58" actId="20577"/>
          <ac:spMkLst>
            <pc:docMk/>
            <pc:sldMk cId="2542261275" sldId="258"/>
            <ac:spMk id="4" creationId="{C61D8969-DDA8-8149-3670-64E8AAF51333}"/>
          </ac:spMkLst>
        </pc:spChg>
      </pc:sldChg>
    </pc:docChg>
  </pc:docChgLst>
  <pc:docChgLst>
    <pc:chgData name="Lauri Uuniemi" userId="S::luuniemi19@student.oulu.fi::efa06494-8fcc-4632-a78e-ef5a790e9a28" providerId="AD" clId="Web-{4FA0177D-CF78-4277-9FDA-C3697EE0A516}"/>
    <pc:docChg chg="addSld modSld">
      <pc:chgData name="Lauri Uuniemi" userId="S::luuniemi19@student.oulu.fi::efa06494-8fcc-4632-a78e-ef5a790e9a28" providerId="AD" clId="Web-{4FA0177D-CF78-4277-9FDA-C3697EE0A516}" dt="2023-03-20T14:24:19.612" v="6" actId="20577"/>
      <pc:docMkLst>
        <pc:docMk/>
      </pc:docMkLst>
      <pc:sldChg chg="modSp new">
        <pc:chgData name="Lauri Uuniemi" userId="S::luuniemi19@student.oulu.fi::efa06494-8fcc-4632-a78e-ef5a790e9a28" providerId="AD" clId="Web-{4FA0177D-CF78-4277-9FDA-C3697EE0A516}" dt="2023-03-20T14:24:19.612" v="6" actId="20577"/>
        <pc:sldMkLst>
          <pc:docMk/>
          <pc:sldMk cId="2894266127" sldId="256"/>
        </pc:sldMkLst>
        <pc:spChg chg="mod">
          <ac:chgData name="Lauri Uuniemi" userId="S::luuniemi19@student.oulu.fi::efa06494-8fcc-4632-a78e-ef5a790e9a28" providerId="AD" clId="Web-{4FA0177D-CF78-4277-9FDA-C3697EE0A516}" dt="2023-03-20T14:24:17.143" v="5" actId="20577"/>
          <ac:spMkLst>
            <pc:docMk/>
            <pc:sldMk cId="2894266127" sldId="256"/>
            <ac:spMk id="2" creationId="{309CD1D8-D3F4-530E-A924-B1093C8D34EF}"/>
          </ac:spMkLst>
        </pc:spChg>
        <pc:spChg chg="mod">
          <ac:chgData name="Lauri Uuniemi" userId="S::luuniemi19@student.oulu.fi::efa06494-8fcc-4632-a78e-ef5a790e9a28" providerId="AD" clId="Web-{4FA0177D-CF78-4277-9FDA-C3697EE0A516}" dt="2023-03-20T14:24:19.612" v="6" actId="20577"/>
          <ac:spMkLst>
            <pc:docMk/>
            <pc:sldMk cId="2894266127" sldId="256"/>
            <ac:spMk id="3" creationId="{CD139898-6C59-E533-054D-935AD52535B7}"/>
          </ac:spMkLst>
        </pc:spChg>
      </pc:sldChg>
    </pc:docChg>
  </pc:docChgLst>
  <pc:docChgLst>
    <pc:chgData name="Anssi Savallampi" userId="S::asavalla@student.oulu.fi::6ccade13-d061-4cfe-86ac-b81362a93504" providerId="AD" clId="Web-{647580AD-0A9C-4691-8E0A-E4DE4826AFCB}"/>
    <pc:docChg chg="modSld">
      <pc:chgData name="Anssi Savallampi" userId="S::asavalla@student.oulu.fi::6ccade13-d061-4cfe-86ac-b81362a93504" providerId="AD" clId="Web-{647580AD-0A9C-4691-8E0A-E4DE4826AFCB}" dt="2023-03-20T15:29:25" v="2" actId="20577"/>
      <pc:docMkLst>
        <pc:docMk/>
      </pc:docMkLst>
      <pc:sldChg chg="addSp delSp modSp">
        <pc:chgData name="Anssi Savallampi" userId="S::asavalla@student.oulu.fi::6ccade13-d061-4cfe-86ac-b81362a93504" providerId="AD" clId="Web-{647580AD-0A9C-4691-8E0A-E4DE4826AFCB}" dt="2023-03-20T15:29:25" v="2" actId="20577"/>
        <pc:sldMkLst>
          <pc:docMk/>
          <pc:sldMk cId="182953347" sldId="260"/>
        </pc:sldMkLst>
        <pc:spChg chg="mod">
          <ac:chgData name="Anssi Savallampi" userId="S::asavalla@student.oulu.fi::6ccade13-d061-4cfe-86ac-b81362a93504" providerId="AD" clId="Web-{647580AD-0A9C-4691-8E0A-E4DE4826AFCB}" dt="2023-03-20T15:29:25" v="2" actId="20577"/>
          <ac:spMkLst>
            <pc:docMk/>
            <pc:sldMk cId="182953347" sldId="260"/>
            <ac:spMk id="3" creationId="{7607226F-ACE8-9A02-A15B-7D254FD21F0D}"/>
          </ac:spMkLst>
        </pc:spChg>
        <pc:picChg chg="add del mod">
          <ac:chgData name="Anssi Savallampi" userId="S::asavalla@student.oulu.fi::6ccade13-d061-4cfe-86ac-b81362a93504" providerId="AD" clId="Web-{647580AD-0A9C-4691-8E0A-E4DE4826AFCB}" dt="2023-03-20T15:29:22.610" v="1"/>
          <ac:picMkLst>
            <pc:docMk/>
            <pc:sldMk cId="182953347" sldId="260"/>
            <ac:picMk id="4" creationId="{CBE4AD31-8D7E-4872-A91B-DDE08F7D63A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0B162-2777-41CE-B521-7A4B659235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11C791-1316-4E04-9F35-5FA0AA55B212}">
      <dgm:prSet/>
      <dgm:spPr/>
      <dgm:t>
        <a:bodyPr/>
        <a:lstStyle/>
        <a:p>
          <a:r>
            <a:rPr lang="en-US"/>
            <a:t>Improved profitability through operational efficiency</a:t>
          </a:r>
        </a:p>
      </dgm:t>
    </dgm:pt>
    <dgm:pt modelId="{F6C3091C-1B9D-4BD5-9E73-A0CB534009BE}" type="parTrans" cxnId="{5F740F4B-8180-497C-A079-47BC7300616F}">
      <dgm:prSet/>
      <dgm:spPr/>
      <dgm:t>
        <a:bodyPr/>
        <a:lstStyle/>
        <a:p>
          <a:endParaRPr lang="en-US"/>
        </a:p>
      </dgm:t>
    </dgm:pt>
    <dgm:pt modelId="{84388DCB-B058-42B2-9C32-0522A1A9253A}" type="sibTrans" cxnId="{5F740F4B-8180-497C-A079-47BC7300616F}">
      <dgm:prSet/>
      <dgm:spPr/>
      <dgm:t>
        <a:bodyPr/>
        <a:lstStyle/>
        <a:p>
          <a:endParaRPr lang="en-US"/>
        </a:p>
      </dgm:t>
    </dgm:pt>
    <dgm:pt modelId="{50341E7C-B701-47F1-A08F-29AAFBCF64A4}">
      <dgm:prSet/>
      <dgm:spPr/>
      <dgm:t>
        <a:bodyPr/>
        <a:lstStyle/>
        <a:p>
          <a:r>
            <a:rPr lang="en-US"/>
            <a:t>Inventory management, the right amount of stock on hand to meet demand, without overstocking and incurring unnecessary costs</a:t>
          </a:r>
        </a:p>
      </dgm:t>
    </dgm:pt>
    <dgm:pt modelId="{332AEB4F-5E4C-4534-8260-D08A1888ECE5}" type="parTrans" cxnId="{C59EB9CC-0F90-483F-8C94-298B992F37E1}">
      <dgm:prSet/>
      <dgm:spPr/>
      <dgm:t>
        <a:bodyPr/>
        <a:lstStyle/>
        <a:p>
          <a:endParaRPr lang="en-US"/>
        </a:p>
      </dgm:t>
    </dgm:pt>
    <dgm:pt modelId="{B7EBC002-4E1E-45A7-9FDC-6761B91A97F4}" type="sibTrans" cxnId="{C59EB9CC-0F90-483F-8C94-298B992F37E1}">
      <dgm:prSet/>
      <dgm:spPr/>
      <dgm:t>
        <a:bodyPr/>
        <a:lstStyle/>
        <a:p>
          <a:endParaRPr lang="en-US"/>
        </a:p>
      </dgm:t>
    </dgm:pt>
    <dgm:pt modelId="{7FB4D2C4-D31D-45DB-84D8-1F48072ED3ED}">
      <dgm:prSet/>
      <dgm:spPr/>
      <dgm:t>
        <a:bodyPr/>
        <a:lstStyle/>
        <a:p>
          <a:r>
            <a:rPr lang="en-US"/>
            <a:t>predicting future sales more accurately </a:t>
          </a:r>
        </a:p>
      </dgm:t>
    </dgm:pt>
    <dgm:pt modelId="{02B63C14-6C22-49C4-BBF4-ED4DE4C2229E}" type="parTrans" cxnId="{21E0088B-00EB-4B09-97D0-80DF8DED5EC7}">
      <dgm:prSet/>
      <dgm:spPr/>
      <dgm:t>
        <a:bodyPr/>
        <a:lstStyle/>
        <a:p>
          <a:endParaRPr lang="en-US"/>
        </a:p>
      </dgm:t>
    </dgm:pt>
    <dgm:pt modelId="{259A28F9-D27F-4B68-939F-A28CDD062E5A}" type="sibTrans" cxnId="{21E0088B-00EB-4B09-97D0-80DF8DED5EC7}">
      <dgm:prSet/>
      <dgm:spPr/>
      <dgm:t>
        <a:bodyPr/>
        <a:lstStyle/>
        <a:p>
          <a:endParaRPr lang="en-US"/>
        </a:p>
      </dgm:t>
    </dgm:pt>
    <dgm:pt modelId="{C916608C-05D9-4FF1-B81D-02DA8FC80C47}">
      <dgm:prSet/>
      <dgm:spPr/>
      <dgm:t>
        <a:bodyPr/>
        <a:lstStyle/>
        <a:p>
          <a:r>
            <a:rPr lang="en-US"/>
            <a:t>Impact of local and national holidays on sales</a:t>
          </a:r>
        </a:p>
      </dgm:t>
    </dgm:pt>
    <dgm:pt modelId="{04601D1B-48D6-4F19-AFA0-CDE5A408836F}" type="parTrans" cxnId="{D0806ECD-4FA6-40CF-B7DB-EC4B88418534}">
      <dgm:prSet/>
      <dgm:spPr/>
      <dgm:t>
        <a:bodyPr/>
        <a:lstStyle/>
        <a:p>
          <a:endParaRPr lang="en-US"/>
        </a:p>
      </dgm:t>
    </dgm:pt>
    <dgm:pt modelId="{EAD9CF3C-1075-4A77-B5A4-D49951BEAA47}" type="sibTrans" cxnId="{D0806ECD-4FA6-40CF-B7DB-EC4B88418534}">
      <dgm:prSet/>
      <dgm:spPr/>
      <dgm:t>
        <a:bodyPr/>
        <a:lstStyle/>
        <a:p>
          <a:endParaRPr lang="en-US"/>
        </a:p>
      </dgm:t>
    </dgm:pt>
    <dgm:pt modelId="{7F6CFEDF-0D40-4F4E-857D-4E478066566D}">
      <dgm:prSet/>
      <dgm:spPr/>
      <dgm:t>
        <a:bodyPr/>
        <a:lstStyle/>
        <a:p>
          <a:r>
            <a:rPr lang="en-US"/>
            <a:t>Predicting potential spikes in local demand of specific product categories</a:t>
          </a:r>
        </a:p>
      </dgm:t>
    </dgm:pt>
    <dgm:pt modelId="{881A1219-31FB-42E9-8D7B-BE8741B7E6E3}" type="parTrans" cxnId="{3B48C1D2-4685-4112-A1CA-B5891E9A212E}">
      <dgm:prSet/>
      <dgm:spPr/>
      <dgm:t>
        <a:bodyPr/>
        <a:lstStyle/>
        <a:p>
          <a:endParaRPr lang="en-US"/>
        </a:p>
      </dgm:t>
    </dgm:pt>
    <dgm:pt modelId="{2902DB77-4ACD-4CC7-8898-5BE5BE7D5AC4}" type="sibTrans" cxnId="{3B48C1D2-4685-4112-A1CA-B5891E9A212E}">
      <dgm:prSet/>
      <dgm:spPr/>
      <dgm:t>
        <a:bodyPr/>
        <a:lstStyle/>
        <a:p>
          <a:endParaRPr lang="en-US"/>
        </a:p>
      </dgm:t>
    </dgm:pt>
    <dgm:pt modelId="{A80A23A2-3C92-4076-B4D8-C76C2AF40FD0}">
      <dgm:prSet/>
      <dgm:spPr/>
      <dgm:t>
        <a:bodyPr/>
        <a:lstStyle/>
        <a:p>
          <a:r>
            <a:rPr lang="en-US"/>
            <a:t>Promotion efficiency and potential impact of pricing</a:t>
          </a:r>
        </a:p>
      </dgm:t>
    </dgm:pt>
    <dgm:pt modelId="{014C05BB-243F-4B59-B2C3-E088739657BD}" type="parTrans" cxnId="{6E9DB29F-7E74-4FAD-B4BB-41AF68BF1841}">
      <dgm:prSet/>
      <dgm:spPr/>
      <dgm:t>
        <a:bodyPr/>
        <a:lstStyle/>
        <a:p>
          <a:endParaRPr lang="en-US"/>
        </a:p>
      </dgm:t>
    </dgm:pt>
    <dgm:pt modelId="{FB6521D2-75EE-4D57-BC30-8FA4D2B4285D}" type="sibTrans" cxnId="{6E9DB29F-7E74-4FAD-B4BB-41AF68BF1841}">
      <dgm:prSet/>
      <dgm:spPr/>
      <dgm:t>
        <a:bodyPr/>
        <a:lstStyle/>
        <a:p>
          <a:endParaRPr lang="en-US"/>
        </a:p>
      </dgm:t>
    </dgm:pt>
    <dgm:pt modelId="{E9DB5FD3-3D74-4592-84F4-A60D62AEB1D4}">
      <dgm:prSet/>
      <dgm:spPr/>
      <dgm:t>
        <a:bodyPr/>
        <a:lstStyle/>
        <a:p>
          <a:r>
            <a:rPr lang="en-US"/>
            <a:t>Analyzing what promotions seem to have done well in the past</a:t>
          </a:r>
        </a:p>
      </dgm:t>
    </dgm:pt>
    <dgm:pt modelId="{78285356-E55F-417E-AC9B-93570610D7DD}" type="parTrans" cxnId="{AEDE051A-7438-4035-92E0-E073175FF4F9}">
      <dgm:prSet/>
      <dgm:spPr/>
      <dgm:t>
        <a:bodyPr/>
        <a:lstStyle/>
        <a:p>
          <a:endParaRPr lang="en-US"/>
        </a:p>
      </dgm:t>
    </dgm:pt>
    <dgm:pt modelId="{554337A0-7B7D-4E80-824B-6AC2C154AA3E}" type="sibTrans" cxnId="{AEDE051A-7438-4035-92E0-E073175FF4F9}">
      <dgm:prSet/>
      <dgm:spPr/>
      <dgm:t>
        <a:bodyPr/>
        <a:lstStyle/>
        <a:p>
          <a:endParaRPr lang="en-US"/>
        </a:p>
      </dgm:t>
    </dgm:pt>
    <dgm:pt modelId="{90D3D265-6419-48F5-8F0D-9B8A66796234}" type="pres">
      <dgm:prSet presAssocID="{A370B162-2777-41CE-B521-7A4B65923589}" presName="Name0" presStyleCnt="0">
        <dgm:presLayoutVars>
          <dgm:dir/>
          <dgm:animLvl val="lvl"/>
          <dgm:resizeHandles val="exact"/>
        </dgm:presLayoutVars>
      </dgm:prSet>
      <dgm:spPr/>
    </dgm:pt>
    <dgm:pt modelId="{510BB4FD-F5DE-4E44-8FC3-6980D27896AA}" type="pres">
      <dgm:prSet presAssocID="{7811C791-1316-4E04-9F35-5FA0AA55B212}" presName="linNode" presStyleCnt="0"/>
      <dgm:spPr/>
    </dgm:pt>
    <dgm:pt modelId="{1B8D37FD-315B-455C-A5FE-48713C3600D3}" type="pres">
      <dgm:prSet presAssocID="{7811C791-1316-4E04-9F35-5FA0AA55B21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777C2EF-EE22-4CC2-8F21-F21248767B2C}" type="pres">
      <dgm:prSet presAssocID="{7811C791-1316-4E04-9F35-5FA0AA55B212}" presName="descendantText" presStyleLbl="alignAccFollowNode1" presStyleIdx="0" presStyleCnt="3">
        <dgm:presLayoutVars>
          <dgm:bulletEnabled val="1"/>
        </dgm:presLayoutVars>
      </dgm:prSet>
      <dgm:spPr/>
    </dgm:pt>
    <dgm:pt modelId="{00FB8898-F153-4714-8E1B-F3B65D6AA9D2}" type="pres">
      <dgm:prSet presAssocID="{84388DCB-B058-42B2-9C32-0522A1A9253A}" presName="sp" presStyleCnt="0"/>
      <dgm:spPr/>
    </dgm:pt>
    <dgm:pt modelId="{372C9AD8-AFE6-4563-8385-D39C81EB2BCE}" type="pres">
      <dgm:prSet presAssocID="{C916608C-05D9-4FF1-B81D-02DA8FC80C47}" presName="linNode" presStyleCnt="0"/>
      <dgm:spPr/>
    </dgm:pt>
    <dgm:pt modelId="{760BC799-4BFA-4EB0-A023-930A5A19FE6E}" type="pres">
      <dgm:prSet presAssocID="{C916608C-05D9-4FF1-B81D-02DA8FC80C4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B454172-F423-4C50-8752-603CFC2ECACD}" type="pres">
      <dgm:prSet presAssocID="{C916608C-05D9-4FF1-B81D-02DA8FC80C47}" presName="descendantText" presStyleLbl="alignAccFollowNode1" presStyleIdx="1" presStyleCnt="3">
        <dgm:presLayoutVars>
          <dgm:bulletEnabled val="1"/>
        </dgm:presLayoutVars>
      </dgm:prSet>
      <dgm:spPr/>
    </dgm:pt>
    <dgm:pt modelId="{8C3E52DC-AEA6-44D5-B5F2-955EB94D03A6}" type="pres">
      <dgm:prSet presAssocID="{EAD9CF3C-1075-4A77-B5A4-D49951BEAA47}" presName="sp" presStyleCnt="0"/>
      <dgm:spPr/>
    </dgm:pt>
    <dgm:pt modelId="{1AB85805-CF82-4DC3-B57D-7269E3AA67F2}" type="pres">
      <dgm:prSet presAssocID="{A80A23A2-3C92-4076-B4D8-C76C2AF40FD0}" presName="linNode" presStyleCnt="0"/>
      <dgm:spPr/>
    </dgm:pt>
    <dgm:pt modelId="{04562ABA-9BA8-4657-A6D3-295A9D8329FD}" type="pres">
      <dgm:prSet presAssocID="{A80A23A2-3C92-4076-B4D8-C76C2AF40FD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71374F7-99D1-4121-BAC6-E760C4293EB1}" type="pres">
      <dgm:prSet presAssocID="{A80A23A2-3C92-4076-B4D8-C76C2AF40FD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DE051A-7438-4035-92E0-E073175FF4F9}" srcId="{A80A23A2-3C92-4076-B4D8-C76C2AF40FD0}" destId="{E9DB5FD3-3D74-4592-84F4-A60D62AEB1D4}" srcOrd="0" destOrd="0" parTransId="{78285356-E55F-417E-AC9B-93570610D7DD}" sibTransId="{554337A0-7B7D-4E80-824B-6AC2C154AA3E}"/>
    <dgm:cxn modelId="{CD426D25-07CB-4AEC-98DF-1E91B724FC92}" type="presOf" srcId="{C916608C-05D9-4FF1-B81D-02DA8FC80C47}" destId="{760BC799-4BFA-4EB0-A023-930A5A19FE6E}" srcOrd="0" destOrd="0" presId="urn:microsoft.com/office/officeart/2005/8/layout/vList5"/>
    <dgm:cxn modelId="{26950237-F182-4C43-9742-B4D26B786C94}" type="presOf" srcId="{A370B162-2777-41CE-B521-7A4B65923589}" destId="{90D3D265-6419-48F5-8F0D-9B8A66796234}" srcOrd="0" destOrd="0" presId="urn:microsoft.com/office/officeart/2005/8/layout/vList5"/>
    <dgm:cxn modelId="{9E476340-754D-4FC7-BEF4-C13C176C83F7}" type="presOf" srcId="{7811C791-1316-4E04-9F35-5FA0AA55B212}" destId="{1B8D37FD-315B-455C-A5FE-48713C3600D3}" srcOrd="0" destOrd="0" presId="urn:microsoft.com/office/officeart/2005/8/layout/vList5"/>
    <dgm:cxn modelId="{5F740F4B-8180-497C-A079-47BC7300616F}" srcId="{A370B162-2777-41CE-B521-7A4B65923589}" destId="{7811C791-1316-4E04-9F35-5FA0AA55B212}" srcOrd="0" destOrd="0" parTransId="{F6C3091C-1B9D-4BD5-9E73-A0CB534009BE}" sibTransId="{84388DCB-B058-42B2-9C32-0522A1A9253A}"/>
    <dgm:cxn modelId="{C8123076-10B3-4A28-AED9-48B9CFF1D34C}" type="presOf" srcId="{A80A23A2-3C92-4076-B4D8-C76C2AF40FD0}" destId="{04562ABA-9BA8-4657-A6D3-295A9D8329FD}" srcOrd="0" destOrd="0" presId="urn:microsoft.com/office/officeart/2005/8/layout/vList5"/>
    <dgm:cxn modelId="{640F8059-EB00-4962-B49B-297CED308CB0}" type="presOf" srcId="{7F6CFEDF-0D40-4F4E-857D-4E478066566D}" destId="{EB454172-F423-4C50-8752-603CFC2ECACD}" srcOrd="0" destOrd="0" presId="urn:microsoft.com/office/officeart/2005/8/layout/vList5"/>
    <dgm:cxn modelId="{21E0088B-00EB-4B09-97D0-80DF8DED5EC7}" srcId="{7811C791-1316-4E04-9F35-5FA0AA55B212}" destId="{7FB4D2C4-D31D-45DB-84D8-1F48072ED3ED}" srcOrd="1" destOrd="0" parTransId="{02B63C14-6C22-49C4-BBF4-ED4DE4C2229E}" sibTransId="{259A28F9-D27F-4B68-939F-A28CDD062E5A}"/>
    <dgm:cxn modelId="{6E9DB29F-7E74-4FAD-B4BB-41AF68BF1841}" srcId="{A370B162-2777-41CE-B521-7A4B65923589}" destId="{A80A23A2-3C92-4076-B4D8-C76C2AF40FD0}" srcOrd="2" destOrd="0" parTransId="{014C05BB-243F-4B59-B2C3-E088739657BD}" sibTransId="{FB6521D2-75EE-4D57-BC30-8FA4D2B4285D}"/>
    <dgm:cxn modelId="{C59EB9CC-0F90-483F-8C94-298B992F37E1}" srcId="{7811C791-1316-4E04-9F35-5FA0AA55B212}" destId="{50341E7C-B701-47F1-A08F-29AAFBCF64A4}" srcOrd="0" destOrd="0" parTransId="{332AEB4F-5E4C-4534-8260-D08A1888ECE5}" sibTransId="{B7EBC002-4E1E-45A7-9FDC-6761B91A97F4}"/>
    <dgm:cxn modelId="{D0806ECD-4FA6-40CF-B7DB-EC4B88418534}" srcId="{A370B162-2777-41CE-B521-7A4B65923589}" destId="{C916608C-05D9-4FF1-B81D-02DA8FC80C47}" srcOrd="1" destOrd="0" parTransId="{04601D1B-48D6-4F19-AFA0-CDE5A408836F}" sibTransId="{EAD9CF3C-1075-4A77-B5A4-D49951BEAA47}"/>
    <dgm:cxn modelId="{3B48C1D2-4685-4112-A1CA-B5891E9A212E}" srcId="{C916608C-05D9-4FF1-B81D-02DA8FC80C47}" destId="{7F6CFEDF-0D40-4F4E-857D-4E478066566D}" srcOrd="0" destOrd="0" parTransId="{881A1219-31FB-42E9-8D7B-BE8741B7E6E3}" sibTransId="{2902DB77-4ACD-4CC7-8898-5BE5BE7D5AC4}"/>
    <dgm:cxn modelId="{02A99ED5-F050-4638-92E2-D660A22D3E2B}" type="presOf" srcId="{7FB4D2C4-D31D-45DB-84D8-1F48072ED3ED}" destId="{8777C2EF-EE22-4CC2-8F21-F21248767B2C}" srcOrd="0" destOrd="1" presId="urn:microsoft.com/office/officeart/2005/8/layout/vList5"/>
    <dgm:cxn modelId="{555F18DD-12CD-499A-9809-DB5EF3014C04}" type="presOf" srcId="{50341E7C-B701-47F1-A08F-29AAFBCF64A4}" destId="{8777C2EF-EE22-4CC2-8F21-F21248767B2C}" srcOrd="0" destOrd="0" presId="urn:microsoft.com/office/officeart/2005/8/layout/vList5"/>
    <dgm:cxn modelId="{AB3525F7-2560-486B-9F59-ECD5A1CAC7C3}" type="presOf" srcId="{E9DB5FD3-3D74-4592-84F4-A60D62AEB1D4}" destId="{A71374F7-99D1-4121-BAC6-E760C4293EB1}" srcOrd="0" destOrd="0" presId="urn:microsoft.com/office/officeart/2005/8/layout/vList5"/>
    <dgm:cxn modelId="{02636143-2B6E-48CC-99BF-111E09A0647A}" type="presParOf" srcId="{90D3D265-6419-48F5-8F0D-9B8A66796234}" destId="{510BB4FD-F5DE-4E44-8FC3-6980D27896AA}" srcOrd="0" destOrd="0" presId="urn:microsoft.com/office/officeart/2005/8/layout/vList5"/>
    <dgm:cxn modelId="{98310837-1110-49D4-BB5C-164AAF11C265}" type="presParOf" srcId="{510BB4FD-F5DE-4E44-8FC3-6980D27896AA}" destId="{1B8D37FD-315B-455C-A5FE-48713C3600D3}" srcOrd="0" destOrd="0" presId="urn:microsoft.com/office/officeart/2005/8/layout/vList5"/>
    <dgm:cxn modelId="{BFA1C257-61D6-4424-8FF3-59C08731EFD0}" type="presParOf" srcId="{510BB4FD-F5DE-4E44-8FC3-6980D27896AA}" destId="{8777C2EF-EE22-4CC2-8F21-F21248767B2C}" srcOrd="1" destOrd="0" presId="urn:microsoft.com/office/officeart/2005/8/layout/vList5"/>
    <dgm:cxn modelId="{9A505DF8-4AFC-400A-8CEB-13AE25915B9B}" type="presParOf" srcId="{90D3D265-6419-48F5-8F0D-9B8A66796234}" destId="{00FB8898-F153-4714-8E1B-F3B65D6AA9D2}" srcOrd="1" destOrd="0" presId="urn:microsoft.com/office/officeart/2005/8/layout/vList5"/>
    <dgm:cxn modelId="{F1446642-AED9-4F3D-A667-1A7372ACA7FD}" type="presParOf" srcId="{90D3D265-6419-48F5-8F0D-9B8A66796234}" destId="{372C9AD8-AFE6-4563-8385-D39C81EB2BCE}" srcOrd="2" destOrd="0" presId="urn:microsoft.com/office/officeart/2005/8/layout/vList5"/>
    <dgm:cxn modelId="{B7877B40-CD0B-4EB7-A04D-E00B1F1386B2}" type="presParOf" srcId="{372C9AD8-AFE6-4563-8385-D39C81EB2BCE}" destId="{760BC799-4BFA-4EB0-A023-930A5A19FE6E}" srcOrd="0" destOrd="0" presId="urn:microsoft.com/office/officeart/2005/8/layout/vList5"/>
    <dgm:cxn modelId="{73748C16-DBDF-4873-AD34-26B827211B12}" type="presParOf" srcId="{372C9AD8-AFE6-4563-8385-D39C81EB2BCE}" destId="{EB454172-F423-4C50-8752-603CFC2ECACD}" srcOrd="1" destOrd="0" presId="urn:microsoft.com/office/officeart/2005/8/layout/vList5"/>
    <dgm:cxn modelId="{4044A4A7-375E-4C0F-80B1-5E8E72E41268}" type="presParOf" srcId="{90D3D265-6419-48F5-8F0D-9B8A66796234}" destId="{8C3E52DC-AEA6-44D5-B5F2-955EB94D03A6}" srcOrd="3" destOrd="0" presId="urn:microsoft.com/office/officeart/2005/8/layout/vList5"/>
    <dgm:cxn modelId="{88628D42-BAF1-4FF7-A9A9-3E93D3101DFA}" type="presParOf" srcId="{90D3D265-6419-48F5-8F0D-9B8A66796234}" destId="{1AB85805-CF82-4DC3-B57D-7269E3AA67F2}" srcOrd="4" destOrd="0" presId="urn:microsoft.com/office/officeart/2005/8/layout/vList5"/>
    <dgm:cxn modelId="{81EEC668-15DE-4FB4-81ED-D99BAE8D3DF4}" type="presParOf" srcId="{1AB85805-CF82-4DC3-B57D-7269E3AA67F2}" destId="{04562ABA-9BA8-4657-A6D3-295A9D8329FD}" srcOrd="0" destOrd="0" presId="urn:microsoft.com/office/officeart/2005/8/layout/vList5"/>
    <dgm:cxn modelId="{1AFCC24A-BE1F-47EC-AAB4-53D0AEA51D2F}" type="presParOf" srcId="{1AB85805-CF82-4DC3-B57D-7269E3AA67F2}" destId="{A71374F7-99D1-4121-BAC6-E760C4293E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7C2EF-EE22-4CC2-8F21-F21248767B2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Inventory management, the right amount of stock on hand to meet demand, without overstocking and incurring unnecessary costs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predicting future sales more accurately </a:t>
          </a:r>
        </a:p>
      </dsp:txBody>
      <dsp:txXfrm rot="-5400000">
        <a:off x="3785616" y="197117"/>
        <a:ext cx="6675221" cy="1012303"/>
      </dsp:txXfrm>
    </dsp:sp>
    <dsp:sp modelId="{1B8D37FD-315B-455C-A5FE-48713C3600D3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Improved profitability through operational efficiency</a:t>
          </a:r>
        </a:p>
      </dsp:txBody>
      <dsp:txXfrm>
        <a:off x="68454" y="70578"/>
        <a:ext cx="3648708" cy="1265378"/>
      </dsp:txXfrm>
    </dsp:sp>
    <dsp:sp modelId="{EB454172-F423-4C50-8752-603CFC2ECAC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Predicting potential spikes in local demand of specific product categories</a:t>
          </a:r>
        </a:p>
      </dsp:txBody>
      <dsp:txXfrm rot="-5400000">
        <a:off x="3785616" y="1669517"/>
        <a:ext cx="6675221" cy="1012303"/>
      </dsp:txXfrm>
    </dsp:sp>
    <dsp:sp modelId="{760BC799-4BFA-4EB0-A023-930A5A19FE6E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Impact of local and national holidays on sales</a:t>
          </a:r>
        </a:p>
      </dsp:txBody>
      <dsp:txXfrm>
        <a:off x="68454" y="1542979"/>
        <a:ext cx="3648708" cy="1265378"/>
      </dsp:txXfrm>
    </dsp:sp>
    <dsp:sp modelId="{A71374F7-99D1-4121-BAC6-E760C4293EB1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Analyzing what promotions seem to have done well in the past</a:t>
          </a:r>
        </a:p>
      </dsp:txBody>
      <dsp:txXfrm rot="-5400000">
        <a:off x="3785616" y="3141918"/>
        <a:ext cx="6675221" cy="1012303"/>
      </dsp:txXfrm>
    </dsp:sp>
    <dsp:sp modelId="{04562ABA-9BA8-4657-A6D3-295A9D8329FD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Promotion efficiency and potential impact of pricing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09CD1D8-D3F4-530E-A924-B1093C8D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3467311"/>
            <a:ext cx="5610059" cy="1297115"/>
          </a:xfrm>
        </p:spPr>
        <p:txBody>
          <a:bodyPr anchor="t">
            <a:normAutofit/>
          </a:bodyPr>
          <a:lstStyle/>
          <a:p>
            <a:pPr algn="l"/>
            <a:r>
              <a:rPr lang="fi-FI" sz="4000" dirty="0">
                <a:solidFill>
                  <a:schemeClr val="tx2"/>
                </a:solidFill>
                <a:latin typeface="Agency FB" panose="020B0503020202020204" pitchFamily="34" charset="0"/>
                <a:cs typeface="Calibri Light"/>
              </a:rPr>
              <a:t>BI </a:t>
            </a:r>
            <a:r>
              <a:rPr lang="fi-FI" sz="4000" dirty="0" err="1">
                <a:solidFill>
                  <a:schemeClr val="tx2"/>
                </a:solidFill>
                <a:latin typeface="Agency FB" panose="020B0503020202020204" pitchFamily="34" charset="0"/>
                <a:cs typeface="Calibri Light"/>
              </a:rPr>
              <a:t>solution</a:t>
            </a:r>
            <a:r>
              <a:rPr lang="fi-FI" sz="4000" dirty="0">
                <a:solidFill>
                  <a:schemeClr val="tx2"/>
                </a:solidFill>
                <a:latin typeface="Agency FB" panose="020B0503020202020204" pitchFamily="34" charset="0"/>
                <a:cs typeface="Calibri Light"/>
              </a:rPr>
              <a:t> for an </a:t>
            </a:r>
            <a:r>
              <a:rPr lang="fi-FI" sz="4000" dirty="0" err="1">
                <a:solidFill>
                  <a:schemeClr val="tx2"/>
                </a:solidFill>
                <a:latin typeface="Agency FB" panose="020B0503020202020204" pitchFamily="34" charset="0"/>
                <a:cs typeface="Calibri Light"/>
              </a:rPr>
              <a:t>Ecuadorian</a:t>
            </a:r>
            <a:r>
              <a:rPr lang="fi-FI" sz="4000" dirty="0">
                <a:solidFill>
                  <a:schemeClr val="tx2"/>
                </a:solidFill>
                <a:latin typeface="Agency FB" panose="020B0503020202020204" pitchFamily="34" charset="0"/>
                <a:cs typeface="Calibri Light"/>
              </a:rPr>
              <a:t> Retail </a:t>
            </a:r>
            <a:r>
              <a:rPr lang="fi-FI" sz="4000" dirty="0" err="1">
                <a:solidFill>
                  <a:schemeClr val="tx2"/>
                </a:solidFill>
                <a:latin typeface="Agency FB" panose="020B0503020202020204" pitchFamily="34" charset="0"/>
                <a:cs typeface="Calibri Light"/>
              </a:rPr>
              <a:t>Store</a:t>
            </a:r>
            <a:r>
              <a:rPr lang="fi-FI" sz="4000" dirty="0">
                <a:solidFill>
                  <a:schemeClr val="tx2"/>
                </a:solidFill>
                <a:latin typeface="Agency FB" panose="020B0503020202020204" pitchFamily="34" charset="0"/>
                <a:cs typeface="Calibri Light"/>
              </a:rPr>
              <a:t> </a:t>
            </a:r>
            <a:r>
              <a:rPr lang="fi-FI" sz="4000" dirty="0" err="1">
                <a:solidFill>
                  <a:schemeClr val="tx2"/>
                </a:solidFill>
                <a:latin typeface="Agency FB" panose="020B0503020202020204" pitchFamily="34" charset="0"/>
                <a:cs typeface="Calibri Light"/>
              </a:rPr>
              <a:t>chain</a:t>
            </a:r>
            <a:endParaRPr lang="fi-FI" sz="40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D139898-6C59-E533-054D-935AD525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2170752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i-FI" sz="2000" dirty="0">
                <a:solidFill>
                  <a:schemeClr val="tx2"/>
                </a:solidFill>
                <a:latin typeface="Agency FB" panose="020B0503020202020204" pitchFamily="34" charset="0"/>
                <a:cs typeface="Calibri"/>
              </a:rPr>
              <a:t>Group 3 – Lauri Uuniemi, Juho Syrjä, Elmeri Jokinen, Anssi </a:t>
            </a:r>
            <a:r>
              <a:rPr lang="fi-FI" sz="2000" dirty="0" err="1">
                <a:solidFill>
                  <a:schemeClr val="tx2"/>
                </a:solidFill>
                <a:latin typeface="Agency FB" panose="020B0503020202020204" pitchFamily="34" charset="0"/>
                <a:cs typeface="Calibri"/>
              </a:rPr>
              <a:t>Savallampi</a:t>
            </a:r>
            <a:r>
              <a:rPr lang="fi-FI" sz="2000" dirty="0">
                <a:solidFill>
                  <a:schemeClr val="tx2"/>
                </a:solidFill>
                <a:latin typeface="Agency FB" panose="020B0503020202020204" pitchFamily="34" charset="0"/>
                <a:cs typeface="Calibri"/>
              </a:rPr>
              <a:t>, </a:t>
            </a:r>
            <a:r>
              <a:rPr lang="fi-FI" sz="2000" dirty="0" err="1">
                <a:solidFill>
                  <a:schemeClr val="tx2"/>
                </a:solidFill>
                <a:latin typeface="Agency FB" panose="020B0503020202020204" pitchFamily="34" charset="0"/>
                <a:cs typeface="Calibri"/>
              </a:rPr>
              <a:t>Fuzel</a:t>
            </a:r>
            <a:r>
              <a:rPr lang="fi-FI" sz="2000" dirty="0">
                <a:solidFill>
                  <a:schemeClr val="tx2"/>
                </a:solidFill>
                <a:latin typeface="Agency FB" panose="020B0503020202020204" pitchFamily="34" charset="0"/>
                <a:cs typeface="Calibri"/>
              </a:rPr>
              <a:t> </a:t>
            </a:r>
            <a:r>
              <a:rPr lang="fi-FI" sz="2000" dirty="0" err="1">
                <a:solidFill>
                  <a:schemeClr val="tx2"/>
                </a:solidFill>
                <a:latin typeface="Agency FB" panose="020B0503020202020204" pitchFamily="34" charset="0"/>
                <a:cs typeface="Calibri"/>
              </a:rPr>
              <a:t>Shaik</a:t>
            </a:r>
            <a:endParaRPr lang="fi-FI" sz="20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0CACA0D3-64A3-B3F1-027E-E70804711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26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D2911426-4722-52B9-D965-672DBDAD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</a:rPr>
              <a:t>Data To be used and relevant graphical illustrations</a:t>
            </a:r>
            <a:br>
              <a:rPr lang="en-US" sz="3600" kern="1200" dirty="0">
                <a:solidFill>
                  <a:schemeClr val="tx2"/>
                </a:solidFill>
                <a:latin typeface="Agency FB" panose="020B0503020202020204" pitchFamily="34" charset="0"/>
              </a:rPr>
            </a:br>
            <a:endParaRPr lang="en-US" sz="3600" kern="12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C61D8969-DDA8-8149-3670-64E8AAF51333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Kaggle: Store Sales – Time Series Forecasting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Large dataset with a lot of categories of products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Historical data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Geographic information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Promotion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on local, regional and national holidays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on oil prices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Types of analytics and visualization utilized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Descriptive analytics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Time series forecasting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Geographical </a:t>
            </a:r>
            <a:r>
              <a:rPr lang="en-US" dirty="0">
                <a:solidFill>
                  <a:schemeClr val="tx2"/>
                </a:solidFill>
              </a:rPr>
              <a:t>visualizing of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Bar charts and dual axis charts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06549267-BD0A-2498-433B-F4AF03B7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53" y="1122902"/>
            <a:ext cx="5182323" cy="409632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D3233327-BFF0-C358-2310-D7CA74CF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27" y="632433"/>
            <a:ext cx="93358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7" descr="Graph on document with pen">
            <a:extLst>
              <a:ext uri="{FF2B5EF4-FFF2-40B4-BE49-F238E27FC236}">
                <a16:creationId xmlns:a16="http://schemas.microsoft.com/office/drawing/2014/main" id="{E2519125-3D60-A743-DA31-1CAC8F28D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14656" b="-2"/>
          <a:stretch/>
        </p:blipFill>
        <p:spPr>
          <a:xfrm>
            <a:off x="0" y="3726"/>
            <a:ext cx="5846165" cy="6850548"/>
          </a:xfrm>
          <a:prstGeom prst="rect">
            <a:avLst/>
          </a:prstGeom>
        </p:spPr>
      </p:pic>
      <p:grpSp>
        <p:nvGrpSpPr>
          <p:cNvPr id="32" name="Group 23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643AF2-858D-812A-C362-D8BF00E9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373747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cs typeface="Calibri Light"/>
              </a:rPr>
              <a:t>Decision and insights – questions to be focused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E275-3662-BE28-2D9F-D8CD3126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How product sales vary from region to region?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Which product categories are top sellers in the different region?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Find out top selling stores across region for a category?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Forecasting of transactions over the time-period, a filter can be applied on this to see the forecast of transactions for each category.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We see if there is any possibility of feature engineering in this dataset, that can help us to extract more relevant insights.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Check how the holidays are impacting the </a:t>
            </a:r>
            <a:r>
              <a:rPr lang="en-US" sz="1500" dirty="0" err="1">
                <a:solidFill>
                  <a:schemeClr val="tx2"/>
                </a:solidFill>
                <a:cs typeface="Calibri"/>
              </a:rPr>
              <a:t>puchases</a:t>
            </a:r>
            <a:r>
              <a:rPr lang="en-US" sz="1500" dirty="0">
                <a:solidFill>
                  <a:schemeClr val="tx2"/>
                </a:solidFill>
                <a:cs typeface="Calibri"/>
              </a:rPr>
              <a:t>.</a:t>
            </a:r>
          </a:p>
          <a:p>
            <a:endParaRPr lang="en-US" sz="1500" dirty="0">
              <a:solidFill>
                <a:schemeClr val="tx2"/>
              </a:solidFill>
              <a:cs typeface="Calibri"/>
            </a:endParaRPr>
          </a:p>
          <a:p>
            <a:endParaRPr lang="en-US" sz="1500" dirty="0">
              <a:solidFill>
                <a:schemeClr val="tx2"/>
              </a:solidFill>
              <a:cs typeface="Calibri"/>
            </a:endParaRPr>
          </a:p>
          <a:p>
            <a:endParaRPr lang="en-US" sz="1500" dirty="0">
              <a:solidFill>
                <a:schemeClr val="tx2"/>
              </a:solidFill>
              <a:cs typeface="Calibri"/>
            </a:endParaRPr>
          </a:p>
          <a:p>
            <a:endParaRPr lang="en-US" sz="15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92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96C6-BE26-C4BA-9FFC-1EB62F62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>
                <a:latin typeface="Calibri"/>
                <a:cs typeface="Calibri"/>
              </a:rPr>
              <a:t>What is the importance and relevance of this project</a:t>
            </a:r>
            <a:endParaRPr lang="en-US" sz="3600" dirty="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EE8479E-D269-86D0-0D86-240FE866BD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5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183889E-FF36-46CE-45D3-2948EA61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yväksy">
            <a:extLst>
              <a:ext uri="{FF2B5EF4-FFF2-40B4-BE49-F238E27FC236}">
                <a16:creationId xmlns:a16="http://schemas.microsoft.com/office/drawing/2014/main" id="{FB056686-0314-839E-CABD-6E900CF4A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71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BF2A098A448428B695A67775E6BC9" ma:contentTypeVersion="2" ma:contentTypeDescription="Create a new document." ma:contentTypeScope="" ma:versionID="6835b98254e39cdaa678c7891ec77576">
  <xsd:schema xmlns:xsd="http://www.w3.org/2001/XMLSchema" xmlns:xs="http://www.w3.org/2001/XMLSchema" xmlns:p="http://schemas.microsoft.com/office/2006/metadata/properties" xmlns:ns2="fb47ec3d-93af-4de9-8219-7909ab98caed" targetNamespace="http://schemas.microsoft.com/office/2006/metadata/properties" ma:root="true" ma:fieldsID="e76bf350fe8a6ff053f174d6817a3e22" ns2:_="">
    <xsd:import namespace="fb47ec3d-93af-4de9-8219-7909ab98ca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7ec3d-93af-4de9-8219-7909ab98ca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E8C2A7-F9BF-4353-8023-D5E95D5965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C25E6-E0FF-4029-83EF-1164C088D722}">
  <ds:schemaRefs>
    <ds:schemaRef ds:uri="fb47ec3d-93af-4de9-8219-7909ab98ca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A226AA1-947C-49F3-B2F0-A1678F903A2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fb47ec3d-93af-4de9-8219-7909ab98caed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264</Words>
  <Application>Microsoft Office PowerPoint</Application>
  <PresentationFormat>Laajakuva</PresentationFormat>
  <Paragraphs>34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BI solution for an Ecuadorian Retail Store chain</vt:lpstr>
      <vt:lpstr>Data To be used and relevant graphical illustrations </vt:lpstr>
      <vt:lpstr>Decision and insights – questions to be focused</vt:lpstr>
      <vt:lpstr>What is the importance and relevance of this 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Lauri Uuniemi</cp:lastModifiedBy>
  <cp:revision>1</cp:revision>
  <dcterms:created xsi:type="dcterms:W3CDTF">2013-07-15T20:26:40Z</dcterms:created>
  <dcterms:modified xsi:type="dcterms:W3CDTF">2023-03-21T16:09:29Z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0x0101002CFBF2A098A448428B695A67775E6BC9</vt:lpwstr>
  </property>
</Properties>
</file>