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fedb1091d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fedb1091d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0db89e7a05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0db89e7a05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fedb1091d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fedb1091d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fedb1091d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fedb1091d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ff036e1bf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ff036e1bf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fedb1091d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fedb1091d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" name="Google Shape;110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1" name="Google Shape;111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" name="Google Shape;114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5" name="Google Shape;115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" name="Google Shape;118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9" name="Google Shape;119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0" name="Google Shape;120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" name="Google Shape;38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39" name="Google Shape;39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" name="Google Shape;42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3" name="Google Shape;43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" name="Google Shape;47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3" name="Google Shape;53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0" name="Google Shape;60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1" name="Google Shape;61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8" name="Google Shape;68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4" name="Google Shape;74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5" name="Google Shape;75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" name="Google Shape;79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0" name="Google Shape;80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" name="Google Shape;83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" name="Google Shape;84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5" name="Google Shape;85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" name="Google Shape;88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89" name="Google Shape;89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3" name="Google Shape;93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9" name="Google Shape;99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0" name="Google Shape;100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1" name="Google Shape;101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7" name="Google Shape;107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OVERTHRONE</a:t>
            </a:r>
            <a:endParaRPr/>
          </a:p>
        </p:txBody>
      </p:sp>
      <p:sp>
        <p:nvSpPr>
          <p:cNvPr id="128" name="Google Shape;128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GameSmiths, Quinton Randall, Khoi Tran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type="title"/>
          </p:nvPr>
        </p:nvSpPr>
        <p:spPr>
          <a:xfrm>
            <a:off x="218225" y="2141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Timeline</a:t>
            </a:r>
            <a:endParaRPr/>
          </a:p>
        </p:txBody>
      </p:sp>
      <p:pic>
        <p:nvPicPr>
          <p:cNvPr id="134" name="Google Shape;13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225" y="771125"/>
            <a:ext cx="8689823" cy="360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125" y="577313"/>
            <a:ext cx="3988877" cy="3988877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6"/>
          <p:cNvSpPr txBox="1"/>
          <p:nvPr/>
        </p:nvSpPr>
        <p:spPr>
          <a:xfrm>
            <a:off x="4653475" y="1827200"/>
            <a:ext cx="4236300" cy="21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Calibri"/>
              <a:buChar char="●"/>
            </a:pPr>
            <a:r>
              <a:rPr lang="en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+ and -</a:t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Calibri"/>
              <a:buChar char="●"/>
            </a:pPr>
            <a:r>
              <a:rPr lang="en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 - Safe</a:t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Calibri"/>
              <a:buChar char="●"/>
            </a:pPr>
            <a:r>
              <a:rPr lang="en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 - Neutral</a:t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Calibri"/>
              <a:buChar char="●"/>
            </a:pPr>
            <a:r>
              <a:rPr lang="en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 - Move Backwards</a:t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Calibri"/>
              <a:buChar char="●"/>
            </a:pPr>
            <a:r>
              <a:rPr lang="en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Choose Path</a:t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Calibri"/>
              <a:buChar char="●"/>
            </a:pPr>
            <a:r>
              <a:rPr lang="en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TP - Take Points</a:t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Calibri"/>
              <a:buChar char="●"/>
            </a:pPr>
            <a:r>
              <a:rPr lang="en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Gp - Give Points</a:t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7001" y="-1361475"/>
            <a:ext cx="9144000" cy="5143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/>
          <p:nvPr>
            <p:ph type="title"/>
          </p:nvPr>
        </p:nvSpPr>
        <p:spPr>
          <a:xfrm>
            <a:off x="577025" y="420025"/>
            <a:ext cx="6430200" cy="5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Mini game 1 - </a:t>
            </a:r>
            <a:r>
              <a:rPr lang="en" sz="2500"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" sz="2500">
                <a:latin typeface="Calibri"/>
                <a:ea typeface="Calibri"/>
                <a:cs typeface="Calibri"/>
                <a:sym typeface="Calibri"/>
              </a:rPr>
              <a:t>odified Snake Game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Google Shape;15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325" y="1201625"/>
            <a:ext cx="3373774" cy="3369551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7"/>
          <p:cNvSpPr txBox="1"/>
          <p:nvPr/>
        </p:nvSpPr>
        <p:spPr>
          <a:xfrm>
            <a:off x="4812250" y="1201625"/>
            <a:ext cx="3860100" cy="28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Calibri"/>
              <a:buChar char="●"/>
            </a:pPr>
            <a:r>
              <a:rPr lang="en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1m30s</a:t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Calibri"/>
              <a:buChar char="●"/>
            </a:pPr>
            <a:r>
              <a:rPr lang="en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Attack each other or eat more food</a:t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Calibri"/>
              <a:buChar char="●"/>
            </a:pPr>
            <a:r>
              <a:rPr lang="en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More food options</a:t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577025" y="420025"/>
            <a:ext cx="5696400" cy="5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Mini game 2 - </a:t>
            </a:r>
            <a:r>
              <a:rPr lang="en" sz="2500">
                <a:latin typeface="Calibri"/>
                <a:ea typeface="Calibri"/>
                <a:cs typeface="Calibri"/>
                <a:sym typeface="Calibri"/>
              </a:rPr>
              <a:t>Frogs Crossing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8"/>
          <p:cNvSpPr txBox="1"/>
          <p:nvPr/>
        </p:nvSpPr>
        <p:spPr>
          <a:xfrm>
            <a:off x="4812250" y="1201625"/>
            <a:ext cx="3860100" cy="28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Calibri"/>
              <a:buChar char="●"/>
            </a:pPr>
            <a:r>
              <a:rPr lang="en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1m30s </a:t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Calibri"/>
              <a:buChar char="●"/>
            </a:pPr>
            <a:r>
              <a:rPr lang="en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Cross the road</a:t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Calibri"/>
              <a:buChar char="●"/>
            </a:pPr>
            <a:r>
              <a:rPr lang="en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Might have another player to adjust the vehicles speed</a:t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350" y="1348375"/>
            <a:ext cx="3992399" cy="298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2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730E07"/>
      </a:dk1>
      <a:lt1>
        <a:srgbClr val="FDFD96"/>
      </a:lt1>
      <a:dk2>
        <a:srgbClr val="000000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7F381D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