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edb1091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edb1091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db89e7a0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db89e7a0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edb1091d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edb1091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edb1091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edb1091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f036e1b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f036e1b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edb1091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edb1091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1" name="Google Shape;11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5" name="Google Shape;115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39" name="Google Shape;3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3" name="Google Shape;4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0" name="Google Shape;80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5" name="Google Shape;85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89" name="Google Shape;89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OVERTHRONE</a:t>
            </a:r>
            <a:endParaRPr/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GameSmiths, Quinton Randall, Khoi Tran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18225" y="21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25" y="771125"/>
            <a:ext cx="8689823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577313"/>
            <a:ext cx="3988877" cy="398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4653475" y="1827200"/>
            <a:ext cx="42363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and -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- Safe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- Neutral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- Move Backwards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Path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- Take Points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 - Give Points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001" y="-1361475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577025" y="420025"/>
            <a:ext cx="6430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Mini game 1 - 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odified Snake Game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25" y="1201625"/>
            <a:ext cx="3373774" cy="33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12250" y="1201625"/>
            <a:ext cx="38601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1m30s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 each other or eat more food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food options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77025" y="420025"/>
            <a:ext cx="5696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Mini game 2 - 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Frogs Crossing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812250" y="1201625"/>
            <a:ext cx="38601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1m30s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the road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Might have another player to adjust the vehicles speed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348375"/>
            <a:ext cx="3992399" cy="29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730E07"/>
      </a:dk1>
      <a:lt1>
        <a:srgbClr val="FDFD96"/>
      </a:lt1>
      <a:dk2>
        <a:srgbClr val="000000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7F381D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