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  <p:bold r:id="rId22"/>
    </p:embeddedFont>
    <p:embeddedFont>
      <p:font typeface="Unica One"/>
      <p:regular r:id="rId23"/>
    </p:embeddedFont>
    <p:embeddedFont>
      <p:font typeface="Barlow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Archiv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Barlow-regular.fntdata"/><Relationship Id="rId23" Type="http://schemas.openxmlformats.org/officeDocument/2006/relationships/font" Target="fonts/UnicaOn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8" Type="http://schemas.openxmlformats.org/officeDocument/2006/relationships/font" Target="fonts/DMSans-regular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7.xml"/><Relationship Id="rId33" Type="http://schemas.openxmlformats.org/officeDocument/2006/relationships/font" Target="fonts/Archivo-bold.fntdata"/><Relationship Id="rId10" Type="http://schemas.openxmlformats.org/officeDocument/2006/relationships/slide" Target="slides/slide6.xml"/><Relationship Id="rId32" Type="http://schemas.openxmlformats.org/officeDocument/2006/relationships/font" Target="fonts/Archivo-regular.fntdata"/><Relationship Id="rId13" Type="http://schemas.openxmlformats.org/officeDocument/2006/relationships/slide" Target="slides/slide9.xml"/><Relationship Id="rId35" Type="http://schemas.openxmlformats.org/officeDocument/2006/relationships/font" Target="fonts/Archivo-boldItalic.fntdata"/><Relationship Id="rId12" Type="http://schemas.openxmlformats.org/officeDocument/2006/relationships/slide" Target="slides/slide8.xml"/><Relationship Id="rId34" Type="http://schemas.openxmlformats.org/officeDocument/2006/relationships/font" Target="fonts/Archiv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de9d64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de9d64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b09c463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b09c463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b09c463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b09c463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b09c4636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b09c4636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bf9938d8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bf9938d8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87000" y="539500"/>
            <a:ext cx="5970000" cy="17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86550" y="2294200"/>
            <a:ext cx="5970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63150" y="-127505"/>
            <a:ext cx="10670300" cy="753000"/>
            <a:chOff x="-763150" y="-127505"/>
            <a:chExt cx="10670300" cy="753000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763150" y="-127505"/>
              <a:ext cx="3781425" cy="75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6125725" y="-127505"/>
              <a:ext cx="3781425" cy="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-1763549" y="-119155"/>
            <a:ext cx="13828549" cy="6258205"/>
            <a:chOff x="-1763549" y="-119155"/>
            <a:chExt cx="13828549" cy="6258205"/>
          </a:xfrm>
        </p:grpSpPr>
        <p:grpSp>
          <p:nvGrpSpPr>
            <p:cNvPr id="63" name="Google Shape;63;p11"/>
            <p:cNvGrpSpPr/>
            <p:nvPr/>
          </p:nvGrpSpPr>
          <p:grpSpPr>
            <a:xfrm>
              <a:off x="-1763549" y="3276100"/>
              <a:ext cx="13828549" cy="2862950"/>
              <a:chOff x="-1763549" y="3073450"/>
              <a:chExt cx="13828549" cy="2862950"/>
            </a:xfrm>
          </p:grpSpPr>
          <p:pic>
            <p:nvPicPr>
              <p:cNvPr id="64" name="Google Shape;64;p11"/>
              <p:cNvPicPr preferRelativeResize="0"/>
              <p:nvPr/>
            </p:nvPicPr>
            <p:blipFill rotWithShape="1">
              <a:blip r:embed="rId2">
                <a:alphaModFix/>
              </a:blip>
              <a:srcRect b="38953" l="0" r="0" t="0"/>
              <a:stretch/>
            </p:blipFill>
            <p:spPr>
              <a:xfrm flipH="1">
                <a:off x="-1763549" y="3344769"/>
                <a:ext cx="4015299" cy="16798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920750" y="3073450"/>
                <a:ext cx="4144250" cy="207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92505" y="4236240"/>
                <a:ext cx="3259253" cy="1110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7" name="Google Shape;67;p1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559550" y="3650400"/>
                <a:ext cx="2922500" cy="228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8" name="Google Shape;68;p11"/>
            <p:cNvGrpSpPr/>
            <p:nvPr/>
          </p:nvGrpSpPr>
          <p:grpSpPr>
            <a:xfrm>
              <a:off x="-270775" y="-119155"/>
              <a:ext cx="10200548" cy="799560"/>
              <a:chOff x="-270775" y="-72805"/>
              <a:chExt cx="10200548" cy="799560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-270775" y="-9524"/>
                <a:ext cx="4284826" cy="731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5914463" y="-72805"/>
                <a:ext cx="4015311" cy="79956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2154750" y="1694600"/>
            <a:ext cx="4834500" cy="11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54750" y="2805000"/>
            <a:ext cx="48345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20000" y="44502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720000" y="2185784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subTitle"/>
          </p:nvPr>
        </p:nvSpPr>
        <p:spPr>
          <a:xfrm>
            <a:off x="3309688" y="2185784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3" type="subTitle"/>
          </p:nvPr>
        </p:nvSpPr>
        <p:spPr>
          <a:xfrm>
            <a:off x="720000" y="3897549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4" type="subTitle"/>
          </p:nvPr>
        </p:nvSpPr>
        <p:spPr>
          <a:xfrm>
            <a:off x="3309688" y="3897547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5" type="subTitle"/>
          </p:nvPr>
        </p:nvSpPr>
        <p:spPr>
          <a:xfrm>
            <a:off x="5899375" y="2185784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6" type="subTitle"/>
          </p:nvPr>
        </p:nvSpPr>
        <p:spPr>
          <a:xfrm>
            <a:off x="5899375" y="3897547"/>
            <a:ext cx="25314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7" type="title"/>
          </p:nvPr>
        </p:nvSpPr>
        <p:spPr>
          <a:xfrm>
            <a:off x="720000" y="12637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8" type="title"/>
          </p:nvPr>
        </p:nvSpPr>
        <p:spPr>
          <a:xfrm>
            <a:off x="720000" y="297496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9" type="title"/>
          </p:nvPr>
        </p:nvSpPr>
        <p:spPr>
          <a:xfrm>
            <a:off x="3309688" y="12637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3" type="title"/>
          </p:nvPr>
        </p:nvSpPr>
        <p:spPr>
          <a:xfrm>
            <a:off x="3309688" y="297496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4" type="title"/>
          </p:nvPr>
        </p:nvSpPr>
        <p:spPr>
          <a:xfrm>
            <a:off x="5899374" y="1263795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15" type="title"/>
          </p:nvPr>
        </p:nvSpPr>
        <p:spPr>
          <a:xfrm>
            <a:off x="5899374" y="297496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6" type="subTitle"/>
          </p:nvPr>
        </p:nvSpPr>
        <p:spPr>
          <a:xfrm>
            <a:off x="720000" y="1756225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7" type="subTitle"/>
          </p:nvPr>
        </p:nvSpPr>
        <p:spPr>
          <a:xfrm>
            <a:off x="3309688" y="1756225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8" type="subTitle"/>
          </p:nvPr>
        </p:nvSpPr>
        <p:spPr>
          <a:xfrm>
            <a:off x="5899375" y="1756225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9" type="subTitle"/>
          </p:nvPr>
        </p:nvSpPr>
        <p:spPr>
          <a:xfrm>
            <a:off x="720000" y="3467472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0" type="subTitle"/>
          </p:nvPr>
        </p:nvSpPr>
        <p:spPr>
          <a:xfrm>
            <a:off x="3309688" y="3467470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1" type="subTitle"/>
          </p:nvPr>
        </p:nvSpPr>
        <p:spPr>
          <a:xfrm>
            <a:off x="5899375" y="3467470"/>
            <a:ext cx="2531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4" name="Google Shape;94;p13"/>
          <p:cNvGrpSpPr/>
          <p:nvPr/>
        </p:nvGrpSpPr>
        <p:grpSpPr>
          <a:xfrm>
            <a:off x="-909725" y="-199774"/>
            <a:ext cx="11968428" cy="6926048"/>
            <a:chOff x="-909725" y="-199774"/>
            <a:chExt cx="11968428" cy="6926048"/>
          </a:xfrm>
        </p:grpSpPr>
        <p:pic>
          <p:nvPicPr>
            <p:cNvPr id="95" name="Google Shape;9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049749" y="4680300"/>
              <a:ext cx="3214675" cy="8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421445">
              <a:off x="-721016" y="2320929"/>
              <a:ext cx="1518333" cy="317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76853" y="3611600"/>
              <a:ext cx="3981850" cy="3114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710699" y="-199774"/>
              <a:ext cx="3406025" cy="67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13225" y="445025"/>
            <a:ext cx="77175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 b="38953" l="0" r="0" t="0"/>
          <a:stretch/>
        </p:blipFill>
        <p:spPr>
          <a:xfrm flipH="1">
            <a:off x="7782125" y="3859875"/>
            <a:ext cx="3395425" cy="1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13225" y="445025"/>
            <a:ext cx="77175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4" name="Google Shape;104;p15"/>
          <p:cNvGrpSpPr/>
          <p:nvPr/>
        </p:nvGrpSpPr>
        <p:grpSpPr>
          <a:xfrm>
            <a:off x="-619554" y="4790720"/>
            <a:ext cx="10383109" cy="564761"/>
            <a:chOff x="-619554" y="4790720"/>
            <a:chExt cx="10383109" cy="564761"/>
          </a:xfrm>
        </p:grpSpPr>
        <p:pic>
          <p:nvPicPr>
            <p:cNvPr id="105" name="Google Shape;105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619554" y="4790720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27371" y="4790720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13225" y="445025"/>
            <a:ext cx="77175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9" name="Google Shape;109;p16"/>
          <p:cNvGrpSpPr/>
          <p:nvPr/>
        </p:nvGrpSpPr>
        <p:grpSpPr>
          <a:xfrm>
            <a:off x="-152455" y="-317117"/>
            <a:ext cx="9448911" cy="5777734"/>
            <a:chOff x="-248160" y="-379935"/>
            <a:chExt cx="9448911" cy="5777734"/>
          </a:xfrm>
        </p:grpSpPr>
        <p:pic>
          <p:nvPicPr>
            <p:cNvPr id="110" name="Google Shape;110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5400000">
              <a:off x="-1383871" y="755776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7500279" y="3697326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 flipH="1">
            <a:off x="713225" y="2882275"/>
            <a:ext cx="6284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 flipH="1">
            <a:off x="713300" y="908400"/>
            <a:ext cx="62844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" name="Google Shape;115;p17"/>
          <p:cNvGrpSpPr/>
          <p:nvPr/>
        </p:nvGrpSpPr>
        <p:grpSpPr>
          <a:xfrm>
            <a:off x="-2804050" y="-1531500"/>
            <a:ext cx="14549500" cy="8807025"/>
            <a:chOff x="-2804050" y="-1531500"/>
            <a:chExt cx="14549500" cy="8807025"/>
          </a:xfrm>
        </p:grpSpPr>
        <p:pic>
          <p:nvPicPr>
            <p:cNvPr id="116" name="Google Shape;116;p17"/>
            <p:cNvPicPr preferRelativeResize="0"/>
            <p:nvPr/>
          </p:nvPicPr>
          <p:blipFill rotWithShape="1">
            <a:blip r:embed="rId2">
              <a:alphaModFix/>
            </a:blip>
            <a:srcRect b="38953" l="0" r="0" t="0"/>
            <a:stretch/>
          </p:blipFill>
          <p:spPr>
            <a:xfrm flipH="1">
              <a:off x="-2804050" y="-1531500"/>
              <a:ext cx="5315250" cy="2223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" name="Google Shape;117;p17"/>
            <p:cNvGrpSpPr/>
            <p:nvPr/>
          </p:nvGrpSpPr>
          <p:grpSpPr>
            <a:xfrm>
              <a:off x="2907875" y="2361825"/>
              <a:ext cx="8837575" cy="4913700"/>
              <a:chOff x="2336400" y="2106975"/>
              <a:chExt cx="8837575" cy="4913700"/>
            </a:xfrm>
          </p:grpSpPr>
          <p:pic>
            <p:nvPicPr>
              <p:cNvPr id="118" name="Google Shape;118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2336400" y="4342698"/>
                <a:ext cx="3342994" cy="856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" name="Google Shape;119;p17"/>
              <p:cNvSpPr/>
              <p:nvPr/>
            </p:nvSpPr>
            <p:spPr>
              <a:xfrm>
                <a:off x="6036066" y="2106975"/>
                <a:ext cx="4913700" cy="4913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0" name="Google Shape;12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932554" y="2542350"/>
                <a:ext cx="5241421" cy="24662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1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792991" y="3812989"/>
                <a:ext cx="3836007" cy="1916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122;p1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225925" y="4515910"/>
                <a:ext cx="5014782" cy="8566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3" name="Google Shape;123;p1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284275" y="3867034"/>
                <a:ext cx="2683573" cy="209915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839063" y="-71180"/>
            <a:ext cx="4015311" cy="79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720000" y="1392975"/>
            <a:ext cx="3519600" cy="182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20000" y="3213925"/>
            <a:ext cx="3519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4718725" y="533875"/>
            <a:ext cx="34644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0000" y="1262425"/>
            <a:ext cx="2585400" cy="12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720000" y="2558175"/>
            <a:ext cx="25854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2" name="Google Shape;13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66050" y="-9524"/>
            <a:ext cx="4284826" cy="73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837200" y="1803490"/>
            <a:ext cx="3593400" cy="7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4837371" y="2556674"/>
            <a:ext cx="35934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" name="Google Shape;136;p20"/>
          <p:cNvGrpSpPr/>
          <p:nvPr/>
        </p:nvGrpSpPr>
        <p:grpSpPr>
          <a:xfrm>
            <a:off x="7575850" y="2159004"/>
            <a:ext cx="2577894" cy="3179493"/>
            <a:chOff x="7575850" y="2159004"/>
            <a:chExt cx="2577894" cy="3179493"/>
          </a:xfrm>
        </p:grpSpPr>
        <p:pic>
          <p:nvPicPr>
            <p:cNvPr id="137" name="Google Shape;137;p20"/>
            <p:cNvPicPr preferRelativeResize="0"/>
            <p:nvPr/>
          </p:nvPicPr>
          <p:blipFill rotWithShape="1">
            <a:blip r:embed="rId2">
              <a:alphaModFix/>
            </a:blip>
            <a:srcRect b="0" l="52543" r="27516" t="54018"/>
            <a:stretch/>
          </p:blipFill>
          <p:spPr>
            <a:xfrm flipH="1">
              <a:off x="7575850" y="3302000"/>
              <a:ext cx="1281745" cy="18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3">
              <a:off x="8483578" y="2159004"/>
              <a:ext cx="1670166" cy="31794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031375" y="2075475"/>
            <a:ext cx="4399500" cy="8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031375" y="1163675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031375" y="3092100"/>
            <a:ext cx="24345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1807024"/>
            <a:ext cx="3465900" cy="7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720000" y="2558338"/>
            <a:ext cx="34659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0000" y="1215738"/>
            <a:ext cx="77040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5" name="Google Shape;145;p22"/>
          <p:cNvGrpSpPr/>
          <p:nvPr/>
        </p:nvGrpSpPr>
        <p:grpSpPr>
          <a:xfrm>
            <a:off x="-710699" y="-199774"/>
            <a:ext cx="11769402" cy="6926048"/>
            <a:chOff x="-710699" y="-199774"/>
            <a:chExt cx="11769402" cy="6926048"/>
          </a:xfrm>
        </p:grpSpPr>
        <p:pic>
          <p:nvPicPr>
            <p:cNvPr id="146" name="Google Shape;146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049749" y="4680300"/>
              <a:ext cx="3214675" cy="8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7076853" y="3611600"/>
              <a:ext cx="3981850" cy="3114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710699" y="-199774"/>
              <a:ext cx="3406025" cy="678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0000" y="1215738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52" name="Google Shape;152;p23"/>
          <p:cNvGrpSpPr/>
          <p:nvPr/>
        </p:nvGrpSpPr>
        <p:grpSpPr>
          <a:xfrm>
            <a:off x="-94946" y="3686100"/>
            <a:ext cx="10971646" cy="2030350"/>
            <a:chOff x="-94946" y="3686100"/>
            <a:chExt cx="10971646" cy="2030350"/>
          </a:xfrm>
        </p:grpSpPr>
        <p:pic>
          <p:nvPicPr>
            <p:cNvPr id="153" name="Google Shape;153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94946" y="4651376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23"/>
            <p:cNvGrpSpPr/>
            <p:nvPr/>
          </p:nvGrpSpPr>
          <p:grpSpPr>
            <a:xfrm>
              <a:off x="7118375" y="3686100"/>
              <a:ext cx="3758325" cy="2030350"/>
              <a:chOff x="7118375" y="3686100"/>
              <a:chExt cx="3758325" cy="2030350"/>
            </a:xfrm>
          </p:grpSpPr>
          <p:pic>
            <p:nvPicPr>
              <p:cNvPr id="155" name="Google Shape;155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18375" y="4761325"/>
                <a:ext cx="1684325" cy="841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8685950" y="3686100"/>
                <a:ext cx="2190750" cy="2030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4923082" y="3261025"/>
            <a:ext cx="2640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2" type="subTitle"/>
          </p:nvPr>
        </p:nvSpPr>
        <p:spPr>
          <a:xfrm>
            <a:off x="1580905" y="3261025"/>
            <a:ext cx="26400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3" type="subTitle"/>
          </p:nvPr>
        </p:nvSpPr>
        <p:spPr>
          <a:xfrm>
            <a:off x="1580905" y="2702125"/>
            <a:ext cx="26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4" type="subTitle"/>
          </p:nvPr>
        </p:nvSpPr>
        <p:spPr>
          <a:xfrm>
            <a:off x="4923082" y="2702125"/>
            <a:ext cx="2640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63" name="Google Shape;163;p24"/>
          <p:cNvGrpSpPr/>
          <p:nvPr/>
        </p:nvGrpSpPr>
        <p:grpSpPr>
          <a:xfrm>
            <a:off x="-421300" y="-628701"/>
            <a:ext cx="11957375" cy="5961926"/>
            <a:chOff x="-421300" y="-628701"/>
            <a:chExt cx="11957375" cy="5961926"/>
          </a:xfrm>
        </p:grpSpPr>
        <p:pic>
          <p:nvPicPr>
            <p:cNvPr id="164" name="Google Shape;164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154699" y="-133844"/>
              <a:ext cx="3381376" cy="67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02025" y="-628701"/>
              <a:ext cx="3533775" cy="9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7200002">
              <a:off x="8536625" y="1143501"/>
              <a:ext cx="989898" cy="406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15950" y="3663175"/>
              <a:ext cx="1239350" cy="167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421300" y="4752239"/>
              <a:ext cx="1912400" cy="4900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0000" y="44502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" type="subTitle"/>
          </p:nvPr>
        </p:nvSpPr>
        <p:spPr>
          <a:xfrm>
            <a:off x="4832078" y="1840313"/>
            <a:ext cx="32541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2" type="subTitle"/>
          </p:nvPr>
        </p:nvSpPr>
        <p:spPr>
          <a:xfrm>
            <a:off x="1057900" y="1840313"/>
            <a:ext cx="3254100" cy="18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3" name="Google Shape;173;p25"/>
          <p:cNvGrpSpPr/>
          <p:nvPr/>
        </p:nvGrpSpPr>
        <p:grpSpPr>
          <a:xfrm>
            <a:off x="-1158374" y="-1455300"/>
            <a:ext cx="13214099" cy="7683576"/>
            <a:chOff x="-1158374" y="-1455300"/>
            <a:chExt cx="13214099" cy="7683576"/>
          </a:xfrm>
        </p:grpSpPr>
        <p:pic>
          <p:nvPicPr>
            <p:cNvPr id="174" name="Google Shape;174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7150" y="4603994"/>
              <a:ext cx="3581399" cy="71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158374" y="3864350"/>
              <a:ext cx="3022099" cy="2363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/>
            <p:cNvPicPr preferRelativeResize="0"/>
            <p:nvPr/>
          </p:nvPicPr>
          <p:blipFill rotWithShape="1">
            <a:blip r:embed="rId4">
              <a:alphaModFix/>
            </a:blip>
            <a:srcRect b="38953" l="0" r="0" t="0"/>
            <a:stretch/>
          </p:blipFill>
          <p:spPr>
            <a:xfrm>
              <a:off x="6740475" y="-1455300"/>
              <a:ext cx="5315250" cy="2223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937625" y="3248517"/>
            <a:ext cx="2175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2" type="subTitle"/>
          </p:nvPr>
        </p:nvSpPr>
        <p:spPr>
          <a:xfrm>
            <a:off x="3484348" y="3248517"/>
            <a:ext cx="2175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3" type="subTitle"/>
          </p:nvPr>
        </p:nvSpPr>
        <p:spPr>
          <a:xfrm>
            <a:off x="6031075" y="3248517"/>
            <a:ext cx="21753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4" type="subTitle"/>
          </p:nvPr>
        </p:nvSpPr>
        <p:spPr>
          <a:xfrm>
            <a:off x="937625" y="2712457"/>
            <a:ext cx="2175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3484348" y="2712457"/>
            <a:ext cx="2175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subTitle"/>
          </p:nvPr>
        </p:nvSpPr>
        <p:spPr>
          <a:xfrm>
            <a:off x="6031075" y="2712457"/>
            <a:ext cx="2175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85" name="Google Shape;185;p26"/>
          <p:cNvGrpSpPr/>
          <p:nvPr/>
        </p:nvGrpSpPr>
        <p:grpSpPr>
          <a:xfrm>
            <a:off x="-1211025" y="2894812"/>
            <a:ext cx="11780597" cy="2426488"/>
            <a:chOff x="-1211025" y="2894812"/>
            <a:chExt cx="11780597" cy="2426488"/>
          </a:xfrm>
        </p:grpSpPr>
        <p:pic>
          <p:nvPicPr>
            <p:cNvPr id="186" name="Google Shape;186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528097" y="2894812"/>
              <a:ext cx="2041475" cy="1892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540801" y="4305800"/>
              <a:ext cx="3962785" cy="10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1211025" y="4470920"/>
              <a:ext cx="4015311" cy="799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1805511" y="2071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5055489" y="20715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3" type="subTitle"/>
          </p:nvPr>
        </p:nvSpPr>
        <p:spPr>
          <a:xfrm>
            <a:off x="1805511" y="3714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4" type="subTitle"/>
          </p:nvPr>
        </p:nvSpPr>
        <p:spPr>
          <a:xfrm>
            <a:off x="5055489" y="3714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5" type="subTitle"/>
          </p:nvPr>
        </p:nvSpPr>
        <p:spPr>
          <a:xfrm>
            <a:off x="1805511" y="1520592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6" type="subTitle"/>
          </p:nvPr>
        </p:nvSpPr>
        <p:spPr>
          <a:xfrm>
            <a:off x="1805511" y="3163567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7" type="subTitle"/>
          </p:nvPr>
        </p:nvSpPr>
        <p:spPr>
          <a:xfrm>
            <a:off x="5055486" y="1520592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8" type="subTitle"/>
          </p:nvPr>
        </p:nvSpPr>
        <p:spPr>
          <a:xfrm>
            <a:off x="5055486" y="3163567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2">
            <a:alphaModFix/>
          </a:blip>
          <a:srcRect b="0" l="27515" r="27515" t="55740"/>
          <a:stretch/>
        </p:blipFill>
        <p:spPr>
          <a:xfrm flipH="1" rot="10800000">
            <a:off x="-1479550" y="-179600"/>
            <a:ext cx="2627825" cy="17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1109152" y="207636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subTitle"/>
          </p:nvPr>
        </p:nvSpPr>
        <p:spPr>
          <a:xfrm>
            <a:off x="3579000" y="207636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subTitle"/>
          </p:nvPr>
        </p:nvSpPr>
        <p:spPr>
          <a:xfrm>
            <a:off x="1109152" y="3713896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4" type="subTitle"/>
          </p:nvPr>
        </p:nvSpPr>
        <p:spPr>
          <a:xfrm>
            <a:off x="3579000" y="3713896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5" type="subTitle"/>
          </p:nvPr>
        </p:nvSpPr>
        <p:spPr>
          <a:xfrm>
            <a:off x="6048848" y="207636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6" type="subTitle"/>
          </p:nvPr>
        </p:nvSpPr>
        <p:spPr>
          <a:xfrm>
            <a:off x="6048848" y="3713896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7" type="subTitle"/>
          </p:nvPr>
        </p:nvSpPr>
        <p:spPr>
          <a:xfrm>
            <a:off x="1113052" y="151180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subTitle"/>
          </p:nvPr>
        </p:nvSpPr>
        <p:spPr>
          <a:xfrm>
            <a:off x="3582900" y="151180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subTitle"/>
          </p:nvPr>
        </p:nvSpPr>
        <p:spPr>
          <a:xfrm>
            <a:off x="6052748" y="151180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subTitle"/>
          </p:nvPr>
        </p:nvSpPr>
        <p:spPr>
          <a:xfrm>
            <a:off x="1113052" y="314931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subTitle"/>
          </p:nvPr>
        </p:nvSpPr>
        <p:spPr>
          <a:xfrm>
            <a:off x="3582900" y="314931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15" type="subTitle"/>
          </p:nvPr>
        </p:nvSpPr>
        <p:spPr>
          <a:xfrm>
            <a:off x="6052748" y="314931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14" name="Google Shape;214;p28"/>
          <p:cNvGrpSpPr/>
          <p:nvPr/>
        </p:nvGrpSpPr>
        <p:grpSpPr>
          <a:xfrm>
            <a:off x="-73925" y="-746239"/>
            <a:ext cx="9870575" cy="6156115"/>
            <a:chOff x="-73925" y="-746239"/>
            <a:chExt cx="9870575" cy="6156115"/>
          </a:xfrm>
        </p:grpSpPr>
        <p:pic>
          <p:nvPicPr>
            <p:cNvPr id="215" name="Google Shape;215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7253265" y="2637224"/>
              <a:ext cx="3191015" cy="63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-1133264" y="313100"/>
              <a:ext cx="2848678" cy="73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21445">
              <a:off x="8089609" y="2149479"/>
              <a:ext cx="1518333" cy="3179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28"/>
            <p:cNvPicPr preferRelativeResize="0"/>
            <p:nvPr/>
          </p:nvPicPr>
          <p:blipFill rotWithShape="1">
            <a:blip r:embed="rId5">
              <a:alphaModFix/>
            </a:blip>
            <a:srcRect b="0" l="52543" r="27516" t="54018"/>
            <a:stretch/>
          </p:blipFill>
          <p:spPr>
            <a:xfrm flipH="1">
              <a:off x="7978776" y="3302000"/>
              <a:ext cx="1165224" cy="184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000">
              <a:off x="-148925" y="694611"/>
              <a:ext cx="1097724" cy="450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hasCustomPrompt="1" type="title"/>
          </p:nvPr>
        </p:nvSpPr>
        <p:spPr>
          <a:xfrm>
            <a:off x="4757350" y="638350"/>
            <a:ext cx="3687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4757350" y="1327274"/>
            <a:ext cx="3687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hasCustomPrompt="1" idx="2" type="title"/>
          </p:nvPr>
        </p:nvSpPr>
        <p:spPr>
          <a:xfrm>
            <a:off x="4757350" y="1990613"/>
            <a:ext cx="3687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4757350" y="2679537"/>
            <a:ext cx="3687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hasCustomPrompt="1" idx="4" type="title"/>
          </p:nvPr>
        </p:nvSpPr>
        <p:spPr>
          <a:xfrm>
            <a:off x="4757350" y="3342876"/>
            <a:ext cx="3687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4757350" y="4031800"/>
            <a:ext cx="36870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7" name="Google Shape;227;p29"/>
          <p:cNvGrpSpPr/>
          <p:nvPr/>
        </p:nvGrpSpPr>
        <p:grpSpPr>
          <a:xfrm>
            <a:off x="2533438" y="-127555"/>
            <a:ext cx="7904986" cy="5446160"/>
            <a:chOff x="2533438" y="-127555"/>
            <a:chExt cx="7904986" cy="5446160"/>
          </a:xfrm>
        </p:grpSpPr>
        <p:pic>
          <p:nvPicPr>
            <p:cNvPr id="228" name="Google Shape;228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2533438" y="-127555"/>
              <a:ext cx="4015311" cy="79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423113" y="4519045"/>
              <a:ext cx="4015311" cy="799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484975" y="747325"/>
            <a:ext cx="3222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" type="subTitle"/>
          </p:nvPr>
        </p:nvSpPr>
        <p:spPr>
          <a:xfrm>
            <a:off x="3484975" y="1710775"/>
            <a:ext cx="32223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3" name="Google Shape;23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378575" y="-99075"/>
            <a:ext cx="4047876" cy="80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34849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88064"/>
            <a:ext cx="7704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04850" y="1017725"/>
            <a:ext cx="690300" cy="399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22;p4"/>
          <p:cNvGrpSpPr/>
          <p:nvPr/>
        </p:nvGrpSpPr>
        <p:grpSpPr>
          <a:xfrm>
            <a:off x="-636576" y="-383655"/>
            <a:ext cx="9720251" cy="5570805"/>
            <a:chOff x="-636576" y="-383655"/>
            <a:chExt cx="9720251" cy="5570805"/>
          </a:xfrm>
        </p:grpSpPr>
        <p:pic>
          <p:nvPicPr>
            <p:cNvPr id="23" name="Google Shape;23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36576" y="4363350"/>
              <a:ext cx="3214675" cy="82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10800000">
              <a:off x="5302250" y="-383655"/>
              <a:ext cx="3781425" cy="753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1"/>
          <p:cNvGrpSpPr/>
          <p:nvPr/>
        </p:nvGrpSpPr>
        <p:grpSpPr>
          <a:xfrm>
            <a:off x="-2196975" y="2727475"/>
            <a:ext cx="11694547" cy="4913700"/>
            <a:chOff x="-1516025" y="2954500"/>
            <a:chExt cx="11694547" cy="4913700"/>
          </a:xfrm>
        </p:grpSpPr>
        <p:sp>
          <p:nvSpPr>
            <p:cNvPr id="237" name="Google Shape;237;p31"/>
            <p:cNvSpPr/>
            <p:nvPr/>
          </p:nvSpPr>
          <p:spPr>
            <a:xfrm flipH="1">
              <a:off x="-1278540" y="2954500"/>
              <a:ext cx="4913700" cy="4913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8" name="Google Shape;238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763531" y="4556998"/>
              <a:ext cx="3342994" cy="85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1516025" y="3120650"/>
              <a:ext cx="5241421" cy="2466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6342514" y="4453314"/>
              <a:ext cx="3836007" cy="19160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1202218" y="4730210"/>
              <a:ext cx="5014782" cy="856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75077" y="4081334"/>
              <a:ext cx="2683573" cy="20991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2"/>
          <p:cNvGrpSpPr/>
          <p:nvPr/>
        </p:nvGrpSpPr>
        <p:grpSpPr>
          <a:xfrm>
            <a:off x="-538425" y="3276100"/>
            <a:ext cx="12603425" cy="2449615"/>
            <a:chOff x="-538425" y="3276100"/>
            <a:chExt cx="12603425" cy="2449615"/>
          </a:xfrm>
        </p:grpSpPr>
        <p:pic>
          <p:nvPicPr>
            <p:cNvPr id="245" name="Google Shape;245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538425" y="4028240"/>
              <a:ext cx="9936599" cy="169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20750" y="3276100"/>
              <a:ext cx="4144250" cy="207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92505" y="4438890"/>
              <a:ext cx="3259253" cy="1110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055280" y="3734599"/>
            <a:ext cx="2505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633975" y="3734599"/>
            <a:ext cx="25056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55280" y="3214931"/>
            <a:ext cx="2505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633975" y="3214931"/>
            <a:ext cx="2505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-1972414" y="-854166"/>
            <a:ext cx="14845685" cy="6169366"/>
            <a:chOff x="-1972414" y="-854166"/>
            <a:chExt cx="14845685" cy="6169366"/>
          </a:xfrm>
        </p:grpSpPr>
        <p:grpSp>
          <p:nvGrpSpPr>
            <p:cNvPr id="32" name="Google Shape;32;p5"/>
            <p:cNvGrpSpPr/>
            <p:nvPr/>
          </p:nvGrpSpPr>
          <p:grpSpPr>
            <a:xfrm>
              <a:off x="-1972414" y="-854166"/>
              <a:ext cx="5360137" cy="1884850"/>
              <a:chOff x="-1972414" y="-854166"/>
              <a:chExt cx="5360137" cy="1884850"/>
            </a:xfrm>
          </p:grpSpPr>
          <p:pic>
            <p:nvPicPr>
              <p:cNvPr id="33" name="Google Shape;3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-162477" y="-72075"/>
                <a:ext cx="3550200" cy="706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5"/>
              <p:cNvPicPr preferRelativeResize="0"/>
              <p:nvPr/>
            </p:nvPicPr>
            <p:blipFill rotWithShape="1">
              <a:blip r:embed="rId3">
                <a:alphaModFix/>
              </a:blip>
              <a:srcRect b="28104" l="0" r="0" t="0"/>
              <a:stretch/>
            </p:blipFill>
            <p:spPr>
              <a:xfrm flipH="1">
                <a:off x="-1972414" y="-854166"/>
                <a:ext cx="3825649" cy="1884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" name="Google Shape;35;p5"/>
            <p:cNvGrpSpPr/>
            <p:nvPr/>
          </p:nvGrpSpPr>
          <p:grpSpPr>
            <a:xfrm>
              <a:off x="6638101" y="6"/>
              <a:ext cx="6235171" cy="5315194"/>
              <a:chOff x="6638101" y="6"/>
              <a:chExt cx="6235171" cy="5315194"/>
            </a:xfrm>
          </p:grpSpPr>
          <p:pic>
            <p:nvPicPr>
              <p:cNvPr id="36" name="Google Shape;36;p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6638101" y="4657875"/>
                <a:ext cx="2969774" cy="507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1800000">
                <a:off x="8015750" y="1013425"/>
                <a:ext cx="4629975" cy="2150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flipH="1">
                <a:off x="8579474" y="2654300"/>
                <a:ext cx="1270675" cy="2660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" name="Google Shape;41;p6"/>
          <p:cNvGrpSpPr/>
          <p:nvPr/>
        </p:nvGrpSpPr>
        <p:grpSpPr>
          <a:xfrm>
            <a:off x="-444153" y="-375576"/>
            <a:ext cx="11320853" cy="6092026"/>
            <a:chOff x="-444153" y="-375576"/>
            <a:chExt cx="11320853" cy="6092026"/>
          </a:xfrm>
        </p:grpSpPr>
        <p:pic>
          <p:nvPicPr>
            <p:cNvPr id="42" name="Google Shape;42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5400000">
              <a:off x="-1383871" y="2279776"/>
              <a:ext cx="2836184" cy="56476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6"/>
            <p:cNvGrpSpPr/>
            <p:nvPr/>
          </p:nvGrpSpPr>
          <p:grpSpPr>
            <a:xfrm>
              <a:off x="7118375" y="3686100"/>
              <a:ext cx="3758325" cy="2030350"/>
              <a:chOff x="7118375" y="3686100"/>
              <a:chExt cx="3758325" cy="2030350"/>
            </a:xfrm>
          </p:grpSpPr>
          <p:pic>
            <p:nvPicPr>
              <p:cNvPr id="44" name="Google Shape;4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18375" y="4761325"/>
                <a:ext cx="1684325" cy="841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8685950" y="3686100"/>
                <a:ext cx="2190750" cy="2030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" name="Google Shape;46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89928">
              <a:off x="-237956" y="-357405"/>
              <a:ext cx="423683" cy="24514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89900" y="445025"/>
            <a:ext cx="3682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889900" y="1700300"/>
            <a:ext cx="3682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530538" y="-1043500"/>
            <a:ext cx="6293662" cy="2223650"/>
            <a:chOff x="6530538" y="-1043500"/>
            <a:chExt cx="6293662" cy="2223650"/>
          </a:xfrm>
        </p:grpSpPr>
        <p:pic>
          <p:nvPicPr>
            <p:cNvPr id="52" name="Google Shape;52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6530538" y="-194405"/>
              <a:ext cx="4015311" cy="799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8"/>
            <p:cNvPicPr preferRelativeResize="0"/>
            <p:nvPr/>
          </p:nvPicPr>
          <p:blipFill rotWithShape="1">
            <a:blip r:embed="rId3">
              <a:alphaModFix/>
            </a:blip>
            <a:srcRect b="38953" l="0" r="0" t="0"/>
            <a:stretch/>
          </p:blipFill>
          <p:spPr>
            <a:xfrm>
              <a:off x="7508950" y="-1043500"/>
              <a:ext cx="5315250" cy="2223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3716850" y="1274849"/>
            <a:ext cx="4252500" cy="25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2445075"/>
            <a:ext cx="3325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713225" y="3606500"/>
            <a:ext cx="3325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4040525"/>
            <a:ext cx="7704000" cy="546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Unica One"/>
              <a:buNone/>
              <a:defRPr b="1" sz="35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3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8.png"/><Relationship Id="rId4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56.png"/><Relationship Id="rId5" Type="http://schemas.openxmlformats.org/officeDocument/2006/relationships/image" Target="../media/image6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6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7.png"/><Relationship Id="rId4" Type="http://schemas.openxmlformats.org/officeDocument/2006/relationships/image" Target="../media/image6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0.png"/><Relationship Id="rId6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eeptalkinggame.com/" TargetMode="External"/><Relationship Id="rId4" Type="http://schemas.openxmlformats.org/officeDocument/2006/relationships/hyperlink" Target="https://www.bombmanual.com/web/index.html" TargetMode="External"/><Relationship Id="rId5" Type="http://schemas.openxmlformats.org/officeDocument/2006/relationships/hyperlink" Target="https://www.bombmanual.com/print/KeepTalkingAndNobodyExplodes-BombDefusalManual-v1.pdf" TargetMode="External"/><Relationship Id="rId6" Type="http://schemas.openxmlformats.org/officeDocument/2006/relationships/image" Target="../media/image54.png"/><Relationship Id="rId7" Type="http://schemas.openxmlformats.org/officeDocument/2006/relationships/image" Target="../media/image35.png"/><Relationship Id="rId8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4.png"/><Relationship Id="rId4" Type="http://schemas.openxmlformats.org/officeDocument/2006/relationships/image" Target="../media/image70.png"/><Relationship Id="rId5" Type="http://schemas.openxmlformats.org/officeDocument/2006/relationships/image" Target="../media/image50.png"/><Relationship Id="rId6" Type="http://schemas.openxmlformats.org/officeDocument/2006/relationships/image" Target="../media/image7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2.png"/><Relationship Id="rId4" Type="http://schemas.openxmlformats.org/officeDocument/2006/relationships/image" Target="../media/image73.png"/><Relationship Id="rId5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3.png"/><Relationship Id="rId4" Type="http://schemas.openxmlformats.org/officeDocument/2006/relationships/image" Target="../media/image53.png"/><Relationship Id="rId5" Type="http://schemas.openxmlformats.org/officeDocument/2006/relationships/image" Target="../media/image6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5.png"/><Relationship Id="rId5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7.png"/><Relationship Id="rId5" Type="http://schemas.openxmlformats.org/officeDocument/2006/relationships/image" Target="../media/image30.png"/><Relationship Id="rId6" Type="http://schemas.openxmlformats.org/officeDocument/2006/relationships/image" Target="../media/image47.png"/><Relationship Id="rId7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ctrTitle"/>
          </p:nvPr>
        </p:nvSpPr>
        <p:spPr>
          <a:xfrm>
            <a:off x="52975" y="924450"/>
            <a:ext cx="8820300" cy="17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TALKING AND EVERYBODY EXPLODES…EXTENDED</a:t>
            </a:r>
            <a:endParaRPr/>
          </a:p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1586550" y="2516200"/>
            <a:ext cx="5970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</a:t>
            </a:r>
            <a:r>
              <a:rPr lang="en"/>
              <a:t>Mimic</a:t>
            </a:r>
            <a:r>
              <a:rPr lang="en"/>
              <a:t>  VS Software Design Process</a:t>
            </a:r>
            <a:endParaRPr/>
          </a:p>
        </p:txBody>
      </p:sp>
      <p:grpSp>
        <p:nvGrpSpPr>
          <p:cNvPr id="254" name="Google Shape;254;p33"/>
          <p:cNvGrpSpPr/>
          <p:nvPr/>
        </p:nvGrpSpPr>
        <p:grpSpPr>
          <a:xfrm>
            <a:off x="-696025" y="2516201"/>
            <a:ext cx="10181049" cy="6156224"/>
            <a:chOff x="-696025" y="2516201"/>
            <a:chExt cx="10181049" cy="6156224"/>
          </a:xfrm>
        </p:grpSpPr>
        <p:sp>
          <p:nvSpPr>
            <p:cNvPr id="255" name="Google Shape;255;p33"/>
            <p:cNvSpPr/>
            <p:nvPr/>
          </p:nvSpPr>
          <p:spPr>
            <a:xfrm>
              <a:off x="1855350" y="3239125"/>
              <a:ext cx="5433300" cy="5433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3725" y="4261825"/>
              <a:ext cx="406375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3725" y="2896575"/>
              <a:ext cx="4556549" cy="303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57100" y="4261825"/>
              <a:ext cx="4063750" cy="104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24150" y="4053188"/>
              <a:ext cx="2920250" cy="1458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28207">
              <a:off x="7839573" y="2607695"/>
              <a:ext cx="1425427" cy="2984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696025" y="4053188"/>
              <a:ext cx="2920250" cy="1458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722863" y="180750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351" name="Google Shape;351;p42"/>
          <p:cNvSpPr/>
          <p:nvPr/>
        </p:nvSpPr>
        <p:spPr>
          <a:xfrm>
            <a:off x="0" y="-12"/>
            <a:ext cx="818700" cy="81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8325298" y="-25"/>
            <a:ext cx="818700" cy="81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2"/>
          <p:cNvGrpSpPr/>
          <p:nvPr/>
        </p:nvGrpSpPr>
        <p:grpSpPr>
          <a:xfrm>
            <a:off x="175027" y="180744"/>
            <a:ext cx="468647" cy="457186"/>
            <a:chOff x="860940" y="2746477"/>
            <a:chExt cx="371883" cy="365691"/>
          </a:xfrm>
        </p:grpSpPr>
        <p:sp>
          <p:nvSpPr>
            <p:cNvPr id="354" name="Google Shape;354;p42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2"/>
          <p:cNvGrpSpPr/>
          <p:nvPr/>
        </p:nvGrpSpPr>
        <p:grpSpPr>
          <a:xfrm>
            <a:off x="8506044" y="180717"/>
            <a:ext cx="457209" cy="457216"/>
            <a:chOff x="865862" y="3207306"/>
            <a:chExt cx="364484" cy="364897"/>
          </a:xfrm>
        </p:grpSpPr>
        <p:sp>
          <p:nvSpPr>
            <p:cNvPr id="360" name="Google Shape;360;p42"/>
            <p:cNvSpPr/>
            <p:nvPr/>
          </p:nvSpPr>
          <p:spPr>
            <a:xfrm>
              <a:off x="928229" y="3269323"/>
              <a:ext cx="240131" cy="240100"/>
            </a:xfrm>
            <a:custGeom>
              <a:rect b="b" l="l" r="r" t="t"/>
              <a:pathLst>
                <a:path extrusionOk="0" h="7561" w="7562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956205" y="3297681"/>
              <a:ext cx="184179" cy="184147"/>
            </a:xfrm>
            <a:custGeom>
              <a:rect b="b" l="l" r="r" t="t"/>
              <a:pathLst>
                <a:path extrusionOk="0" h="5799" w="580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1042039" y="3207306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1042039" y="3524538"/>
              <a:ext cx="12511" cy="47664"/>
            </a:xfrm>
            <a:custGeom>
              <a:rect b="b" l="l" r="r" t="t"/>
              <a:pathLst>
                <a:path extrusionOk="0" h="1501" w="394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953188" y="3230836"/>
              <a:ext cx="31406" cy="43441"/>
            </a:xfrm>
            <a:custGeom>
              <a:rect b="b" l="l" r="r" t="t"/>
              <a:pathLst>
                <a:path extrusionOk="0" h="1368" w="989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1111614" y="3505485"/>
              <a:ext cx="30644" cy="42520"/>
            </a:xfrm>
            <a:custGeom>
              <a:rect b="b" l="l" r="r" t="t"/>
              <a:pathLst>
                <a:path extrusionOk="0" h="1339" w="965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888916" y="3295998"/>
              <a:ext cx="44648" cy="29691"/>
            </a:xfrm>
            <a:custGeom>
              <a:rect b="b" l="l" r="r" t="t"/>
              <a:pathLst>
                <a:path extrusionOk="0" h="935" w="1406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1162644" y="3454106"/>
              <a:ext cx="45029" cy="30390"/>
            </a:xfrm>
            <a:custGeom>
              <a:rect b="b" l="l" r="r" t="t"/>
              <a:pathLst>
                <a:path extrusionOk="0" h="957" w="1418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865862" y="3383864"/>
              <a:ext cx="47664" cy="12130"/>
            </a:xfrm>
            <a:custGeom>
              <a:rect b="b" l="l" r="r" t="t"/>
              <a:pathLst>
                <a:path extrusionOk="0" h="382" w="1501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182300" y="3383864"/>
              <a:ext cx="48045" cy="12130"/>
            </a:xfrm>
            <a:custGeom>
              <a:rect b="b" l="l" r="r" t="t"/>
              <a:pathLst>
                <a:path extrusionOk="0" h="382" w="1513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888916" y="3454011"/>
              <a:ext cx="43885" cy="30104"/>
            </a:xfrm>
            <a:custGeom>
              <a:rect b="b" l="l" r="r" t="t"/>
              <a:pathLst>
                <a:path extrusionOk="0" h="948" w="1382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163025" y="3295648"/>
              <a:ext cx="44648" cy="30040"/>
            </a:xfrm>
            <a:custGeom>
              <a:rect b="b" l="l" r="r" t="t"/>
              <a:pathLst>
                <a:path extrusionOk="0" h="946" w="1406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953188" y="3505835"/>
              <a:ext cx="31787" cy="43282"/>
            </a:xfrm>
            <a:custGeom>
              <a:rect b="b" l="l" r="r" t="t"/>
              <a:pathLst>
                <a:path extrusionOk="0" h="1363" w="1001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111614" y="3231726"/>
              <a:ext cx="31025" cy="42933"/>
            </a:xfrm>
            <a:custGeom>
              <a:rect b="b" l="l" r="r" t="t"/>
              <a:pathLst>
                <a:path extrusionOk="0" h="1352" w="977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4" name="Google Shape;3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25" y="869600"/>
            <a:ext cx="3611250" cy="3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400" y="869600"/>
            <a:ext cx="4127217" cy="35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Data/Domain</a:t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0" y="4184102"/>
            <a:ext cx="959400" cy="95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8184600" y="2"/>
            <a:ext cx="959400" cy="95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43"/>
          <p:cNvGrpSpPr/>
          <p:nvPr/>
        </p:nvGrpSpPr>
        <p:grpSpPr>
          <a:xfrm>
            <a:off x="209031" y="4480918"/>
            <a:ext cx="541339" cy="365768"/>
            <a:chOff x="6228583" y="3237664"/>
            <a:chExt cx="446539" cy="303895"/>
          </a:xfrm>
        </p:grpSpPr>
        <p:sp>
          <p:nvSpPr>
            <p:cNvPr id="384" name="Google Shape;384;p43"/>
            <p:cNvSpPr/>
            <p:nvPr/>
          </p:nvSpPr>
          <p:spPr>
            <a:xfrm>
              <a:off x="6357508" y="3277453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6276596" y="3358746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6357508" y="3358365"/>
              <a:ext cx="26865" cy="25912"/>
            </a:xfrm>
            <a:custGeom>
              <a:rect b="b" l="l" r="r" t="t"/>
              <a:pathLst>
                <a:path extrusionOk="0" h="816" w="846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6276596" y="3277453"/>
              <a:ext cx="26896" cy="25912"/>
            </a:xfrm>
            <a:custGeom>
              <a:rect b="b" l="l" r="r" t="t"/>
              <a:pathLst>
                <a:path extrusionOk="0" h="816" w="847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6526508" y="3290314"/>
              <a:ext cx="21593" cy="19879"/>
            </a:xfrm>
            <a:custGeom>
              <a:rect b="b" l="l" r="r" t="t"/>
              <a:pathLst>
                <a:path extrusionOk="0" h="626" w="68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6465253" y="3352299"/>
              <a:ext cx="20831" cy="19498"/>
            </a:xfrm>
            <a:custGeom>
              <a:rect b="b" l="l" r="r" t="t"/>
              <a:pathLst>
                <a:path extrusionOk="0" h="614" w="656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6526508" y="3352299"/>
              <a:ext cx="21593" cy="19498"/>
            </a:xfrm>
            <a:custGeom>
              <a:rect b="b" l="l" r="r" t="t"/>
              <a:pathLst>
                <a:path extrusionOk="0" h="614" w="68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6465253" y="3290314"/>
              <a:ext cx="20831" cy="19879"/>
            </a:xfrm>
            <a:custGeom>
              <a:rect b="b" l="l" r="r" t="t"/>
              <a:pathLst>
                <a:path extrusionOk="0" h="626" w="656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6304573" y="3437180"/>
              <a:ext cx="119145" cy="13274"/>
            </a:xfrm>
            <a:custGeom>
              <a:rect b="b" l="l" r="r" t="t"/>
              <a:pathLst>
                <a:path extrusionOk="0" h="418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6304573" y="3500341"/>
              <a:ext cx="25372" cy="13242"/>
            </a:xfrm>
            <a:custGeom>
              <a:rect b="b" l="l" r="r" t="t"/>
              <a:pathLst>
                <a:path extrusionOk="0" h="417" w="799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6346934" y="3500341"/>
              <a:ext cx="76784" cy="13242"/>
            </a:xfrm>
            <a:custGeom>
              <a:rect b="b" l="l" r="r" t="t"/>
              <a:pathLst>
                <a:path extrusionOk="0" h="417" w="2418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6304573" y="3468935"/>
              <a:ext cx="119145" cy="12893"/>
            </a:xfrm>
            <a:custGeom>
              <a:rect b="b" l="l" r="r" t="t"/>
              <a:pathLst>
                <a:path extrusionOk="0" h="406" w="3752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6228583" y="3237664"/>
              <a:ext cx="357688" cy="186338"/>
            </a:xfrm>
            <a:custGeom>
              <a:rect b="b" l="l" r="r" t="t"/>
              <a:pathLst>
                <a:path extrusionOk="0" h="5868" w="11264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6295141" y="3295775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6482273" y="3306763"/>
              <a:ext cx="48045" cy="48045"/>
            </a:xfrm>
            <a:custGeom>
              <a:rect b="b" l="l" r="r" t="t"/>
              <a:pathLst>
                <a:path extrusionOk="0" h="1513" w="1513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6456584" y="3437180"/>
              <a:ext cx="76784" cy="76403"/>
            </a:xfrm>
            <a:custGeom>
              <a:rect b="b" l="l" r="r" t="t"/>
              <a:pathLst>
                <a:path extrusionOk="0" h="2406" w="2418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6268658" y="3367351"/>
              <a:ext cx="406464" cy="174208"/>
            </a:xfrm>
            <a:custGeom>
              <a:rect b="b" l="l" r="r" t="t"/>
              <a:pathLst>
                <a:path extrusionOk="0" h="5486" w="1280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43"/>
          <p:cNvSpPr/>
          <p:nvPr/>
        </p:nvSpPr>
        <p:spPr>
          <a:xfrm>
            <a:off x="8521428" y="251108"/>
            <a:ext cx="285745" cy="457189"/>
          </a:xfrm>
          <a:custGeom>
            <a:rect b="b" l="l" r="r" t="t"/>
            <a:pathLst>
              <a:path extrusionOk="0" h="11467" w="724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">
            <a:off x="6874310" y="3426634"/>
            <a:ext cx="3695890" cy="17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50" y="1045725"/>
            <a:ext cx="4407250" cy="31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250" y="1045725"/>
            <a:ext cx="3114325" cy="313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889900" y="445025"/>
            <a:ext cx="3682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410" name="Google Shape;410;p44"/>
          <p:cNvGrpSpPr/>
          <p:nvPr/>
        </p:nvGrpSpPr>
        <p:grpSpPr>
          <a:xfrm>
            <a:off x="5330400" y="1409925"/>
            <a:ext cx="5433300" cy="6388150"/>
            <a:chOff x="5330400" y="1409925"/>
            <a:chExt cx="5433300" cy="6388150"/>
          </a:xfrm>
        </p:grpSpPr>
        <p:sp>
          <p:nvSpPr>
            <p:cNvPr id="411" name="Google Shape;411;p44"/>
            <p:cNvSpPr/>
            <p:nvPr/>
          </p:nvSpPr>
          <p:spPr>
            <a:xfrm>
              <a:off x="5330400" y="2364775"/>
              <a:ext cx="5433300" cy="5433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2" name="Google Shape;412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00050" y="1409925"/>
              <a:ext cx="3994613" cy="354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3" name="Google Shape;4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450" y="1095625"/>
            <a:ext cx="4348425" cy="385522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 txBox="1"/>
          <p:nvPr/>
        </p:nvSpPr>
        <p:spPr>
          <a:xfrm>
            <a:off x="3352950" y="729425"/>
            <a:ext cx="25869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Morse code = boxes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Cont.</a:t>
            </a: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8325307" y="4324788"/>
            <a:ext cx="818700" cy="81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5" y="0"/>
            <a:ext cx="818700" cy="81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/>
          <p:nvPr/>
        </p:nvSpPr>
        <p:spPr>
          <a:xfrm>
            <a:off x="180753" y="180745"/>
            <a:ext cx="457206" cy="457209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45"/>
          <p:cNvGrpSpPr/>
          <p:nvPr/>
        </p:nvGrpSpPr>
        <p:grpSpPr>
          <a:xfrm>
            <a:off x="8498375" y="4505726"/>
            <a:ext cx="472564" cy="456823"/>
            <a:chOff x="4675986" y="2745684"/>
            <a:chExt cx="381346" cy="368644"/>
          </a:xfrm>
        </p:grpSpPr>
        <p:sp>
          <p:nvSpPr>
            <p:cNvPr id="424" name="Google Shape;424;p45"/>
            <p:cNvSpPr/>
            <p:nvPr/>
          </p:nvSpPr>
          <p:spPr>
            <a:xfrm>
              <a:off x="4828918" y="2895345"/>
              <a:ext cx="69226" cy="69258"/>
            </a:xfrm>
            <a:custGeom>
              <a:rect b="b" l="l" r="r" t="t"/>
              <a:pathLst>
                <a:path extrusionOk="0" h="2181" w="218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4675986" y="2745684"/>
              <a:ext cx="381346" cy="368644"/>
            </a:xfrm>
            <a:custGeom>
              <a:rect b="b" l="l" r="r" t="t"/>
              <a:pathLst>
                <a:path extrusionOk="0" h="11609" w="12009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6" name="Google Shape;4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66750"/>
            <a:ext cx="3648699" cy="34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574" y="1066750"/>
            <a:ext cx="3648700" cy="342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 txBox="1"/>
          <p:nvPr>
            <p:ph idx="2" type="subTitle"/>
          </p:nvPr>
        </p:nvSpPr>
        <p:spPr>
          <a:xfrm>
            <a:off x="5992200" y="2076350"/>
            <a:ext cx="2444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 allows for more concise functions, and common setup between layers</a:t>
            </a:r>
            <a:endParaRPr/>
          </a:p>
        </p:txBody>
      </p:sp>
      <p:sp>
        <p:nvSpPr>
          <p:cNvPr id="433" name="Google Shape;433;p46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Pros/Cons | Differences | Problems</a:t>
            </a:r>
            <a:endParaRPr/>
          </a:p>
        </p:txBody>
      </p:sp>
      <p:sp>
        <p:nvSpPr>
          <p:cNvPr id="434" name="Google Shape;434;p46"/>
          <p:cNvSpPr txBox="1"/>
          <p:nvPr>
            <p:ph idx="1" type="subTitle"/>
          </p:nvPr>
        </p:nvSpPr>
        <p:spPr>
          <a:xfrm>
            <a:off x="579000" y="1978200"/>
            <a:ext cx="2859000" cy="13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Architecture, allows for everything to be stored in different files for its specific task. Easy to expand, add new modules, and change current modules.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46"/>
          <p:cNvSpPr txBox="1"/>
          <p:nvPr>
            <p:ph idx="3" type="subTitle"/>
          </p:nvPr>
        </p:nvSpPr>
        <p:spPr>
          <a:xfrm>
            <a:off x="2997600" y="3628350"/>
            <a:ext cx="33468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everything being separated, you need to be sure that each item is correctly placed to avoid circular imports, and may have to do extra refactoring if a system is already in place.</a:t>
            </a:r>
            <a:endParaRPr/>
          </a:p>
        </p:txBody>
      </p:sp>
      <p:sp>
        <p:nvSpPr>
          <p:cNvPr id="436" name="Google Shape;436;p46"/>
          <p:cNvSpPr txBox="1"/>
          <p:nvPr>
            <p:ph idx="7" type="subTitle"/>
          </p:nvPr>
        </p:nvSpPr>
        <p:spPr>
          <a:xfrm>
            <a:off x="1019402" y="1511801"/>
            <a:ext cx="1978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Modularity</a:t>
            </a:r>
            <a:endParaRPr/>
          </a:p>
        </p:txBody>
      </p:sp>
      <p:sp>
        <p:nvSpPr>
          <p:cNvPr id="437" name="Google Shape;437;p46"/>
          <p:cNvSpPr txBox="1"/>
          <p:nvPr>
            <p:ph idx="8" type="subTitle"/>
          </p:nvPr>
        </p:nvSpPr>
        <p:spPr>
          <a:xfrm>
            <a:off x="5992200" y="1511800"/>
            <a:ext cx="2310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438" name="Google Shape;438;p46"/>
          <p:cNvSpPr txBox="1"/>
          <p:nvPr>
            <p:ph idx="13" type="subTitle"/>
          </p:nvPr>
        </p:nvSpPr>
        <p:spPr>
          <a:xfrm>
            <a:off x="3547800" y="3192150"/>
            <a:ext cx="2444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Imports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idx="1" type="subTitle"/>
          </p:nvPr>
        </p:nvSpPr>
        <p:spPr>
          <a:xfrm flipH="1">
            <a:off x="672550" y="1253913"/>
            <a:ext cx="62844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Convert to Pygame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more modules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Time/ </a:t>
            </a:r>
            <a:r>
              <a:rPr lang="en"/>
              <a:t>countdown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Add Level Select</a:t>
            </a:r>
            <a:endParaRPr/>
          </a:p>
        </p:txBody>
      </p:sp>
      <p:sp>
        <p:nvSpPr>
          <p:cNvPr id="444" name="Google Shape;444;p47"/>
          <p:cNvSpPr txBox="1"/>
          <p:nvPr>
            <p:ph type="title"/>
          </p:nvPr>
        </p:nvSpPr>
        <p:spPr>
          <a:xfrm flipH="1">
            <a:off x="672475" y="3227788"/>
            <a:ext cx="6284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—Future 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/>
          <p:nvPr>
            <p:ph type="title"/>
          </p:nvPr>
        </p:nvSpPr>
        <p:spPr>
          <a:xfrm>
            <a:off x="4808275" y="1544825"/>
            <a:ext cx="36870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450" name="Google Shape;450;p48"/>
          <p:cNvGrpSpPr/>
          <p:nvPr/>
        </p:nvGrpSpPr>
        <p:grpSpPr>
          <a:xfrm>
            <a:off x="601775" y="979000"/>
            <a:ext cx="5315250" cy="3787949"/>
            <a:chOff x="-803800" y="816050"/>
            <a:chExt cx="5315250" cy="3787949"/>
          </a:xfrm>
        </p:grpSpPr>
        <p:pic>
          <p:nvPicPr>
            <p:cNvPr id="451" name="Google Shape;451;p48"/>
            <p:cNvPicPr preferRelativeResize="0"/>
            <p:nvPr/>
          </p:nvPicPr>
          <p:blipFill rotWithShape="1">
            <a:blip r:embed="rId3">
              <a:alphaModFix/>
            </a:blip>
            <a:srcRect b="38953" l="0" r="0" t="0"/>
            <a:stretch/>
          </p:blipFill>
          <p:spPr>
            <a:xfrm flipH="1">
              <a:off x="-803800" y="816050"/>
              <a:ext cx="5315250" cy="2223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2" name="Google Shape;452;p48"/>
            <p:cNvGrpSpPr/>
            <p:nvPr/>
          </p:nvGrpSpPr>
          <p:grpSpPr>
            <a:xfrm>
              <a:off x="713222" y="1769916"/>
              <a:ext cx="3630891" cy="2834083"/>
              <a:chOff x="-788673" y="1097368"/>
              <a:chExt cx="4677175" cy="3650757"/>
            </a:xfrm>
          </p:grpSpPr>
          <p:pic>
            <p:nvPicPr>
              <p:cNvPr id="453" name="Google Shape;453;p4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>
                <a:off x="-497675" y="1097368"/>
                <a:ext cx="4151300" cy="32472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4" name="Google Shape;454;p4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-788673" y="2854324"/>
                <a:ext cx="4677175" cy="1593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5" name="Google Shape;455;p4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flipH="1">
                <a:off x="408425" y="1598527"/>
                <a:ext cx="1233425" cy="314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720000" y="1288064"/>
            <a:ext cx="7704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TALKING AND NOBODY EXPLODES</a:t>
            </a:r>
            <a:endParaRPr/>
          </a:p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this?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1204756" y="40500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  <a:t>For more info:</a:t>
            </a:r>
            <a:br>
              <a:rPr b="1"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2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Website</a:t>
            </a:r>
            <a:endParaRPr sz="1200" u="sng">
              <a:solidFill>
                <a:srgbClr val="08050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4444544" y="4050000"/>
            <a:ext cx="349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  <a:t>You can visit our sister </a:t>
            </a:r>
            <a:r>
              <a:rPr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  <a:t>projects</a:t>
            </a:r>
            <a:r>
              <a:rPr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br>
              <a:rPr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b="1" lang="en" sz="12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Manual</a:t>
            </a:r>
            <a:r>
              <a:rPr b="1" lang="en" sz="1200">
                <a:solidFill>
                  <a:srgbClr val="080505"/>
                </a:solidFill>
                <a:latin typeface="Archivo"/>
                <a:ea typeface="Archivo"/>
                <a:cs typeface="Archivo"/>
                <a:sym typeface="Archivo"/>
              </a:rPr>
              <a:t> | </a:t>
            </a:r>
            <a:r>
              <a:rPr b="1" lang="en" sz="120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5"/>
              </a:rPr>
              <a:t>PDF</a:t>
            </a:r>
            <a:endParaRPr b="1" sz="1200" u="sng">
              <a:solidFill>
                <a:srgbClr val="080505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850" y="1688264"/>
            <a:ext cx="2944088" cy="205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2238" y="1688264"/>
            <a:ext cx="1933571" cy="205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1576" y="459732"/>
            <a:ext cx="2703399" cy="34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720000" y="12817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</a:t>
            </a:r>
            <a:r>
              <a:rPr lang="en"/>
              <a:t>IMPLEMENTATION</a:t>
            </a:r>
            <a:endParaRPr/>
          </a:p>
        </p:txBody>
      </p:sp>
      <p:sp>
        <p:nvSpPr>
          <p:cNvPr id="278" name="Google Shape;278;p35"/>
          <p:cNvSpPr txBox="1"/>
          <p:nvPr>
            <p:ph idx="7" type="title"/>
          </p:nvPr>
        </p:nvSpPr>
        <p:spPr>
          <a:xfrm>
            <a:off x="0" y="673075"/>
            <a:ext cx="1166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75" y="67075"/>
            <a:ext cx="3646525" cy="44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25" y="3012325"/>
            <a:ext cx="1945375" cy="19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0212" y="780050"/>
            <a:ext cx="2574063" cy="406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898" y="1189450"/>
            <a:ext cx="2640099" cy="1754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720000" y="12817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IMPLEMENTATION</a:t>
            </a:r>
            <a:endParaRPr/>
          </a:p>
        </p:txBody>
      </p:sp>
      <p:sp>
        <p:nvSpPr>
          <p:cNvPr id="288" name="Google Shape;288;p36"/>
          <p:cNvSpPr txBox="1"/>
          <p:nvPr>
            <p:ph idx="7" type="title"/>
          </p:nvPr>
        </p:nvSpPr>
        <p:spPr>
          <a:xfrm>
            <a:off x="0" y="673075"/>
            <a:ext cx="2100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</a:t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" y="1181723"/>
            <a:ext cx="2700325" cy="136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200" y="1181725"/>
            <a:ext cx="2554075" cy="33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50" y="2733675"/>
            <a:ext cx="2232950" cy="20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0475" y="128175"/>
            <a:ext cx="3565050" cy="43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720000" y="12817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IMPLEMENTATION</a:t>
            </a:r>
            <a:endParaRPr/>
          </a:p>
        </p:txBody>
      </p:sp>
      <p:sp>
        <p:nvSpPr>
          <p:cNvPr id="298" name="Google Shape;298;p37"/>
          <p:cNvSpPr txBox="1"/>
          <p:nvPr>
            <p:ph idx="7" type="title"/>
          </p:nvPr>
        </p:nvSpPr>
        <p:spPr>
          <a:xfrm>
            <a:off x="0" y="673075"/>
            <a:ext cx="22329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Button/Strip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475" y="128175"/>
            <a:ext cx="3598225" cy="40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200" y="1120675"/>
            <a:ext cx="3598225" cy="386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73075"/>
            <a:ext cx="1461400" cy="157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720000" y="12817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IMPLEMENTATION</a:t>
            </a:r>
            <a:endParaRPr/>
          </a:p>
        </p:txBody>
      </p:sp>
      <p:sp>
        <p:nvSpPr>
          <p:cNvPr id="307" name="Google Shape;307;p38"/>
          <p:cNvSpPr txBox="1"/>
          <p:nvPr>
            <p:ph idx="7" type="title"/>
          </p:nvPr>
        </p:nvSpPr>
        <p:spPr>
          <a:xfrm>
            <a:off x="0" y="673075"/>
            <a:ext cx="45753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Button/Strip- cONTINUED</a:t>
            </a:r>
            <a:endParaRPr/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801" y="351150"/>
            <a:ext cx="2879800" cy="425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9" y="1079925"/>
            <a:ext cx="3227476" cy="20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500" y="3154375"/>
            <a:ext cx="2375550" cy="19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39"/>
          <p:cNvGrpSpPr/>
          <p:nvPr/>
        </p:nvGrpSpPr>
        <p:grpSpPr>
          <a:xfrm>
            <a:off x="2926751" y="85512"/>
            <a:ext cx="8310858" cy="5105613"/>
            <a:chOff x="2926751" y="85512"/>
            <a:chExt cx="8310858" cy="5105613"/>
          </a:xfrm>
        </p:grpSpPr>
        <p:pic>
          <p:nvPicPr>
            <p:cNvPr id="316" name="Google Shape;316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91912" y="358525"/>
              <a:ext cx="4629975" cy="21507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84625" y="1655474"/>
              <a:ext cx="6252984" cy="3535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26751" y="85512"/>
              <a:ext cx="3429724" cy="907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39"/>
          <p:cNvSpPr txBox="1"/>
          <p:nvPr>
            <p:ph type="title"/>
          </p:nvPr>
        </p:nvSpPr>
        <p:spPr>
          <a:xfrm>
            <a:off x="71550" y="859525"/>
            <a:ext cx="3325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NEW?</a:t>
            </a:r>
            <a:endParaRPr/>
          </a:p>
        </p:txBody>
      </p:sp>
      <p:sp>
        <p:nvSpPr>
          <p:cNvPr id="320" name="Google Shape;320;p39"/>
          <p:cNvSpPr txBox="1"/>
          <p:nvPr>
            <p:ph idx="1" type="subTitle"/>
          </p:nvPr>
        </p:nvSpPr>
        <p:spPr>
          <a:xfrm>
            <a:off x="163250" y="2073000"/>
            <a:ext cx="3325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</a:t>
            </a:r>
            <a:endParaRPr/>
          </a:p>
        </p:txBody>
      </p:sp>
      <p:sp>
        <p:nvSpPr>
          <p:cNvPr id="321" name="Google Shape;321;p39"/>
          <p:cNvSpPr txBox="1"/>
          <p:nvPr>
            <p:ph idx="1" type="subTitle"/>
          </p:nvPr>
        </p:nvSpPr>
        <p:spPr>
          <a:xfrm>
            <a:off x="71550" y="3284950"/>
            <a:ext cx="33258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Select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Code Smells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Modularity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Refactoring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75" y="2982906"/>
            <a:ext cx="2866999" cy="1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0"/>
          <p:cNvSpPr txBox="1"/>
          <p:nvPr>
            <p:ph type="title"/>
          </p:nvPr>
        </p:nvSpPr>
        <p:spPr>
          <a:xfrm>
            <a:off x="720000" y="445025"/>
            <a:ext cx="77040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layered Architecture?</a:t>
            </a:r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353350" y="1656700"/>
            <a:ext cx="2816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is the UI layer,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responsible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 all user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interactions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Display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input, events, etc…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9" name="Google Shape;329;p40"/>
          <p:cNvSpPr txBox="1"/>
          <p:nvPr/>
        </p:nvSpPr>
        <p:spPr>
          <a:xfrm>
            <a:off x="353350" y="1256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nica One"/>
                <a:ea typeface="Unica One"/>
                <a:cs typeface="Unica One"/>
                <a:sym typeface="Unica One"/>
              </a:rPr>
              <a:t>Presentation</a:t>
            </a:r>
            <a:endParaRPr b="1" sz="1800">
              <a:latin typeface="Unica One"/>
              <a:ea typeface="Unica One"/>
              <a:cs typeface="Unica One"/>
              <a:sym typeface="Unica One"/>
            </a:endParaRPr>
          </a:p>
        </p:txBody>
      </p:sp>
      <p:grpSp>
        <p:nvGrpSpPr>
          <p:cNvPr id="330" name="Google Shape;330;p40"/>
          <p:cNvGrpSpPr/>
          <p:nvPr/>
        </p:nvGrpSpPr>
        <p:grpSpPr>
          <a:xfrm>
            <a:off x="720057" y="3340591"/>
            <a:ext cx="7704317" cy="1263415"/>
            <a:chOff x="1239825" y="3364025"/>
            <a:chExt cx="6965299" cy="1142225"/>
          </a:xfrm>
        </p:grpSpPr>
        <p:pic>
          <p:nvPicPr>
            <p:cNvPr id="331" name="Google Shape;331;p40"/>
            <p:cNvPicPr preferRelativeResize="0"/>
            <p:nvPr/>
          </p:nvPicPr>
          <p:blipFill rotWithShape="1">
            <a:blip r:embed="rId4">
              <a:alphaModFix/>
            </a:blip>
            <a:srcRect b="6129" l="0" r="0" t="0"/>
            <a:stretch/>
          </p:blipFill>
          <p:spPr>
            <a:xfrm>
              <a:off x="1239825" y="3543975"/>
              <a:ext cx="6000750" cy="96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52200" y="3364025"/>
              <a:ext cx="3352925" cy="114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4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74601" y="3819900"/>
              <a:ext cx="772825" cy="68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4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1396354" y="3543975"/>
              <a:ext cx="3147742" cy="962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40"/>
          <p:cNvSpPr txBox="1"/>
          <p:nvPr/>
        </p:nvSpPr>
        <p:spPr>
          <a:xfrm>
            <a:off x="3072000" y="1656700"/>
            <a:ext cx="2816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is the logic layer, responsible how the game actually works. Game rules/ state,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response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to player actions, event handling, etc…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3072000" y="1256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nica One"/>
                <a:ea typeface="Unica One"/>
                <a:cs typeface="Unica One"/>
                <a:sym typeface="Unica One"/>
              </a:rPr>
              <a:t>Business</a:t>
            </a:r>
            <a:endParaRPr b="1" sz="1800"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37" name="Google Shape;337;p40"/>
          <p:cNvSpPr txBox="1"/>
          <p:nvPr/>
        </p:nvSpPr>
        <p:spPr>
          <a:xfrm>
            <a:off x="6072000" y="1656700"/>
            <a:ext cx="2816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is the domain layer, responsible for managing and storing data.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40"/>
          <p:cNvSpPr txBox="1"/>
          <p:nvPr/>
        </p:nvSpPr>
        <p:spPr>
          <a:xfrm>
            <a:off x="5980200" y="1256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Unica One"/>
                <a:ea typeface="Unica One"/>
                <a:cs typeface="Unica One"/>
                <a:sym typeface="Unica One"/>
              </a:rPr>
              <a:t>Data</a:t>
            </a:r>
            <a:endParaRPr b="1" sz="18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720000" y="445025"/>
            <a:ext cx="77040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325" y="526500"/>
            <a:ext cx="3821851" cy="44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/>
        </p:nvSpPr>
        <p:spPr>
          <a:xfrm>
            <a:off x="277050" y="1226300"/>
            <a:ext cx="35445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Player Views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(display_bomb_details)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(Modules to defuse)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Inputs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Handles Player Input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(get_user_input)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clear Weapons: Atomic Bomb by Slidesgo">
  <a:themeElements>
    <a:clrScheme name="Simple Light">
      <a:dk1>
        <a:srgbClr val="17110B"/>
      </a:dk1>
      <a:lt1>
        <a:srgbClr val="FCE8CA"/>
      </a:lt1>
      <a:dk2>
        <a:srgbClr val="FE2B0B"/>
      </a:dk2>
      <a:lt2>
        <a:srgbClr val="FFDA59"/>
      </a:lt2>
      <a:accent1>
        <a:srgbClr val="C60F0F"/>
      </a:accent1>
      <a:accent2>
        <a:srgbClr val="71090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