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04d32b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04d32b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04d32b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04d32b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c04d32b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c04d32b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04d32b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04d32b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c04d32b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1c04d32b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04d32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c04d32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04d32b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04d32b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04d32b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04d32b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04d32b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c04d32b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04d32b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04d32b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04d32b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04d32b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04d32b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04d32b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28967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