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34975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700"/>
              <a:t>VIN=+25.5 V</a:t>
            </a:r>
            <a:endParaRPr lang="tr-TR" altLang="en-US" sz="1700"/>
          </a:p>
        </p:txBody>
      </p:sp>
      <p:sp>
        <p:nvSpPr>
          <p:cNvPr id="5" name="Rectangles 4"/>
          <p:cNvSpPr/>
          <p:nvPr/>
        </p:nvSpPr>
        <p:spPr>
          <a:xfrm>
            <a:off x="2462530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650"/>
              <a:t>REVERSE VOLTAGE PROTECTION</a:t>
            </a:r>
            <a:endParaRPr lang="tr-TR" altLang="en-US" sz="1650"/>
          </a:p>
        </p:txBody>
      </p:sp>
      <p:sp>
        <p:nvSpPr>
          <p:cNvPr id="6" name="Rectangles 5"/>
          <p:cNvSpPr/>
          <p:nvPr/>
        </p:nvSpPr>
        <p:spPr>
          <a:xfrm>
            <a:off x="4490085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BNX FILTER</a:t>
            </a:r>
            <a:endParaRPr lang="tr-TR" altLang="en-US"/>
          </a:p>
        </p:txBody>
      </p:sp>
      <p:sp>
        <p:nvSpPr>
          <p:cNvPr id="7" name="Rectangles 6"/>
          <p:cNvSpPr/>
          <p:nvPr/>
        </p:nvSpPr>
        <p:spPr>
          <a:xfrm>
            <a:off x="6515100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760"/>
              <a:t>SWITCH MODE BUCK CONVERTER</a:t>
            </a:r>
            <a:endParaRPr lang="tr-TR" altLang="en-US" sz="1760"/>
          </a:p>
          <a:p>
            <a:pPr algn="ctr"/>
            <a:r>
              <a:rPr lang="tr-TR" altLang="en-US" sz="1760"/>
              <a:t>5V</a:t>
            </a:r>
            <a:endParaRPr lang="tr-TR" altLang="en-US" sz="1760"/>
          </a:p>
        </p:txBody>
      </p:sp>
      <p:sp>
        <p:nvSpPr>
          <p:cNvPr id="8" name="Rectangles 7"/>
          <p:cNvSpPr/>
          <p:nvPr/>
        </p:nvSpPr>
        <p:spPr>
          <a:xfrm>
            <a:off x="8548370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3V3 LDO</a:t>
            </a:r>
            <a:endParaRPr lang="tr-TR" altLang="en-US"/>
          </a:p>
        </p:txBody>
      </p:sp>
      <p:sp>
        <p:nvSpPr>
          <p:cNvPr id="9" name="Rectangles 8"/>
          <p:cNvSpPr/>
          <p:nvPr/>
        </p:nvSpPr>
        <p:spPr>
          <a:xfrm>
            <a:off x="10581640" y="239077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POWER SELECTOR</a:t>
            </a:r>
            <a:endParaRPr lang="tr-TR" altLang="en-US"/>
          </a:p>
        </p:txBody>
      </p:sp>
      <p:sp>
        <p:nvSpPr>
          <p:cNvPr id="10" name="Rectangles 9"/>
          <p:cNvSpPr/>
          <p:nvPr/>
        </p:nvSpPr>
        <p:spPr>
          <a:xfrm>
            <a:off x="10581640" y="4581525"/>
            <a:ext cx="128651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BATTERY</a:t>
            </a:r>
            <a:endParaRPr lang="tr-TR" altLang="en-US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21485" y="3152775"/>
            <a:ext cx="741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49040" y="3152775"/>
            <a:ext cx="741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76595" y="3152775"/>
            <a:ext cx="741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01610" y="3152775"/>
            <a:ext cx="741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34880" y="3152775"/>
            <a:ext cx="741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9" idx="2"/>
          </p:cNvCxnSpPr>
          <p:nvPr/>
        </p:nvCxnSpPr>
        <p:spPr>
          <a:xfrm flipV="1">
            <a:off x="11224895" y="3914775"/>
            <a:ext cx="0" cy="666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11224895" y="1524000"/>
            <a:ext cx="3810" cy="866775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10582275" y="1019175"/>
            <a:ext cx="128651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MCU</a:t>
            </a:r>
            <a:endParaRPr lang="tr-TR" altLang="en-US"/>
          </a:p>
        </p:txBody>
      </p:sp>
      <p:cxnSp>
        <p:nvCxnSpPr>
          <p:cNvPr id="21" name="Elbow Connector 20"/>
          <p:cNvCxnSpPr/>
          <p:nvPr/>
        </p:nvCxnSpPr>
        <p:spPr>
          <a:xfrm rot="16200000">
            <a:off x="6719570" y="1910080"/>
            <a:ext cx="963295" cy="3175"/>
          </a:xfrm>
          <a:prstGeom prst="bentConnector3">
            <a:avLst>
              <a:gd name="adj1" fmla="val 49967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153150" y="96520"/>
            <a:ext cx="2010410" cy="1333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EXAMINATION LEDS</a:t>
            </a:r>
            <a:endParaRPr lang="tr-TR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tr-TR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 FOCUS LED</a:t>
            </a:r>
            <a:endParaRPr lang="tr-TR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tr-TR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BUZZER</a:t>
            </a:r>
            <a:endParaRPr lang="tr-TR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tr-TR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BACKLIGHT</a:t>
            </a:r>
            <a:endParaRPr lang="tr-TR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5133340" y="3914775"/>
            <a:ext cx="1905" cy="1210945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4175760" y="5188585"/>
            <a:ext cx="1917700" cy="8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LED PANEL 1</a:t>
            </a:r>
            <a:endParaRPr lang="tr-TR" altLang="en-US"/>
          </a:p>
          <a:p>
            <a:pPr algn="ctr"/>
            <a:r>
              <a:rPr lang="tr-TR" altLang="en-US">
                <a:sym typeface="+mn-ea"/>
              </a:rPr>
              <a:t>LED PANEL 2</a:t>
            </a:r>
            <a:endParaRPr lang="tr-TR" altLang="en-US"/>
          </a:p>
          <a:p>
            <a:pPr algn="ctr"/>
            <a:r>
              <a:rPr lang="tr-TR" altLang="en-US">
                <a:sym typeface="+mn-ea"/>
              </a:rPr>
              <a:t>LED PANEL 3</a:t>
            </a:r>
            <a:endParaRPr lang="tr-TR" altLang="en-US"/>
          </a:p>
        </p:txBody>
      </p: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9190990" y="3914775"/>
            <a:ext cx="635" cy="739775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s 33"/>
          <p:cNvSpPr/>
          <p:nvPr/>
        </p:nvSpPr>
        <p:spPr>
          <a:xfrm>
            <a:off x="8203565" y="4683125"/>
            <a:ext cx="1976755" cy="189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/>
              <a:t>ESP 32</a:t>
            </a:r>
            <a:endParaRPr lang="tr-TR" altLang="en-US"/>
          </a:p>
          <a:p>
            <a:pPr algn="ctr"/>
            <a:r>
              <a:rPr lang="tr-TR" altLang="en-US"/>
              <a:t>SKIN TEMPERATURE CIRCUIT</a:t>
            </a:r>
            <a:endParaRPr lang="tr-TR" altLang="en-US"/>
          </a:p>
          <a:p>
            <a:pPr algn="ctr"/>
            <a:r>
              <a:rPr lang="tr-TR" altLang="en-US"/>
              <a:t>POWER DETECT PIN</a:t>
            </a:r>
            <a:endParaRPr lang="tr-TR" altLang="en-US"/>
          </a:p>
          <a:p>
            <a:pPr algn="ctr"/>
            <a:r>
              <a:rPr lang="tr-TR" altLang="en-US"/>
              <a:t>WAKE UP PIN</a:t>
            </a:r>
            <a:endParaRPr lang="tr-T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145530" y="624840"/>
            <a:ext cx="2026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75760" y="5492750"/>
            <a:ext cx="1917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74490" y="5765800"/>
            <a:ext cx="1917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45530" y="891540"/>
            <a:ext cx="2026920" cy="7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13090" y="4951095"/>
            <a:ext cx="1988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37910" y="1158240"/>
            <a:ext cx="2034540" cy="7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8213090" y="5765800"/>
            <a:ext cx="1988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213090" y="6311900"/>
            <a:ext cx="1988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/>
          <p:cNvCxnSpPr/>
          <p:nvPr/>
        </p:nvCxnSpPr>
        <p:spPr>
          <a:xfrm flipH="1" flipV="1">
            <a:off x="8759190" y="2990215"/>
            <a:ext cx="1480185" cy="50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8" idx="1"/>
          </p:cNvCxnSpPr>
          <p:nvPr/>
        </p:nvCxnSpPr>
        <p:spPr>
          <a:xfrm flipV="1">
            <a:off x="8752840" y="4241800"/>
            <a:ext cx="1492885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1"/>
          </p:cNvCxnSpPr>
          <p:nvPr/>
        </p:nvCxnSpPr>
        <p:spPr>
          <a:xfrm flipH="1" flipV="1">
            <a:off x="8765540" y="3607435"/>
            <a:ext cx="1480185" cy="50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1"/>
          <a:srcRect t="42268" b="26117"/>
          <a:stretch>
            <a:fillRect/>
          </a:stretch>
        </p:blipFill>
        <p:spPr>
          <a:xfrm rot="5400000">
            <a:off x="4982210" y="6457950"/>
            <a:ext cx="553720" cy="11684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" y="3992880"/>
            <a:ext cx="669290" cy="49593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200650" y="2625725"/>
            <a:ext cx="1790700" cy="459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3200">
                <a:solidFill>
                  <a:schemeClr val="tx1"/>
                </a:solidFill>
              </a:rPr>
              <a:t>MCU</a:t>
            </a:r>
            <a:endParaRPr lang="tr-TR" altLang="en-US" sz="32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200650" y="3084830"/>
            <a:ext cx="1790700" cy="527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STM32L052 OR STM32L072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200650" y="3612515"/>
            <a:ext cx="1790700" cy="459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RTCC EEPROM ADC DAC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48580" y="1324610"/>
            <a:ext cx="189484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ESP32</a:t>
            </a:r>
            <a:endParaRPr lang="tr-TR" alt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V="1">
            <a:off x="6096000" y="1876425"/>
            <a:ext cx="0" cy="7493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5320030" y="647700"/>
            <a:ext cx="743585" cy="609600"/>
          </a:xfrm>
          <a:prstGeom prst="bentConnector3">
            <a:avLst>
              <a:gd name="adj1" fmla="val 50000"/>
            </a:avLst>
          </a:prstGeom>
          <a:ln w="2222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>
            <a:off x="6148070" y="701675"/>
            <a:ext cx="720090" cy="504190"/>
          </a:xfrm>
          <a:prstGeom prst="bentConnector3">
            <a:avLst>
              <a:gd name="adj1" fmla="val 49912"/>
            </a:avLst>
          </a:prstGeom>
          <a:ln w="2222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436870" y="815975"/>
            <a:ext cx="511175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tr-TR" altLang="en-US" sz="1200"/>
              <a:t>Wİ-Fİ</a:t>
            </a:r>
            <a:endParaRPr lang="tr-TR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6305550" y="815975"/>
            <a:ext cx="404495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tr-TR" altLang="en-US" sz="1200"/>
              <a:t>BLE</a:t>
            </a:r>
            <a:endParaRPr lang="tr-TR" altLang="en-US" sz="12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95" y="224155"/>
            <a:ext cx="679450" cy="356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273685"/>
            <a:ext cx="462915" cy="257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710" y="273685"/>
            <a:ext cx="257810" cy="25781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5" idx="3"/>
          </p:cNvCxnSpPr>
          <p:nvPr/>
        </p:nvCxnSpPr>
        <p:spPr>
          <a:xfrm flipV="1">
            <a:off x="6991350" y="3345815"/>
            <a:ext cx="1195070" cy="3175"/>
          </a:xfrm>
          <a:prstGeom prst="bentConnector3">
            <a:avLst>
              <a:gd name="adj1" fmla="val 50000"/>
            </a:avLst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8197850" y="2178685"/>
            <a:ext cx="548640" cy="233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242300" y="2178685"/>
            <a:ext cx="459740" cy="2337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tr-TR" altLang="en-US"/>
              <a:t>ESD PROTECTION X4</a:t>
            </a:r>
            <a:endParaRPr lang="tr-TR" altLang="en-US"/>
          </a:p>
        </p:txBody>
      </p:sp>
      <p:sp>
        <p:nvSpPr>
          <p:cNvPr id="24" name="Rectangles 23"/>
          <p:cNvSpPr/>
          <p:nvPr/>
        </p:nvSpPr>
        <p:spPr>
          <a:xfrm>
            <a:off x="10233025" y="2124710"/>
            <a:ext cx="1320800" cy="495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JTAG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10245725" y="2749550"/>
            <a:ext cx="1308100" cy="4959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KEYPAD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10245725" y="3364230"/>
            <a:ext cx="1308100" cy="4959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400">
                <a:solidFill>
                  <a:schemeClr val="tx1"/>
                </a:solidFill>
              </a:rPr>
              <a:t>SKIN TEMPERATURE</a:t>
            </a:r>
            <a:endParaRPr lang="tr-TR" altLang="en-US" sz="1400">
              <a:solidFill>
                <a:schemeClr val="tx1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0245725" y="3993515"/>
            <a:ext cx="1308100" cy="495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tr-T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</a:t>
            </a:r>
            <a:endParaRPr lang="tr-T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218930" y="2813050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IO</a:t>
            </a:r>
            <a:endParaRPr lang="tr-TR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218930" y="342836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ADC</a:t>
            </a:r>
            <a:endParaRPr lang="tr-TR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9218930" y="405701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IO</a:t>
            </a:r>
            <a:endParaRPr lang="tr-TR" alt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V="1">
            <a:off x="4005580" y="3342640"/>
            <a:ext cx="1195070" cy="3175"/>
          </a:xfrm>
          <a:prstGeom prst="bentConnector3">
            <a:avLst>
              <a:gd name="adj1" fmla="val 50000"/>
            </a:avLst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s 33"/>
          <p:cNvSpPr/>
          <p:nvPr/>
        </p:nvSpPr>
        <p:spPr>
          <a:xfrm rot="10800000">
            <a:off x="3456940" y="2087245"/>
            <a:ext cx="548640" cy="326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altLang="en-US"/>
          </a:p>
        </p:txBody>
      </p:sp>
      <p:sp>
        <p:nvSpPr>
          <p:cNvPr id="35" name="Text Box 34"/>
          <p:cNvSpPr txBox="1"/>
          <p:nvPr/>
        </p:nvSpPr>
        <p:spPr>
          <a:xfrm rot="10800000">
            <a:off x="3501390" y="2087245"/>
            <a:ext cx="459740" cy="2337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tr-TR" altLang="en-US"/>
              <a:t>MOSFET X4</a:t>
            </a:r>
            <a:endParaRPr lang="tr-TR" alt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750300" y="2373630"/>
            <a:ext cx="1495425" cy="635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091295" y="219011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JTAG</a:t>
            </a:r>
            <a:endParaRPr lang="tr-TR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9149080" y="2813050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IO</a:t>
            </a:r>
            <a:endParaRPr lang="tr-TR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9218930" y="342836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ADC</a:t>
            </a:r>
            <a:endParaRPr lang="tr-TR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9218930" y="405701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IO</a:t>
            </a:r>
            <a:endParaRPr lang="tr-TR" altLang="en-US"/>
          </a:p>
        </p:txBody>
      </p:sp>
      <p:sp>
        <p:nvSpPr>
          <p:cNvPr id="53" name="Rectangles 52"/>
          <p:cNvSpPr/>
          <p:nvPr/>
        </p:nvSpPr>
        <p:spPr>
          <a:xfrm>
            <a:off x="652145" y="2124710"/>
            <a:ext cx="1285875" cy="4959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LCD BACKLIGHT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52145" y="2749550"/>
            <a:ext cx="1285875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>
                <a:solidFill>
                  <a:schemeClr val="tx1"/>
                </a:solidFill>
              </a:rPr>
              <a:t>BUZZER</a:t>
            </a:r>
            <a:endParaRPr lang="tr-TR" altLang="en-US">
              <a:solidFill>
                <a:schemeClr val="tx1"/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652145" y="3992245"/>
            <a:ext cx="1285875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400">
                <a:solidFill>
                  <a:schemeClr val="tx1"/>
                </a:solidFill>
              </a:rPr>
              <a:t>EXAMINATION LEDS</a:t>
            </a:r>
            <a:endParaRPr lang="tr-TR" altLang="en-US" sz="1400">
              <a:solidFill>
                <a:schemeClr val="tx1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253865" y="318198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IO</a:t>
            </a:r>
            <a:endParaRPr lang="tr-TR" altLang="en-US"/>
          </a:p>
        </p:txBody>
      </p:sp>
      <p:sp>
        <p:nvSpPr>
          <p:cNvPr id="68" name="Rectangles 67"/>
          <p:cNvSpPr/>
          <p:nvPr/>
        </p:nvSpPr>
        <p:spPr>
          <a:xfrm>
            <a:off x="652145" y="3366770"/>
            <a:ext cx="1285875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400">
                <a:solidFill>
                  <a:schemeClr val="tx1"/>
                </a:solidFill>
              </a:rPr>
              <a:t>RED FOCUS LED</a:t>
            </a:r>
            <a:endParaRPr lang="tr-TR" altLang="en-US" sz="1400">
              <a:solidFill>
                <a:schemeClr val="tx1"/>
              </a:solidFill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4744720" y="4806315"/>
            <a:ext cx="189484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200">
                <a:solidFill>
                  <a:schemeClr val="tx1"/>
                </a:solidFill>
              </a:rPr>
              <a:t>VOLTAGE CONTROLLED CURRENT SOURCE (LED DRİVER) X3</a:t>
            </a:r>
            <a:endParaRPr lang="tr-TR" altLang="en-US" sz="120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134100" y="4057015"/>
            <a:ext cx="0" cy="7493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5784850" y="4232910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DAC</a:t>
            </a:r>
            <a:endParaRPr lang="tr-TR" altLang="en-US"/>
          </a:p>
        </p:txBody>
      </p:sp>
      <p:sp>
        <p:nvSpPr>
          <p:cNvPr id="73" name="Rectangles 72"/>
          <p:cNvSpPr/>
          <p:nvPr/>
        </p:nvSpPr>
        <p:spPr>
          <a:xfrm>
            <a:off x="4924425" y="5675630"/>
            <a:ext cx="1536700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tr-T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PANEL X3</a:t>
            </a:r>
            <a:endParaRPr lang="tr-T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5784850" y="2066925"/>
            <a:ext cx="698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tr-TR" altLang="en-US"/>
              <a:t>UART</a:t>
            </a:r>
            <a:endParaRPr lang="tr-TR" alt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1775" y="3366770"/>
            <a:ext cx="495300" cy="49593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5415" y="4074160"/>
            <a:ext cx="581660" cy="33464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9545" y="2124710"/>
            <a:ext cx="558165" cy="49593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" y="2124710"/>
            <a:ext cx="563245" cy="49657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35" y="2749550"/>
            <a:ext cx="563880" cy="49593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0" y="3366770"/>
            <a:ext cx="562610" cy="49593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"/>
          <a:srcRect t="42268" b="26117"/>
          <a:stretch>
            <a:fillRect/>
          </a:stretch>
        </p:blipFill>
        <p:spPr>
          <a:xfrm rot="5400000">
            <a:off x="5433695" y="6457950"/>
            <a:ext cx="553720" cy="11684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"/>
          <a:srcRect t="42268" b="26117"/>
          <a:stretch>
            <a:fillRect/>
          </a:stretch>
        </p:blipFill>
        <p:spPr>
          <a:xfrm rot="5400000">
            <a:off x="5920740" y="6457950"/>
            <a:ext cx="553720" cy="11684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H="1">
            <a:off x="5688330" y="5414010"/>
            <a:ext cx="3810" cy="261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982470" y="2354580"/>
            <a:ext cx="14605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982470" y="2995295"/>
            <a:ext cx="14605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982470" y="3607435"/>
            <a:ext cx="14605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982470" y="4232910"/>
            <a:ext cx="14605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3460750" y="4488815"/>
            <a:ext cx="552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652145" y="4728845"/>
            <a:ext cx="1285875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400">
                <a:solidFill>
                  <a:schemeClr val="tx1"/>
                </a:solidFill>
              </a:rPr>
              <a:t>RGB LED</a:t>
            </a:r>
            <a:endParaRPr lang="tr-TR" altLang="en-US" sz="14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82470" y="4977130"/>
            <a:ext cx="14605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" y="4728210"/>
            <a:ext cx="562610" cy="49657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 rot="10800000">
            <a:off x="3501390" y="4516755"/>
            <a:ext cx="459740" cy="775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tr-TR" altLang="en-US"/>
              <a:t>GPIO</a:t>
            </a:r>
            <a:endParaRPr lang="tr-TR" altLang="en-US"/>
          </a:p>
        </p:txBody>
      </p:sp>
      <p:sp>
        <p:nvSpPr>
          <p:cNvPr id="22" name="Rectangles 21"/>
          <p:cNvSpPr/>
          <p:nvPr/>
        </p:nvSpPr>
        <p:spPr>
          <a:xfrm>
            <a:off x="6648450" y="4806950"/>
            <a:ext cx="134112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42735" y="4810760"/>
            <a:ext cx="3175" cy="6032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642735" y="4875530"/>
            <a:ext cx="1340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tr-TR" altLang="en-US" sz="1200"/>
              <a:t>EXTERNAL DAC OR INTERNAL DAC</a:t>
            </a:r>
            <a:endParaRPr lang="tr-TR" altLang="en-US" sz="120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317105" y="5414010"/>
            <a:ext cx="3810" cy="261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6550660" y="5675630"/>
            <a:ext cx="1536700" cy="4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tr-TR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CONTRAST SETTING</a:t>
            </a:r>
            <a:endParaRPr lang="tr-TR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MURAT SOYSAL</dc:creator>
  <cp:lastModifiedBy>MURAT</cp:lastModifiedBy>
  <cp:revision>6</cp:revision>
  <dcterms:created xsi:type="dcterms:W3CDTF">2020-08-06T10:39:00Z</dcterms:created>
  <dcterms:modified xsi:type="dcterms:W3CDTF">2020-08-10T07:37:44Z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