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90" r:id="rId5"/>
    <p:sldId id="260" r:id="rId6"/>
    <p:sldId id="261" r:id="rId7"/>
    <p:sldId id="291" r:id="rId8"/>
    <p:sldId id="293" r:id="rId9"/>
    <p:sldId id="292" r:id="rId10"/>
    <p:sldId id="294" r:id="rId11"/>
    <p:sldId id="263" r:id="rId12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1DF3CF-7E12-4BD3-A738-540E824C62CD}">
  <a:tblStyle styleId="{831DF3CF-7E12-4BD3-A738-540E824C62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137" d="100"/>
          <a:sy n="137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a67f8950_0_1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a67f8950_0_1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ea67f8950_0_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ea67f8950_0_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ef0c9ee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ef0c9ee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91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ea67f8950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ea67f8950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eea67f8950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eea67f8950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ea67f8950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ea67f8950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477700"/>
            <a:ext cx="3914700" cy="17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1837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510587" y="337379"/>
            <a:ext cx="3914700" cy="3812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/>
              <a:t>ANALYSING </a:t>
            </a:r>
            <a:r>
              <a:rPr lang="en-CA" dirty="0"/>
              <a:t>Misinformation Dataset TO SPOT THE TRENDS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60" name="Google Shape;60;p15"/>
          <p:cNvGrpSpPr/>
          <p:nvPr/>
        </p:nvGrpSpPr>
        <p:grpSpPr>
          <a:xfrm>
            <a:off x="110690" y="499998"/>
            <a:ext cx="4003208" cy="4143503"/>
            <a:chOff x="457200" y="586924"/>
            <a:chExt cx="4003208" cy="4143503"/>
          </a:xfrm>
        </p:grpSpPr>
        <p:sp>
          <p:nvSpPr>
            <p:cNvPr id="61" name="Google Shape;61;p15"/>
            <p:cNvSpPr/>
            <p:nvPr/>
          </p:nvSpPr>
          <p:spPr>
            <a:xfrm>
              <a:off x="558721" y="586924"/>
              <a:ext cx="3901687" cy="3672814"/>
            </a:xfrm>
            <a:custGeom>
              <a:avLst/>
              <a:gdLst/>
              <a:ahLst/>
              <a:cxnLst/>
              <a:rect l="l" t="t" r="r" b="b"/>
              <a:pathLst>
                <a:path w="37010" h="34839" extrusionOk="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7200" y="2343135"/>
              <a:ext cx="3934262" cy="2387293"/>
            </a:xfrm>
            <a:custGeom>
              <a:avLst/>
              <a:gdLst/>
              <a:ahLst/>
              <a:cxnLst/>
              <a:rect l="l" t="t" r="r" b="b"/>
              <a:pathLst>
                <a:path w="37319" h="22645" extrusionOk="0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631968" y="3877012"/>
              <a:ext cx="616932" cy="853395"/>
            </a:xfrm>
            <a:custGeom>
              <a:avLst/>
              <a:gdLst/>
              <a:ahLst/>
              <a:cxnLst/>
              <a:rect l="l" t="t" r="r" b="b"/>
              <a:pathLst>
                <a:path w="5852" h="8095" extrusionOk="0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61576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48796" y="3876907"/>
              <a:ext cx="616932" cy="853501"/>
            </a:xfrm>
            <a:custGeom>
              <a:avLst/>
              <a:gdLst/>
              <a:ahLst/>
              <a:cxnLst/>
              <a:rect l="l" t="t" r="r" b="b"/>
              <a:pathLst>
                <a:path w="5852" h="8096" extrusionOk="0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52259" y="4013533"/>
              <a:ext cx="161402" cy="152968"/>
            </a:xfrm>
            <a:custGeom>
              <a:avLst/>
              <a:gdLst/>
              <a:ahLst/>
              <a:cxnLst/>
              <a:rect l="l" t="t" r="r" b="b"/>
              <a:pathLst>
                <a:path w="1531" h="1451" extrusionOk="0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w="9525" cap="flat" cmpd="sng">
              <a:solidFill>
                <a:srgbClr val="D769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005553" y="2827861"/>
              <a:ext cx="1007839" cy="959345"/>
            </a:xfrm>
            <a:custGeom>
              <a:avLst/>
              <a:gdLst/>
              <a:ahLst/>
              <a:cxnLst/>
              <a:rect l="l" t="t" r="r" b="b"/>
              <a:pathLst>
                <a:path w="9560" h="9100" extrusionOk="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67982" y="2827861"/>
              <a:ext cx="987598" cy="937417"/>
            </a:xfrm>
            <a:custGeom>
              <a:avLst/>
              <a:gdLst/>
              <a:ahLst/>
              <a:cxnLst/>
              <a:rect l="l" t="t" r="r" b="b"/>
              <a:pathLst>
                <a:path w="9368" h="8892" extrusionOk="0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584577" y="3226458"/>
              <a:ext cx="1562045" cy="999827"/>
            </a:xfrm>
            <a:custGeom>
              <a:avLst/>
              <a:gdLst/>
              <a:ahLst/>
              <a:cxnLst/>
              <a:rect l="l" t="t" r="r" b="b"/>
              <a:pathLst>
                <a:path w="14817" h="9484" extrusionOk="0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77153" y="3539032"/>
              <a:ext cx="2071130" cy="1191380"/>
            </a:xfrm>
            <a:custGeom>
              <a:avLst/>
              <a:gdLst/>
              <a:ahLst/>
              <a:cxnLst/>
              <a:rect l="l" t="t" r="r" b="b"/>
              <a:pathLst>
                <a:path w="19646" h="11301" extrusionOk="0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42243" y="3774965"/>
              <a:ext cx="1563205" cy="944269"/>
            </a:xfrm>
            <a:custGeom>
              <a:avLst/>
              <a:gdLst/>
              <a:ahLst/>
              <a:cxnLst/>
              <a:rect l="l" t="t" r="r" b="b"/>
              <a:pathLst>
                <a:path w="14828" h="8957" fill="none" extrusionOk="0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626746" y="4121484"/>
              <a:ext cx="135152" cy="137893"/>
            </a:xfrm>
            <a:custGeom>
              <a:avLst/>
              <a:gdLst/>
              <a:ahLst/>
              <a:cxnLst/>
              <a:rect l="l" t="t" r="r" b="b"/>
              <a:pathLst>
                <a:path w="1282" h="1308" fill="none" extrusionOk="0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w="9525" cap="rnd" cmpd="sng">
              <a:solidFill>
                <a:srgbClr val="D91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2166609" y="4073201"/>
              <a:ext cx="740066" cy="657204"/>
            </a:xfrm>
            <a:custGeom>
              <a:avLst/>
              <a:gdLst/>
              <a:ahLst/>
              <a:cxnLst/>
              <a:rect l="l" t="t" r="r" b="b"/>
              <a:pathLst>
                <a:path w="7020" h="6234" extrusionOk="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380720" y="1243171"/>
              <a:ext cx="1380086" cy="2295891"/>
            </a:xfrm>
            <a:custGeom>
              <a:avLst/>
              <a:gdLst/>
              <a:ahLst/>
              <a:cxnLst/>
              <a:rect l="l" t="t" r="r" b="b"/>
              <a:pathLst>
                <a:path w="13091" h="21778" extrusionOk="0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444816" y="1536347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444289" y="1549630"/>
              <a:ext cx="1252946" cy="193450"/>
            </a:xfrm>
            <a:custGeom>
              <a:avLst/>
              <a:gdLst/>
              <a:ahLst/>
              <a:cxnLst/>
              <a:rect l="l" t="t" r="r" b="b"/>
              <a:pathLst>
                <a:path w="11885" h="1835" extrusionOk="0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445344" y="1709870"/>
              <a:ext cx="645291" cy="526691"/>
            </a:xfrm>
            <a:custGeom>
              <a:avLst/>
              <a:gdLst/>
              <a:ahLst/>
              <a:cxnLst/>
              <a:rect l="l" t="t" r="r" b="b"/>
              <a:pathLst>
                <a:path w="6121" h="4996" extrusionOk="0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146502" y="2124808"/>
              <a:ext cx="549146" cy="513302"/>
            </a:xfrm>
            <a:custGeom>
              <a:avLst/>
              <a:gdLst/>
              <a:ahLst/>
              <a:cxnLst/>
              <a:rect l="l" t="t" r="r" b="b"/>
              <a:pathLst>
                <a:path w="5209" h="4869" extrusionOk="0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445344" y="2609218"/>
              <a:ext cx="1250311" cy="274520"/>
            </a:xfrm>
            <a:custGeom>
              <a:avLst/>
              <a:gdLst/>
              <a:ahLst/>
              <a:cxnLst/>
              <a:rect l="l" t="t" r="r" b="b"/>
              <a:pathLst>
                <a:path w="11860" h="2604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445344" y="3008131"/>
              <a:ext cx="1250311" cy="200830"/>
            </a:xfrm>
            <a:custGeom>
              <a:avLst/>
              <a:gdLst/>
              <a:ahLst/>
              <a:cxnLst/>
              <a:rect l="l" t="t" r="r" b="b"/>
              <a:pathLst>
                <a:path w="11860" h="1905" extrusionOk="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45344" y="3056730"/>
              <a:ext cx="1250311" cy="262818"/>
            </a:xfrm>
            <a:custGeom>
              <a:avLst/>
              <a:gdLst/>
              <a:ahLst/>
              <a:cxnLst/>
              <a:rect l="l" t="t" r="r" b="b"/>
              <a:pathLst>
                <a:path w="11860" h="2493" extrusionOk="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145975" y="1628696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145975" y="1671391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145975" y="1714192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145975" y="1756888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145975" y="1799584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145975" y="1842279"/>
              <a:ext cx="550727" cy="86657"/>
            </a:xfrm>
            <a:custGeom>
              <a:avLst/>
              <a:gdLst/>
              <a:ahLst/>
              <a:cxnLst/>
              <a:rect l="l" t="t" r="r" b="b"/>
              <a:pathLst>
                <a:path w="5224" h="822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145975" y="1885080"/>
              <a:ext cx="550727" cy="86552"/>
            </a:xfrm>
            <a:custGeom>
              <a:avLst/>
              <a:gdLst/>
              <a:ahLst/>
              <a:cxnLst/>
              <a:rect l="l" t="t" r="r" b="b"/>
              <a:pathLst>
                <a:path w="5224" h="821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145975" y="1928303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45975" y="197099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145975" y="2013694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45975" y="2056495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444289" y="2828072"/>
              <a:ext cx="637174" cy="98465"/>
            </a:xfrm>
            <a:custGeom>
              <a:avLst/>
              <a:gdLst/>
              <a:ahLst/>
              <a:cxnLst/>
              <a:rect l="l" t="t" r="r" b="b"/>
              <a:pathLst>
                <a:path w="6044" h="934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444289" y="2870873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44289" y="2913569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44289" y="2956264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44289" y="2998960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444289" y="3041761"/>
              <a:ext cx="637174" cy="98359"/>
            </a:xfrm>
            <a:custGeom>
              <a:avLst/>
              <a:gdLst/>
              <a:ahLst/>
              <a:cxnLst/>
              <a:rect l="l" t="t" r="r" b="b"/>
              <a:pathLst>
                <a:path w="6044" h="933" extrusionOk="0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145975" y="2741627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145975" y="2784322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145975" y="2827018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145975" y="2869819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145975" y="2912514"/>
              <a:ext cx="550727" cy="86025"/>
            </a:xfrm>
            <a:custGeom>
              <a:avLst/>
              <a:gdLst/>
              <a:ahLst/>
              <a:cxnLst/>
              <a:rect l="l" t="t" r="r" b="b"/>
              <a:pathLst>
                <a:path w="5224" h="816" extrusionOk="0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145975" y="2955210"/>
              <a:ext cx="550727" cy="86130"/>
            </a:xfrm>
            <a:custGeom>
              <a:avLst/>
              <a:gdLst/>
              <a:ahLst/>
              <a:cxnLst/>
              <a:rect l="l" t="t" r="r" b="b"/>
              <a:pathLst>
                <a:path w="5224" h="817" extrusionOk="0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789861" y="2209777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89861" y="2252473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89861" y="229516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789861" y="2337864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789861" y="2380665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789861" y="2423360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789861" y="2466056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789861" y="2508751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789861" y="2551447"/>
              <a:ext cx="301298" cy="51446"/>
            </a:xfrm>
            <a:custGeom>
              <a:avLst/>
              <a:gdLst/>
              <a:ahLst/>
              <a:cxnLst/>
              <a:rect l="l" t="t" r="r" b="b"/>
              <a:pathLst>
                <a:path w="2858" h="488" extrusionOk="0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789861" y="2594248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789861" y="2636944"/>
              <a:ext cx="301298" cy="51341"/>
            </a:xfrm>
            <a:custGeom>
              <a:avLst/>
              <a:gdLst/>
              <a:ahLst/>
              <a:cxnLst/>
              <a:rect l="l" t="t" r="r" b="b"/>
              <a:pathLst>
                <a:path w="2858" h="487" extrusionOk="0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444816" y="2258271"/>
              <a:ext cx="300770" cy="50919"/>
            </a:xfrm>
            <a:custGeom>
              <a:avLst/>
              <a:gdLst/>
              <a:ahLst/>
              <a:cxnLst/>
              <a:rect l="l" t="t" r="r" b="b"/>
              <a:pathLst>
                <a:path w="2853" h="483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44816" y="2301072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444816" y="2343767"/>
              <a:ext cx="300770" cy="50814"/>
            </a:xfrm>
            <a:custGeom>
              <a:avLst/>
              <a:gdLst/>
              <a:ahLst/>
              <a:cxnLst/>
              <a:rect l="l" t="t" r="r" b="b"/>
              <a:pathLst>
                <a:path w="2853" h="482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44816" y="2386463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4816" y="2429158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444816" y="2471959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444816" y="2514655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444816" y="2557351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444816" y="2600046"/>
              <a:ext cx="300770" cy="51446"/>
            </a:xfrm>
            <a:custGeom>
              <a:avLst/>
              <a:gdLst/>
              <a:ahLst/>
              <a:cxnLst/>
              <a:rect l="l" t="t" r="r" b="b"/>
              <a:pathLst>
                <a:path w="2853" h="488" extrusionOk="0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44816" y="2642847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444816" y="2685543"/>
              <a:ext cx="300770" cy="51341"/>
            </a:xfrm>
            <a:custGeom>
              <a:avLst/>
              <a:gdLst/>
              <a:ahLst/>
              <a:cxnLst/>
              <a:rect l="l" t="t" r="r" b="b"/>
              <a:pathLst>
                <a:path w="2853" h="487" extrusionOk="0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731036" y="1458335"/>
              <a:ext cx="140634" cy="164565"/>
            </a:xfrm>
            <a:custGeom>
              <a:avLst/>
              <a:gdLst/>
              <a:ahLst/>
              <a:cxnLst/>
              <a:rect l="l" t="t" r="r" b="b"/>
              <a:pathLst>
                <a:path w="1334" h="1561" extrusionOk="0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900870" y="1437040"/>
              <a:ext cx="124609" cy="161929"/>
            </a:xfrm>
            <a:custGeom>
              <a:avLst/>
              <a:gdLst/>
              <a:ahLst/>
              <a:cxnLst/>
              <a:rect l="l" t="t" r="r" b="b"/>
              <a:pathLst>
                <a:path w="1182" h="1536" extrusionOk="0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030644" y="1402251"/>
              <a:ext cx="239942" cy="172050"/>
            </a:xfrm>
            <a:custGeom>
              <a:avLst/>
              <a:gdLst/>
              <a:ahLst/>
              <a:cxnLst/>
              <a:rect l="l" t="t" r="r" b="b"/>
              <a:pathLst>
                <a:path w="2276" h="1632" extrusionOk="0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83761" y="1385595"/>
              <a:ext cx="134203" cy="153495"/>
            </a:xfrm>
            <a:custGeom>
              <a:avLst/>
              <a:gdLst/>
              <a:ahLst/>
              <a:cxnLst/>
              <a:rect l="l" t="t" r="r" b="b"/>
              <a:pathLst>
                <a:path w="1273" h="1456" extrusionOk="0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444816" y="1625533"/>
              <a:ext cx="235619" cy="41747"/>
            </a:xfrm>
            <a:custGeom>
              <a:avLst/>
              <a:gdLst/>
              <a:ahLst/>
              <a:cxnLst/>
              <a:rect l="l" t="t" r="r" b="b"/>
              <a:pathLst>
                <a:path w="2235" h="396" extrusionOk="0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51486" y="1482898"/>
              <a:ext cx="245213" cy="42907"/>
            </a:xfrm>
            <a:custGeom>
              <a:avLst/>
              <a:gdLst/>
              <a:ahLst/>
              <a:cxnLst/>
              <a:rect l="l" t="t" r="r" b="b"/>
              <a:pathLst>
                <a:path w="2326" h="407" extrusionOk="0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444816" y="1287975"/>
              <a:ext cx="1251892" cy="184911"/>
            </a:xfrm>
            <a:custGeom>
              <a:avLst/>
              <a:gdLst/>
              <a:ahLst/>
              <a:cxnLst/>
              <a:rect l="l" t="t" r="r" b="b"/>
              <a:pathLst>
                <a:path w="11875" h="1754" extrusionOk="0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445344" y="3400087"/>
              <a:ext cx="364340" cy="83389"/>
            </a:xfrm>
            <a:custGeom>
              <a:avLst/>
              <a:gdLst/>
              <a:ahLst/>
              <a:cxnLst/>
              <a:rect l="l" t="t" r="r" b="b"/>
              <a:pathLst>
                <a:path w="3456" h="791" extrusionOk="0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331306" y="3275585"/>
              <a:ext cx="364340" cy="83495"/>
            </a:xfrm>
            <a:custGeom>
              <a:avLst/>
              <a:gdLst/>
              <a:ahLst/>
              <a:cxnLst/>
              <a:rect l="l" t="t" r="r" b="b"/>
              <a:pathLst>
                <a:path w="3456" h="792" extrusionOk="0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599154" y="2244988"/>
              <a:ext cx="240996" cy="327442"/>
            </a:xfrm>
            <a:custGeom>
              <a:avLst/>
              <a:gdLst/>
              <a:ahLst/>
              <a:cxnLst/>
              <a:rect l="l" t="t" r="r" b="b"/>
              <a:pathLst>
                <a:path w="2286" h="3106" extrusionOk="0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866186" y="2124808"/>
              <a:ext cx="278315" cy="320484"/>
            </a:xfrm>
            <a:custGeom>
              <a:avLst/>
              <a:gdLst/>
              <a:ahLst/>
              <a:cxnLst/>
              <a:rect l="l" t="t" r="r" b="b"/>
              <a:pathLst>
                <a:path w="2640" h="3040" extrusionOk="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43505" y="1891405"/>
              <a:ext cx="338090" cy="358436"/>
            </a:xfrm>
            <a:custGeom>
              <a:avLst/>
              <a:gdLst/>
              <a:ahLst/>
              <a:cxnLst/>
              <a:rect l="l" t="t" r="r" b="b"/>
              <a:pathLst>
                <a:path w="3207" h="3400" extrusionOk="0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281125" y="1742972"/>
              <a:ext cx="302879" cy="334400"/>
            </a:xfrm>
            <a:custGeom>
              <a:avLst/>
              <a:gdLst/>
              <a:ahLst/>
              <a:cxnLst/>
              <a:rect l="l" t="t" r="r" b="b"/>
              <a:pathLst>
                <a:path w="2873" h="3172" extrusionOk="0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528205" y="1677506"/>
              <a:ext cx="1124753" cy="964194"/>
            </a:xfrm>
            <a:custGeom>
              <a:avLst/>
              <a:gdLst/>
              <a:ahLst/>
              <a:cxnLst/>
              <a:rect l="l" t="t" r="r" b="b"/>
              <a:pathLst>
                <a:path w="10669" h="9146" extrusionOk="0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493416" y="1644931"/>
              <a:ext cx="1194753" cy="1029134"/>
            </a:xfrm>
            <a:custGeom>
              <a:avLst/>
              <a:gdLst/>
              <a:ahLst/>
              <a:cxnLst/>
              <a:rect l="l" t="t" r="r" b="b"/>
              <a:pathLst>
                <a:path w="11333" h="9762" extrusionOk="0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0331" y="1243171"/>
              <a:ext cx="1380508" cy="2293150"/>
            </a:xfrm>
            <a:custGeom>
              <a:avLst/>
              <a:gdLst/>
              <a:ahLst/>
              <a:cxnLst/>
              <a:rect l="l" t="t" r="r" b="b"/>
              <a:pathLst>
                <a:path w="13095" h="21752" extrusionOk="0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065482" y="1330249"/>
              <a:ext cx="645186" cy="525531"/>
            </a:xfrm>
            <a:custGeom>
              <a:avLst/>
              <a:gdLst/>
              <a:ahLst/>
              <a:cxnLst/>
              <a:rect l="l" t="t" r="r" b="b"/>
              <a:pathLst>
                <a:path w="6120" h="4985" extrusionOk="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065482" y="2729292"/>
              <a:ext cx="645186" cy="635592"/>
            </a:xfrm>
            <a:custGeom>
              <a:avLst/>
              <a:gdLst/>
              <a:ahLst/>
              <a:cxnLst/>
              <a:rect l="l" t="t" r="r" b="b"/>
              <a:pathLst>
                <a:path w="6120" h="6029" extrusionOk="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766113" y="1927249"/>
              <a:ext cx="549567" cy="512248"/>
            </a:xfrm>
            <a:custGeom>
              <a:avLst/>
              <a:gdLst/>
              <a:ahLst/>
              <a:cxnLst/>
              <a:rect l="l" t="t" r="r" b="b"/>
              <a:pathLst>
                <a:path w="5213" h="4859" extrusionOk="0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065482" y="2314882"/>
              <a:ext cx="1250205" cy="271990"/>
            </a:xfrm>
            <a:custGeom>
              <a:avLst/>
              <a:gdLst/>
              <a:ahLst/>
              <a:cxnLst/>
              <a:rect l="l" t="t" r="r" b="b"/>
              <a:pathLst>
                <a:path w="11859" h="2580" extrusionOk="0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765586" y="143113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765586" y="1473832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765586" y="1516528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765586" y="155932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765586" y="16025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765586" y="1645247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765586" y="1687943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765586" y="1730744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765586" y="177343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765586" y="1816135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765586" y="1858830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064428" y="2446869"/>
              <a:ext cx="636646" cy="96672"/>
            </a:xfrm>
            <a:custGeom>
              <a:avLst/>
              <a:gdLst/>
              <a:ahLst/>
              <a:cxnLst/>
              <a:rect l="l" t="t" r="r" b="b"/>
              <a:pathLst>
                <a:path w="6039" h="917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064428" y="2489565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064428" y="2532260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64428" y="2574956"/>
              <a:ext cx="636646" cy="96778"/>
            </a:xfrm>
            <a:custGeom>
              <a:avLst/>
              <a:gdLst/>
              <a:ahLst/>
              <a:cxnLst/>
              <a:rect l="l" t="t" r="r" b="b"/>
              <a:pathLst>
                <a:path w="6039" h="918" extrusionOk="0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064428" y="2617757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064428" y="2660452"/>
              <a:ext cx="636646" cy="97305"/>
            </a:xfrm>
            <a:custGeom>
              <a:avLst/>
              <a:gdLst/>
              <a:ahLst/>
              <a:cxnLst/>
              <a:rect l="l" t="t" r="r" b="b"/>
              <a:pathLst>
                <a:path w="6039" h="923" extrusionOk="0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765586" y="2544067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65586" y="2586763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5586" y="2629459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765586" y="2672154"/>
              <a:ext cx="550622" cy="85076"/>
            </a:xfrm>
            <a:custGeom>
              <a:avLst/>
              <a:gdLst/>
              <a:ahLst/>
              <a:cxnLst/>
              <a:rect l="l" t="t" r="r" b="b"/>
              <a:pathLst>
                <a:path w="5223" h="807" extrusionOk="0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765586" y="2714955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765586" y="2757651"/>
              <a:ext cx="550622" cy="84971"/>
            </a:xfrm>
            <a:custGeom>
              <a:avLst/>
              <a:gdLst/>
              <a:ahLst/>
              <a:cxnLst/>
              <a:rect l="l" t="t" r="r" b="b"/>
              <a:pathLst>
                <a:path w="5223" h="806" extrusionOk="0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059290" y="286233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059290" y="2905029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059290" y="2948252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059290" y="2990948"/>
              <a:ext cx="256915" cy="43961"/>
            </a:xfrm>
            <a:custGeom>
              <a:avLst/>
              <a:gdLst/>
              <a:ahLst/>
              <a:cxnLst/>
              <a:rect l="l" t="t" r="r" b="b"/>
              <a:pathLst>
                <a:path w="2437" h="417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059290" y="3033749"/>
              <a:ext cx="256915" cy="43856"/>
            </a:xfrm>
            <a:custGeom>
              <a:avLst/>
              <a:gdLst/>
              <a:ahLst/>
              <a:cxnLst/>
              <a:rect l="l" t="t" r="r" b="b"/>
              <a:pathLst>
                <a:path w="2437" h="416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059290" y="3076444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059290" y="3119140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059290" y="3161835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059290" y="3204636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059290" y="3247332"/>
              <a:ext cx="256915" cy="44383"/>
            </a:xfrm>
            <a:custGeom>
              <a:avLst/>
              <a:gdLst/>
              <a:ahLst/>
              <a:cxnLst/>
              <a:rect l="l" t="t" r="r" b="b"/>
              <a:pathLst>
                <a:path w="2437" h="421" extrusionOk="0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059290" y="3290027"/>
              <a:ext cx="256915" cy="44488"/>
            </a:xfrm>
            <a:custGeom>
              <a:avLst/>
              <a:gdLst/>
              <a:ahLst/>
              <a:cxnLst/>
              <a:rect l="l" t="t" r="r" b="b"/>
              <a:pathLst>
                <a:path w="2437" h="422" extrusionOk="0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65586" y="2821747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765586" y="2864442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765586" y="2907138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765586" y="2949833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765586" y="2992634"/>
              <a:ext cx="256388" cy="44383"/>
            </a:xfrm>
            <a:custGeom>
              <a:avLst/>
              <a:gdLst/>
              <a:ahLst/>
              <a:cxnLst/>
              <a:rect l="l" t="t" r="r" b="b"/>
              <a:pathLst>
                <a:path w="2432" h="421" extrusionOk="0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765586" y="3035857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765586" y="3078553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65586" y="3121248"/>
              <a:ext cx="256388" cy="43961"/>
            </a:xfrm>
            <a:custGeom>
              <a:avLst/>
              <a:gdLst/>
              <a:ahLst/>
              <a:cxnLst/>
              <a:rect l="l" t="t" r="r" b="b"/>
              <a:pathLst>
                <a:path w="2432" h="417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65586" y="3164049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65586" y="3206745"/>
              <a:ext cx="256388" cy="43856"/>
            </a:xfrm>
            <a:custGeom>
              <a:avLst/>
              <a:gdLst/>
              <a:ahLst/>
              <a:cxnLst/>
              <a:rect l="l" t="t" r="r" b="b"/>
              <a:pathLst>
                <a:path w="2432" h="416" extrusionOk="0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65586" y="3249440"/>
              <a:ext cx="256388" cy="44488"/>
            </a:xfrm>
            <a:custGeom>
              <a:avLst/>
              <a:gdLst/>
              <a:ahLst/>
              <a:cxnLst/>
              <a:rect l="l" t="t" r="r" b="b"/>
              <a:pathLst>
                <a:path w="2432" h="422" extrusionOk="0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409367" y="1877595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409367" y="1920291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409367" y="1962986"/>
              <a:ext cx="301825" cy="50814"/>
            </a:xfrm>
            <a:custGeom>
              <a:avLst/>
              <a:gdLst/>
              <a:ahLst/>
              <a:cxnLst/>
              <a:rect l="l" t="t" r="r" b="b"/>
              <a:pathLst>
                <a:path w="2863" h="482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09367" y="2005682"/>
              <a:ext cx="301825" cy="50919"/>
            </a:xfrm>
            <a:custGeom>
              <a:avLst/>
              <a:gdLst/>
              <a:ahLst/>
              <a:cxnLst/>
              <a:rect l="l" t="t" r="r" b="b"/>
              <a:pathLst>
                <a:path w="2863" h="483" extrusionOk="0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409367" y="2049010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409367" y="2091705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409367" y="2134401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409367" y="2177202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409367" y="2219898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409367" y="2262593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409367" y="2305289"/>
              <a:ext cx="301825" cy="50287"/>
            </a:xfrm>
            <a:custGeom>
              <a:avLst/>
              <a:gdLst/>
              <a:ahLst/>
              <a:cxnLst/>
              <a:rect l="l" t="t" r="r" b="b"/>
              <a:pathLst>
                <a:path w="2863" h="477" extrusionOk="0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064428" y="183005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064428" y="1872746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1064428" y="1915441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064428" y="1958242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1064428" y="2000938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1064428" y="2043633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1064428" y="2086329"/>
              <a:ext cx="301298" cy="50392"/>
            </a:xfrm>
            <a:custGeom>
              <a:avLst/>
              <a:gdLst/>
              <a:ahLst/>
              <a:cxnLst/>
              <a:rect l="l" t="t" r="r" b="b"/>
              <a:pathLst>
                <a:path w="2858" h="478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64428" y="2129130"/>
              <a:ext cx="301298" cy="50287"/>
            </a:xfrm>
            <a:custGeom>
              <a:avLst/>
              <a:gdLst/>
              <a:ahLst/>
              <a:cxnLst/>
              <a:rect l="l" t="t" r="r" b="b"/>
              <a:pathLst>
                <a:path w="2858" h="477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064428" y="2171826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064428" y="2214521"/>
              <a:ext cx="301298" cy="50814"/>
            </a:xfrm>
            <a:custGeom>
              <a:avLst/>
              <a:gdLst/>
              <a:ahLst/>
              <a:cxnLst/>
              <a:rect l="l" t="t" r="r" b="b"/>
              <a:pathLst>
                <a:path w="2858" h="482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064428" y="2257217"/>
              <a:ext cx="301298" cy="50919"/>
            </a:xfrm>
            <a:custGeom>
              <a:avLst/>
              <a:gdLst/>
              <a:ahLst/>
              <a:cxnLst/>
              <a:rect l="l" t="t" r="r" b="b"/>
              <a:pathLst>
                <a:path w="2858" h="483" extrusionOk="0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766113" y="3299621"/>
              <a:ext cx="549567" cy="149173"/>
            </a:xfrm>
            <a:custGeom>
              <a:avLst/>
              <a:gdLst/>
              <a:ahLst/>
              <a:cxnLst/>
              <a:rect l="l" t="t" r="r" b="b"/>
              <a:pathLst>
                <a:path w="5213" h="1415" extrusionOk="0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26808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492601" y="2318888"/>
              <a:ext cx="441720" cy="637490"/>
            </a:xfrm>
            <a:custGeom>
              <a:avLst/>
              <a:gdLst/>
              <a:ahLst/>
              <a:cxnLst/>
              <a:rect l="l" t="t" r="r" b="b"/>
              <a:pathLst>
                <a:path w="4190" h="6047" extrusionOk="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976392A-BF0F-E750-956A-DCB4F4A7D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012" y="4269705"/>
            <a:ext cx="2071130" cy="482100"/>
          </a:xfrm>
        </p:spPr>
        <p:txBody>
          <a:bodyPr/>
          <a:lstStyle/>
          <a:p>
            <a:pPr algn="l"/>
            <a:r>
              <a:rPr lang="en-US" dirty="0"/>
              <a:t>BY FUZZY SHAHIDI</a:t>
            </a:r>
          </a:p>
          <a:p>
            <a:pPr algn="l"/>
            <a:r>
              <a:rPr lang="en-US" dirty="0"/>
              <a:t>ARRIL 2, 2023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2914C5-016C-4141-FAAE-DAC5280F04ED}"/>
              </a:ext>
            </a:extLst>
          </p:cNvPr>
          <p:cNvSpPr txBox="1">
            <a:spLocks/>
          </p:cNvSpPr>
          <p:nvPr/>
        </p:nvSpPr>
        <p:spPr>
          <a:xfrm>
            <a:off x="4973217" y="1103763"/>
            <a:ext cx="4367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Fake News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C82046-8CEF-0024-F732-715A86A561B3}"/>
              </a:ext>
            </a:extLst>
          </p:cNvPr>
          <p:cNvSpPr txBox="1">
            <a:spLocks/>
          </p:cNvSpPr>
          <p:nvPr/>
        </p:nvSpPr>
        <p:spPr>
          <a:xfrm>
            <a:off x="204510" y="1146868"/>
            <a:ext cx="4367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True News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4715E8-8DC7-929C-F3D7-651F4A0A3262}"/>
              </a:ext>
            </a:extLst>
          </p:cNvPr>
          <p:cNvSpPr txBox="1">
            <a:spLocks/>
          </p:cNvSpPr>
          <p:nvPr/>
        </p:nvSpPr>
        <p:spPr>
          <a:xfrm>
            <a:off x="1345601" y="124201"/>
            <a:ext cx="67112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Emotion Analysis of 1,000 sentences of each article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77AFBB-DA4B-F8AB-265B-C7584C1F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" y="1766217"/>
            <a:ext cx="4254755" cy="297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66E910-319A-50B9-7BD2-15F5A12ED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40859"/>
            <a:ext cx="4507494" cy="29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2"/>
          <p:cNvSpPr txBox="1">
            <a:spLocks noGrp="1"/>
          </p:cNvSpPr>
          <p:nvPr>
            <p:ph type="title"/>
          </p:nvPr>
        </p:nvSpPr>
        <p:spPr>
          <a:xfrm>
            <a:off x="157299" y="70021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sz="2400" dirty="0"/>
          </a:p>
        </p:txBody>
      </p:sp>
      <p:grpSp>
        <p:nvGrpSpPr>
          <p:cNvPr id="906" name="Google Shape;906;p22"/>
          <p:cNvGrpSpPr/>
          <p:nvPr/>
        </p:nvGrpSpPr>
        <p:grpSpPr>
          <a:xfrm>
            <a:off x="2432786" y="1730533"/>
            <a:ext cx="630022" cy="610768"/>
            <a:chOff x="8977213" y="4055325"/>
            <a:chExt cx="630022" cy="610768"/>
          </a:xfrm>
        </p:grpSpPr>
        <p:sp>
          <p:nvSpPr>
            <p:cNvPr id="907" name="Google Shape;907;p22"/>
            <p:cNvSpPr/>
            <p:nvPr/>
          </p:nvSpPr>
          <p:spPr>
            <a:xfrm>
              <a:off x="8977213" y="4055325"/>
              <a:ext cx="383951" cy="378880"/>
            </a:xfrm>
            <a:custGeom>
              <a:avLst/>
              <a:gdLst/>
              <a:ahLst/>
              <a:cxnLst/>
              <a:rect l="l" t="t" r="r" b="b"/>
              <a:pathLst>
                <a:path w="5224" h="5155" extrusionOk="0">
                  <a:moveTo>
                    <a:pt x="351" y="1"/>
                  </a:moveTo>
                  <a:cubicBezTo>
                    <a:pt x="158" y="1"/>
                    <a:pt x="1" y="158"/>
                    <a:pt x="1" y="350"/>
                  </a:cubicBezTo>
                  <a:lnTo>
                    <a:pt x="1" y="4190"/>
                  </a:lnTo>
                  <a:cubicBezTo>
                    <a:pt x="1" y="4382"/>
                    <a:pt x="158" y="4539"/>
                    <a:pt x="351" y="4539"/>
                  </a:cubicBezTo>
                  <a:lnTo>
                    <a:pt x="705" y="4539"/>
                  </a:lnTo>
                  <a:cubicBezTo>
                    <a:pt x="761" y="4539"/>
                    <a:pt x="806" y="4585"/>
                    <a:pt x="806" y="4641"/>
                  </a:cubicBezTo>
                  <a:lnTo>
                    <a:pt x="806" y="5051"/>
                  </a:lnTo>
                  <a:cubicBezTo>
                    <a:pt x="806" y="5111"/>
                    <a:pt x="856" y="5154"/>
                    <a:pt x="909" y="5154"/>
                  </a:cubicBezTo>
                  <a:cubicBezTo>
                    <a:pt x="927" y="5154"/>
                    <a:pt x="946" y="5149"/>
                    <a:pt x="963" y="5137"/>
                  </a:cubicBezTo>
                  <a:lnTo>
                    <a:pt x="1896" y="4555"/>
                  </a:lnTo>
                  <a:cubicBezTo>
                    <a:pt x="1911" y="4544"/>
                    <a:pt x="1931" y="4539"/>
                    <a:pt x="1951" y="4539"/>
                  </a:cubicBezTo>
                  <a:lnTo>
                    <a:pt x="4879" y="4539"/>
                  </a:lnTo>
                  <a:cubicBezTo>
                    <a:pt x="5072" y="4539"/>
                    <a:pt x="5224" y="4382"/>
                    <a:pt x="5224" y="4190"/>
                  </a:cubicBezTo>
                  <a:lnTo>
                    <a:pt x="5224" y="350"/>
                  </a:lnTo>
                  <a:cubicBezTo>
                    <a:pt x="5224" y="158"/>
                    <a:pt x="5072" y="1"/>
                    <a:pt x="4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9223358" y="4285450"/>
              <a:ext cx="383877" cy="380644"/>
            </a:xfrm>
            <a:custGeom>
              <a:avLst/>
              <a:gdLst/>
              <a:ahLst/>
              <a:cxnLst/>
              <a:rect l="l" t="t" r="r" b="b"/>
              <a:pathLst>
                <a:path w="5223" h="5179" extrusionOk="0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4291"/>
                  </a:lnTo>
                  <a:cubicBezTo>
                    <a:pt x="0" y="4427"/>
                    <a:pt x="112" y="4539"/>
                    <a:pt x="249" y="4539"/>
                  </a:cubicBezTo>
                  <a:lnTo>
                    <a:pt x="3278" y="4539"/>
                  </a:lnTo>
                  <a:cubicBezTo>
                    <a:pt x="3298" y="4539"/>
                    <a:pt x="3318" y="4544"/>
                    <a:pt x="3333" y="4554"/>
                  </a:cubicBezTo>
                  <a:lnTo>
                    <a:pt x="4311" y="5167"/>
                  </a:lnTo>
                  <a:cubicBezTo>
                    <a:pt x="4323" y="5175"/>
                    <a:pt x="4335" y="5178"/>
                    <a:pt x="4348" y="5178"/>
                  </a:cubicBezTo>
                  <a:cubicBezTo>
                    <a:pt x="4386" y="5178"/>
                    <a:pt x="4423" y="5147"/>
                    <a:pt x="4423" y="5101"/>
                  </a:cubicBezTo>
                  <a:lnTo>
                    <a:pt x="4423" y="4615"/>
                  </a:lnTo>
                  <a:cubicBezTo>
                    <a:pt x="4423" y="4569"/>
                    <a:pt x="4453" y="4539"/>
                    <a:pt x="4494" y="4539"/>
                  </a:cubicBezTo>
                  <a:lnTo>
                    <a:pt x="4879" y="4539"/>
                  </a:lnTo>
                  <a:cubicBezTo>
                    <a:pt x="5071" y="4539"/>
                    <a:pt x="5223" y="4382"/>
                    <a:pt x="5223" y="4189"/>
                  </a:cubicBezTo>
                  <a:lnTo>
                    <a:pt x="5223" y="350"/>
                  </a:lnTo>
                  <a:cubicBezTo>
                    <a:pt x="5223" y="157"/>
                    <a:pt x="5071" y="0"/>
                    <a:pt x="4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9342498" y="4327491"/>
              <a:ext cx="148244" cy="167574"/>
            </a:xfrm>
            <a:custGeom>
              <a:avLst/>
              <a:gdLst/>
              <a:ahLst/>
              <a:cxnLst/>
              <a:rect l="l" t="t" r="r" b="b"/>
              <a:pathLst>
                <a:path w="2017" h="2280" extrusionOk="0">
                  <a:moveTo>
                    <a:pt x="1003" y="1"/>
                  </a:moveTo>
                  <a:cubicBezTo>
                    <a:pt x="506" y="1"/>
                    <a:pt x="77" y="362"/>
                    <a:pt x="10" y="867"/>
                  </a:cubicBezTo>
                  <a:cubicBezTo>
                    <a:pt x="0" y="912"/>
                    <a:pt x="0" y="958"/>
                    <a:pt x="0" y="1003"/>
                  </a:cubicBezTo>
                  <a:cubicBezTo>
                    <a:pt x="0" y="1158"/>
                    <a:pt x="124" y="1279"/>
                    <a:pt x="275" y="1279"/>
                  </a:cubicBezTo>
                  <a:cubicBezTo>
                    <a:pt x="303" y="1279"/>
                    <a:pt x="331" y="1275"/>
                    <a:pt x="360" y="1267"/>
                  </a:cubicBezTo>
                  <a:cubicBezTo>
                    <a:pt x="476" y="1231"/>
                    <a:pt x="552" y="1125"/>
                    <a:pt x="552" y="1003"/>
                  </a:cubicBezTo>
                  <a:cubicBezTo>
                    <a:pt x="552" y="983"/>
                    <a:pt x="552" y="963"/>
                    <a:pt x="558" y="943"/>
                  </a:cubicBezTo>
                  <a:cubicBezTo>
                    <a:pt x="586" y="720"/>
                    <a:pt x="778" y="555"/>
                    <a:pt x="1001" y="555"/>
                  </a:cubicBezTo>
                  <a:cubicBezTo>
                    <a:pt x="1017" y="555"/>
                    <a:pt x="1033" y="556"/>
                    <a:pt x="1049" y="558"/>
                  </a:cubicBezTo>
                  <a:cubicBezTo>
                    <a:pt x="1262" y="578"/>
                    <a:pt x="1434" y="755"/>
                    <a:pt x="1449" y="973"/>
                  </a:cubicBezTo>
                  <a:cubicBezTo>
                    <a:pt x="1464" y="1186"/>
                    <a:pt x="1333" y="1373"/>
                    <a:pt x="1130" y="1434"/>
                  </a:cubicBezTo>
                  <a:cubicBezTo>
                    <a:pt x="887" y="1505"/>
                    <a:pt x="725" y="1723"/>
                    <a:pt x="725" y="1971"/>
                  </a:cubicBezTo>
                  <a:lnTo>
                    <a:pt x="725" y="2006"/>
                  </a:lnTo>
                  <a:cubicBezTo>
                    <a:pt x="725" y="2158"/>
                    <a:pt x="846" y="2280"/>
                    <a:pt x="1003" y="2280"/>
                  </a:cubicBezTo>
                  <a:cubicBezTo>
                    <a:pt x="1155" y="2280"/>
                    <a:pt x="1277" y="2158"/>
                    <a:pt x="1277" y="2006"/>
                  </a:cubicBezTo>
                  <a:lnTo>
                    <a:pt x="1277" y="1971"/>
                  </a:lnTo>
                  <a:cubicBezTo>
                    <a:pt x="1277" y="1971"/>
                    <a:pt x="1277" y="1966"/>
                    <a:pt x="1287" y="1966"/>
                  </a:cubicBezTo>
                  <a:cubicBezTo>
                    <a:pt x="1500" y="1900"/>
                    <a:pt x="1692" y="1768"/>
                    <a:pt x="1819" y="1581"/>
                  </a:cubicBezTo>
                  <a:cubicBezTo>
                    <a:pt x="1951" y="1394"/>
                    <a:pt x="2016" y="1161"/>
                    <a:pt x="2001" y="933"/>
                  </a:cubicBezTo>
                  <a:cubicBezTo>
                    <a:pt x="1986" y="700"/>
                    <a:pt x="1885" y="477"/>
                    <a:pt x="1718" y="304"/>
                  </a:cubicBezTo>
                  <a:cubicBezTo>
                    <a:pt x="1555" y="137"/>
                    <a:pt x="1333" y="31"/>
                    <a:pt x="1100" y="6"/>
                  </a:cubicBezTo>
                  <a:cubicBezTo>
                    <a:pt x="1067" y="2"/>
                    <a:pt x="1035" y="1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9394976" y="4536742"/>
              <a:ext cx="41012" cy="41379"/>
            </a:xfrm>
            <a:custGeom>
              <a:avLst/>
              <a:gdLst/>
              <a:ahLst/>
              <a:cxnLst/>
              <a:rect l="l" t="t" r="r" b="b"/>
              <a:pathLst>
                <a:path w="558" h="563" extrusionOk="0">
                  <a:moveTo>
                    <a:pt x="279" y="0"/>
                  </a:moveTo>
                  <a:cubicBezTo>
                    <a:pt x="127" y="0"/>
                    <a:pt x="1" y="127"/>
                    <a:pt x="1" y="284"/>
                  </a:cubicBezTo>
                  <a:cubicBezTo>
                    <a:pt x="1" y="436"/>
                    <a:pt x="127" y="563"/>
                    <a:pt x="279" y="563"/>
                  </a:cubicBezTo>
                  <a:cubicBezTo>
                    <a:pt x="436" y="563"/>
                    <a:pt x="558" y="436"/>
                    <a:pt x="558" y="284"/>
                  </a:cubicBezTo>
                  <a:cubicBezTo>
                    <a:pt x="558" y="127"/>
                    <a:pt x="436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9067321" y="4201294"/>
              <a:ext cx="41085" cy="41012"/>
            </a:xfrm>
            <a:custGeom>
              <a:avLst/>
              <a:gdLst/>
              <a:ahLst/>
              <a:cxnLst/>
              <a:rect l="l" t="t" r="r" b="b"/>
              <a:pathLst>
                <a:path w="559" h="558" extrusionOk="0">
                  <a:moveTo>
                    <a:pt x="279" y="0"/>
                  </a:moveTo>
                  <a:cubicBezTo>
                    <a:pt x="122" y="0"/>
                    <a:pt x="1" y="127"/>
                    <a:pt x="1" y="279"/>
                  </a:cubicBezTo>
                  <a:cubicBezTo>
                    <a:pt x="1" y="436"/>
                    <a:pt x="122" y="557"/>
                    <a:pt x="279" y="557"/>
                  </a:cubicBezTo>
                  <a:cubicBezTo>
                    <a:pt x="431" y="557"/>
                    <a:pt x="558" y="436"/>
                    <a:pt x="558" y="279"/>
                  </a:cubicBezTo>
                  <a:cubicBezTo>
                    <a:pt x="558" y="127"/>
                    <a:pt x="431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149271" y="4201294"/>
              <a:ext cx="41012" cy="41012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279" y="0"/>
                  </a:moveTo>
                  <a:cubicBezTo>
                    <a:pt x="127" y="0"/>
                    <a:pt x="0" y="127"/>
                    <a:pt x="0" y="279"/>
                  </a:cubicBezTo>
                  <a:cubicBezTo>
                    <a:pt x="0" y="436"/>
                    <a:pt x="127" y="557"/>
                    <a:pt x="279" y="557"/>
                  </a:cubicBezTo>
                  <a:cubicBezTo>
                    <a:pt x="431" y="557"/>
                    <a:pt x="557" y="436"/>
                    <a:pt x="557" y="279"/>
                  </a:cubicBezTo>
                  <a:cubicBezTo>
                    <a:pt x="557" y="127"/>
                    <a:pt x="431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231148" y="4201294"/>
              <a:ext cx="41012" cy="41012"/>
            </a:xfrm>
            <a:custGeom>
              <a:avLst/>
              <a:gdLst/>
              <a:ahLst/>
              <a:cxnLst/>
              <a:rect l="l" t="t" r="r" b="b"/>
              <a:pathLst>
                <a:path w="558" h="558" extrusionOk="0">
                  <a:moveTo>
                    <a:pt x="279" y="0"/>
                  </a:moveTo>
                  <a:cubicBezTo>
                    <a:pt x="127" y="0"/>
                    <a:pt x="1" y="127"/>
                    <a:pt x="1" y="279"/>
                  </a:cubicBezTo>
                  <a:cubicBezTo>
                    <a:pt x="1" y="436"/>
                    <a:pt x="127" y="557"/>
                    <a:pt x="279" y="557"/>
                  </a:cubicBezTo>
                  <a:cubicBezTo>
                    <a:pt x="431" y="557"/>
                    <a:pt x="558" y="436"/>
                    <a:pt x="558" y="279"/>
                  </a:cubicBezTo>
                  <a:cubicBezTo>
                    <a:pt x="558" y="127"/>
                    <a:pt x="431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22"/>
          <p:cNvGrpSpPr/>
          <p:nvPr/>
        </p:nvGrpSpPr>
        <p:grpSpPr>
          <a:xfrm>
            <a:off x="2391098" y="2797153"/>
            <a:ext cx="479771" cy="608526"/>
            <a:chOff x="10653400" y="4055337"/>
            <a:chExt cx="479771" cy="608526"/>
          </a:xfrm>
        </p:grpSpPr>
        <p:sp>
          <p:nvSpPr>
            <p:cNvPr id="915" name="Google Shape;915;p22"/>
            <p:cNvSpPr/>
            <p:nvPr/>
          </p:nvSpPr>
          <p:spPr>
            <a:xfrm>
              <a:off x="10653400" y="4055337"/>
              <a:ext cx="370794" cy="608526"/>
            </a:xfrm>
            <a:custGeom>
              <a:avLst/>
              <a:gdLst/>
              <a:ahLst/>
              <a:cxnLst/>
              <a:rect l="l" t="t" r="r" b="b"/>
              <a:pathLst>
                <a:path w="5223" h="8572" extrusionOk="0">
                  <a:moveTo>
                    <a:pt x="345" y="1"/>
                  </a:moveTo>
                  <a:cubicBezTo>
                    <a:pt x="152" y="1"/>
                    <a:pt x="0" y="158"/>
                    <a:pt x="0" y="350"/>
                  </a:cubicBezTo>
                  <a:lnTo>
                    <a:pt x="0" y="8227"/>
                  </a:lnTo>
                  <a:cubicBezTo>
                    <a:pt x="0" y="8420"/>
                    <a:pt x="152" y="8571"/>
                    <a:pt x="345" y="8571"/>
                  </a:cubicBezTo>
                  <a:lnTo>
                    <a:pt x="4873" y="8571"/>
                  </a:lnTo>
                  <a:cubicBezTo>
                    <a:pt x="5066" y="8571"/>
                    <a:pt x="5223" y="8420"/>
                    <a:pt x="5223" y="8227"/>
                  </a:cubicBezTo>
                  <a:lnTo>
                    <a:pt x="5223" y="350"/>
                  </a:lnTo>
                  <a:cubicBezTo>
                    <a:pt x="5223" y="158"/>
                    <a:pt x="5066" y="1"/>
                    <a:pt x="4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0692589" y="4094525"/>
              <a:ext cx="292418" cy="529088"/>
            </a:xfrm>
            <a:custGeom>
              <a:avLst/>
              <a:gdLst/>
              <a:ahLst/>
              <a:cxnLst/>
              <a:rect l="l" t="t" r="r" b="b"/>
              <a:pathLst>
                <a:path w="4119" h="7453" extrusionOk="0">
                  <a:moveTo>
                    <a:pt x="173" y="1"/>
                  </a:moveTo>
                  <a:cubicBezTo>
                    <a:pt x="76" y="1"/>
                    <a:pt x="0" y="82"/>
                    <a:pt x="0" y="178"/>
                  </a:cubicBezTo>
                  <a:lnTo>
                    <a:pt x="0" y="7280"/>
                  </a:lnTo>
                  <a:cubicBezTo>
                    <a:pt x="0" y="7376"/>
                    <a:pt x="76" y="7452"/>
                    <a:pt x="173" y="7452"/>
                  </a:cubicBezTo>
                  <a:lnTo>
                    <a:pt x="3941" y="7452"/>
                  </a:lnTo>
                  <a:cubicBezTo>
                    <a:pt x="4038" y="7452"/>
                    <a:pt x="4119" y="7376"/>
                    <a:pt x="4119" y="7280"/>
                  </a:cubicBezTo>
                  <a:lnTo>
                    <a:pt x="4119" y="178"/>
                  </a:lnTo>
                  <a:cubicBezTo>
                    <a:pt x="4119" y="82"/>
                    <a:pt x="4038" y="1"/>
                    <a:pt x="3941" y="1"/>
                  </a:cubicBezTo>
                  <a:lnTo>
                    <a:pt x="2974" y="1"/>
                  </a:lnTo>
                  <a:cubicBezTo>
                    <a:pt x="2898" y="1"/>
                    <a:pt x="2827" y="51"/>
                    <a:pt x="2807" y="127"/>
                  </a:cubicBezTo>
                  <a:lnTo>
                    <a:pt x="2797" y="163"/>
                  </a:lnTo>
                  <a:cubicBezTo>
                    <a:pt x="2771" y="239"/>
                    <a:pt x="2705" y="289"/>
                    <a:pt x="2629" y="289"/>
                  </a:cubicBezTo>
                  <a:lnTo>
                    <a:pt x="1495" y="289"/>
                  </a:lnTo>
                  <a:cubicBezTo>
                    <a:pt x="1419" y="289"/>
                    <a:pt x="1348" y="239"/>
                    <a:pt x="1328" y="163"/>
                  </a:cubicBezTo>
                  <a:lnTo>
                    <a:pt x="1312" y="127"/>
                  </a:lnTo>
                  <a:cubicBezTo>
                    <a:pt x="1292" y="51"/>
                    <a:pt x="1226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10835358" y="4163245"/>
              <a:ext cx="297814" cy="296738"/>
            </a:xfrm>
            <a:custGeom>
              <a:avLst/>
              <a:gdLst/>
              <a:ahLst/>
              <a:cxnLst/>
              <a:rect l="l" t="t" r="r" b="b"/>
              <a:pathLst>
                <a:path w="4195" h="4180" extrusionOk="0">
                  <a:moveTo>
                    <a:pt x="2096" y="0"/>
                  </a:moveTo>
                  <a:cubicBezTo>
                    <a:pt x="2090" y="0"/>
                    <a:pt x="2084" y="0"/>
                    <a:pt x="2077" y="0"/>
                  </a:cubicBezTo>
                  <a:cubicBezTo>
                    <a:pt x="943" y="10"/>
                    <a:pt x="16" y="932"/>
                    <a:pt x="6" y="2067"/>
                  </a:cubicBezTo>
                  <a:cubicBezTo>
                    <a:pt x="0" y="2472"/>
                    <a:pt x="112" y="2847"/>
                    <a:pt x="304" y="3166"/>
                  </a:cubicBezTo>
                  <a:cubicBezTo>
                    <a:pt x="320" y="3192"/>
                    <a:pt x="325" y="3222"/>
                    <a:pt x="315" y="3252"/>
                  </a:cubicBezTo>
                  <a:lnTo>
                    <a:pt x="71" y="3982"/>
                  </a:lnTo>
                  <a:cubicBezTo>
                    <a:pt x="45" y="4052"/>
                    <a:pt x="102" y="4118"/>
                    <a:pt x="168" y="4118"/>
                  </a:cubicBezTo>
                  <a:cubicBezTo>
                    <a:pt x="178" y="4118"/>
                    <a:pt x="188" y="4117"/>
                    <a:pt x="198" y="4113"/>
                  </a:cubicBezTo>
                  <a:lnTo>
                    <a:pt x="933" y="3870"/>
                  </a:lnTo>
                  <a:cubicBezTo>
                    <a:pt x="942" y="3867"/>
                    <a:pt x="951" y="3865"/>
                    <a:pt x="961" y="3865"/>
                  </a:cubicBezTo>
                  <a:cubicBezTo>
                    <a:pt x="979" y="3865"/>
                    <a:pt x="997" y="3871"/>
                    <a:pt x="1014" y="3880"/>
                  </a:cubicBezTo>
                  <a:cubicBezTo>
                    <a:pt x="1331" y="4069"/>
                    <a:pt x="1696" y="4179"/>
                    <a:pt x="2087" y="4179"/>
                  </a:cubicBezTo>
                  <a:cubicBezTo>
                    <a:pt x="2095" y="4179"/>
                    <a:pt x="2104" y="4179"/>
                    <a:pt x="2113" y="4179"/>
                  </a:cubicBezTo>
                  <a:cubicBezTo>
                    <a:pt x="3248" y="4169"/>
                    <a:pt x="4175" y="3242"/>
                    <a:pt x="4185" y="2108"/>
                  </a:cubicBezTo>
                  <a:cubicBezTo>
                    <a:pt x="4195" y="944"/>
                    <a:pt x="3258" y="0"/>
                    <a:pt x="20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10894709" y="4224866"/>
              <a:ext cx="180250" cy="173145"/>
            </a:xfrm>
            <a:custGeom>
              <a:avLst/>
              <a:gdLst/>
              <a:ahLst/>
              <a:cxnLst/>
              <a:rect l="l" t="t" r="r" b="b"/>
              <a:pathLst>
                <a:path w="2539" h="2439" extrusionOk="0">
                  <a:moveTo>
                    <a:pt x="613" y="1"/>
                  </a:moveTo>
                  <a:cubicBezTo>
                    <a:pt x="552" y="1"/>
                    <a:pt x="492" y="24"/>
                    <a:pt x="446" y="69"/>
                  </a:cubicBezTo>
                  <a:lnTo>
                    <a:pt x="314" y="201"/>
                  </a:lnTo>
                  <a:cubicBezTo>
                    <a:pt x="0" y="515"/>
                    <a:pt x="0" y="1027"/>
                    <a:pt x="314" y="1336"/>
                  </a:cubicBezTo>
                  <a:lnTo>
                    <a:pt x="1181" y="2207"/>
                  </a:lnTo>
                  <a:cubicBezTo>
                    <a:pt x="1338" y="2362"/>
                    <a:pt x="1543" y="2439"/>
                    <a:pt x="1748" y="2439"/>
                  </a:cubicBezTo>
                  <a:cubicBezTo>
                    <a:pt x="1953" y="2439"/>
                    <a:pt x="2158" y="2362"/>
                    <a:pt x="2315" y="2207"/>
                  </a:cubicBezTo>
                  <a:lnTo>
                    <a:pt x="2447" y="2070"/>
                  </a:lnTo>
                  <a:cubicBezTo>
                    <a:pt x="2538" y="1979"/>
                    <a:pt x="2538" y="1832"/>
                    <a:pt x="2447" y="1736"/>
                  </a:cubicBezTo>
                  <a:lnTo>
                    <a:pt x="2113" y="1407"/>
                  </a:lnTo>
                  <a:cubicBezTo>
                    <a:pt x="2067" y="1359"/>
                    <a:pt x="2008" y="1334"/>
                    <a:pt x="1947" y="1334"/>
                  </a:cubicBezTo>
                  <a:cubicBezTo>
                    <a:pt x="1887" y="1334"/>
                    <a:pt x="1826" y="1359"/>
                    <a:pt x="1778" y="1407"/>
                  </a:cubicBezTo>
                  <a:lnTo>
                    <a:pt x="1611" y="1574"/>
                  </a:lnTo>
                  <a:lnTo>
                    <a:pt x="948" y="905"/>
                  </a:lnTo>
                  <a:lnTo>
                    <a:pt x="1115" y="738"/>
                  </a:lnTo>
                  <a:cubicBezTo>
                    <a:pt x="1206" y="647"/>
                    <a:pt x="1206" y="495"/>
                    <a:pt x="1115" y="404"/>
                  </a:cubicBezTo>
                  <a:lnTo>
                    <a:pt x="780" y="69"/>
                  </a:lnTo>
                  <a:cubicBezTo>
                    <a:pt x="735" y="24"/>
                    <a:pt x="674" y="1"/>
                    <a:pt x="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A09223-738A-1FED-F2D8-CA34DC57CBF5}"/>
              </a:ext>
            </a:extLst>
          </p:cNvPr>
          <p:cNvSpPr txBox="1"/>
          <p:nvPr/>
        </p:nvSpPr>
        <p:spPr>
          <a:xfrm>
            <a:off x="3166718" y="27372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/Fuzzy-sh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B86F-BD92-C083-CFD2-27EA5A296577}"/>
              </a:ext>
            </a:extLst>
          </p:cNvPr>
          <p:cNvSpPr txBox="1"/>
          <p:nvPr/>
        </p:nvSpPr>
        <p:spPr>
          <a:xfrm>
            <a:off x="3099211" y="33524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/in/fuzzy-</a:t>
            </a:r>
            <a:r>
              <a:rPr lang="en-US" dirty="0" err="1"/>
              <a:t>shahidi</a:t>
            </a:r>
            <a:r>
              <a:rPr lang="en-US" dirty="0"/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67E89-8C72-5032-9D25-D78323B028AC}"/>
              </a:ext>
            </a:extLst>
          </p:cNvPr>
          <p:cNvSpPr txBox="1"/>
          <p:nvPr/>
        </p:nvSpPr>
        <p:spPr>
          <a:xfrm>
            <a:off x="3271504" y="188202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BACK</a:t>
            </a:r>
            <a:r>
              <a:rPr lang="en" dirty="0"/>
              <a:t>GROUND OF THE PROBLEM AND MOTIVATION</a:t>
            </a:r>
            <a:endParaRPr sz="2400" dirty="0"/>
          </a:p>
        </p:txBody>
      </p:sp>
      <p:grpSp>
        <p:nvGrpSpPr>
          <p:cNvPr id="222" name="Google Shape;222;p16"/>
          <p:cNvGrpSpPr/>
          <p:nvPr/>
        </p:nvGrpSpPr>
        <p:grpSpPr>
          <a:xfrm>
            <a:off x="481150" y="1007775"/>
            <a:ext cx="3419971" cy="3737900"/>
            <a:chOff x="481150" y="1007775"/>
            <a:chExt cx="3419971" cy="3737900"/>
          </a:xfrm>
        </p:grpSpPr>
        <p:sp>
          <p:nvSpPr>
            <p:cNvPr id="223" name="Google Shape;223;p16"/>
            <p:cNvSpPr/>
            <p:nvPr/>
          </p:nvSpPr>
          <p:spPr>
            <a:xfrm>
              <a:off x="481150" y="1007775"/>
              <a:ext cx="3419971" cy="3671041"/>
            </a:xfrm>
            <a:custGeom>
              <a:avLst/>
              <a:gdLst/>
              <a:ahLst/>
              <a:cxnLst/>
              <a:rect l="l" t="t" r="r" b="b"/>
              <a:pathLst>
                <a:path w="19174" h="24400" extrusionOk="0">
                  <a:moveTo>
                    <a:pt x="9952" y="0"/>
                  </a:moveTo>
                  <a:cubicBezTo>
                    <a:pt x="7821" y="0"/>
                    <a:pt x="5443" y="831"/>
                    <a:pt x="3293" y="2784"/>
                  </a:cubicBezTo>
                  <a:cubicBezTo>
                    <a:pt x="1839" y="4101"/>
                    <a:pt x="1104" y="6300"/>
                    <a:pt x="1044" y="8402"/>
                  </a:cubicBezTo>
                  <a:cubicBezTo>
                    <a:pt x="978" y="10469"/>
                    <a:pt x="1621" y="12556"/>
                    <a:pt x="1180" y="14567"/>
                  </a:cubicBezTo>
                  <a:cubicBezTo>
                    <a:pt x="947" y="15610"/>
                    <a:pt x="436" y="16567"/>
                    <a:pt x="284" y="17626"/>
                  </a:cubicBezTo>
                  <a:cubicBezTo>
                    <a:pt x="0" y="19607"/>
                    <a:pt x="1059" y="21577"/>
                    <a:pt x="2518" y="22666"/>
                  </a:cubicBezTo>
                  <a:cubicBezTo>
                    <a:pt x="3977" y="23750"/>
                    <a:pt x="5765" y="24105"/>
                    <a:pt x="7507" y="24282"/>
                  </a:cubicBezTo>
                  <a:cubicBezTo>
                    <a:pt x="8212" y="24354"/>
                    <a:pt x="8922" y="24400"/>
                    <a:pt x="9631" y="24400"/>
                  </a:cubicBezTo>
                  <a:cubicBezTo>
                    <a:pt x="10875" y="24400"/>
                    <a:pt x="12116" y="24259"/>
                    <a:pt x="13312" y="23872"/>
                  </a:cubicBezTo>
                  <a:cubicBezTo>
                    <a:pt x="15197" y="23264"/>
                    <a:pt x="16975" y="21988"/>
                    <a:pt x="18003" y="20078"/>
                  </a:cubicBezTo>
                  <a:cubicBezTo>
                    <a:pt x="19026" y="18173"/>
                    <a:pt x="19173" y="15595"/>
                    <a:pt x="18089" y="13766"/>
                  </a:cubicBezTo>
                  <a:cubicBezTo>
                    <a:pt x="17203" y="12267"/>
                    <a:pt x="15567" y="11264"/>
                    <a:pt x="15268" y="9481"/>
                  </a:cubicBezTo>
                  <a:cubicBezTo>
                    <a:pt x="14928" y="7449"/>
                    <a:pt x="16722" y="5216"/>
                    <a:pt x="15886" y="3392"/>
                  </a:cubicBezTo>
                  <a:cubicBezTo>
                    <a:pt x="14944" y="1327"/>
                    <a:pt x="12646" y="0"/>
                    <a:pt x="9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769843" y="4667091"/>
              <a:ext cx="2778451" cy="78584"/>
            </a:xfrm>
            <a:custGeom>
              <a:avLst/>
              <a:gdLst/>
              <a:ahLst/>
              <a:cxnLst/>
              <a:rect l="l" t="t" r="r" b="b"/>
              <a:pathLst>
                <a:path w="31418" h="690" extrusionOk="0">
                  <a:moveTo>
                    <a:pt x="264" y="0"/>
                  </a:moveTo>
                  <a:cubicBezTo>
                    <a:pt x="117" y="0"/>
                    <a:pt x="1" y="158"/>
                    <a:pt x="1" y="345"/>
                  </a:cubicBezTo>
                  <a:cubicBezTo>
                    <a:pt x="1" y="537"/>
                    <a:pt x="117" y="689"/>
                    <a:pt x="264" y="689"/>
                  </a:cubicBezTo>
                  <a:lnTo>
                    <a:pt x="31154" y="689"/>
                  </a:lnTo>
                  <a:cubicBezTo>
                    <a:pt x="31301" y="689"/>
                    <a:pt x="31418" y="537"/>
                    <a:pt x="31418" y="345"/>
                  </a:cubicBezTo>
                  <a:cubicBezTo>
                    <a:pt x="31418" y="158"/>
                    <a:pt x="31301" y="0"/>
                    <a:pt x="31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733350" y="2296039"/>
              <a:ext cx="1366224" cy="2402396"/>
            </a:xfrm>
            <a:custGeom>
              <a:avLst/>
              <a:gdLst/>
              <a:ahLst/>
              <a:cxnLst/>
              <a:rect l="l" t="t" r="r" b="b"/>
              <a:pathLst>
                <a:path w="11996" h="21094" extrusionOk="0">
                  <a:moveTo>
                    <a:pt x="0" y="0"/>
                  </a:moveTo>
                  <a:lnTo>
                    <a:pt x="0" y="21093"/>
                  </a:lnTo>
                  <a:lnTo>
                    <a:pt x="11996" y="21093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1655449" y="2246953"/>
              <a:ext cx="1380119" cy="2451482"/>
            </a:xfrm>
            <a:custGeom>
              <a:avLst/>
              <a:gdLst/>
              <a:ahLst/>
              <a:cxnLst/>
              <a:rect l="l" t="t" r="r" b="b"/>
              <a:pathLst>
                <a:path w="12118" h="21525" extrusionOk="0">
                  <a:moveTo>
                    <a:pt x="0" y="0"/>
                  </a:moveTo>
                  <a:lnTo>
                    <a:pt x="0" y="21524"/>
                  </a:lnTo>
                  <a:lnTo>
                    <a:pt x="12117" y="21524"/>
                  </a:lnTo>
                  <a:lnTo>
                    <a:pt x="12117" y="487"/>
                  </a:lnTo>
                  <a:cubicBezTo>
                    <a:pt x="12117" y="218"/>
                    <a:pt x="11905" y="0"/>
                    <a:pt x="11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1459331" y="2192742"/>
              <a:ext cx="1498906" cy="2505694"/>
            </a:xfrm>
            <a:custGeom>
              <a:avLst/>
              <a:gdLst/>
              <a:ahLst/>
              <a:cxnLst/>
              <a:rect l="l" t="t" r="r" b="b"/>
              <a:pathLst>
                <a:path w="13161" h="22001" extrusionOk="0">
                  <a:moveTo>
                    <a:pt x="578" y="0"/>
                  </a:moveTo>
                  <a:cubicBezTo>
                    <a:pt x="258" y="0"/>
                    <a:pt x="0" y="259"/>
                    <a:pt x="0" y="578"/>
                  </a:cubicBezTo>
                  <a:lnTo>
                    <a:pt x="0" y="22000"/>
                  </a:lnTo>
                  <a:lnTo>
                    <a:pt x="13160" y="22000"/>
                  </a:lnTo>
                  <a:lnTo>
                    <a:pt x="1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631760" y="4250600"/>
              <a:ext cx="1139583" cy="308186"/>
            </a:xfrm>
            <a:custGeom>
              <a:avLst/>
              <a:gdLst/>
              <a:ahLst/>
              <a:cxnLst/>
              <a:rect l="l" t="t" r="r" b="b"/>
              <a:pathLst>
                <a:path w="10006" h="2706" extrusionOk="0">
                  <a:moveTo>
                    <a:pt x="1" y="0"/>
                  </a:moveTo>
                  <a:lnTo>
                    <a:pt x="1" y="2705"/>
                  </a:lnTo>
                  <a:lnTo>
                    <a:pt x="10005" y="2705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105996" y="3635600"/>
              <a:ext cx="665345" cy="534258"/>
            </a:xfrm>
            <a:custGeom>
              <a:avLst/>
              <a:gdLst/>
              <a:ahLst/>
              <a:cxnLst/>
              <a:rect l="l" t="t" r="r" b="b"/>
              <a:pathLst>
                <a:path w="5842" h="4691" extrusionOk="0">
                  <a:moveTo>
                    <a:pt x="1" y="0"/>
                  </a:moveTo>
                  <a:lnTo>
                    <a:pt x="1" y="4691"/>
                  </a:lnTo>
                  <a:lnTo>
                    <a:pt x="5841" y="4691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611032" y="2424050"/>
              <a:ext cx="253405" cy="285750"/>
            </a:xfrm>
            <a:custGeom>
              <a:avLst/>
              <a:gdLst/>
              <a:ahLst/>
              <a:cxnLst/>
              <a:rect l="l" t="t" r="r" b="b"/>
              <a:pathLst>
                <a:path w="2225" h="2509" extrusionOk="0">
                  <a:moveTo>
                    <a:pt x="0" y="1"/>
                  </a:moveTo>
                  <a:lnTo>
                    <a:pt x="0" y="2508"/>
                  </a:lnTo>
                  <a:lnTo>
                    <a:pt x="477" y="2508"/>
                  </a:lnTo>
                  <a:lnTo>
                    <a:pt x="477" y="1328"/>
                  </a:lnTo>
                  <a:cubicBezTo>
                    <a:pt x="477" y="1186"/>
                    <a:pt x="461" y="948"/>
                    <a:pt x="441" y="614"/>
                  </a:cubicBezTo>
                  <a:lnTo>
                    <a:pt x="456" y="614"/>
                  </a:lnTo>
                  <a:lnTo>
                    <a:pt x="1545" y="2508"/>
                  </a:lnTo>
                  <a:lnTo>
                    <a:pt x="2224" y="2508"/>
                  </a:lnTo>
                  <a:lnTo>
                    <a:pt x="2224" y="1"/>
                  </a:lnTo>
                  <a:lnTo>
                    <a:pt x="1743" y="1"/>
                  </a:lnTo>
                  <a:lnTo>
                    <a:pt x="1743" y="1186"/>
                  </a:lnTo>
                  <a:cubicBezTo>
                    <a:pt x="1743" y="1323"/>
                    <a:pt x="1753" y="1551"/>
                    <a:pt x="1768" y="1880"/>
                  </a:cubicBezTo>
                  <a:lnTo>
                    <a:pt x="1758" y="1880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67507" y="2424050"/>
              <a:ext cx="164571" cy="285750"/>
            </a:xfrm>
            <a:custGeom>
              <a:avLst/>
              <a:gdLst/>
              <a:ahLst/>
              <a:cxnLst/>
              <a:rect l="l" t="t" r="r" b="b"/>
              <a:pathLst>
                <a:path w="1445" h="2509" extrusionOk="0">
                  <a:moveTo>
                    <a:pt x="1" y="1"/>
                  </a:moveTo>
                  <a:lnTo>
                    <a:pt x="1" y="2508"/>
                  </a:lnTo>
                  <a:lnTo>
                    <a:pt x="1445" y="2508"/>
                  </a:lnTo>
                  <a:lnTo>
                    <a:pt x="1445" y="2067"/>
                  </a:lnTo>
                  <a:lnTo>
                    <a:pt x="533" y="2067"/>
                  </a:lnTo>
                  <a:lnTo>
                    <a:pt x="533" y="1424"/>
                  </a:lnTo>
                  <a:lnTo>
                    <a:pt x="1384" y="1424"/>
                  </a:lnTo>
                  <a:lnTo>
                    <a:pt x="1384" y="988"/>
                  </a:lnTo>
                  <a:lnTo>
                    <a:pt x="533" y="988"/>
                  </a:lnTo>
                  <a:lnTo>
                    <a:pt x="533" y="436"/>
                  </a:lnTo>
                  <a:lnTo>
                    <a:pt x="1445" y="436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187883" y="2424050"/>
              <a:ext cx="386087" cy="285750"/>
            </a:xfrm>
            <a:custGeom>
              <a:avLst/>
              <a:gdLst/>
              <a:ahLst/>
              <a:cxnLst/>
              <a:rect l="l" t="t" r="r" b="b"/>
              <a:pathLst>
                <a:path w="3390" h="2509" extrusionOk="0">
                  <a:moveTo>
                    <a:pt x="1" y="1"/>
                  </a:moveTo>
                  <a:lnTo>
                    <a:pt x="639" y="2508"/>
                  </a:lnTo>
                  <a:lnTo>
                    <a:pt x="1242" y="2508"/>
                  </a:lnTo>
                  <a:lnTo>
                    <a:pt x="1576" y="1196"/>
                  </a:lnTo>
                  <a:cubicBezTo>
                    <a:pt x="1592" y="1135"/>
                    <a:pt x="1617" y="1039"/>
                    <a:pt x="1642" y="902"/>
                  </a:cubicBezTo>
                  <a:cubicBezTo>
                    <a:pt x="1668" y="765"/>
                    <a:pt x="1688" y="664"/>
                    <a:pt x="1693" y="603"/>
                  </a:cubicBezTo>
                  <a:cubicBezTo>
                    <a:pt x="1698" y="654"/>
                    <a:pt x="1713" y="755"/>
                    <a:pt x="1743" y="902"/>
                  </a:cubicBezTo>
                  <a:cubicBezTo>
                    <a:pt x="1774" y="1049"/>
                    <a:pt x="1799" y="1145"/>
                    <a:pt x="1809" y="1191"/>
                  </a:cubicBezTo>
                  <a:lnTo>
                    <a:pt x="2149" y="2508"/>
                  </a:lnTo>
                  <a:lnTo>
                    <a:pt x="2752" y="2508"/>
                  </a:lnTo>
                  <a:lnTo>
                    <a:pt x="3390" y="1"/>
                  </a:lnTo>
                  <a:lnTo>
                    <a:pt x="2868" y="1"/>
                  </a:lnTo>
                  <a:lnTo>
                    <a:pt x="2549" y="1368"/>
                  </a:lnTo>
                  <a:cubicBezTo>
                    <a:pt x="2529" y="1449"/>
                    <a:pt x="2508" y="1561"/>
                    <a:pt x="2483" y="1692"/>
                  </a:cubicBezTo>
                  <a:cubicBezTo>
                    <a:pt x="2458" y="1824"/>
                    <a:pt x="2437" y="1936"/>
                    <a:pt x="2427" y="2027"/>
                  </a:cubicBezTo>
                  <a:cubicBezTo>
                    <a:pt x="2412" y="1931"/>
                    <a:pt x="2397" y="1824"/>
                    <a:pt x="2372" y="1692"/>
                  </a:cubicBezTo>
                  <a:cubicBezTo>
                    <a:pt x="2346" y="1566"/>
                    <a:pt x="2326" y="1470"/>
                    <a:pt x="2311" y="1404"/>
                  </a:cubicBezTo>
                  <a:lnTo>
                    <a:pt x="1946" y="1"/>
                  </a:lnTo>
                  <a:lnTo>
                    <a:pt x="1445" y="1"/>
                  </a:lnTo>
                  <a:lnTo>
                    <a:pt x="1080" y="1404"/>
                  </a:lnTo>
                  <a:cubicBezTo>
                    <a:pt x="1060" y="1480"/>
                    <a:pt x="1034" y="1586"/>
                    <a:pt x="1009" y="1723"/>
                  </a:cubicBezTo>
                  <a:cubicBezTo>
                    <a:pt x="984" y="1860"/>
                    <a:pt x="968" y="1961"/>
                    <a:pt x="963" y="2027"/>
                  </a:cubicBezTo>
                  <a:cubicBezTo>
                    <a:pt x="938" y="1839"/>
                    <a:pt x="898" y="1622"/>
                    <a:pt x="842" y="1368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624650" y="2420064"/>
              <a:ext cx="185868" cy="293722"/>
            </a:xfrm>
            <a:custGeom>
              <a:avLst/>
              <a:gdLst/>
              <a:ahLst/>
              <a:cxnLst/>
              <a:rect l="l" t="t" r="r" b="b"/>
              <a:pathLst>
                <a:path w="1632" h="2579" extrusionOk="0">
                  <a:moveTo>
                    <a:pt x="877" y="0"/>
                  </a:moveTo>
                  <a:cubicBezTo>
                    <a:pt x="614" y="0"/>
                    <a:pt x="401" y="66"/>
                    <a:pt x="254" y="193"/>
                  </a:cubicBezTo>
                  <a:cubicBezTo>
                    <a:pt x="102" y="319"/>
                    <a:pt x="26" y="491"/>
                    <a:pt x="26" y="714"/>
                  </a:cubicBezTo>
                  <a:cubicBezTo>
                    <a:pt x="26" y="831"/>
                    <a:pt x="51" y="932"/>
                    <a:pt x="97" y="1023"/>
                  </a:cubicBezTo>
                  <a:cubicBezTo>
                    <a:pt x="142" y="1109"/>
                    <a:pt x="203" y="1185"/>
                    <a:pt x="279" y="1251"/>
                  </a:cubicBezTo>
                  <a:cubicBezTo>
                    <a:pt x="355" y="1317"/>
                    <a:pt x="472" y="1388"/>
                    <a:pt x="624" y="1459"/>
                  </a:cubicBezTo>
                  <a:cubicBezTo>
                    <a:pt x="786" y="1540"/>
                    <a:pt x="897" y="1596"/>
                    <a:pt x="948" y="1631"/>
                  </a:cubicBezTo>
                  <a:cubicBezTo>
                    <a:pt x="1004" y="1667"/>
                    <a:pt x="1044" y="1702"/>
                    <a:pt x="1069" y="1743"/>
                  </a:cubicBezTo>
                  <a:cubicBezTo>
                    <a:pt x="1095" y="1778"/>
                    <a:pt x="1110" y="1824"/>
                    <a:pt x="1110" y="1874"/>
                  </a:cubicBezTo>
                  <a:cubicBezTo>
                    <a:pt x="1110" y="1960"/>
                    <a:pt x="1080" y="2026"/>
                    <a:pt x="1019" y="2072"/>
                  </a:cubicBezTo>
                  <a:cubicBezTo>
                    <a:pt x="953" y="2118"/>
                    <a:pt x="867" y="2138"/>
                    <a:pt x="750" y="2138"/>
                  </a:cubicBezTo>
                  <a:cubicBezTo>
                    <a:pt x="654" y="2138"/>
                    <a:pt x="543" y="2123"/>
                    <a:pt x="426" y="2092"/>
                  </a:cubicBezTo>
                  <a:cubicBezTo>
                    <a:pt x="310" y="2062"/>
                    <a:pt x="168" y="2006"/>
                    <a:pt x="1" y="1930"/>
                  </a:cubicBezTo>
                  <a:lnTo>
                    <a:pt x="1" y="2427"/>
                  </a:lnTo>
                  <a:cubicBezTo>
                    <a:pt x="203" y="2528"/>
                    <a:pt x="441" y="2578"/>
                    <a:pt x="710" y="2578"/>
                  </a:cubicBezTo>
                  <a:cubicBezTo>
                    <a:pt x="999" y="2578"/>
                    <a:pt x="1226" y="2513"/>
                    <a:pt x="1389" y="2381"/>
                  </a:cubicBezTo>
                  <a:cubicBezTo>
                    <a:pt x="1551" y="2249"/>
                    <a:pt x="1632" y="2072"/>
                    <a:pt x="1632" y="1844"/>
                  </a:cubicBezTo>
                  <a:cubicBezTo>
                    <a:pt x="1632" y="1682"/>
                    <a:pt x="1586" y="1545"/>
                    <a:pt x="1500" y="1434"/>
                  </a:cubicBezTo>
                  <a:cubicBezTo>
                    <a:pt x="1414" y="1322"/>
                    <a:pt x="1252" y="1206"/>
                    <a:pt x="1019" y="1094"/>
                  </a:cubicBezTo>
                  <a:cubicBezTo>
                    <a:pt x="841" y="1013"/>
                    <a:pt x="730" y="952"/>
                    <a:pt x="684" y="922"/>
                  </a:cubicBezTo>
                  <a:cubicBezTo>
                    <a:pt x="634" y="887"/>
                    <a:pt x="603" y="856"/>
                    <a:pt x="578" y="821"/>
                  </a:cubicBezTo>
                  <a:cubicBezTo>
                    <a:pt x="558" y="785"/>
                    <a:pt x="548" y="745"/>
                    <a:pt x="548" y="694"/>
                  </a:cubicBezTo>
                  <a:cubicBezTo>
                    <a:pt x="548" y="623"/>
                    <a:pt x="573" y="562"/>
                    <a:pt x="629" y="512"/>
                  </a:cubicBezTo>
                  <a:cubicBezTo>
                    <a:pt x="679" y="466"/>
                    <a:pt x="760" y="441"/>
                    <a:pt x="857" y="441"/>
                  </a:cubicBezTo>
                  <a:cubicBezTo>
                    <a:pt x="943" y="441"/>
                    <a:pt x="1029" y="456"/>
                    <a:pt x="1115" y="476"/>
                  </a:cubicBezTo>
                  <a:cubicBezTo>
                    <a:pt x="1206" y="497"/>
                    <a:pt x="1313" y="537"/>
                    <a:pt x="1449" y="593"/>
                  </a:cubicBezTo>
                  <a:lnTo>
                    <a:pt x="1622" y="177"/>
                  </a:lnTo>
                  <a:cubicBezTo>
                    <a:pt x="1490" y="122"/>
                    <a:pt x="1368" y="76"/>
                    <a:pt x="1247" y="46"/>
                  </a:cubicBezTo>
                  <a:cubicBezTo>
                    <a:pt x="1130" y="15"/>
                    <a:pt x="100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631760" y="2860244"/>
              <a:ext cx="784702" cy="38723"/>
            </a:xfrm>
            <a:custGeom>
              <a:avLst/>
              <a:gdLst/>
              <a:ahLst/>
              <a:cxnLst/>
              <a:rect l="l" t="t" r="r" b="b"/>
              <a:pathLst>
                <a:path w="6890" h="340" extrusionOk="0">
                  <a:moveTo>
                    <a:pt x="1" y="0"/>
                  </a:moveTo>
                  <a:lnTo>
                    <a:pt x="1" y="340"/>
                  </a:lnTo>
                  <a:lnTo>
                    <a:pt x="6890" y="340"/>
                  </a:lnTo>
                  <a:lnTo>
                    <a:pt x="6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631760" y="2968097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631760" y="3076519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631760" y="3184372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1631760" y="3292908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631760" y="3400761"/>
              <a:ext cx="1139583" cy="38723"/>
            </a:xfrm>
            <a:custGeom>
              <a:avLst/>
              <a:gdLst/>
              <a:ahLst/>
              <a:cxnLst/>
              <a:rect l="l" t="t" r="r" b="b"/>
              <a:pathLst>
                <a:path w="10006" h="340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631760" y="3509183"/>
              <a:ext cx="1139583" cy="38836"/>
            </a:xfrm>
            <a:custGeom>
              <a:avLst/>
              <a:gdLst/>
              <a:ahLst/>
              <a:cxnLst/>
              <a:rect l="l" t="t" r="r" b="b"/>
              <a:pathLst>
                <a:path w="10006" h="341" extrusionOk="0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1631760" y="3630931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1631760" y="3750970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1631760" y="3871008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631760" y="3990933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631760" y="4110972"/>
              <a:ext cx="337114" cy="37014"/>
            </a:xfrm>
            <a:custGeom>
              <a:avLst/>
              <a:gdLst/>
              <a:ahLst/>
              <a:cxnLst/>
              <a:rect l="l" t="t" r="r" b="b"/>
              <a:pathLst>
                <a:path w="2960" h="325" extrusionOk="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841203" y="1727164"/>
              <a:ext cx="173227" cy="272994"/>
            </a:xfrm>
            <a:custGeom>
              <a:avLst/>
              <a:gdLst/>
              <a:ahLst/>
              <a:cxnLst/>
              <a:rect l="l" t="t" r="r" b="b"/>
              <a:pathLst>
                <a:path w="1521" h="2397" extrusionOk="0">
                  <a:moveTo>
                    <a:pt x="1029" y="31"/>
                  </a:moveTo>
                  <a:cubicBezTo>
                    <a:pt x="1004" y="41"/>
                    <a:pt x="978" y="61"/>
                    <a:pt x="958" y="81"/>
                  </a:cubicBezTo>
                  <a:lnTo>
                    <a:pt x="958" y="81"/>
                  </a:lnTo>
                  <a:cubicBezTo>
                    <a:pt x="938" y="107"/>
                    <a:pt x="917" y="137"/>
                    <a:pt x="897" y="162"/>
                  </a:cubicBezTo>
                  <a:lnTo>
                    <a:pt x="897" y="162"/>
                  </a:lnTo>
                  <a:cubicBezTo>
                    <a:pt x="755" y="355"/>
                    <a:pt x="644" y="563"/>
                    <a:pt x="527" y="770"/>
                  </a:cubicBezTo>
                  <a:lnTo>
                    <a:pt x="527" y="770"/>
                  </a:lnTo>
                  <a:cubicBezTo>
                    <a:pt x="380" y="1044"/>
                    <a:pt x="234" y="1312"/>
                    <a:pt x="122" y="1601"/>
                  </a:cubicBezTo>
                  <a:lnTo>
                    <a:pt x="122" y="1601"/>
                  </a:lnTo>
                  <a:cubicBezTo>
                    <a:pt x="66" y="1743"/>
                    <a:pt x="16" y="1895"/>
                    <a:pt x="6" y="2052"/>
                  </a:cubicBezTo>
                  <a:lnTo>
                    <a:pt x="6" y="2052"/>
                  </a:lnTo>
                  <a:cubicBezTo>
                    <a:pt x="1" y="2128"/>
                    <a:pt x="11" y="2214"/>
                    <a:pt x="51" y="2280"/>
                  </a:cubicBezTo>
                  <a:lnTo>
                    <a:pt x="51" y="2280"/>
                  </a:lnTo>
                  <a:cubicBezTo>
                    <a:pt x="132" y="2396"/>
                    <a:pt x="310" y="2396"/>
                    <a:pt x="426" y="2320"/>
                  </a:cubicBezTo>
                  <a:lnTo>
                    <a:pt x="426" y="2320"/>
                  </a:lnTo>
                  <a:cubicBezTo>
                    <a:pt x="537" y="2244"/>
                    <a:pt x="598" y="2118"/>
                    <a:pt x="664" y="2001"/>
                  </a:cubicBezTo>
                  <a:lnTo>
                    <a:pt x="664" y="2001"/>
                  </a:lnTo>
                  <a:cubicBezTo>
                    <a:pt x="928" y="1550"/>
                    <a:pt x="1155" y="1069"/>
                    <a:pt x="1399" y="603"/>
                  </a:cubicBezTo>
                  <a:lnTo>
                    <a:pt x="1399" y="603"/>
                  </a:lnTo>
                  <a:cubicBezTo>
                    <a:pt x="1439" y="527"/>
                    <a:pt x="1480" y="446"/>
                    <a:pt x="1495" y="355"/>
                  </a:cubicBezTo>
                  <a:lnTo>
                    <a:pt x="1495" y="355"/>
                  </a:lnTo>
                  <a:cubicBezTo>
                    <a:pt x="1520" y="157"/>
                    <a:pt x="1333" y="0"/>
                    <a:pt x="1155" y="0"/>
                  </a:cubicBezTo>
                  <a:lnTo>
                    <a:pt x="1155" y="0"/>
                  </a:lnTo>
                  <a:cubicBezTo>
                    <a:pt x="1110" y="0"/>
                    <a:pt x="1069" y="5"/>
                    <a:pt x="1029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888467" y="1675800"/>
              <a:ext cx="146690" cy="198624"/>
            </a:xfrm>
            <a:custGeom>
              <a:avLst/>
              <a:gdLst/>
              <a:ahLst/>
              <a:cxnLst/>
              <a:rect l="l" t="t" r="r" b="b"/>
              <a:pathLst>
                <a:path w="1288" h="1744" extrusionOk="0">
                  <a:moveTo>
                    <a:pt x="1284" y="0"/>
                  </a:moveTo>
                  <a:cubicBezTo>
                    <a:pt x="1238" y="0"/>
                    <a:pt x="852" y="77"/>
                    <a:pt x="842" y="77"/>
                  </a:cubicBezTo>
                  <a:cubicBezTo>
                    <a:pt x="452" y="208"/>
                    <a:pt x="1" y="1272"/>
                    <a:pt x="1" y="1272"/>
                  </a:cubicBezTo>
                  <a:lnTo>
                    <a:pt x="984" y="1743"/>
                  </a:lnTo>
                  <a:lnTo>
                    <a:pt x="1288" y="1"/>
                  </a:lnTo>
                  <a:cubicBezTo>
                    <a:pt x="1287" y="0"/>
                    <a:pt x="1286" y="0"/>
                    <a:pt x="1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355187" y="2585544"/>
              <a:ext cx="1367" cy="5353"/>
            </a:xfrm>
            <a:custGeom>
              <a:avLst/>
              <a:gdLst/>
              <a:ahLst/>
              <a:cxnLst/>
              <a:rect l="l" t="t" r="r" b="b"/>
              <a:pathLst>
                <a:path w="12" h="47" extrusionOk="0">
                  <a:moveTo>
                    <a:pt x="11" y="1"/>
                  </a:moveTo>
                  <a:lnTo>
                    <a:pt x="11" y="1"/>
                  </a:lnTo>
                  <a:cubicBezTo>
                    <a:pt x="6" y="16"/>
                    <a:pt x="1" y="31"/>
                    <a:pt x="1" y="47"/>
                  </a:cubicBezTo>
                  <a:cubicBezTo>
                    <a:pt x="6" y="31"/>
                    <a:pt x="6" y="16"/>
                    <a:pt x="11" y="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473518" y="2624836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468279" y="2623128"/>
              <a:ext cx="2506" cy="1253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0"/>
                  </a:moveTo>
                  <a:cubicBezTo>
                    <a:pt x="16" y="5"/>
                    <a:pt x="11" y="0"/>
                    <a:pt x="1" y="0"/>
                  </a:cubicBezTo>
                  <a:cubicBezTo>
                    <a:pt x="11" y="0"/>
                    <a:pt x="16" y="5"/>
                    <a:pt x="2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501193" y="2618458"/>
              <a:ext cx="1253" cy="1253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" y="11"/>
                  </a:moveTo>
                  <a:cubicBezTo>
                    <a:pt x="6" y="6"/>
                    <a:pt x="6" y="1"/>
                    <a:pt x="11" y="1"/>
                  </a:cubicBezTo>
                  <a:cubicBezTo>
                    <a:pt x="6" y="1"/>
                    <a:pt x="6" y="6"/>
                    <a:pt x="1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503471" y="2616750"/>
              <a:ext cx="1253" cy="683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1" y="0"/>
                  </a:moveTo>
                  <a:cubicBezTo>
                    <a:pt x="6" y="0"/>
                    <a:pt x="6" y="6"/>
                    <a:pt x="1" y="6"/>
                  </a:cubicBezTo>
                  <a:cubicBezTo>
                    <a:pt x="6" y="6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1837786" y="1997650"/>
              <a:ext cx="647351" cy="209785"/>
            </a:xfrm>
            <a:custGeom>
              <a:avLst/>
              <a:gdLst/>
              <a:ahLst/>
              <a:cxnLst/>
              <a:rect l="l" t="t" r="r" b="b"/>
              <a:pathLst>
                <a:path w="5684" h="1842" extrusionOk="0">
                  <a:moveTo>
                    <a:pt x="2268" y="1"/>
                  </a:moveTo>
                  <a:cubicBezTo>
                    <a:pt x="1966" y="1"/>
                    <a:pt x="1663" y="107"/>
                    <a:pt x="1383" y="224"/>
                  </a:cubicBezTo>
                  <a:cubicBezTo>
                    <a:pt x="1109" y="335"/>
                    <a:pt x="826" y="432"/>
                    <a:pt x="552" y="553"/>
                  </a:cubicBezTo>
                  <a:cubicBezTo>
                    <a:pt x="390" y="629"/>
                    <a:pt x="157" y="700"/>
                    <a:pt x="71" y="883"/>
                  </a:cubicBezTo>
                  <a:cubicBezTo>
                    <a:pt x="66" y="893"/>
                    <a:pt x="61" y="908"/>
                    <a:pt x="56" y="923"/>
                  </a:cubicBezTo>
                  <a:cubicBezTo>
                    <a:pt x="0" y="1090"/>
                    <a:pt x="76" y="1273"/>
                    <a:pt x="157" y="1414"/>
                  </a:cubicBezTo>
                  <a:cubicBezTo>
                    <a:pt x="208" y="1506"/>
                    <a:pt x="350" y="1754"/>
                    <a:pt x="446" y="1774"/>
                  </a:cubicBezTo>
                  <a:cubicBezTo>
                    <a:pt x="662" y="1822"/>
                    <a:pt x="882" y="1842"/>
                    <a:pt x="1102" y="1842"/>
                  </a:cubicBezTo>
                  <a:cubicBezTo>
                    <a:pt x="1300" y="1842"/>
                    <a:pt x="1498" y="1826"/>
                    <a:pt x="1692" y="1799"/>
                  </a:cubicBezTo>
                  <a:cubicBezTo>
                    <a:pt x="1945" y="1769"/>
                    <a:pt x="2194" y="1723"/>
                    <a:pt x="2442" y="1673"/>
                  </a:cubicBezTo>
                  <a:cubicBezTo>
                    <a:pt x="2568" y="1647"/>
                    <a:pt x="2710" y="1622"/>
                    <a:pt x="2842" y="1577"/>
                  </a:cubicBezTo>
                  <a:cubicBezTo>
                    <a:pt x="2974" y="1622"/>
                    <a:pt x="3121" y="1647"/>
                    <a:pt x="3247" y="1673"/>
                  </a:cubicBezTo>
                  <a:cubicBezTo>
                    <a:pt x="3495" y="1723"/>
                    <a:pt x="3744" y="1769"/>
                    <a:pt x="3992" y="1799"/>
                  </a:cubicBezTo>
                  <a:cubicBezTo>
                    <a:pt x="4189" y="1826"/>
                    <a:pt x="4387" y="1842"/>
                    <a:pt x="4584" y="1842"/>
                  </a:cubicBezTo>
                  <a:cubicBezTo>
                    <a:pt x="4803" y="1842"/>
                    <a:pt x="5022" y="1822"/>
                    <a:pt x="5238" y="1774"/>
                  </a:cubicBezTo>
                  <a:cubicBezTo>
                    <a:pt x="5334" y="1754"/>
                    <a:pt x="5481" y="1506"/>
                    <a:pt x="5527" y="1414"/>
                  </a:cubicBezTo>
                  <a:cubicBezTo>
                    <a:pt x="5613" y="1273"/>
                    <a:pt x="5684" y="1090"/>
                    <a:pt x="5633" y="923"/>
                  </a:cubicBezTo>
                  <a:cubicBezTo>
                    <a:pt x="5628" y="908"/>
                    <a:pt x="5623" y="893"/>
                    <a:pt x="5613" y="883"/>
                  </a:cubicBezTo>
                  <a:cubicBezTo>
                    <a:pt x="5532" y="700"/>
                    <a:pt x="5299" y="629"/>
                    <a:pt x="5137" y="553"/>
                  </a:cubicBezTo>
                  <a:cubicBezTo>
                    <a:pt x="4863" y="432"/>
                    <a:pt x="4579" y="335"/>
                    <a:pt x="4301" y="224"/>
                  </a:cubicBezTo>
                  <a:cubicBezTo>
                    <a:pt x="4021" y="107"/>
                    <a:pt x="3721" y="1"/>
                    <a:pt x="3417" y="1"/>
                  </a:cubicBezTo>
                  <a:cubicBezTo>
                    <a:pt x="3352" y="1"/>
                    <a:pt x="3287" y="6"/>
                    <a:pt x="3222" y="16"/>
                  </a:cubicBezTo>
                  <a:cubicBezTo>
                    <a:pt x="3085" y="37"/>
                    <a:pt x="2958" y="92"/>
                    <a:pt x="2842" y="168"/>
                  </a:cubicBezTo>
                  <a:cubicBezTo>
                    <a:pt x="2730" y="92"/>
                    <a:pt x="2599" y="37"/>
                    <a:pt x="2462" y="16"/>
                  </a:cubicBezTo>
                  <a:cubicBezTo>
                    <a:pt x="2398" y="6"/>
                    <a:pt x="2333" y="1"/>
                    <a:pt x="2268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009646" y="1641747"/>
              <a:ext cx="309325" cy="406929"/>
            </a:xfrm>
            <a:custGeom>
              <a:avLst/>
              <a:gdLst/>
              <a:ahLst/>
              <a:cxnLst/>
              <a:rect l="l" t="t" r="r" b="b"/>
              <a:pathLst>
                <a:path w="2716" h="3573" extrusionOk="0">
                  <a:moveTo>
                    <a:pt x="1353" y="1"/>
                  </a:moveTo>
                  <a:cubicBezTo>
                    <a:pt x="690" y="6"/>
                    <a:pt x="1" y="325"/>
                    <a:pt x="1" y="325"/>
                  </a:cubicBezTo>
                  <a:cubicBezTo>
                    <a:pt x="6" y="376"/>
                    <a:pt x="11" y="426"/>
                    <a:pt x="11" y="472"/>
                  </a:cubicBezTo>
                  <a:cubicBezTo>
                    <a:pt x="36" y="847"/>
                    <a:pt x="61" y="1227"/>
                    <a:pt x="87" y="1601"/>
                  </a:cubicBezTo>
                  <a:cubicBezTo>
                    <a:pt x="102" y="1829"/>
                    <a:pt x="117" y="2057"/>
                    <a:pt x="132" y="2290"/>
                  </a:cubicBezTo>
                  <a:cubicBezTo>
                    <a:pt x="148" y="2533"/>
                    <a:pt x="183" y="2746"/>
                    <a:pt x="107" y="2984"/>
                  </a:cubicBezTo>
                  <a:cubicBezTo>
                    <a:pt x="87" y="3060"/>
                    <a:pt x="56" y="3141"/>
                    <a:pt x="92" y="3207"/>
                  </a:cubicBezTo>
                  <a:cubicBezTo>
                    <a:pt x="117" y="3263"/>
                    <a:pt x="173" y="3293"/>
                    <a:pt x="224" y="3319"/>
                  </a:cubicBezTo>
                  <a:cubicBezTo>
                    <a:pt x="325" y="3369"/>
                    <a:pt x="431" y="3415"/>
                    <a:pt x="538" y="3455"/>
                  </a:cubicBezTo>
                  <a:cubicBezTo>
                    <a:pt x="771" y="3541"/>
                    <a:pt x="1017" y="3573"/>
                    <a:pt x="1265" y="3573"/>
                  </a:cubicBezTo>
                  <a:cubicBezTo>
                    <a:pt x="1560" y="3573"/>
                    <a:pt x="1860" y="3528"/>
                    <a:pt x="2148" y="3476"/>
                  </a:cubicBezTo>
                  <a:cubicBezTo>
                    <a:pt x="2321" y="3445"/>
                    <a:pt x="2503" y="3400"/>
                    <a:pt x="2620" y="3263"/>
                  </a:cubicBezTo>
                  <a:cubicBezTo>
                    <a:pt x="2640" y="3243"/>
                    <a:pt x="2655" y="3217"/>
                    <a:pt x="2665" y="3187"/>
                  </a:cubicBezTo>
                  <a:cubicBezTo>
                    <a:pt x="2685" y="3121"/>
                    <a:pt x="2660" y="3050"/>
                    <a:pt x="2640" y="2984"/>
                  </a:cubicBezTo>
                  <a:cubicBezTo>
                    <a:pt x="2625" y="2929"/>
                    <a:pt x="2609" y="2868"/>
                    <a:pt x="2599" y="2807"/>
                  </a:cubicBezTo>
                  <a:cubicBezTo>
                    <a:pt x="2549" y="2539"/>
                    <a:pt x="2589" y="2255"/>
                    <a:pt x="2604" y="1981"/>
                  </a:cubicBezTo>
                  <a:cubicBezTo>
                    <a:pt x="2625" y="1723"/>
                    <a:pt x="2640" y="1465"/>
                    <a:pt x="2655" y="1206"/>
                  </a:cubicBezTo>
                  <a:lnTo>
                    <a:pt x="2716" y="325"/>
                  </a:lnTo>
                  <a:cubicBezTo>
                    <a:pt x="2716" y="325"/>
                    <a:pt x="2027" y="6"/>
                    <a:pt x="1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127977" y="1750283"/>
              <a:ext cx="43962" cy="50795"/>
            </a:xfrm>
            <a:custGeom>
              <a:avLst/>
              <a:gdLst/>
              <a:ahLst/>
              <a:cxnLst/>
              <a:rect l="l" t="t" r="r" b="b"/>
              <a:pathLst>
                <a:path w="386" h="446" extrusionOk="0">
                  <a:moveTo>
                    <a:pt x="198" y="0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188" y="436"/>
                  </a:lnTo>
                  <a:lnTo>
                    <a:pt x="188" y="446"/>
                  </a:lnTo>
                  <a:lnTo>
                    <a:pt x="193" y="441"/>
                  </a:lnTo>
                  <a:lnTo>
                    <a:pt x="198" y="446"/>
                  </a:lnTo>
                  <a:lnTo>
                    <a:pt x="198" y="43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115222" y="1783653"/>
              <a:ext cx="64120" cy="285750"/>
            </a:xfrm>
            <a:custGeom>
              <a:avLst/>
              <a:gdLst/>
              <a:ahLst/>
              <a:cxnLst/>
              <a:rect l="l" t="t" r="r" b="b"/>
              <a:pathLst>
                <a:path w="563" h="2509" extrusionOk="0">
                  <a:moveTo>
                    <a:pt x="310" y="21"/>
                  </a:moveTo>
                  <a:lnTo>
                    <a:pt x="229" y="1"/>
                  </a:lnTo>
                  <a:lnTo>
                    <a:pt x="1" y="1946"/>
                  </a:lnTo>
                  <a:lnTo>
                    <a:pt x="305" y="2498"/>
                  </a:lnTo>
                  <a:lnTo>
                    <a:pt x="305" y="2508"/>
                  </a:lnTo>
                  <a:lnTo>
                    <a:pt x="310" y="2503"/>
                  </a:lnTo>
                  <a:lnTo>
                    <a:pt x="315" y="2508"/>
                  </a:lnTo>
                  <a:lnTo>
                    <a:pt x="315" y="2498"/>
                  </a:lnTo>
                  <a:lnTo>
                    <a:pt x="563" y="194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095633" y="1683886"/>
              <a:ext cx="108537" cy="91795"/>
            </a:xfrm>
            <a:custGeom>
              <a:avLst/>
              <a:gdLst/>
              <a:ahLst/>
              <a:cxnLst/>
              <a:rect l="l" t="t" r="r" b="b"/>
              <a:pathLst>
                <a:path w="953" h="806" extrusionOk="0">
                  <a:moveTo>
                    <a:pt x="0" y="0"/>
                  </a:moveTo>
                  <a:lnTo>
                    <a:pt x="477" y="80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089255" y="1665436"/>
              <a:ext cx="49770" cy="91226"/>
            </a:xfrm>
            <a:custGeom>
              <a:avLst/>
              <a:gdLst/>
              <a:ahLst/>
              <a:cxnLst/>
              <a:rect l="l" t="t" r="r" b="b"/>
              <a:pathLst>
                <a:path w="437" h="801" extrusionOk="0">
                  <a:moveTo>
                    <a:pt x="244" y="704"/>
                  </a:moveTo>
                  <a:lnTo>
                    <a:pt x="436" y="801"/>
                  </a:lnTo>
                  <a:cubicBezTo>
                    <a:pt x="436" y="786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074335" y="1661905"/>
              <a:ext cx="42709" cy="106943"/>
            </a:xfrm>
            <a:custGeom>
              <a:avLst/>
              <a:gdLst/>
              <a:ahLst/>
              <a:cxnLst/>
              <a:rect l="l" t="t" r="r" b="b"/>
              <a:pathLst>
                <a:path w="375" h="939" extrusionOk="0">
                  <a:moveTo>
                    <a:pt x="0" y="47"/>
                  </a:moveTo>
                  <a:lnTo>
                    <a:pt x="41" y="938"/>
                  </a:lnTo>
                  <a:lnTo>
                    <a:pt x="375" y="735"/>
                  </a:lnTo>
                  <a:lnTo>
                    <a:pt x="132" y="3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160208" y="1665436"/>
              <a:ext cx="49770" cy="91226"/>
            </a:xfrm>
            <a:custGeom>
              <a:avLst/>
              <a:gdLst/>
              <a:ahLst/>
              <a:cxnLst/>
              <a:rect l="l" t="t" r="r" b="b"/>
              <a:pathLst>
                <a:path w="437" h="801" extrusionOk="0">
                  <a:moveTo>
                    <a:pt x="1" y="801"/>
                  </a:moveTo>
                  <a:lnTo>
                    <a:pt x="219" y="710"/>
                  </a:lnTo>
                  <a:lnTo>
                    <a:pt x="436" y="0"/>
                  </a:lnTo>
                  <a:cubicBezTo>
                    <a:pt x="436" y="0"/>
                    <a:pt x="1" y="786"/>
                    <a:pt x="1" y="801"/>
                  </a:cubicBez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185036" y="1661905"/>
              <a:ext cx="39406" cy="106943"/>
            </a:xfrm>
            <a:custGeom>
              <a:avLst/>
              <a:gdLst/>
              <a:ahLst/>
              <a:cxnLst/>
              <a:rect l="l" t="t" r="r" b="b"/>
              <a:pathLst>
                <a:path w="346" h="939" extrusionOk="0">
                  <a:moveTo>
                    <a:pt x="218" y="31"/>
                  </a:moveTo>
                  <a:lnTo>
                    <a:pt x="1" y="741"/>
                  </a:lnTo>
                  <a:lnTo>
                    <a:pt x="310" y="938"/>
                  </a:lnTo>
                  <a:lnTo>
                    <a:pt x="345" y="4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039713" y="1499841"/>
              <a:ext cx="216960" cy="195094"/>
            </a:xfrm>
            <a:custGeom>
              <a:avLst/>
              <a:gdLst/>
              <a:ahLst/>
              <a:cxnLst/>
              <a:rect l="l" t="t" r="r" b="b"/>
              <a:pathLst>
                <a:path w="1905" h="1713" extrusionOk="0">
                  <a:moveTo>
                    <a:pt x="375" y="71"/>
                  </a:moveTo>
                  <a:cubicBezTo>
                    <a:pt x="0" y="132"/>
                    <a:pt x="56" y="629"/>
                    <a:pt x="56" y="629"/>
                  </a:cubicBezTo>
                  <a:lnTo>
                    <a:pt x="56" y="629"/>
                  </a:lnTo>
                  <a:cubicBezTo>
                    <a:pt x="96" y="1454"/>
                    <a:pt x="334" y="1713"/>
                    <a:pt x="334" y="1713"/>
                  </a:cubicBezTo>
                  <a:lnTo>
                    <a:pt x="334" y="1713"/>
                  </a:lnTo>
                  <a:lnTo>
                    <a:pt x="1575" y="1713"/>
                  </a:lnTo>
                  <a:cubicBezTo>
                    <a:pt x="1879" y="1323"/>
                    <a:pt x="1905" y="426"/>
                    <a:pt x="1905" y="426"/>
                  </a:cubicBezTo>
                  <a:lnTo>
                    <a:pt x="1905" y="426"/>
                  </a:lnTo>
                  <a:cubicBezTo>
                    <a:pt x="1798" y="87"/>
                    <a:pt x="1434" y="1"/>
                    <a:pt x="1074" y="1"/>
                  </a:cubicBezTo>
                  <a:lnTo>
                    <a:pt x="1074" y="1"/>
                  </a:lnTo>
                  <a:cubicBezTo>
                    <a:pt x="800" y="1"/>
                    <a:pt x="532" y="46"/>
                    <a:pt x="375" y="71"/>
                  </a:cubicBez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060441" y="1540272"/>
              <a:ext cx="180630" cy="190424"/>
            </a:xfrm>
            <a:custGeom>
              <a:avLst/>
              <a:gdLst/>
              <a:ahLst/>
              <a:cxnLst/>
              <a:rect l="l" t="t" r="r" b="b"/>
              <a:pathLst>
                <a:path w="1586" h="1672" extrusionOk="0">
                  <a:moveTo>
                    <a:pt x="0" y="162"/>
                  </a:moveTo>
                  <a:cubicBezTo>
                    <a:pt x="0" y="162"/>
                    <a:pt x="76" y="1297"/>
                    <a:pt x="264" y="1474"/>
                  </a:cubicBezTo>
                  <a:lnTo>
                    <a:pt x="264" y="1474"/>
                  </a:lnTo>
                  <a:cubicBezTo>
                    <a:pt x="315" y="1525"/>
                    <a:pt x="710" y="1667"/>
                    <a:pt x="791" y="1672"/>
                  </a:cubicBezTo>
                  <a:lnTo>
                    <a:pt x="791" y="1672"/>
                  </a:lnTo>
                  <a:cubicBezTo>
                    <a:pt x="877" y="1667"/>
                    <a:pt x="1272" y="1525"/>
                    <a:pt x="1323" y="1474"/>
                  </a:cubicBezTo>
                  <a:lnTo>
                    <a:pt x="1323" y="1474"/>
                  </a:lnTo>
                  <a:cubicBezTo>
                    <a:pt x="1510" y="1297"/>
                    <a:pt x="1586" y="162"/>
                    <a:pt x="1586" y="162"/>
                  </a:cubicBezTo>
                  <a:lnTo>
                    <a:pt x="1586" y="162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221367" y="1547675"/>
              <a:ext cx="23234" cy="84962"/>
            </a:xfrm>
            <a:custGeom>
              <a:avLst/>
              <a:gdLst/>
              <a:ahLst/>
              <a:cxnLst/>
              <a:rect l="l" t="t" r="r" b="b"/>
              <a:pathLst>
                <a:path w="204" h="746" extrusionOk="0">
                  <a:moveTo>
                    <a:pt x="1" y="31"/>
                  </a:moveTo>
                  <a:lnTo>
                    <a:pt x="87" y="74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226606" y="1580589"/>
              <a:ext cx="46809" cy="78015"/>
            </a:xfrm>
            <a:custGeom>
              <a:avLst/>
              <a:gdLst/>
              <a:ahLst/>
              <a:cxnLst/>
              <a:rect l="l" t="t" r="r" b="b"/>
              <a:pathLst>
                <a:path w="411" h="685" extrusionOk="0">
                  <a:moveTo>
                    <a:pt x="102" y="67"/>
                  </a:moveTo>
                  <a:lnTo>
                    <a:pt x="0" y="685"/>
                  </a:lnTo>
                  <a:cubicBezTo>
                    <a:pt x="289" y="619"/>
                    <a:pt x="411" y="274"/>
                    <a:pt x="335" y="92"/>
                  </a:cubicBezTo>
                  <a:lnTo>
                    <a:pt x="335" y="92"/>
                  </a:lnTo>
                  <a:cubicBezTo>
                    <a:pt x="309" y="31"/>
                    <a:pt x="259" y="1"/>
                    <a:pt x="213" y="1"/>
                  </a:cubicBezTo>
                  <a:lnTo>
                    <a:pt x="213" y="1"/>
                  </a:lnTo>
                  <a:cubicBezTo>
                    <a:pt x="167" y="1"/>
                    <a:pt x="122" y="26"/>
                    <a:pt x="102" y="67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091532" y="1531047"/>
              <a:ext cx="133479" cy="63665"/>
            </a:xfrm>
            <a:custGeom>
              <a:avLst/>
              <a:gdLst/>
              <a:ahLst/>
              <a:cxnLst/>
              <a:rect l="l" t="t" r="r" b="b"/>
              <a:pathLst>
                <a:path w="1172" h="559" extrusionOk="0">
                  <a:moveTo>
                    <a:pt x="320" y="0"/>
                  </a:moveTo>
                  <a:lnTo>
                    <a:pt x="1" y="162"/>
                  </a:lnTo>
                  <a:cubicBezTo>
                    <a:pt x="1" y="162"/>
                    <a:pt x="296" y="558"/>
                    <a:pt x="897" y="558"/>
                  </a:cubicBezTo>
                  <a:cubicBezTo>
                    <a:pt x="982" y="558"/>
                    <a:pt x="1073" y="550"/>
                    <a:pt x="1171" y="532"/>
                  </a:cubicBezTo>
                  <a:cubicBezTo>
                    <a:pt x="1171" y="532"/>
                    <a:pt x="502" y="426"/>
                    <a:pt x="320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035043" y="1439253"/>
              <a:ext cx="259783" cy="183021"/>
            </a:xfrm>
            <a:custGeom>
              <a:avLst/>
              <a:gdLst/>
              <a:ahLst/>
              <a:cxnLst/>
              <a:rect l="l" t="t" r="r" b="b"/>
              <a:pathLst>
                <a:path w="2281" h="1607" extrusionOk="0">
                  <a:moveTo>
                    <a:pt x="1238" y="0"/>
                  </a:moveTo>
                  <a:cubicBezTo>
                    <a:pt x="1229" y="0"/>
                    <a:pt x="1220" y="0"/>
                    <a:pt x="1211" y="1"/>
                  </a:cubicBezTo>
                  <a:cubicBezTo>
                    <a:pt x="1095" y="6"/>
                    <a:pt x="978" y="36"/>
                    <a:pt x="872" y="92"/>
                  </a:cubicBezTo>
                  <a:cubicBezTo>
                    <a:pt x="755" y="148"/>
                    <a:pt x="679" y="249"/>
                    <a:pt x="588" y="340"/>
                  </a:cubicBezTo>
                  <a:cubicBezTo>
                    <a:pt x="588" y="340"/>
                    <a:pt x="526" y="320"/>
                    <a:pt x="444" y="320"/>
                  </a:cubicBezTo>
                  <a:cubicBezTo>
                    <a:pt x="356" y="320"/>
                    <a:pt x="246" y="343"/>
                    <a:pt x="163" y="436"/>
                  </a:cubicBezTo>
                  <a:cubicBezTo>
                    <a:pt x="1" y="624"/>
                    <a:pt x="117" y="1227"/>
                    <a:pt x="117" y="1227"/>
                  </a:cubicBezTo>
                  <a:lnTo>
                    <a:pt x="330" y="1606"/>
                  </a:lnTo>
                  <a:lnTo>
                    <a:pt x="588" y="963"/>
                  </a:lnTo>
                  <a:cubicBezTo>
                    <a:pt x="588" y="963"/>
                    <a:pt x="1032" y="1245"/>
                    <a:pt x="1485" y="1245"/>
                  </a:cubicBezTo>
                  <a:cubicBezTo>
                    <a:pt x="1712" y="1245"/>
                    <a:pt x="1941" y="1174"/>
                    <a:pt x="2118" y="963"/>
                  </a:cubicBezTo>
                  <a:lnTo>
                    <a:pt x="2280" y="705"/>
                  </a:lnTo>
                  <a:lnTo>
                    <a:pt x="2280" y="705"/>
                  </a:lnTo>
                  <a:cubicBezTo>
                    <a:pt x="2280" y="705"/>
                    <a:pt x="2208" y="721"/>
                    <a:pt x="2130" y="721"/>
                  </a:cubicBezTo>
                  <a:cubicBezTo>
                    <a:pt x="2058" y="721"/>
                    <a:pt x="1980" y="707"/>
                    <a:pt x="1946" y="654"/>
                  </a:cubicBezTo>
                  <a:cubicBezTo>
                    <a:pt x="1814" y="462"/>
                    <a:pt x="1763" y="249"/>
                    <a:pt x="1571" y="102"/>
                  </a:cubicBezTo>
                  <a:cubicBezTo>
                    <a:pt x="1472" y="31"/>
                    <a:pt x="1356" y="0"/>
                    <a:pt x="1238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028096" y="1580019"/>
              <a:ext cx="46353" cy="78015"/>
            </a:xfrm>
            <a:custGeom>
              <a:avLst/>
              <a:gdLst/>
              <a:ahLst/>
              <a:cxnLst/>
              <a:rect l="l" t="t" r="r" b="b"/>
              <a:pathLst>
                <a:path w="407" h="685" extrusionOk="0">
                  <a:moveTo>
                    <a:pt x="77" y="92"/>
                  </a:moveTo>
                  <a:cubicBezTo>
                    <a:pt x="1" y="274"/>
                    <a:pt x="122" y="619"/>
                    <a:pt x="406" y="685"/>
                  </a:cubicBezTo>
                  <a:lnTo>
                    <a:pt x="406" y="685"/>
                  </a:lnTo>
                  <a:lnTo>
                    <a:pt x="310" y="67"/>
                  </a:lnTo>
                  <a:cubicBezTo>
                    <a:pt x="290" y="26"/>
                    <a:pt x="244" y="1"/>
                    <a:pt x="198" y="1"/>
                  </a:cubicBezTo>
                  <a:lnTo>
                    <a:pt x="198" y="1"/>
                  </a:lnTo>
                  <a:cubicBezTo>
                    <a:pt x="153" y="1"/>
                    <a:pt x="102" y="26"/>
                    <a:pt x="77" y="92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354048" y="2456964"/>
              <a:ext cx="218783" cy="225047"/>
            </a:xfrm>
            <a:custGeom>
              <a:avLst/>
              <a:gdLst/>
              <a:ahLst/>
              <a:cxnLst/>
              <a:rect l="l" t="t" r="r" b="b"/>
              <a:pathLst>
                <a:path w="1921" h="1976" extrusionOk="0">
                  <a:moveTo>
                    <a:pt x="214" y="760"/>
                  </a:moveTo>
                  <a:cubicBezTo>
                    <a:pt x="188" y="796"/>
                    <a:pt x="153" y="836"/>
                    <a:pt x="133" y="877"/>
                  </a:cubicBezTo>
                  <a:lnTo>
                    <a:pt x="133" y="877"/>
                  </a:lnTo>
                  <a:cubicBezTo>
                    <a:pt x="133" y="882"/>
                    <a:pt x="133" y="887"/>
                    <a:pt x="127" y="892"/>
                  </a:cubicBezTo>
                  <a:lnTo>
                    <a:pt x="127" y="892"/>
                  </a:lnTo>
                  <a:cubicBezTo>
                    <a:pt x="133" y="892"/>
                    <a:pt x="133" y="892"/>
                    <a:pt x="138" y="892"/>
                  </a:cubicBezTo>
                  <a:lnTo>
                    <a:pt x="138" y="892"/>
                  </a:lnTo>
                  <a:cubicBezTo>
                    <a:pt x="133" y="892"/>
                    <a:pt x="133" y="892"/>
                    <a:pt x="127" y="897"/>
                  </a:cubicBezTo>
                  <a:lnTo>
                    <a:pt x="127" y="897"/>
                  </a:lnTo>
                  <a:cubicBezTo>
                    <a:pt x="62" y="922"/>
                    <a:pt x="21" y="1135"/>
                    <a:pt x="11" y="1201"/>
                  </a:cubicBezTo>
                  <a:lnTo>
                    <a:pt x="11" y="1201"/>
                  </a:lnTo>
                  <a:cubicBezTo>
                    <a:pt x="1" y="1236"/>
                    <a:pt x="1" y="1277"/>
                    <a:pt x="11" y="1312"/>
                  </a:cubicBezTo>
                  <a:lnTo>
                    <a:pt x="11" y="1312"/>
                  </a:lnTo>
                  <a:cubicBezTo>
                    <a:pt x="31" y="1363"/>
                    <a:pt x="82" y="1398"/>
                    <a:pt x="133" y="1429"/>
                  </a:cubicBezTo>
                  <a:lnTo>
                    <a:pt x="133" y="1429"/>
                  </a:lnTo>
                  <a:cubicBezTo>
                    <a:pt x="229" y="1479"/>
                    <a:pt x="340" y="1515"/>
                    <a:pt x="442" y="1561"/>
                  </a:cubicBezTo>
                  <a:lnTo>
                    <a:pt x="442" y="1561"/>
                  </a:lnTo>
                  <a:cubicBezTo>
                    <a:pt x="634" y="1652"/>
                    <a:pt x="821" y="1773"/>
                    <a:pt x="1019" y="1844"/>
                  </a:cubicBezTo>
                  <a:lnTo>
                    <a:pt x="1019" y="1844"/>
                  </a:lnTo>
                  <a:cubicBezTo>
                    <a:pt x="1242" y="1925"/>
                    <a:pt x="1475" y="1930"/>
                    <a:pt x="1708" y="1966"/>
                  </a:cubicBezTo>
                  <a:lnTo>
                    <a:pt x="1708" y="1966"/>
                  </a:lnTo>
                  <a:cubicBezTo>
                    <a:pt x="1769" y="1976"/>
                    <a:pt x="1865" y="1971"/>
                    <a:pt x="1895" y="1900"/>
                  </a:cubicBezTo>
                  <a:lnTo>
                    <a:pt x="1895" y="1900"/>
                  </a:lnTo>
                  <a:cubicBezTo>
                    <a:pt x="1921" y="1829"/>
                    <a:pt x="1865" y="1718"/>
                    <a:pt x="1824" y="1662"/>
                  </a:cubicBezTo>
                  <a:lnTo>
                    <a:pt x="1824" y="1662"/>
                  </a:lnTo>
                  <a:cubicBezTo>
                    <a:pt x="1824" y="1662"/>
                    <a:pt x="1824" y="1657"/>
                    <a:pt x="1819" y="1657"/>
                  </a:cubicBezTo>
                  <a:lnTo>
                    <a:pt x="1819" y="1657"/>
                  </a:lnTo>
                  <a:cubicBezTo>
                    <a:pt x="1804" y="1631"/>
                    <a:pt x="1784" y="1611"/>
                    <a:pt x="1759" y="1596"/>
                  </a:cubicBezTo>
                  <a:lnTo>
                    <a:pt x="1759" y="1596"/>
                  </a:lnTo>
                  <a:cubicBezTo>
                    <a:pt x="1769" y="1601"/>
                    <a:pt x="1779" y="1606"/>
                    <a:pt x="1784" y="1611"/>
                  </a:cubicBezTo>
                  <a:lnTo>
                    <a:pt x="1784" y="1611"/>
                  </a:lnTo>
                  <a:cubicBezTo>
                    <a:pt x="1779" y="1606"/>
                    <a:pt x="1769" y="1601"/>
                    <a:pt x="1759" y="1596"/>
                  </a:cubicBezTo>
                  <a:lnTo>
                    <a:pt x="1759" y="1596"/>
                  </a:lnTo>
                  <a:cubicBezTo>
                    <a:pt x="1713" y="1555"/>
                    <a:pt x="1657" y="1525"/>
                    <a:pt x="1602" y="1495"/>
                  </a:cubicBezTo>
                  <a:lnTo>
                    <a:pt x="1602" y="1495"/>
                  </a:lnTo>
                  <a:cubicBezTo>
                    <a:pt x="1581" y="1490"/>
                    <a:pt x="1566" y="1479"/>
                    <a:pt x="1546" y="1469"/>
                  </a:cubicBezTo>
                  <a:lnTo>
                    <a:pt x="1546" y="1469"/>
                  </a:lnTo>
                  <a:cubicBezTo>
                    <a:pt x="1465" y="1424"/>
                    <a:pt x="1394" y="1383"/>
                    <a:pt x="1369" y="1368"/>
                  </a:cubicBezTo>
                  <a:lnTo>
                    <a:pt x="1369" y="1368"/>
                  </a:lnTo>
                  <a:cubicBezTo>
                    <a:pt x="1369" y="1368"/>
                    <a:pt x="1363" y="1363"/>
                    <a:pt x="1363" y="1363"/>
                  </a:cubicBezTo>
                  <a:lnTo>
                    <a:pt x="1363" y="1363"/>
                  </a:lnTo>
                  <a:lnTo>
                    <a:pt x="1363" y="1363"/>
                  </a:lnTo>
                  <a:cubicBezTo>
                    <a:pt x="1328" y="1327"/>
                    <a:pt x="740" y="684"/>
                    <a:pt x="710" y="634"/>
                  </a:cubicBezTo>
                  <a:lnTo>
                    <a:pt x="710" y="634"/>
                  </a:lnTo>
                  <a:cubicBezTo>
                    <a:pt x="659" y="390"/>
                    <a:pt x="700" y="41"/>
                    <a:pt x="700" y="41"/>
                  </a:cubicBezTo>
                  <a:lnTo>
                    <a:pt x="700" y="41"/>
                  </a:lnTo>
                  <a:lnTo>
                    <a:pt x="214" y="0"/>
                  </a:lnTo>
                  <a:cubicBezTo>
                    <a:pt x="214" y="0"/>
                    <a:pt x="284" y="436"/>
                    <a:pt x="214" y="760"/>
                  </a:cubicBezTo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354617" y="2547505"/>
              <a:ext cx="215935" cy="133935"/>
            </a:xfrm>
            <a:custGeom>
              <a:avLst/>
              <a:gdLst/>
              <a:ahLst/>
              <a:cxnLst/>
              <a:rect l="l" t="t" r="r" b="b"/>
              <a:pathLst>
                <a:path w="1896" h="1176" extrusionOk="0">
                  <a:moveTo>
                    <a:pt x="153" y="46"/>
                  </a:moveTo>
                  <a:cubicBezTo>
                    <a:pt x="128" y="82"/>
                    <a:pt x="97" y="112"/>
                    <a:pt x="77" y="148"/>
                  </a:cubicBezTo>
                  <a:lnTo>
                    <a:pt x="77" y="148"/>
                  </a:lnTo>
                  <a:cubicBezTo>
                    <a:pt x="77" y="158"/>
                    <a:pt x="72" y="163"/>
                    <a:pt x="67" y="168"/>
                  </a:cubicBezTo>
                  <a:lnTo>
                    <a:pt x="67" y="168"/>
                  </a:lnTo>
                  <a:cubicBezTo>
                    <a:pt x="62" y="183"/>
                    <a:pt x="57" y="193"/>
                    <a:pt x="52" y="208"/>
                  </a:cubicBezTo>
                  <a:lnTo>
                    <a:pt x="52" y="208"/>
                  </a:lnTo>
                  <a:cubicBezTo>
                    <a:pt x="46" y="218"/>
                    <a:pt x="46" y="229"/>
                    <a:pt x="41" y="244"/>
                  </a:cubicBezTo>
                  <a:lnTo>
                    <a:pt x="41" y="244"/>
                  </a:lnTo>
                  <a:cubicBezTo>
                    <a:pt x="36" y="254"/>
                    <a:pt x="31" y="269"/>
                    <a:pt x="26" y="284"/>
                  </a:cubicBezTo>
                  <a:lnTo>
                    <a:pt x="26" y="284"/>
                  </a:lnTo>
                  <a:cubicBezTo>
                    <a:pt x="26" y="294"/>
                    <a:pt x="26" y="299"/>
                    <a:pt x="21" y="310"/>
                  </a:cubicBezTo>
                  <a:lnTo>
                    <a:pt x="21" y="310"/>
                  </a:lnTo>
                  <a:cubicBezTo>
                    <a:pt x="11" y="350"/>
                    <a:pt x="6" y="386"/>
                    <a:pt x="6" y="406"/>
                  </a:cubicBezTo>
                  <a:lnTo>
                    <a:pt x="6" y="406"/>
                  </a:lnTo>
                  <a:cubicBezTo>
                    <a:pt x="1" y="421"/>
                    <a:pt x="1" y="441"/>
                    <a:pt x="1" y="462"/>
                  </a:cubicBezTo>
                  <a:lnTo>
                    <a:pt x="1" y="462"/>
                  </a:lnTo>
                  <a:cubicBezTo>
                    <a:pt x="1" y="467"/>
                    <a:pt x="1" y="472"/>
                    <a:pt x="1" y="477"/>
                  </a:cubicBezTo>
                  <a:lnTo>
                    <a:pt x="1" y="477"/>
                  </a:lnTo>
                  <a:cubicBezTo>
                    <a:pt x="1" y="487"/>
                    <a:pt x="1" y="502"/>
                    <a:pt x="6" y="517"/>
                  </a:cubicBezTo>
                  <a:lnTo>
                    <a:pt x="6" y="517"/>
                  </a:lnTo>
                  <a:cubicBezTo>
                    <a:pt x="11" y="527"/>
                    <a:pt x="16" y="543"/>
                    <a:pt x="26" y="553"/>
                  </a:cubicBezTo>
                  <a:lnTo>
                    <a:pt x="26" y="553"/>
                  </a:lnTo>
                  <a:cubicBezTo>
                    <a:pt x="31" y="558"/>
                    <a:pt x="36" y="563"/>
                    <a:pt x="41" y="568"/>
                  </a:cubicBezTo>
                  <a:lnTo>
                    <a:pt x="41" y="568"/>
                  </a:lnTo>
                  <a:cubicBezTo>
                    <a:pt x="62" y="593"/>
                    <a:pt x="97" y="614"/>
                    <a:pt x="128" y="634"/>
                  </a:cubicBezTo>
                  <a:lnTo>
                    <a:pt x="128" y="634"/>
                  </a:lnTo>
                  <a:cubicBezTo>
                    <a:pt x="178" y="659"/>
                    <a:pt x="229" y="679"/>
                    <a:pt x="279" y="700"/>
                  </a:cubicBezTo>
                  <a:lnTo>
                    <a:pt x="279" y="700"/>
                  </a:lnTo>
                  <a:cubicBezTo>
                    <a:pt x="305" y="710"/>
                    <a:pt x="335" y="720"/>
                    <a:pt x="361" y="735"/>
                  </a:cubicBezTo>
                  <a:lnTo>
                    <a:pt x="361" y="735"/>
                  </a:lnTo>
                  <a:cubicBezTo>
                    <a:pt x="386" y="745"/>
                    <a:pt x="411" y="755"/>
                    <a:pt x="437" y="766"/>
                  </a:cubicBezTo>
                  <a:lnTo>
                    <a:pt x="437" y="766"/>
                  </a:lnTo>
                  <a:cubicBezTo>
                    <a:pt x="523" y="806"/>
                    <a:pt x="604" y="852"/>
                    <a:pt x="685" y="897"/>
                  </a:cubicBezTo>
                  <a:lnTo>
                    <a:pt x="685" y="897"/>
                  </a:lnTo>
                  <a:cubicBezTo>
                    <a:pt x="746" y="928"/>
                    <a:pt x="806" y="958"/>
                    <a:pt x="867" y="988"/>
                  </a:cubicBezTo>
                  <a:lnTo>
                    <a:pt x="867" y="988"/>
                  </a:lnTo>
                  <a:cubicBezTo>
                    <a:pt x="913" y="1009"/>
                    <a:pt x="963" y="1034"/>
                    <a:pt x="1014" y="1049"/>
                  </a:cubicBezTo>
                  <a:lnTo>
                    <a:pt x="1014" y="1049"/>
                  </a:lnTo>
                  <a:cubicBezTo>
                    <a:pt x="1029" y="1054"/>
                    <a:pt x="1039" y="1059"/>
                    <a:pt x="1055" y="1064"/>
                  </a:cubicBezTo>
                  <a:lnTo>
                    <a:pt x="1055" y="1064"/>
                  </a:lnTo>
                  <a:cubicBezTo>
                    <a:pt x="1070" y="1069"/>
                    <a:pt x="1085" y="1075"/>
                    <a:pt x="1100" y="1080"/>
                  </a:cubicBezTo>
                  <a:lnTo>
                    <a:pt x="1100" y="1080"/>
                  </a:lnTo>
                  <a:cubicBezTo>
                    <a:pt x="1125" y="1085"/>
                    <a:pt x="1151" y="1090"/>
                    <a:pt x="1181" y="1100"/>
                  </a:cubicBezTo>
                  <a:lnTo>
                    <a:pt x="1181" y="1100"/>
                  </a:lnTo>
                  <a:cubicBezTo>
                    <a:pt x="1196" y="1100"/>
                    <a:pt x="1212" y="1105"/>
                    <a:pt x="1227" y="1105"/>
                  </a:cubicBezTo>
                  <a:lnTo>
                    <a:pt x="1227" y="1105"/>
                  </a:lnTo>
                  <a:cubicBezTo>
                    <a:pt x="1267" y="1115"/>
                    <a:pt x="1313" y="1120"/>
                    <a:pt x="1353" y="1125"/>
                  </a:cubicBezTo>
                  <a:lnTo>
                    <a:pt x="1353" y="1125"/>
                  </a:lnTo>
                  <a:cubicBezTo>
                    <a:pt x="1470" y="1140"/>
                    <a:pt x="1586" y="1150"/>
                    <a:pt x="1703" y="1171"/>
                  </a:cubicBezTo>
                  <a:lnTo>
                    <a:pt x="1703" y="1171"/>
                  </a:lnTo>
                  <a:cubicBezTo>
                    <a:pt x="1718" y="1171"/>
                    <a:pt x="1743" y="1176"/>
                    <a:pt x="1764" y="1171"/>
                  </a:cubicBezTo>
                  <a:lnTo>
                    <a:pt x="1764" y="1171"/>
                  </a:lnTo>
                  <a:cubicBezTo>
                    <a:pt x="1814" y="1171"/>
                    <a:pt x="1865" y="1156"/>
                    <a:pt x="1890" y="1105"/>
                  </a:cubicBezTo>
                  <a:lnTo>
                    <a:pt x="1890" y="1105"/>
                  </a:lnTo>
                  <a:cubicBezTo>
                    <a:pt x="1890" y="1095"/>
                    <a:pt x="1895" y="1090"/>
                    <a:pt x="1895" y="1080"/>
                  </a:cubicBezTo>
                  <a:lnTo>
                    <a:pt x="1895" y="1080"/>
                  </a:lnTo>
                  <a:lnTo>
                    <a:pt x="1895" y="1075"/>
                  </a:lnTo>
                  <a:lnTo>
                    <a:pt x="1895" y="1075"/>
                  </a:lnTo>
                  <a:cubicBezTo>
                    <a:pt x="1895" y="1069"/>
                    <a:pt x="1895" y="1059"/>
                    <a:pt x="1895" y="1049"/>
                  </a:cubicBezTo>
                  <a:lnTo>
                    <a:pt x="1895" y="1049"/>
                  </a:lnTo>
                  <a:cubicBezTo>
                    <a:pt x="1895" y="1034"/>
                    <a:pt x="1895" y="1024"/>
                    <a:pt x="1890" y="1014"/>
                  </a:cubicBezTo>
                  <a:lnTo>
                    <a:pt x="1890" y="1014"/>
                  </a:lnTo>
                  <a:cubicBezTo>
                    <a:pt x="1890" y="1004"/>
                    <a:pt x="1885" y="993"/>
                    <a:pt x="1880" y="978"/>
                  </a:cubicBezTo>
                  <a:lnTo>
                    <a:pt x="1880" y="978"/>
                  </a:lnTo>
                  <a:cubicBezTo>
                    <a:pt x="1880" y="973"/>
                    <a:pt x="1875" y="968"/>
                    <a:pt x="1875" y="963"/>
                  </a:cubicBezTo>
                  <a:lnTo>
                    <a:pt x="1875" y="963"/>
                  </a:lnTo>
                  <a:cubicBezTo>
                    <a:pt x="1865" y="938"/>
                    <a:pt x="1855" y="917"/>
                    <a:pt x="1840" y="897"/>
                  </a:cubicBezTo>
                  <a:lnTo>
                    <a:pt x="1840" y="897"/>
                  </a:lnTo>
                  <a:cubicBezTo>
                    <a:pt x="1835" y="892"/>
                    <a:pt x="1835" y="882"/>
                    <a:pt x="1830" y="877"/>
                  </a:cubicBezTo>
                  <a:lnTo>
                    <a:pt x="1830" y="877"/>
                  </a:lnTo>
                  <a:cubicBezTo>
                    <a:pt x="1830" y="877"/>
                    <a:pt x="1830" y="877"/>
                    <a:pt x="1830" y="877"/>
                  </a:cubicBezTo>
                  <a:lnTo>
                    <a:pt x="1830" y="877"/>
                  </a:lnTo>
                  <a:cubicBezTo>
                    <a:pt x="1825" y="872"/>
                    <a:pt x="1825" y="872"/>
                    <a:pt x="1819" y="867"/>
                  </a:cubicBezTo>
                  <a:lnTo>
                    <a:pt x="1819" y="867"/>
                  </a:lnTo>
                  <a:cubicBezTo>
                    <a:pt x="1819" y="867"/>
                    <a:pt x="1819" y="862"/>
                    <a:pt x="1814" y="862"/>
                  </a:cubicBezTo>
                  <a:lnTo>
                    <a:pt x="1814" y="862"/>
                  </a:lnTo>
                  <a:cubicBezTo>
                    <a:pt x="1809" y="852"/>
                    <a:pt x="1804" y="847"/>
                    <a:pt x="1799" y="841"/>
                  </a:cubicBezTo>
                  <a:lnTo>
                    <a:pt x="1799" y="841"/>
                  </a:lnTo>
                  <a:cubicBezTo>
                    <a:pt x="1794" y="836"/>
                    <a:pt x="1794" y="831"/>
                    <a:pt x="1789" y="831"/>
                  </a:cubicBezTo>
                  <a:lnTo>
                    <a:pt x="1789" y="831"/>
                  </a:lnTo>
                  <a:cubicBezTo>
                    <a:pt x="1784" y="826"/>
                    <a:pt x="1784" y="826"/>
                    <a:pt x="1779" y="821"/>
                  </a:cubicBezTo>
                  <a:lnTo>
                    <a:pt x="1779" y="821"/>
                  </a:lnTo>
                  <a:cubicBezTo>
                    <a:pt x="1769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64" y="806"/>
                    <a:pt x="1774" y="811"/>
                    <a:pt x="1779" y="816"/>
                  </a:cubicBezTo>
                  <a:lnTo>
                    <a:pt x="1779" y="816"/>
                  </a:lnTo>
                  <a:cubicBezTo>
                    <a:pt x="1774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28" y="781"/>
                    <a:pt x="1703" y="760"/>
                    <a:pt x="1678" y="745"/>
                  </a:cubicBezTo>
                  <a:lnTo>
                    <a:pt x="1678" y="745"/>
                  </a:lnTo>
                  <a:cubicBezTo>
                    <a:pt x="1662" y="740"/>
                    <a:pt x="1652" y="730"/>
                    <a:pt x="1642" y="725"/>
                  </a:cubicBezTo>
                  <a:lnTo>
                    <a:pt x="1642" y="725"/>
                  </a:lnTo>
                  <a:cubicBezTo>
                    <a:pt x="1637" y="725"/>
                    <a:pt x="1637" y="720"/>
                    <a:pt x="1632" y="720"/>
                  </a:cubicBezTo>
                  <a:lnTo>
                    <a:pt x="1632" y="720"/>
                  </a:lnTo>
                  <a:cubicBezTo>
                    <a:pt x="1622" y="715"/>
                    <a:pt x="1607" y="710"/>
                    <a:pt x="1597" y="700"/>
                  </a:cubicBezTo>
                  <a:lnTo>
                    <a:pt x="1597" y="700"/>
                  </a:lnTo>
                  <a:cubicBezTo>
                    <a:pt x="1576" y="695"/>
                    <a:pt x="1561" y="684"/>
                    <a:pt x="1541" y="674"/>
                  </a:cubicBezTo>
                  <a:lnTo>
                    <a:pt x="1541" y="674"/>
                  </a:lnTo>
                  <a:cubicBezTo>
                    <a:pt x="1460" y="629"/>
                    <a:pt x="1389" y="588"/>
                    <a:pt x="1364" y="573"/>
                  </a:cubicBezTo>
                  <a:lnTo>
                    <a:pt x="1364" y="573"/>
                  </a:lnTo>
                  <a:lnTo>
                    <a:pt x="1358" y="568"/>
                  </a:lnTo>
                  <a:cubicBezTo>
                    <a:pt x="1358" y="568"/>
                    <a:pt x="1358" y="568"/>
                    <a:pt x="1358" y="568"/>
                  </a:cubicBezTo>
                  <a:lnTo>
                    <a:pt x="1358" y="568"/>
                  </a:lnTo>
                  <a:cubicBezTo>
                    <a:pt x="1328" y="538"/>
                    <a:pt x="1065" y="244"/>
                    <a:pt x="882" y="31"/>
                  </a:cubicBezTo>
                  <a:lnTo>
                    <a:pt x="882" y="31"/>
                  </a:lnTo>
                  <a:cubicBezTo>
                    <a:pt x="715" y="208"/>
                    <a:pt x="361" y="173"/>
                    <a:pt x="183" y="1"/>
                  </a:cubicBezTo>
                  <a:lnTo>
                    <a:pt x="183" y="1"/>
                  </a:lnTo>
                  <a:cubicBezTo>
                    <a:pt x="183" y="6"/>
                    <a:pt x="153" y="41"/>
                    <a:pt x="153" y="46"/>
                  </a:cubicBezTo>
                  <a:moveTo>
                    <a:pt x="1495" y="654"/>
                  </a:moveTo>
                  <a:cubicBezTo>
                    <a:pt x="1495" y="654"/>
                    <a:pt x="1495" y="649"/>
                    <a:pt x="1490" y="649"/>
                  </a:cubicBezTo>
                  <a:lnTo>
                    <a:pt x="1490" y="649"/>
                  </a:lnTo>
                  <a:cubicBezTo>
                    <a:pt x="1450" y="629"/>
                    <a:pt x="1404" y="603"/>
                    <a:pt x="1364" y="573"/>
                  </a:cubicBezTo>
                  <a:lnTo>
                    <a:pt x="1364" y="573"/>
                  </a:lnTo>
                  <a:cubicBezTo>
                    <a:pt x="1424" y="608"/>
                    <a:pt x="1480" y="639"/>
                    <a:pt x="1541" y="674"/>
                  </a:cubicBezTo>
                  <a:lnTo>
                    <a:pt x="1541" y="674"/>
                  </a:lnTo>
                  <a:cubicBezTo>
                    <a:pt x="1526" y="664"/>
                    <a:pt x="1510" y="659"/>
                    <a:pt x="1495" y="654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339698" y="2089558"/>
              <a:ext cx="144299" cy="418318"/>
            </a:xfrm>
            <a:custGeom>
              <a:avLst/>
              <a:gdLst/>
              <a:ahLst/>
              <a:cxnLst/>
              <a:rect l="l" t="t" r="r" b="b"/>
              <a:pathLst>
                <a:path w="1267" h="3673" extrusionOk="0">
                  <a:moveTo>
                    <a:pt x="899" y="0"/>
                  </a:moveTo>
                  <a:cubicBezTo>
                    <a:pt x="610" y="0"/>
                    <a:pt x="451" y="344"/>
                    <a:pt x="451" y="344"/>
                  </a:cubicBezTo>
                  <a:cubicBezTo>
                    <a:pt x="0" y="1545"/>
                    <a:pt x="299" y="3672"/>
                    <a:pt x="299" y="3672"/>
                  </a:cubicBezTo>
                  <a:lnTo>
                    <a:pt x="856" y="3657"/>
                  </a:lnTo>
                  <a:cubicBezTo>
                    <a:pt x="856" y="3657"/>
                    <a:pt x="1206" y="785"/>
                    <a:pt x="1236" y="430"/>
                  </a:cubicBezTo>
                  <a:cubicBezTo>
                    <a:pt x="1267" y="76"/>
                    <a:pt x="1140" y="76"/>
                    <a:pt x="1140" y="76"/>
                  </a:cubicBezTo>
                  <a:cubicBezTo>
                    <a:pt x="1052" y="22"/>
                    <a:pt x="971" y="0"/>
                    <a:pt x="899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750091" y="2456964"/>
              <a:ext cx="218783" cy="225047"/>
            </a:xfrm>
            <a:custGeom>
              <a:avLst/>
              <a:gdLst/>
              <a:ahLst/>
              <a:cxnLst/>
              <a:rect l="l" t="t" r="r" b="b"/>
              <a:pathLst>
                <a:path w="1921" h="1976" extrusionOk="0">
                  <a:moveTo>
                    <a:pt x="1221" y="41"/>
                  </a:moveTo>
                  <a:cubicBezTo>
                    <a:pt x="1221" y="41"/>
                    <a:pt x="1261" y="390"/>
                    <a:pt x="1211" y="634"/>
                  </a:cubicBezTo>
                  <a:lnTo>
                    <a:pt x="1211" y="634"/>
                  </a:lnTo>
                  <a:cubicBezTo>
                    <a:pt x="1180" y="689"/>
                    <a:pt x="593" y="1327"/>
                    <a:pt x="562" y="1363"/>
                  </a:cubicBezTo>
                  <a:lnTo>
                    <a:pt x="562" y="1363"/>
                  </a:lnTo>
                  <a:cubicBezTo>
                    <a:pt x="562" y="1363"/>
                    <a:pt x="562" y="1363"/>
                    <a:pt x="562" y="1363"/>
                  </a:cubicBezTo>
                  <a:lnTo>
                    <a:pt x="562" y="1363"/>
                  </a:lnTo>
                  <a:cubicBezTo>
                    <a:pt x="557" y="1363"/>
                    <a:pt x="552" y="1368"/>
                    <a:pt x="552" y="1368"/>
                  </a:cubicBezTo>
                  <a:lnTo>
                    <a:pt x="552" y="1368"/>
                  </a:lnTo>
                  <a:cubicBezTo>
                    <a:pt x="532" y="1383"/>
                    <a:pt x="456" y="1424"/>
                    <a:pt x="375" y="1469"/>
                  </a:cubicBezTo>
                  <a:lnTo>
                    <a:pt x="375" y="1469"/>
                  </a:lnTo>
                  <a:cubicBezTo>
                    <a:pt x="360" y="1479"/>
                    <a:pt x="340" y="1490"/>
                    <a:pt x="324" y="1495"/>
                  </a:cubicBezTo>
                  <a:lnTo>
                    <a:pt x="324" y="1495"/>
                  </a:lnTo>
                  <a:cubicBezTo>
                    <a:pt x="269" y="1525"/>
                    <a:pt x="213" y="1555"/>
                    <a:pt x="162" y="1596"/>
                  </a:cubicBezTo>
                  <a:lnTo>
                    <a:pt x="162" y="1596"/>
                  </a:lnTo>
                  <a:cubicBezTo>
                    <a:pt x="152" y="1601"/>
                    <a:pt x="147" y="1606"/>
                    <a:pt x="137" y="1611"/>
                  </a:cubicBezTo>
                  <a:lnTo>
                    <a:pt x="137" y="1611"/>
                  </a:lnTo>
                  <a:cubicBezTo>
                    <a:pt x="147" y="1606"/>
                    <a:pt x="152" y="1601"/>
                    <a:pt x="162" y="1596"/>
                  </a:cubicBezTo>
                  <a:lnTo>
                    <a:pt x="162" y="1596"/>
                  </a:lnTo>
                  <a:cubicBezTo>
                    <a:pt x="142" y="1611"/>
                    <a:pt x="122" y="1631"/>
                    <a:pt x="101" y="1657"/>
                  </a:cubicBezTo>
                  <a:lnTo>
                    <a:pt x="101" y="1657"/>
                  </a:lnTo>
                  <a:cubicBezTo>
                    <a:pt x="101" y="1657"/>
                    <a:pt x="96" y="1662"/>
                    <a:pt x="96" y="1662"/>
                  </a:cubicBezTo>
                  <a:lnTo>
                    <a:pt x="96" y="1662"/>
                  </a:lnTo>
                  <a:cubicBezTo>
                    <a:pt x="56" y="1718"/>
                    <a:pt x="0" y="1829"/>
                    <a:pt x="31" y="1900"/>
                  </a:cubicBezTo>
                  <a:lnTo>
                    <a:pt x="31" y="1900"/>
                  </a:lnTo>
                  <a:cubicBezTo>
                    <a:pt x="61" y="1971"/>
                    <a:pt x="157" y="1976"/>
                    <a:pt x="218" y="1966"/>
                  </a:cubicBezTo>
                  <a:lnTo>
                    <a:pt x="218" y="1966"/>
                  </a:lnTo>
                  <a:cubicBezTo>
                    <a:pt x="446" y="1930"/>
                    <a:pt x="684" y="1925"/>
                    <a:pt x="902" y="1844"/>
                  </a:cubicBezTo>
                  <a:lnTo>
                    <a:pt x="902" y="1844"/>
                  </a:lnTo>
                  <a:cubicBezTo>
                    <a:pt x="1104" y="1773"/>
                    <a:pt x="1292" y="1652"/>
                    <a:pt x="1479" y="1561"/>
                  </a:cubicBezTo>
                  <a:lnTo>
                    <a:pt x="1479" y="1561"/>
                  </a:lnTo>
                  <a:cubicBezTo>
                    <a:pt x="1581" y="1515"/>
                    <a:pt x="1692" y="1479"/>
                    <a:pt x="1793" y="1429"/>
                  </a:cubicBezTo>
                  <a:lnTo>
                    <a:pt x="1793" y="1429"/>
                  </a:lnTo>
                  <a:cubicBezTo>
                    <a:pt x="1839" y="1398"/>
                    <a:pt x="1890" y="1368"/>
                    <a:pt x="1910" y="1312"/>
                  </a:cubicBezTo>
                  <a:lnTo>
                    <a:pt x="1910" y="1312"/>
                  </a:lnTo>
                  <a:cubicBezTo>
                    <a:pt x="1920" y="1277"/>
                    <a:pt x="1920" y="1236"/>
                    <a:pt x="1915" y="1201"/>
                  </a:cubicBezTo>
                  <a:lnTo>
                    <a:pt x="1915" y="1201"/>
                  </a:lnTo>
                  <a:cubicBezTo>
                    <a:pt x="1905" y="1135"/>
                    <a:pt x="1864" y="922"/>
                    <a:pt x="1793" y="897"/>
                  </a:cubicBezTo>
                  <a:lnTo>
                    <a:pt x="1793" y="897"/>
                  </a:lnTo>
                  <a:cubicBezTo>
                    <a:pt x="1793" y="892"/>
                    <a:pt x="1788" y="892"/>
                    <a:pt x="1788" y="892"/>
                  </a:cubicBezTo>
                  <a:lnTo>
                    <a:pt x="1788" y="892"/>
                  </a:lnTo>
                  <a:cubicBezTo>
                    <a:pt x="1788" y="892"/>
                    <a:pt x="1793" y="892"/>
                    <a:pt x="1793" y="892"/>
                  </a:cubicBezTo>
                  <a:lnTo>
                    <a:pt x="1793" y="892"/>
                  </a:lnTo>
                  <a:cubicBezTo>
                    <a:pt x="1793" y="887"/>
                    <a:pt x="1788" y="882"/>
                    <a:pt x="1788" y="877"/>
                  </a:cubicBezTo>
                  <a:lnTo>
                    <a:pt x="1788" y="877"/>
                  </a:lnTo>
                  <a:cubicBezTo>
                    <a:pt x="1768" y="836"/>
                    <a:pt x="1733" y="796"/>
                    <a:pt x="1707" y="760"/>
                  </a:cubicBezTo>
                  <a:lnTo>
                    <a:pt x="1707" y="760"/>
                  </a:lnTo>
                  <a:cubicBezTo>
                    <a:pt x="1641" y="436"/>
                    <a:pt x="1707" y="0"/>
                    <a:pt x="1707" y="0"/>
                  </a:cubicBezTo>
                  <a:lnTo>
                    <a:pt x="1707" y="0"/>
                  </a:lnTo>
                  <a:lnTo>
                    <a:pt x="1221" y="41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966937" y="2585544"/>
              <a:ext cx="683" cy="5353"/>
            </a:xfrm>
            <a:custGeom>
              <a:avLst/>
              <a:gdLst/>
              <a:ahLst/>
              <a:cxnLst/>
              <a:rect l="l" t="t" r="r" b="b"/>
              <a:pathLst>
                <a:path w="6" h="47" extrusionOk="0">
                  <a:moveTo>
                    <a:pt x="6" y="47"/>
                  </a:moveTo>
                  <a:cubicBezTo>
                    <a:pt x="6" y="31"/>
                    <a:pt x="1" y="16"/>
                    <a:pt x="1" y="1"/>
                  </a:cubicBezTo>
                  <a:cubicBezTo>
                    <a:pt x="1" y="16"/>
                    <a:pt x="6" y="31"/>
                    <a:pt x="6" y="47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849289" y="2624836"/>
              <a:ext cx="683" cy="114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0" y="0"/>
                  </a:moveTo>
                  <a:cubicBezTo>
                    <a:pt x="0" y="0"/>
                    <a:pt x="5" y="0"/>
                    <a:pt x="5" y="0"/>
                  </a:cubicBezTo>
                  <a:cubicBezTo>
                    <a:pt x="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852137" y="2623128"/>
              <a:ext cx="2506" cy="1253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0"/>
                  </a:moveTo>
                  <a:cubicBezTo>
                    <a:pt x="6" y="5"/>
                    <a:pt x="16" y="0"/>
                    <a:pt x="21" y="0"/>
                  </a:cubicBezTo>
                  <a:cubicBezTo>
                    <a:pt x="16" y="0"/>
                    <a:pt x="6" y="5"/>
                    <a:pt x="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820475" y="2618458"/>
              <a:ext cx="1822" cy="1253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5" y="11"/>
                  </a:moveTo>
                  <a:cubicBezTo>
                    <a:pt x="10" y="6"/>
                    <a:pt x="5" y="1"/>
                    <a:pt x="0" y="1"/>
                  </a:cubicBezTo>
                  <a:cubicBezTo>
                    <a:pt x="5" y="1"/>
                    <a:pt x="10" y="6"/>
                    <a:pt x="15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818653" y="2616750"/>
              <a:ext cx="797" cy="683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1" y="0"/>
                  </a:moveTo>
                  <a:cubicBezTo>
                    <a:pt x="1" y="0"/>
                    <a:pt x="1" y="6"/>
                    <a:pt x="6" y="6"/>
                  </a:cubicBezTo>
                  <a:cubicBezTo>
                    <a:pt x="1" y="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752369" y="2547505"/>
              <a:ext cx="216505" cy="133935"/>
            </a:xfrm>
            <a:custGeom>
              <a:avLst/>
              <a:gdLst/>
              <a:ahLst/>
              <a:cxnLst/>
              <a:rect l="l" t="t" r="r" b="b"/>
              <a:pathLst>
                <a:path w="1901" h="1176" extrusionOk="0">
                  <a:moveTo>
                    <a:pt x="1019" y="31"/>
                  </a:moveTo>
                  <a:cubicBezTo>
                    <a:pt x="836" y="244"/>
                    <a:pt x="568" y="538"/>
                    <a:pt x="542" y="568"/>
                  </a:cubicBezTo>
                  <a:lnTo>
                    <a:pt x="542" y="568"/>
                  </a:lnTo>
                  <a:cubicBezTo>
                    <a:pt x="537" y="568"/>
                    <a:pt x="537" y="568"/>
                    <a:pt x="537" y="573"/>
                  </a:cubicBezTo>
                  <a:lnTo>
                    <a:pt x="537" y="573"/>
                  </a:lnTo>
                  <a:lnTo>
                    <a:pt x="532" y="573"/>
                  </a:lnTo>
                  <a:cubicBezTo>
                    <a:pt x="512" y="588"/>
                    <a:pt x="436" y="629"/>
                    <a:pt x="355" y="674"/>
                  </a:cubicBezTo>
                  <a:lnTo>
                    <a:pt x="355" y="674"/>
                  </a:lnTo>
                  <a:cubicBezTo>
                    <a:pt x="340" y="684"/>
                    <a:pt x="320" y="695"/>
                    <a:pt x="304" y="700"/>
                  </a:cubicBezTo>
                  <a:lnTo>
                    <a:pt x="304" y="700"/>
                  </a:lnTo>
                  <a:cubicBezTo>
                    <a:pt x="289" y="710"/>
                    <a:pt x="279" y="715"/>
                    <a:pt x="264" y="720"/>
                  </a:cubicBezTo>
                  <a:lnTo>
                    <a:pt x="264" y="720"/>
                  </a:lnTo>
                  <a:cubicBezTo>
                    <a:pt x="264" y="720"/>
                    <a:pt x="259" y="725"/>
                    <a:pt x="259" y="725"/>
                  </a:cubicBezTo>
                  <a:lnTo>
                    <a:pt x="259" y="725"/>
                  </a:lnTo>
                  <a:cubicBezTo>
                    <a:pt x="244" y="730"/>
                    <a:pt x="233" y="740"/>
                    <a:pt x="218" y="745"/>
                  </a:cubicBezTo>
                  <a:lnTo>
                    <a:pt x="218" y="745"/>
                  </a:lnTo>
                  <a:cubicBezTo>
                    <a:pt x="193" y="760"/>
                    <a:pt x="168" y="781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1"/>
                    <a:pt x="117" y="816"/>
                  </a:cubicBezTo>
                  <a:lnTo>
                    <a:pt x="117" y="816"/>
                  </a:lnTo>
                  <a:cubicBezTo>
                    <a:pt x="127" y="811"/>
                    <a:pt x="132" y="806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6"/>
                    <a:pt x="117" y="821"/>
                  </a:cubicBezTo>
                  <a:lnTo>
                    <a:pt x="117" y="821"/>
                  </a:lnTo>
                  <a:cubicBezTo>
                    <a:pt x="117" y="826"/>
                    <a:pt x="112" y="826"/>
                    <a:pt x="107" y="831"/>
                  </a:cubicBezTo>
                  <a:lnTo>
                    <a:pt x="107" y="831"/>
                  </a:lnTo>
                  <a:cubicBezTo>
                    <a:pt x="107" y="831"/>
                    <a:pt x="102" y="836"/>
                    <a:pt x="102" y="841"/>
                  </a:cubicBezTo>
                  <a:lnTo>
                    <a:pt x="102" y="841"/>
                  </a:lnTo>
                  <a:cubicBezTo>
                    <a:pt x="92" y="847"/>
                    <a:pt x="87" y="852"/>
                    <a:pt x="81" y="862"/>
                  </a:cubicBezTo>
                  <a:lnTo>
                    <a:pt x="81" y="862"/>
                  </a:lnTo>
                  <a:cubicBezTo>
                    <a:pt x="81" y="862"/>
                    <a:pt x="76" y="867"/>
                    <a:pt x="76" y="867"/>
                  </a:cubicBezTo>
                  <a:lnTo>
                    <a:pt x="76" y="867"/>
                  </a:lnTo>
                  <a:cubicBezTo>
                    <a:pt x="71" y="872"/>
                    <a:pt x="71" y="872"/>
                    <a:pt x="66" y="877"/>
                  </a:cubicBezTo>
                  <a:lnTo>
                    <a:pt x="66" y="877"/>
                  </a:lnTo>
                  <a:cubicBezTo>
                    <a:pt x="66" y="877"/>
                    <a:pt x="66" y="877"/>
                    <a:pt x="66" y="877"/>
                  </a:cubicBezTo>
                  <a:lnTo>
                    <a:pt x="66" y="877"/>
                  </a:lnTo>
                  <a:cubicBezTo>
                    <a:pt x="66" y="882"/>
                    <a:pt x="61" y="892"/>
                    <a:pt x="56" y="897"/>
                  </a:cubicBezTo>
                  <a:lnTo>
                    <a:pt x="56" y="897"/>
                  </a:lnTo>
                  <a:cubicBezTo>
                    <a:pt x="46" y="917"/>
                    <a:pt x="31" y="938"/>
                    <a:pt x="21" y="963"/>
                  </a:cubicBezTo>
                  <a:lnTo>
                    <a:pt x="21" y="963"/>
                  </a:lnTo>
                  <a:cubicBezTo>
                    <a:pt x="21" y="968"/>
                    <a:pt x="21" y="973"/>
                    <a:pt x="16" y="978"/>
                  </a:cubicBezTo>
                  <a:lnTo>
                    <a:pt x="16" y="978"/>
                  </a:lnTo>
                  <a:cubicBezTo>
                    <a:pt x="11" y="993"/>
                    <a:pt x="11" y="1004"/>
                    <a:pt x="5" y="1014"/>
                  </a:cubicBezTo>
                  <a:lnTo>
                    <a:pt x="5" y="1014"/>
                  </a:lnTo>
                  <a:cubicBezTo>
                    <a:pt x="5" y="1024"/>
                    <a:pt x="0" y="1034"/>
                    <a:pt x="0" y="1049"/>
                  </a:cubicBezTo>
                  <a:lnTo>
                    <a:pt x="0" y="1049"/>
                  </a:lnTo>
                  <a:cubicBezTo>
                    <a:pt x="0" y="1059"/>
                    <a:pt x="0" y="1069"/>
                    <a:pt x="0" y="1075"/>
                  </a:cubicBezTo>
                  <a:lnTo>
                    <a:pt x="0" y="1075"/>
                  </a:lnTo>
                  <a:lnTo>
                    <a:pt x="0" y="1080"/>
                  </a:lnTo>
                  <a:lnTo>
                    <a:pt x="0" y="1080"/>
                  </a:lnTo>
                  <a:cubicBezTo>
                    <a:pt x="5" y="1090"/>
                    <a:pt x="5" y="1095"/>
                    <a:pt x="11" y="1105"/>
                  </a:cubicBezTo>
                  <a:lnTo>
                    <a:pt x="11" y="1105"/>
                  </a:lnTo>
                  <a:cubicBezTo>
                    <a:pt x="31" y="1156"/>
                    <a:pt x="81" y="1171"/>
                    <a:pt x="132" y="1171"/>
                  </a:cubicBezTo>
                  <a:lnTo>
                    <a:pt x="132" y="1171"/>
                  </a:lnTo>
                  <a:cubicBezTo>
                    <a:pt x="152" y="1176"/>
                    <a:pt x="178" y="1171"/>
                    <a:pt x="198" y="1171"/>
                  </a:cubicBezTo>
                  <a:lnTo>
                    <a:pt x="198" y="1171"/>
                  </a:lnTo>
                  <a:cubicBezTo>
                    <a:pt x="309" y="1150"/>
                    <a:pt x="426" y="1140"/>
                    <a:pt x="542" y="1125"/>
                  </a:cubicBezTo>
                  <a:lnTo>
                    <a:pt x="542" y="1125"/>
                  </a:lnTo>
                  <a:cubicBezTo>
                    <a:pt x="588" y="1120"/>
                    <a:pt x="629" y="1115"/>
                    <a:pt x="674" y="1105"/>
                  </a:cubicBezTo>
                  <a:lnTo>
                    <a:pt x="674" y="1105"/>
                  </a:lnTo>
                  <a:cubicBezTo>
                    <a:pt x="689" y="1105"/>
                    <a:pt x="705" y="1100"/>
                    <a:pt x="720" y="1100"/>
                  </a:cubicBezTo>
                  <a:lnTo>
                    <a:pt x="720" y="1100"/>
                  </a:lnTo>
                  <a:cubicBezTo>
                    <a:pt x="745" y="1090"/>
                    <a:pt x="770" y="1085"/>
                    <a:pt x="801" y="1080"/>
                  </a:cubicBezTo>
                  <a:lnTo>
                    <a:pt x="801" y="1080"/>
                  </a:lnTo>
                  <a:cubicBezTo>
                    <a:pt x="816" y="1075"/>
                    <a:pt x="826" y="1069"/>
                    <a:pt x="841" y="1064"/>
                  </a:cubicBezTo>
                  <a:lnTo>
                    <a:pt x="841" y="1064"/>
                  </a:lnTo>
                  <a:cubicBezTo>
                    <a:pt x="856" y="1059"/>
                    <a:pt x="872" y="1054"/>
                    <a:pt x="882" y="1049"/>
                  </a:cubicBezTo>
                  <a:lnTo>
                    <a:pt x="882" y="1049"/>
                  </a:lnTo>
                  <a:cubicBezTo>
                    <a:pt x="932" y="1034"/>
                    <a:pt x="983" y="1009"/>
                    <a:pt x="1029" y="988"/>
                  </a:cubicBezTo>
                  <a:lnTo>
                    <a:pt x="1029" y="988"/>
                  </a:lnTo>
                  <a:cubicBezTo>
                    <a:pt x="1090" y="958"/>
                    <a:pt x="1150" y="928"/>
                    <a:pt x="1211" y="897"/>
                  </a:cubicBezTo>
                  <a:lnTo>
                    <a:pt x="1211" y="897"/>
                  </a:lnTo>
                  <a:cubicBezTo>
                    <a:pt x="1292" y="852"/>
                    <a:pt x="1378" y="806"/>
                    <a:pt x="1459" y="766"/>
                  </a:cubicBezTo>
                  <a:lnTo>
                    <a:pt x="1459" y="766"/>
                  </a:lnTo>
                  <a:cubicBezTo>
                    <a:pt x="1485" y="755"/>
                    <a:pt x="1510" y="745"/>
                    <a:pt x="1535" y="735"/>
                  </a:cubicBezTo>
                  <a:lnTo>
                    <a:pt x="1535" y="735"/>
                  </a:lnTo>
                  <a:cubicBezTo>
                    <a:pt x="1566" y="725"/>
                    <a:pt x="1591" y="710"/>
                    <a:pt x="1616" y="700"/>
                  </a:cubicBezTo>
                  <a:lnTo>
                    <a:pt x="1616" y="700"/>
                  </a:lnTo>
                  <a:cubicBezTo>
                    <a:pt x="1667" y="679"/>
                    <a:pt x="1723" y="659"/>
                    <a:pt x="1773" y="634"/>
                  </a:cubicBezTo>
                  <a:lnTo>
                    <a:pt x="1773" y="634"/>
                  </a:lnTo>
                  <a:cubicBezTo>
                    <a:pt x="1804" y="614"/>
                    <a:pt x="1834" y="593"/>
                    <a:pt x="1859" y="568"/>
                  </a:cubicBezTo>
                  <a:lnTo>
                    <a:pt x="1859" y="568"/>
                  </a:lnTo>
                  <a:cubicBezTo>
                    <a:pt x="1865" y="563"/>
                    <a:pt x="1865" y="558"/>
                    <a:pt x="1870" y="553"/>
                  </a:cubicBezTo>
                  <a:lnTo>
                    <a:pt x="1870" y="553"/>
                  </a:lnTo>
                  <a:cubicBezTo>
                    <a:pt x="1880" y="543"/>
                    <a:pt x="1885" y="527"/>
                    <a:pt x="1890" y="517"/>
                  </a:cubicBezTo>
                  <a:lnTo>
                    <a:pt x="1890" y="517"/>
                  </a:lnTo>
                  <a:cubicBezTo>
                    <a:pt x="1895" y="502"/>
                    <a:pt x="1895" y="487"/>
                    <a:pt x="1900" y="477"/>
                  </a:cubicBezTo>
                  <a:lnTo>
                    <a:pt x="1900" y="477"/>
                  </a:lnTo>
                  <a:cubicBezTo>
                    <a:pt x="1900" y="472"/>
                    <a:pt x="1900" y="467"/>
                    <a:pt x="1900" y="462"/>
                  </a:cubicBezTo>
                  <a:lnTo>
                    <a:pt x="1900" y="462"/>
                  </a:lnTo>
                  <a:cubicBezTo>
                    <a:pt x="1900" y="441"/>
                    <a:pt x="1895" y="421"/>
                    <a:pt x="1895" y="406"/>
                  </a:cubicBezTo>
                  <a:lnTo>
                    <a:pt x="1895" y="406"/>
                  </a:lnTo>
                  <a:cubicBezTo>
                    <a:pt x="1890" y="386"/>
                    <a:pt x="1885" y="350"/>
                    <a:pt x="1875" y="310"/>
                  </a:cubicBezTo>
                  <a:lnTo>
                    <a:pt x="1875" y="310"/>
                  </a:lnTo>
                  <a:cubicBezTo>
                    <a:pt x="1875" y="305"/>
                    <a:pt x="1870" y="294"/>
                    <a:pt x="1870" y="284"/>
                  </a:cubicBezTo>
                  <a:lnTo>
                    <a:pt x="1870" y="284"/>
                  </a:lnTo>
                  <a:cubicBezTo>
                    <a:pt x="1865" y="269"/>
                    <a:pt x="1859" y="254"/>
                    <a:pt x="1854" y="244"/>
                  </a:cubicBezTo>
                  <a:lnTo>
                    <a:pt x="1854" y="244"/>
                  </a:lnTo>
                  <a:cubicBezTo>
                    <a:pt x="1854" y="229"/>
                    <a:pt x="1849" y="218"/>
                    <a:pt x="1844" y="208"/>
                  </a:cubicBezTo>
                  <a:lnTo>
                    <a:pt x="1844" y="208"/>
                  </a:lnTo>
                  <a:cubicBezTo>
                    <a:pt x="1839" y="193"/>
                    <a:pt x="1834" y="183"/>
                    <a:pt x="1829" y="168"/>
                  </a:cubicBezTo>
                  <a:lnTo>
                    <a:pt x="1829" y="168"/>
                  </a:lnTo>
                  <a:cubicBezTo>
                    <a:pt x="1824" y="163"/>
                    <a:pt x="1824" y="158"/>
                    <a:pt x="1819" y="148"/>
                  </a:cubicBezTo>
                  <a:lnTo>
                    <a:pt x="1819" y="148"/>
                  </a:lnTo>
                  <a:cubicBezTo>
                    <a:pt x="1799" y="112"/>
                    <a:pt x="1768" y="82"/>
                    <a:pt x="1748" y="46"/>
                  </a:cubicBezTo>
                  <a:lnTo>
                    <a:pt x="1748" y="46"/>
                  </a:lnTo>
                  <a:cubicBezTo>
                    <a:pt x="1743" y="41"/>
                    <a:pt x="1713" y="6"/>
                    <a:pt x="1713" y="1"/>
                  </a:cubicBezTo>
                  <a:lnTo>
                    <a:pt x="1713" y="1"/>
                  </a:lnTo>
                  <a:cubicBezTo>
                    <a:pt x="1535" y="173"/>
                    <a:pt x="1181" y="208"/>
                    <a:pt x="1019" y="31"/>
                  </a:cubicBezTo>
                  <a:moveTo>
                    <a:pt x="532" y="573"/>
                  </a:moveTo>
                  <a:cubicBezTo>
                    <a:pt x="492" y="603"/>
                    <a:pt x="451" y="629"/>
                    <a:pt x="406" y="649"/>
                  </a:cubicBezTo>
                  <a:lnTo>
                    <a:pt x="406" y="649"/>
                  </a:lnTo>
                  <a:lnTo>
                    <a:pt x="401" y="654"/>
                  </a:lnTo>
                  <a:cubicBezTo>
                    <a:pt x="385" y="659"/>
                    <a:pt x="375" y="669"/>
                    <a:pt x="360" y="674"/>
                  </a:cubicBezTo>
                  <a:lnTo>
                    <a:pt x="360" y="674"/>
                  </a:lnTo>
                  <a:cubicBezTo>
                    <a:pt x="416" y="639"/>
                    <a:pt x="472" y="608"/>
                    <a:pt x="532" y="573"/>
                  </a:cubicBezTo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838925" y="2089558"/>
              <a:ext cx="144299" cy="418318"/>
            </a:xfrm>
            <a:custGeom>
              <a:avLst/>
              <a:gdLst/>
              <a:ahLst/>
              <a:cxnLst/>
              <a:rect l="l" t="t" r="r" b="b"/>
              <a:pathLst>
                <a:path w="1267" h="3673" extrusionOk="0">
                  <a:moveTo>
                    <a:pt x="370" y="0"/>
                  </a:moveTo>
                  <a:cubicBezTo>
                    <a:pt x="297" y="0"/>
                    <a:pt x="216" y="22"/>
                    <a:pt x="127" y="76"/>
                  </a:cubicBezTo>
                  <a:cubicBezTo>
                    <a:pt x="127" y="76"/>
                    <a:pt x="0" y="76"/>
                    <a:pt x="31" y="430"/>
                  </a:cubicBezTo>
                  <a:cubicBezTo>
                    <a:pt x="66" y="785"/>
                    <a:pt x="416" y="3657"/>
                    <a:pt x="416" y="3657"/>
                  </a:cubicBezTo>
                  <a:lnTo>
                    <a:pt x="968" y="3672"/>
                  </a:lnTo>
                  <a:cubicBezTo>
                    <a:pt x="968" y="3672"/>
                    <a:pt x="1267" y="1545"/>
                    <a:pt x="816" y="344"/>
                  </a:cubicBezTo>
                  <a:cubicBezTo>
                    <a:pt x="816" y="344"/>
                    <a:pt x="660" y="0"/>
                    <a:pt x="37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068527" y="1824653"/>
              <a:ext cx="185868" cy="237802"/>
            </a:xfrm>
            <a:custGeom>
              <a:avLst/>
              <a:gdLst/>
              <a:ahLst/>
              <a:cxnLst/>
              <a:rect l="l" t="t" r="r" b="b"/>
              <a:pathLst>
                <a:path w="1632" h="2088" extrusionOk="0">
                  <a:moveTo>
                    <a:pt x="92" y="0"/>
                  </a:moveTo>
                  <a:cubicBezTo>
                    <a:pt x="41" y="0"/>
                    <a:pt x="0" y="41"/>
                    <a:pt x="0" y="87"/>
                  </a:cubicBezTo>
                  <a:lnTo>
                    <a:pt x="97" y="1996"/>
                  </a:lnTo>
                  <a:cubicBezTo>
                    <a:pt x="97" y="2047"/>
                    <a:pt x="137" y="2087"/>
                    <a:pt x="188" y="2087"/>
                  </a:cubicBezTo>
                  <a:lnTo>
                    <a:pt x="1429" y="2087"/>
                  </a:lnTo>
                  <a:cubicBezTo>
                    <a:pt x="1474" y="2087"/>
                    <a:pt x="1515" y="2047"/>
                    <a:pt x="1515" y="1996"/>
                  </a:cubicBezTo>
                  <a:lnTo>
                    <a:pt x="1631" y="87"/>
                  </a:lnTo>
                  <a:cubicBezTo>
                    <a:pt x="1631" y="41"/>
                    <a:pt x="1596" y="0"/>
                    <a:pt x="1545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11339" y="1727164"/>
              <a:ext cx="172657" cy="272994"/>
            </a:xfrm>
            <a:custGeom>
              <a:avLst/>
              <a:gdLst/>
              <a:ahLst/>
              <a:cxnLst/>
              <a:rect l="l" t="t" r="r" b="b"/>
              <a:pathLst>
                <a:path w="1516" h="2397" extrusionOk="0">
                  <a:moveTo>
                    <a:pt x="26" y="355"/>
                  </a:moveTo>
                  <a:cubicBezTo>
                    <a:pt x="36" y="446"/>
                    <a:pt x="77" y="527"/>
                    <a:pt x="117" y="603"/>
                  </a:cubicBezTo>
                  <a:lnTo>
                    <a:pt x="117" y="603"/>
                  </a:lnTo>
                  <a:cubicBezTo>
                    <a:pt x="361" y="1069"/>
                    <a:pt x="589" y="1550"/>
                    <a:pt x="852" y="2001"/>
                  </a:cubicBezTo>
                  <a:lnTo>
                    <a:pt x="852" y="2001"/>
                  </a:lnTo>
                  <a:cubicBezTo>
                    <a:pt x="918" y="2118"/>
                    <a:pt x="984" y="2244"/>
                    <a:pt x="1095" y="2320"/>
                  </a:cubicBezTo>
                  <a:lnTo>
                    <a:pt x="1095" y="2320"/>
                  </a:lnTo>
                  <a:cubicBezTo>
                    <a:pt x="1212" y="2396"/>
                    <a:pt x="1384" y="2396"/>
                    <a:pt x="1465" y="2280"/>
                  </a:cubicBezTo>
                  <a:lnTo>
                    <a:pt x="1465" y="2280"/>
                  </a:lnTo>
                  <a:cubicBezTo>
                    <a:pt x="1511" y="2214"/>
                    <a:pt x="1516" y="2128"/>
                    <a:pt x="1511" y="2052"/>
                  </a:cubicBezTo>
                  <a:lnTo>
                    <a:pt x="1511" y="2052"/>
                  </a:lnTo>
                  <a:cubicBezTo>
                    <a:pt x="1500" y="1895"/>
                    <a:pt x="1455" y="1743"/>
                    <a:pt x="1394" y="1601"/>
                  </a:cubicBezTo>
                  <a:lnTo>
                    <a:pt x="1394" y="1601"/>
                  </a:lnTo>
                  <a:cubicBezTo>
                    <a:pt x="1283" y="1312"/>
                    <a:pt x="1136" y="1044"/>
                    <a:pt x="989" y="770"/>
                  </a:cubicBezTo>
                  <a:lnTo>
                    <a:pt x="989" y="770"/>
                  </a:lnTo>
                  <a:cubicBezTo>
                    <a:pt x="872" y="563"/>
                    <a:pt x="761" y="355"/>
                    <a:pt x="624" y="162"/>
                  </a:cubicBezTo>
                  <a:lnTo>
                    <a:pt x="624" y="162"/>
                  </a:lnTo>
                  <a:cubicBezTo>
                    <a:pt x="604" y="137"/>
                    <a:pt x="584" y="107"/>
                    <a:pt x="558" y="81"/>
                  </a:cubicBezTo>
                  <a:lnTo>
                    <a:pt x="558" y="81"/>
                  </a:lnTo>
                  <a:cubicBezTo>
                    <a:pt x="538" y="61"/>
                    <a:pt x="513" y="41"/>
                    <a:pt x="487" y="31"/>
                  </a:cubicBezTo>
                  <a:lnTo>
                    <a:pt x="487" y="31"/>
                  </a:lnTo>
                  <a:cubicBezTo>
                    <a:pt x="447" y="5"/>
                    <a:pt x="406" y="0"/>
                    <a:pt x="361" y="0"/>
                  </a:cubicBezTo>
                  <a:lnTo>
                    <a:pt x="361" y="0"/>
                  </a:lnTo>
                  <a:cubicBezTo>
                    <a:pt x="183" y="0"/>
                    <a:pt x="1" y="157"/>
                    <a:pt x="26" y="355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290042" y="1675800"/>
              <a:ext cx="147260" cy="198624"/>
            </a:xfrm>
            <a:custGeom>
              <a:avLst/>
              <a:gdLst/>
              <a:ahLst/>
              <a:cxnLst/>
              <a:rect l="l" t="t" r="r" b="b"/>
              <a:pathLst>
                <a:path w="1293" h="1744" extrusionOk="0">
                  <a:moveTo>
                    <a:pt x="4" y="0"/>
                  </a:moveTo>
                  <a:cubicBezTo>
                    <a:pt x="2" y="0"/>
                    <a:pt x="1" y="0"/>
                    <a:pt x="1" y="1"/>
                  </a:cubicBezTo>
                  <a:lnTo>
                    <a:pt x="310" y="1743"/>
                  </a:lnTo>
                  <a:lnTo>
                    <a:pt x="1292" y="1272"/>
                  </a:lnTo>
                  <a:cubicBezTo>
                    <a:pt x="1292" y="1272"/>
                    <a:pt x="841" y="208"/>
                    <a:pt x="446" y="77"/>
                  </a:cubicBezTo>
                  <a:cubicBezTo>
                    <a:pt x="436" y="77"/>
                    <a:pt x="5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198930" y="1916333"/>
              <a:ext cx="290875" cy="103982"/>
            </a:xfrm>
            <a:custGeom>
              <a:avLst/>
              <a:gdLst/>
              <a:ahLst/>
              <a:cxnLst/>
              <a:rect l="l" t="t" r="r" b="b"/>
              <a:pathLst>
                <a:path w="2554" h="913" extrusionOk="0">
                  <a:moveTo>
                    <a:pt x="436" y="183"/>
                  </a:moveTo>
                  <a:lnTo>
                    <a:pt x="46" y="133"/>
                  </a:lnTo>
                  <a:cubicBezTo>
                    <a:pt x="20" y="168"/>
                    <a:pt x="0" y="209"/>
                    <a:pt x="36" y="244"/>
                  </a:cubicBezTo>
                  <a:lnTo>
                    <a:pt x="36" y="244"/>
                  </a:lnTo>
                  <a:cubicBezTo>
                    <a:pt x="61" y="274"/>
                    <a:pt x="96" y="290"/>
                    <a:pt x="127" y="310"/>
                  </a:cubicBezTo>
                  <a:lnTo>
                    <a:pt x="127" y="310"/>
                  </a:lnTo>
                  <a:cubicBezTo>
                    <a:pt x="137" y="320"/>
                    <a:pt x="213" y="366"/>
                    <a:pt x="213" y="381"/>
                  </a:cubicBezTo>
                  <a:lnTo>
                    <a:pt x="213" y="381"/>
                  </a:lnTo>
                  <a:cubicBezTo>
                    <a:pt x="213" y="431"/>
                    <a:pt x="193" y="467"/>
                    <a:pt x="238" y="502"/>
                  </a:cubicBezTo>
                  <a:lnTo>
                    <a:pt x="238" y="502"/>
                  </a:lnTo>
                  <a:cubicBezTo>
                    <a:pt x="269" y="523"/>
                    <a:pt x="299" y="543"/>
                    <a:pt x="309" y="578"/>
                  </a:cubicBezTo>
                  <a:lnTo>
                    <a:pt x="309" y="578"/>
                  </a:lnTo>
                  <a:cubicBezTo>
                    <a:pt x="329" y="629"/>
                    <a:pt x="299" y="670"/>
                    <a:pt x="329" y="720"/>
                  </a:cubicBezTo>
                  <a:lnTo>
                    <a:pt x="329" y="720"/>
                  </a:lnTo>
                  <a:cubicBezTo>
                    <a:pt x="350" y="756"/>
                    <a:pt x="395" y="811"/>
                    <a:pt x="441" y="806"/>
                  </a:cubicBezTo>
                  <a:lnTo>
                    <a:pt x="441" y="806"/>
                  </a:lnTo>
                  <a:cubicBezTo>
                    <a:pt x="441" y="806"/>
                    <a:pt x="826" y="715"/>
                    <a:pt x="826" y="715"/>
                  </a:cubicBezTo>
                  <a:lnTo>
                    <a:pt x="826" y="715"/>
                  </a:lnTo>
                  <a:cubicBezTo>
                    <a:pt x="912" y="700"/>
                    <a:pt x="1034" y="735"/>
                    <a:pt x="1125" y="746"/>
                  </a:cubicBezTo>
                  <a:lnTo>
                    <a:pt x="1125" y="746"/>
                  </a:lnTo>
                  <a:cubicBezTo>
                    <a:pt x="1221" y="756"/>
                    <a:pt x="1322" y="771"/>
                    <a:pt x="1419" y="786"/>
                  </a:cubicBezTo>
                  <a:lnTo>
                    <a:pt x="1419" y="786"/>
                  </a:lnTo>
                  <a:cubicBezTo>
                    <a:pt x="1662" y="822"/>
                    <a:pt x="1905" y="913"/>
                    <a:pt x="2148" y="832"/>
                  </a:cubicBezTo>
                  <a:lnTo>
                    <a:pt x="2148" y="832"/>
                  </a:lnTo>
                  <a:cubicBezTo>
                    <a:pt x="2325" y="776"/>
                    <a:pt x="2553" y="624"/>
                    <a:pt x="2477" y="396"/>
                  </a:cubicBezTo>
                  <a:lnTo>
                    <a:pt x="2477" y="396"/>
                  </a:lnTo>
                  <a:cubicBezTo>
                    <a:pt x="2437" y="274"/>
                    <a:pt x="2300" y="138"/>
                    <a:pt x="2178" y="128"/>
                  </a:cubicBezTo>
                  <a:lnTo>
                    <a:pt x="2178" y="128"/>
                  </a:lnTo>
                  <a:cubicBezTo>
                    <a:pt x="1905" y="112"/>
                    <a:pt x="836" y="229"/>
                    <a:pt x="836" y="229"/>
                  </a:cubicBezTo>
                  <a:lnTo>
                    <a:pt x="836" y="229"/>
                  </a:lnTo>
                  <a:lnTo>
                    <a:pt x="618" y="112"/>
                  </a:lnTo>
                  <a:lnTo>
                    <a:pt x="446" y="1"/>
                  </a:lnTo>
                  <a:cubicBezTo>
                    <a:pt x="446" y="1"/>
                    <a:pt x="431" y="112"/>
                    <a:pt x="436" y="183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832548" y="1916333"/>
              <a:ext cx="290875" cy="103982"/>
            </a:xfrm>
            <a:custGeom>
              <a:avLst/>
              <a:gdLst/>
              <a:ahLst/>
              <a:cxnLst/>
              <a:rect l="l" t="t" r="r" b="b"/>
              <a:pathLst>
                <a:path w="2554" h="913" extrusionOk="0">
                  <a:moveTo>
                    <a:pt x="1936" y="112"/>
                  </a:moveTo>
                  <a:lnTo>
                    <a:pt x="1718" y="229"/>
                  </a:lnTo>
                  <a:cubicBezTo>
                    <a:pt x="1718" y="229"/>
                    <a:pt x="644" y="112"/>
                    <a:pt x="370" y="128"/>
                  </a:cubicBezTo>
                  <a:lnTo>
                    <a:pt x="370" y="128"/>
                  </a:lnTo>
                  <a:cubicBezTo>
                    <a:pt x="254" y="138"/>
                    <a:pt x="117" y="274"/>
                    <a:pt x="77" y="396"/>
                  </a:cubicBezTo>
                  <a:lnTo>
                    <a:pt x="77" y="396"/>
                  </a:lnTo>
                  <a:cubicBezTo>
                    <a:pt x="1" y="624"/>
                    <a:pt x="228" y="776"/>
                    <a:pt x="406" y="832"/>
                  </a:cubicBezTo>
                  <a:lnTo>
                    <a:pt x="406" y="832"/>
                  </a:lnTo>
                  <a:cubicBezTo>
                    <a:pt x="649" y="913"/>
                    <a:pt x="887" y="822"/>
                    <a:pt x="1130" y="786"/>
                  </a:cubicBezTo>
                  <a:lnTo>
                    <a:pt x="1130" y="786"/>
                  </a:lnTo>
                  <a:cubicBezTo>
                    <a:pt x="1231" y="771"/>
                    <a:pt x="1328" y="756"/>
                    <a:pt x="1429" y="746"/>
                  </a:cubicBezTo>
                  <a:lnTo>
                    <a:pt x="1429" y="746"/>
                  </a:lnTo>
                  <a:cubicBezTo>
                    <a:pt x="1520" y="735"/>
                    <a:pt x="1637" y="700"/>
                    <a:pt x="1728" y="715"/>
                  </a:cubicBezTo>
                  <a:lnTo>
                    <a:pt x="1728" y="715"/>
                  </a:lnTo>
                  <a:cubicBezTo>
                    <a:pt x="1728" y="715"/>
                    <a:pt x="2113" y="806"/>
                    <a:pt x="2113" y="806"/>
                  </a:cubicBezTo>
                  <a:lnTo>
                    <a:pt x="2113" y="806"/>
                  </a:lnTo>
                  <a:cubicBezTo>
                    <a:pt x="2158" y="811"/>
                    <a:pt x="2204" y="756"/>
                    <a:pt x="2224" y="720"/>
                  </a:cubicBezTo>
                  <a:lnTo>
                    <a:pt x="2224" y="720"/>
                  </a:lnTo>
                  <a:cubicBezTo>
                    <a:pt x="2255" y="670"/>
                    <a:pt x="2224" y="629"/>
                    <a:pt x="2240" y="578"/>
                  </a:cubicBezTo>
                  <a:lnTo>
                    <a:pt x="2240" y="578"/>
                  </a:lnTo>
                  <a:cubicBezTo>
                    <a:pt x="2250" y="543"/>
                    <a:pt x="2285" y="523"/>
                    <a:pt x="2316" y="502"/>
                  </a:cubicBezTo>
                  <a:lnTo>
                    <a:pt x="2316" y="502"/>
                  </a:lnTo>
                  <a:cubicBezTo>
                    <a:pt x="2361" y="467"/>
                    <a:pt x="2341" y="431"/>
                    <a:pt x="2336" y="381"/>
                  </a:cubicBezTo>
                  <a:lnTo>
                    <a:pt x="2336" y="381"/>
                  </a:lnTo>
                  <a:cubicBezTo>
                    <a:pt x="2336" y="366"/>
                    <a:pt x="2417" y="320"/>
                    <a:pt x="2422" y="310"/>
                  </a:cubicBezTo>
                  <a:lnTo>
                    <a:pt x="2422" y="310"/>
                  </a:lnTo>
                  <a:cubicBezTo>
                    <a:pt x="2452" y="290"/>
                    <a:pt x="2493" y="274"/>
                    <a:pt x="2518" y="244"/>
                  </a:cubicBezTo>
                  <a:lnTo>
                    <a:pt x="2518" y="244"/>
                  </a:lnTo>
                  <a:cubicBezTo>
                    <a:pt x="2554" y="209"/>
                    <a:pt x="2528" y="168"/>
                    <a:pt x="2508" y="133"/>
                  </a:cubicBezTo>
                  <a:lnTo>
                    <a:pt x="2508" y="133"/>
                  </a:lnTo>
                  <a:lnTo>
                    <a:pt x="2118" y="183"/>
                  </a:lnTo>
                  <a:cubicBezTo>
                    <a:pt x="2118" y="112"/>
                    <a:pt x="2108" y="1"/>
                    <a:pt x="2108" y="1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6"/>
          <p:cNvGrpSpPr/>
          <p:nvPr/>
        </p:nvGrpSpPr>
        <p:grpSpPr>
          <a:xfrm>
            <a:off x="3862520" y="3631200"/>
            <a:ext cx="4290880" cy="1099200"/>
            <a:chOff x="3862520" y="3631200"/>
            <a:chExt cx="4290880" cy="1099200"/>
          </a:xfrm>
        </p:grpSpPr>
        <p:sp>
          <p:nvSpPr>
            <p:cNvPr id="286" name="Google Shape;286;p16"/>
            <p:cNvSpPr/>
            <p:nvPr/>
          </p:nvSpPr>
          <p:spPr>
            <a:xfrm flipH="1">
              <a:off x="4755000" y="3631200"/>
              <a:ext cx="3398400" cy="1099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 txBox="1"/>
            <p:nvPr/>
          </p:nvSpPr>
          <p:spPr>
            <a:xfrm flipH="1">
              <a:off x="4905018" y="3641430"/>
              <a:ext cx="2491192" cy="10664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With the help of this collection, we can spot trends in the dissemination of false information and create fresh tactics to stop it.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 flipH="1">
              <a:off x="7256192" y="381765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 flipH="1">
              <a:off x="3862520" y="3945825"/>
              <a:ext cx="479700" cy="469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cxnSp>
          <p:nvCxnSpPr>
            <p:cNvPr id="292" name="Google Shape;292;p16"/>
            <p:cNvCxnSpPr>
              <a:stCxn id="291" idx="2"/>
              <a:endCxn id="286" idx="3"/>
            </p:cNvCxnSpPr>
            <p:nvPr/>
          </p:nvCxnSpPr>
          <p:spPr>
            <a:xfrm>
              <a:off x="4342220" y="4180725"/>
              <a:ext cx="41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3" name="Google Shape;293;p16"/>
          <p:cNvGrpSpPr/>
          <p:nvPr/>
        </p:nvGrpSpPr>
        <p:grpSpPr>
          <a:xfrm>
            <a:off x="4395915" y="2411250"/>
            <a:ext cx="4290881" cy="1163232"/>
            <a:chOff x="4395915" y="2411250"/>
            <a:chExt cx="4290881" cy="1163232"/>
          </a:xfrm>
        </p:grpSpPr>
        <p:sp>
          <p:nvSpPr>
            <p:cNvPr id="294" name="Google Shape;294;p16"/>
            <p:cNvSpPr/>
            <p:nvPr/>
          </p:nvSpPr>
          <p:spPr>
            <a:xfrm flipH="1">
              <a:off x="5288396" y="2411250"/>
              <a:ext cx="3398400" cy="1099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 txBox="1"/>
            <p:nvPr/>
          </p:nvSpPr>
          <p:spPr>
            <a:xfrm flipH="1">
              <a:off x="5433527" y="2421003"/>
              <a:ext cx="2713769" cy="1153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There is a Misinformation dataset over 79,000 articles, consisting of true articles and articles of misinformation from various sources.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 flipH="1">
              <a:off x="7789587" y="259770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 flipH="1">
              <a:off x="4395915" y="2725950"/>
              <a:ext cx="479700" cy="46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cxnSp>
          <p:nvCxnSpPr>
            <p:cNvPr id="300" name="Google Shape;300;p16"/>
            <p:cNvCxnSpPr>
              <a:stCxn id="294" idx="3"/>
              <a:endCxn id="299" idx="2"/>
            </p:cNvCxnSpPr>
            <p:nvPr/>
          </p:nvCxnSpPr>
          <p:spPr>
            <a:xfrm rot="10800000">
              <a:off x="4875596" y="2960850"/>
              <a:ext cx="41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1" name="Google Shape;301;p16"/>
          <p:cNvGrpSpPr/>
          <p:nvPr/>
        </p:nvGrpSpPr>
        <p:grpSpPr>
          <a:xfrm>
            <a:off x="3862520" y="1165810"/>
            <a:ext cx="4290880" cy="1124690"/>
            <a:chOff x="3862520" y="1165810"/>
            <a:chExt cx="4290880" cy="1124690"/>
          </a:xfrm>
        </p:grpSpPr>
        <p:sp>
          <p:nvSpPr>
            <p:cNvPr id="302" name="Google Shape;302;p16"/>
            <p:cNvSpPr/>
            <p:nvPr/>
          </p:nvSpPr>
          <p:spPr>
            <a:xfrm flipH="1">
              <a:off x="4755000" y="1191300"/>
              <a:ext cx="3398400" cy="1099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 txBox="1"/>
            <p:nvPr/>
          </p:nvSpPr>
          <p:spPr>
            <a:xfrm flipH="1">
              <a:off x="4950458" y="1165810"/>
              <a:ext cx="2576508" cy="1106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spread of false information can manipulate people's perceptions of reality, influence politics, and intensify social conflicts.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7256192" y="137775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 flipH="1">
              <a:off x="3862520" y="1506075"/>
              <a:ext cx="479700" cy="46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cxnSp>
          <p:nvCxnSpPr>
            <p:cNvPr id="308" name="Google Shape;308;p16"/>
            <p:cNvCxnSpPr>
              <a:stCxn id="302" idx="3"/>
              <a:endCxn id="307" idx="2"/>
            </p:cNvCxnSpPr>
            <p:nvPr/>
          </p:nvCxnSpPr>
          <p:spPr>
            <a:xfrm rot="10800000">
              <a:off x="4342200" y="1740900"/>
              <a:ext cx="41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9" name="Google Shape;309;p16"/>
          <p:cNvGrpSpPr/>
          <p:nvPr/>
        </p:nvGrpSpPr>
        <p:grpSpPr>
          <a:xfrm>
            <a:off x="7451650" y="1525193"/>
            <a:ext cx="350703" cy="431557"/>
            <a:chOff x="9099575" y="1917030"/>
            <a:chExt cx="350703" cy="431557"/>
          </a:xfrm>
        </p:grpSpPr>
        <p:sp>
          <p:nvSpPr>
            <p:cNvPr id="310" name="Google Shape;310;p16"/>
            <p:cNvSpPr/>
            <p:nvPr/>
          </p:nvSpPr>
          <p:spPr>
            <a:xfrm>
              <a:off x="9099575" y="1917030"/>
              <a:ext cx="350703" cy="431557"/>
            </a:xfrm>
            <a:custGeom>
              <a:avLst/>
              <a:gdLst/>
              <a:ahLst/>
              <a:cxnLst/>
              <a:rect l="l" t="t" r="r" b="b"/>
              <a:pathLst>
                <a:path w="6966" h="8572" extrusionOk="0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8227"/>
                  </a:lnTo>
                  <a:cubicBezTo>
                    <a:pt x="0" y="8414"/>
                    <a:pt x="157" y="8571"/>
                    <a:pt x="350" y="8571"/>
                  </a:cubicBezTo>
                  <a:lnTo>
                    <a:pt x="6616" y="8571"/>
                  </a:lnTo>
                  <a:cubicBezTo>
                    <a:pt x="6809" y="8571"/>
                    <a:pt x="6966" y="8414"/>
                    <a:pt x="6966" y="8227"/>
                  </a:cubicBezTo>
                  <a:lnTo>
                    <a:pt x="6966" y="350"/>
                  </a:lnTo>
                  <a:cubicBezTo>
                    <a:pt x="6966" y="157"/>
                    <a:pt x="6809" y="0"/>
                    <a:pt x="6616" y="0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9127366" y="2000403"/>
              <a:ext cx="295122" cy="319590"/>
            </a:xfrm>
            <a:custGeom>
              <a:avLst/>
              <a:gdLst/>
              <a:ahLst/>
              <a:cxnLst/>
              <a:rect l="l" t="t" r="r" b="b"/>
              <a:pathLst>
                <a:path w="5862" h="6348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272"/>
                    <a:pt x="77" y="6348"/>
                    <a:pt x="173" y="6348"/>
                  </a:cubicBezTo>
                  <a:lnTo>
                    <a:pt x="5689" y="6348"/>
                  </a:lnTo>
                  <a:cubicBezTo>
                    <a:pt x="5785" y="6348"/>
                    <a:pt x="5861" y="6272"/>
                    <a:pt x="5861" y="6176"/>
                  </a:cubicBezTo>
                  <a:lnTo>
                    <a:pt x="5861" y="1"/>
                  </a:lnTo>
                  <a:close/>
                </a:path>
              </a:pathLst>
            </a:custGeom>
            <a:solidFill>
              <a:srgbClr val="F9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9127366" y="1944821"/>
              <a:ext cx="295122" cy="56638"/>
            </a:xfrm>
            <a:custGeom>
              <a:avLst/>
              <a:gdLst/>
              <a:ahLst/>
              <a:cxnLst/>
              <a:rect l="l" t="t" r="r" b="b"/>
              <a:pathLst>
                <a:path w="5862" h="1125" extrusionOk="0">
                  <a:moveTo>
                    <a:pt x="173" y="0"/>
                  </a:moveTo>
                  <a:cubicBezTo>
                    <a:pt x="77" y="0"/>
                    <a:pt x="1" y="81"/>
                    <a:pt x="1" y="173"/>
                  </a:cubicBezTo>
                  <a:lnTo>
                    <a:pt x="1" y="1125"/>
                  </a:lnTo>
                  <a:lnTo>
                    <a:pt x="5861" y="1125"/>
                  </a:lnTo>
                  <a:lnTo>
                    <a:pt x="5861" y="178"/>
                  </a:lnTo>
                  <a:cubicBezTo>
                    <a:pt x="5861" y="81"/>
                    <a:pt x="5785" y="0"/>
                    <a:pt x="5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9149317" y="2234763"/>
              <a:ext cx="251977" cy="64089"/>
            </a:xfrm>
            <a:custGeom>
              <a:avLst/>
              <a:gdLst/>
              <a:ahLst/>
              <a:cxnLst/>
              <a:rect l="l" t="t" r="r" b="b"/>
              <a:pathLst>
                <a:path w="5005" h="1273" extrusionOk="0">
                  <a:moveTo>
                    <a:pt x="132" y="1"/>
                  </a:moveTo>
                  <a:cubicBezTo>
                    <a:pt x="61" y="1"/>
                    <a:pt x="0" y="62"/>
                    <a:pt x="0" y="133"/>
                  </a:cubicBezTo>
                  <a:lnTo>
                    <a:pt x="0" y="1146"/>
                  </a:lnTo>
                  <a:cubicBezTo>
                    <a:pt x="0" y="1217"/>
                    <a:pt x="61" y="1272"/>
                    <a:pt x="132" y="1272"/>
                  </a:cubicBezTo>
                  <a:lnTo>
                    <a:pt x="4878" y="1272"/>
                  </a:lnTo>
                  <a:cubicBezTo>
                    <a:pt x="4949" y="1272"/>
                    <a:pt x="5005" y="1217"/>
                    <a:pt x="5005" y="1146"/>
                  </a:cubicBezTo>
                  <a:lnTo>
                    <a:pt x="5005" y="133"/>
                  </a:lnTo>
                  <a:cubicBezTo>
                    <a:pt x="5005" y="62"/>
                    <a:pt x="4949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9296981" y="2060365"/>
              <a:ext cx="104315" cy="12788"/>
            </a:xfrm>
            <a:custGeom>
              <a:avLst/>
              <a:gdLst/>
              <a:ahLst/>
              <a:cxnLst/>
              <a:rect l="l" t="t" r="r" b="b"/>
              <a:pathLst>
                <a:path w="2072" h="254" extrusionOk="0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20" y="203"/>
                    <a:pt x="76" y="253"/>
                    <a:pt x="142" y="253"/>
                  </a:cubicBezTo>
                  <a:lnTo>
                    <a:pt x="1935" y="253"/>
                  </a:lnTo>
                  <a:cubicBezTo>
                    <a:pt x="2011" y="253"/>
                    <a:pt x="2072" y="187"/>
                    <a:pt x="2062" y="111"/>
                  </a:cubicBezTo>
                  <a:cubicBezTo>
                    <a:pt x="2057" y="46"/>
                    <a:pt x="1996" y="0"/>
                    <a:pt x="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9316113" y="2031769"/>
              <a:ext cx="83673" cy="12536"/>
            </a:xfrm>
            <a:custGeom>
              <a:avLst/>
              <a:gdLst/>
              <a:ahLst/>
              <a:cxnLst/>
              <a:rect l="l" t="t" r="r" b="b"/>
              <a:pathLst>
                <a:path w="1662" h="249" extrusionOk="0">
                  <a:moveTo>
                    <a:pt x="127" y="1"/>
                  </a:moveTo>
                  <a:cubicBezTo>
                    <a:pt x="61" y="1"/>
                    <a:pt x="0" y="56"/>
                    <a:pt x="5" y="127"/>
                  </a:cubicBezTo>
                  <a:cubicBezTo>
                    <a:pt x="5" y="198"/>
                    <a:pt x="66" y="249"/>
                    <a:pt x="137" y="249"/>
                  </a:cubicBezTo>
                  <a:lnTo>
                    <a:pt x="1535" y="249"/>
                  </a:lnTo>
                  <a:cubicBezTo>
                    <a:pt x="1601" y="249"/>
                    <a:pt x="1662" y="193"/>
                    <a:pt x="1657" y="122"/>
                  </a:cubicBezTo>
                  <a:cubicBezTo>
                    <a:pt x="1657" y="51"/>
                    <a:pt x="1596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9296981" y="2089918"/>
              <a:ext cx="104315" cy="12536"/>
            </a:xfrm>
            <a:custGeom>
              <a:avLst/>
              <a:gdLst/>
              <a:ahLst/>
              <a:cxnLst/>
              <a:rect l="l" t="t" r="r" b="b"/>
              <a:pathLst>
                <a:path w="2072" h="249" extrusionOk="0">
                  <a:moveTo>
                    <a:pt x="137" y="1"/>
                  </a:moveTo>
                  <a:cubicBezTo>
                    <a:pt x="61" y="1"/>
                    <a:pt x="0" y="61"/>
                    <a:pt x="10" y="142"/>
                  </a:cubicBezTo>
                  <a:cubicBezTo>
                    <a:pt x="20" y="203"/>
                    <a:pt x="76" y="249"/>
                    <a:pt x="142" y="249"/>
                  </a:cubicBezTo>
                  <a:lnTo>
                    <a:pt x="1935" y="249"/>
                  </a:lnTo>
                  <a:cubicBezTo>
                    <a:pt x="2011" y="249"/>
                    <a:pt x="2072" y="188"/>
                    <a:pt x="2062" y="107"/>
                  </a:cubicBezTo>
                  <a:cubicBezTo>
                    <a:pt x="2057" y="46"/>
                    <a:pt x="1996" y="1"/>
                    <a:pt x="1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9296981" y="2119270"/>
              <a:ext cx="104315" cy="12788"/>
            </a:xfrm>
            <a:custGeom>
              <a:avLst/>
              <a:gdLst/>
              <a:ahLst/>
              <a:cxnLst/>
              <a:rect l="l" t="t" r="r" b="b"/>
              <a:pathLst>
                <a:path w="2072" h="254" extrusionOk="0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20" y="208"/>
                    <a:pt x="76" y="253"/>
                    <a:pt x="142" y="253"/>
                  </a:cubicBezTo>
                  <a:lnTo>
                    <a:pt x="1935" y="253"/>
                  </a:lnTo>
                  <a:cubicBezTo>
                    <a:pt x="2011" y="253"/>
                    <a:pt x="2072" y="188"/>
                    <a:pt x="2062" y="112"/>
                  </a:cubicBezTo>
                  <a:cubicBezTo>
                    <a:pt x="2057" y="51"/>
                    <a:pt x="1996" y="0"/>
                    <a:pt x="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9148813" y="2148067"/>
              <a:ext cx="252480" cy="12536"/>
            </a:xfrm>
            <a:custGeom>
              <a:avLst/>
              <a:gdLst/>
              <a:ahLst/>
              <a:cxnLst/>
              <a:rect l="l" t="t" r="r" b="b"/>
              <a:pathLst>
                <a:path w="5015" h="249" extrusionOk="0">
                  <a:moveTo>
                    <a:pt x="137" y="1"/>
                  </a:moveTo>
                  <a:cubicBezTo>
                    <a:pt x="61" y="1"/>
                    <a:pt x="0" y="66"/>
                    <a:pt x="10" y="142"/>
                  </a:cubicBezTo>
                  <a:cubicBezTo>
                    <a:pt x="15" y="203"/>
                    <a:pt x="76" y="249"/>
                    <a:pt x="142" y="249"/>
                  </a:cubicBezTo>
                  <a:lnTo>
                    <a:pt x="4878" y="249"/>
                  </a:lnTo>
                  <a:cubicBezTo>
                    <a:pt x="4954" y="249"/>
                    <a:pt x="5015" y="188"/>
                    <a:pt x="5005" y="112"/>
                  </a:cubicBezTo>
                  <a:cubicBezTo>
                    <a:pt x="5000" y="46"/>
                    <a:pt x="4939" y="1"/>
                    <a:pt x="4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9148813" y="2177419"/>
              <a:ext cx="252480" cy="12788"/>
            </a:xfrm>
            <a:custGeom>
              <a:avLst/>
              <a:gdLst/>
              <a:ahLst/>
              <a:cxnLst/>
              <a:rect l="l" t="t" r="r" b="b"/>
              <a:pathLst>
                <a:path w="5015" h="254" extrusionOk="0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15" y="208"/>
                    <a:pt x="76" y="253"/>
                    <a:pt x="142" y="253"/>
                  </a:cubicBezTo>
                  <a:lnTo>
                    <a:pt x="4878" y="253"/>
                  </a:lnTo>
                  <a:cubicBezTo>
                    <a:pt x="4954" y="253"/>
                    <a:pt x="5015" y="188"/>
                    <a:pt x="5005" y="112"/>
                  </a:cubicBezTo>
                  <a:cubicBezTo>
                    <a:pt x="5000" y="51"/>
                    <a:pt x="4939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9148813" y="2206972"/>
              <a:ext cx="182350" cy="12838"/>
            </a:xfrm>
            <a:custGeom>
              <a:avLst/>
              <a:gdLst/>
              <a:ahLst/>
              <a:cxnLst/>
              <a:rect l="l" t="t" r="r" b="b"/>
              <a:pathLst>
                <a:path w="3622" h="255" extrusionOk="0">
                  <a:moveTo>
                    <a:pt x="137" y="1"/>
                  </a:moveTo>
                  <a:cubicBezTo>
                    <a:pt x="61" y="1"/>
                    <a:pt x="0" y="67"/>
                    <a:pt x="10" y="143"/>
                  </a:cubicBezTo>
                  <a:cubicBezTo>
                    <a:pt x="15" y="208"/>
                    <a:pt x="76" y="254"/>
                    <a:pt x="142" y="254"/>
                  </a:cubicBezTo>
                  <a:lnTo>
                    <a:pt x="3485" y="254"/>
                  </a:lnTo>
                  <a:cubicBezTo>
                    <a:pt x="3561" y="254"/>
                    <a:pt x="3622" y="188"/>
                    <a:pt x="3612" y="112"/>
                  </a:cubicBezTo>
                  <a:cubicBezTo>
                    <a:pt x="3602" y="46"/>
                    <a:pt x="3546" y="1"/>
                    <a:pt x="3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9149317" y="2030762"/>
              <a:ext cx="133163" cy="101294"/>
            </a:xfrm>
            <a:custGeom>
              <a:avLst/>
              <a:gdLst/>
              <a:ahLst/>
              <a:cxnLst/>
              <a:rect l="l" t="t" r="r" b="b"/>
              <a:pathLst>
                <a:path w="2645" h="2012" extrusionOk="0">
                  <a:moveTo>
                    <a:pt x="132" y="0"/>
                  </a:moveTo>
                  <a:cubicBezTo>
                    <a:pt x="61" y="0"/>
                    <a:pt x="0" y="61"/>
                    <a:pt x="0" y="132"/>
                  </a:cubicBezTo>
                  <a:lnTo>
                    <a:pt x="0" y="1880"/>
                  </a:lnTo>
                  <a:cubicBezTo>
                    <a:pt x="0" y="1956"/>
                    <a:pt x="61" y="2011"/>
                    <a:pt x="132" y="2011"/>
                  </a:cubicBezTo>
                  <a:lnTo>
                    <a:pt x="2518" y="2011"/>
                  </a:lnTo>
                  <a:cubicBezTo>
                    <a:pt x="2589" y="2011"/>
                    <a:pt x="2644" y="1956"/>
                    <a:pt x="2644" y="1880"/>
                  </a:cubicBezTo>
                  <a:lnTo>
                    <a:pt x="2644" y="132"/>
                  </a:lnTo>
                  <a:cubicBezTo>
                    <a:pt x="2644" y="61"/>
                    <a:pt x="2589" y="0"/>
                    <a:pt x="2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16"/>
          <p:cNvGrpSpPr/>
          <p:nvPr/>
        </p:nvGrpSpPr>
        <p:grpSpPr>
          <a:xfrm>
            <a:off x="7411217" y="3973731"/>
            <a:ext cx="431563" cy="414139"/>
            <a:chOff x="10730480" y="2546706"/>
            <a:chExt cx="431563" cy="414139"/>
          </a:xfrm>
        </p:grpSpPr>
        <p:sp>
          <p:nvSpPr>
            <p:cNvPr id="323" name="Google Shape;323;p16"/>
            <p:cNvSpPr/>
            <p:nvPr/>
          </p:nvSpPr>
          <p:spPr>
            <a:xfrm>
              <a:off x="11119150" y="2960599"/>
              <a:ext cx="806" cy="50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" y="0"/>
                  </a:moveTo>
                  <a:lnTo>
                    <a:pt x="16" y="0"/>
                  </a:lnTo>
                  <a:lnTo>
                    <a:pt x="16" y="0"/>
                  </a:lnTo>
                  <a:cubicBezTo>
                    <a:pt x="11" y="0"/>
                    <a:pt x="6" y="0"/>
                    <a:pt x="1" y="0"/>
                  </a:cubicBezTo>
                  <a:close/>
                </a:path>
              </a:pathLst>
            </a:custGeom>
            <a:solidFill>
              <a:srgbClr val="90D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0730480" y="2546706"/>
              <a:ext cx="388462" cy="413937"/>
            </a:xfrm>
            <a:custGeom>
              <a:avLst/>
              <a:gdLst/>
              <a:ahLst/>
              <a:cxnLst/>
              <a:rect l="l" t="t" r="r" b="b"/>
              <a:pathLst>
                <a:path w="7716" h="8222" extrusionOk="0">
                  <a:moveTo>
                    <a:pt x="350" y="0"/>
                  </a:moveTo>
                  <a:cubicBezTo>
                    <a:pt x="158" y="0"/>
                    <a:pt x="1" y="157"/>
                    <a:pt x="1" y="350"/>
                  </a:cubicBezTo>
                  <a:lnTo>
                    <a:pt x="1" y="7386"/>
                  </a:lnTo>
                  <a:cubicBezTo>
                    <a:pt x="1" y="7847"/>
                    <a:pt x="376" y="8221"/>
                    <a:pt x="837" y="8221"/>
                  </a:cubicBezTo>
                  <a:lnTo>
                    <a:pt x="7716" y="8221"/>
                  </a:lnTo>
                  <a:cubicBezTo>
                    <a:pt x="7260" y="8211"/>
                    <a:pt x="6900" y="7826"/>
                    <a:pt x="6900" y="7370"/>
                  </a:cubicBezTo>
                  <a:lnTo>
                    <a:pt x="6900" y="350"/>
                  </a:lnTo>
                  <a:cubicBezTo>
                    <a:pt x="6900" y="157"/>
                    <a:pt x="6743" y="0"/>
                    <a:pt x="6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1077866" y="2583660"/>
              <a:ext cx="84177" cy="377185"/>
            </a:xfrm>
            <a:custGeom>
              <a:avLst/>
              <a:gdLst/>
              <a:ahLst/>
              <a:cxnLst/>
              <a:rect l="l" t="t" r="r" b="b"/>
              <a:pathLst>
                <a:path w="1672" h="7492" extrusionOk="0">
                  <a:moveTo>
                    <a:pt x="0" y="1"/>
                  </a:moveTo>
                  <a:lnTo>
                    <a:pt x="0" y="6642"/>
                  </a:lnTo>
                  <a:cubicBezTo>
                    <a:pt x="0" y="7077"/>
                    <a:pt x="324" y="7447"/>
                    <a:pt x="760" y="7487"/>
                  </a:cubicBezTo>
                  <a:cubicBezTo>
                    <a:pt x="787" y="7490"/>
                    <a:pt x="813" y="7491"/>
                    <a:pt x="839" y="7491"/>
                  </a:cubicBezTo>
                  <a:cubicBezTo>
                    <a:pt x="1300" y="7491"/>
                    <a:pt x="1672" y="7117"/>
                    <a:pt x="1672" y="6652"/>
                  </a:cubicBezTo>
                  <a:lnTo>
                    <a:pt x="1672" y="1723"/>
                  </a:lnTo>
                  <a:cubicBezTo>
                    <a:pt x="1672" y="1530"/>
                    <a:pt x="1515" y="1373"/>
                    <a:pt x="1322" y="1373"/>
                  </a:cubicBezTo>
                  <a:lnTo>
                    <a:pt x="552" y="1373"/>
                  </a:lnTo>
                  <a:lnTo>
                    <a:pt x="552" y="350"/>
                  </a:lnTo>
                  <a:cubicBezTo>
                    <a:pt x="552" y="158"/>
                    <a:pt x="395" y="1"/>
                    <a:pt x="2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1105657" y="2618348"/>
              <a:ext cx="27841" cy="314052"/>
            </a:xfrm>
            <a:custGeom>
              <a:avLst/>
              <a:gdLst/>
              <a:ahLst/>
              <a:cxnLst/>
              <a:rect l="l" t="t" r="r" b="b"/>
              <a:pathLst>
                <a:path w="553" h="6238" extrusionOk="0">
                  <a:moveTo>
                    <a:pt x="0" y="0"/>
                  </a:moveTo>
                  <a:lnTo>
                    <a:pt x="0" y="5953"/>
                  </a:lnTo>
                  <a:cubicBezTo>
                    <a:pt x="0" y="6106"/>
                    <a:pt x="123" y="6237"/>
                    <a:pt x="275" y="6237"/>
                  </a:cubicBezTo>
                  <a:cubicBezTo>
                    <a:pt x="283" y="6237"/>
                    <a:pt x="291" y="6237"/>
                    <a:pt x="299" y="6236"/>
                  </a:cubicBezTo>
                  <a:cubicBezTo>
                    <a:pt x="441" y="6226"/>
                    <a:pt x="552" y="6104"/>
                    <a:pt x="552" y="5958"/>
                  </a:cubicBezTo>
                  <a:lnTo>
                    <a:pt x="552" y="350"/>
                  </a:lnTo>
                  <a:cubicBezTo>
                    <a:pt x="552" y="158"/>
                    <a:pt x="395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0751675" y="2772658"/>
              <a:ext cx="305040" cy="12536"/>
            </a:xfrm>
            <a:custGeom>
              <a:avLst/>
              <a:gdLst/>
              <a:ahLst/>
              <a:cxnLst/>
              <a:rect l="l" t="t" r="r" b="b"/>
              <a:pathLst>
                <a:path w="6059" h="249" extrusionOk="0">
                  <a:moveTo>
                    <a:pt x="137" y="0"/>
                  </a:moveTo>
                  <a:cubicBezTo>
                    <a:pt x="61" y="0"/>
                    <a:pt x="0" y="61"/>
                    <a:pt x="5" y="137"/>
                  </a:cubicBezTo>
                  <a:cubicBezTo>
                    <a:pt x="15" y="203"/>
                    <a:pt x="71" y="248"/>
                    <a:pt x="137" y="248"/>
                  </a:cubicBezTo>
                  <a:lnTo>
                    <a:pt x="5917" y="248"/>
                  </a:lnTo>
                  <a:cubicBezTo>
                    <a:pt x="5998" y="248"/>
                    <a:pt x="6059" y="183"/>
                    <a:pt x="6049" y="107"/>
                  </a:cubicBezTo>
                  <a:cubicBezTo>
                    <a:pt x="6038" y="46"/>
                    <a:pt x="5983" y="0"/>
                    <a:pt x="5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10751675" y="2814697"/>
              <a:ext cx="305040" cy="12586"/>
            </a:xfrm>
            <a:custGeom>
              <a:avLst/>
              <a:gdLst/>
              <a:ahLst/>
              <a:cxnLst/>
              <a:rect l="l" t="t" r="r" b="b"/>
              <a:pathLst>
                <a:path w="6059" h="250" extrusionOk="0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4"/>
                    <a:pt x="71" y="249"/>
                    <a:pt x="137" y="249"/>
                  </a:cubicBezTo>
                  <a:lnTo>
                    <a:pt x="5917" y="249"/>
                  </a:lnTo>
                  <a:cubicBezTo>
                    <a:pt x="5998" y="249"/>
                    <a:pt x="6059" y="188"/>
                    <a:pt x="6049" y="112"/>
                  </a:cubicBezTo>
                  <a:cubicBezTo>
                    <a:pt x="6038" y="47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10751675" y="2856786"/>
              <a:ext cx="305040" cy="12838"/>
            </a:xfrm>
            <a:custGeom>
              <a:avLst/>
              <a:gdLst/>
              <a:ahLst/>
              <a:cxnLst/>
              <a:rect l="l" t="t" r="r" b="b"/>
              <a:pathLst>
                <a:path w="6059" h="255" extrusionOk="0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8"/>
                    <a:pt x="71" y="254"/>
                    <a:pt x="137" y="254"/>
                  </a:cubicBezTo>
                  <a:lnTo>
                    <a:pt x="5917" y="254"/>
                  </a:lnTo>
                  <a:cubicBezTo>
                    <a:pt x="5998" y="254"/>
                    <a:pt x="6059" y="188"/>
                    <a:pt x="6049" y="112"/>
                  </a:cubicBezTo>
                  <a:cubicBezTo>
                    <a:pt x="6038" y="46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10751675" y="2898875"/>
              <a:ext cx="305040" cy="12788"/>
            </a:xfrm>
            <a:custGeom>
              <a:avLst/>
              <a:gdLst/>
              <a:ahLst/>
              <a:cxnLst/>
              <a:rect l="l" t="t" r="r" b="b"/>
              <a:pathLst>
                <a:path w="6059" h="254" extrusionOk="0">
                  <a:moveTo>
                    <a:pt x="137" y="1"/>
                  </a:moveTo>
                  <a:cubicBezTo>
                    <a:pt x="61" y="1"/>
                    <a:pt x="0" y="66"/>
                    <a:pt x="5" y="142"/>
                  </a:cubicBezTo>
                  <a:cubicBezTo>
                    <a:pt x="15" y="208"/>
                    <a:pt x="71" y="254"/>
                    <a:pt x="137" y="254"/>
                  </a:cubicBezTo>
                  <a:lnTo>
                    <a:pt x="5917" y="254"/>
                  </a:lnTo>
                  <a:cubicBezTo>
                    <a:pt x="5998" y="254"/>
                    <a:pt x="6059" y="188"/>
                    <a:pt x="6049" y="112"/>
                  </a:cubicBezTo>
                  <a:cubicBezTo>
                    <a:pt x="6038" y="46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10751675" y="2646139"/>
              <a:ext cx="172683" cy="96964"/>
            </a:xfrm>
            <a:custGeom>
              <a:avLst/>
              <a:gdLst/>
              <a:ahLst/>
              <a:cxnLst/>
              <a:rect l="l" t="t" r="r" b="b"/>
              <a:pathLst>
                <a:path w="3430" h="1926" extrusionOk="0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lnTo>
                    <a:pt x="0" y="1794"/>
                  </a:lnTo>
                  <a:cubicBezTo>
                    <a:pt x="0" y="1870"/>
                    <a:pt x="56" y="1926"/>
                    <a:pt x="127" y="1926"/>
                  </a:cubicBezTo>
                  <a:lnTo>
                    <a:pt x="3303" y="1926"/>
                  </a:lnTo>
                  <a:cubicBezTo>
                    <a:pt x="3374" y="1926"/>
                    <a:pt x="3430" y="1870"/>
                    <a:pt x="3430" y="1794"/>
                  </a:cubicBezTo>
                  <a:lnTo>
                    <a:pt x="3430" y="127"/>
                  </a:lnTo>
                  <a:cubicBezTo>
                    <a:pt x="3430" y="56"/>
                    <a:pt x="3374" y="1"/>
                    <a:pt x="3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10939365" y="2730317"/>
              <a:ext cx="117354" cy="12788"/>
            </a:xfrm>
            <a:custGeom>
              <a:avLst/>
              <a:gdLst/>
              <a:ahLst/>
              <a:cxnLst/>
              <a:rect l="l" t="t" r="r" b="b"/>
              <a:pathLst>
                <a:path w="2331" h="254" extrusionOk="0">
                  <a:moveTo>
                    <a:pt x="137" y="0"/>
                  </a:moveTo>
                  <a:cubicBezTo>
                    <a:pt x="61" y="0"/>
                    <a:pt x="1" y="66"/>
                    <a:pt x="6" y="142"/>
                  </a:cubicBezTo>
                  <a:cubicBezTo>
                    <a:pt x="16" y="208"/>
                    <a:pt x="71" y="254"/>
                    <a:pt x="137" y="254"/>
                  </a:cubicBezTo>
                  <a:lnTo>
                    <a:pt x="2189" y="254"/>
                  </a:lnTo>
                  <a:cubicBezTo>
                    <a:pt x="2270" y="254"/>
                    <a:pt x="2331" y="188"/>
                    <a:pt x="2321" y="112"/>
                  </a:cubicBezTo>
                  <a:cubicBezTo>
                    <a:pt x="2310" y="51"/>
                    <a:pt x="2255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10965645" y="2646139"/>
              <a:ext cx="91074" cy="12536"/>
            </a:xfrm>
            <a:custGeom>
              <a:avLst/>
              <a:gdLst/>
              <a:ahLst/>
              <a:cxnLst/>
              <a:rect l="l" t="t" r="r" b="b"/>
              <a:pathLst>
                <a:path w="1809" h="249" extrusionOk="0">
                  <a:moveTo>
                    <a:pt x="137" y="1"/>
                  </a:moveTo>
                  <a:cubicBezTo>
                    <a:pt x="61" y="1"/>
                    <a:pt x="0" y="66"/>
                    <a:pt x="5" y="142"/>
                  </a:cubicBezTo>
                  <a:cubicBezTo>
                    <a:pt x="15" y="203"/>
                    <a:pt x="76" y="249"/>
                    <a:pt x="137" y="249"/>
                  </a:cubicBezTo>
                  <a:lnTo>
                    <a:pt x="1667" y="249"/>
                  </a:lnTo>
                  <a:cubicBezTo>
                    <a:pt x="1748" y="249"/>
                    <a:pt x="1809" y="188"/>
                    <a:pt x="1799" y="112"/>
                  </a:cubicBezTo>
                  <a:cubicBezTo>
                    <a:pt x="1788" y="46"/>
                    <a:pt x="1733" y="1"/>
                    <a:pt x="1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10939365" y="2688228"/>
              <a:ext cx="117354" cy="12788"/>
            </a:xfrm>
            <a:custGeom>
              <a:avLst/>
              <a:gdLst/>
              <a:ahLst/>
              <a:cxnLst/>
              <a:rect l="l" t="t" r="r" b="b"/>
              <a:pathLst>
                <a:path w="2331" h="254" extrusionOk="0">
                  <a:moveTo>
                    <a:pt x="137" y="0"/>
                  </a:moveTo>
                  <a:cubicBezTo>
                    <a:pt x="61" y="0"/>
                    <a:pt x="1" y="66"/>
                    <a:pt x="6" y="142"/>
                  </a:cubicBezTo>
                  <a:cubicBezTo>
                    <a:pt x="16" y="208"/>
                    <a:pt x="71" y="254"/>
                    <a:pt x="137" y="254"/>
                  </a:cubicBezTo>
                  <a:lnTo>
                    <a:pt x="2189" y="254"/>
                  </a:lnTo>
                  <a:cubicBezTo>
                    <a:pt x="2270" y="254"/>
                    <a:pt x="2331" y="188"/>
                    <a:pt x="2321" y="112"/>
                  </a:cubicBezTo>
                  <a:cubicBezTo>
                    <a:pt x="2310" y="46"/>
                    <a:pt x="2255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10751675" y="2568606"/>
              <a:ext cx="304285" cy="54876"/>
            </a:xfrm>
            <a:custGeom>
              <a:avLst/>
              <a:gdLst/>
              <a:ahLst/>
              <a:cxnLst/>
              <a:rect l="l" t="t" r="r" b="b"/>
              <a:pathLst>
                <a:path w="6044" h="1090" extrusionOk="0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lnTo>
                    <a:pt x="0" y="958"/>
                  </a:lnTo>
                  <a:cubicBezTo>
                    <a:pt x="0" y="1029"/>
                    <a:pt x="56" y="1090"/>
                    <a:pt x="127" y="1090"/>
                  </a:cubicBezTo>
                  <a:lnTo>
                    <a:pt x="5912" y="1090"/>
                  </a:lnTo>
                  <a:cubicBezTo>
                    <a:pt x="5983" y="1090"/>
                    <a:pt x="6044" y="1029"/>
                    <a:pt x="6044" y="958"/>
                  </a:cubicBezTo>
                  <a:lnTo>
                    <a:pt x="6044" y="127"/>
                  </a:lnTo>
                  <a:cubicBezTo>
                    <a:pt x="6044" y="56"/>
                    <a:pt x="5983" y="1"/>
                    <a:pt x="5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16"/>
          <p:cNvGrpSpPr/>
          <p:nvPr/>
        </p:nvGrpSpPr>
        <p:grpSpPr>
          <a:xfrm>
            <a:off x="7944593" y="2745063"/>
            <a:ext cx="431564" cy="431564"/>
            <a:chOff x="10534080" y="1861650"/>
            <a:chExt cx="431564" cy="431564"/>
          </a:xfrm>
        </p:grpSpPr>
        <p:sp>
          <p:nvSpPr>
            <p:cNvPr id="337" name="Google Shape;337;p16"/>
            <p:cNvSpPr/>
            <p:nvPr/>
          </p:nvSpPr>
          <p:spPr>
            <a:xfrm>
              <a:off x="10922449" y="2236575"/>
              <a:ext cx="12838" cy="43146"/>
            </a:xfrm>
            <a:custGeom>
              <a:avLst/>
              <a:gdLst/>
              <a:ahLst/>
              <a:cxnLst/>
              <a:rect l="l" t="t" r="r" b="b"/>
              <a:pathLst>
                <a:path w="255" h="857" extrusionOk="0">
                  <a:moveTo>
                    <a:pt x="128" y="0"/>
                  </a:moveTo>
                  <a:cubicBezTo>
                    <a:pt x="57" y="5"/>
                    <a:pt x="1" y="66"/>
                    <a:pt x="1" y="132"/>
                  </a:cubicBezTo>
                  <a:lnTo>
                    <a:pt x="1" y="724"/>
                  </a:lnTo>
                  <a:cubicBezTo>
                    <a:pt x="1" y="795"/>
                    <a:pt x="57" y="856"/>
                    <a:pt x="128" y="856"/>
                  </a:cubicBezTo>
                  <a:cubicBezTo>
                    <a:pt x="130" y="856"/>
                    <a:pt x="133" y="856"/>
                    <a:pt x="136" y="856"/>
                  </a:cubicBezTo>
                  <a:cubicBezTo>
                    <a:pt x="203" y="856"/>
                    <a:pt x="254" y="798"/>
                    <a:pt x="254" y="735"/>
                  </a:cubicBezTo>
                  <a:lnTo>
                    <a:pt x="254" y="127"/>
                  </a:lnTo>
                  <a:cubicBezTo>
                    <a:pt x="254" y="56"/>
                    <a:pt x="199" y="0"/>
                    <a:pt x="128" y="0"/>
                  </a:cubicBezTo>
                  <a:close/>
                </a:path>
              </a:pathLst>
            </a:custGeom>
            <a:solidFill>
              <a:srgbClr val="4070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0534080" y="2247752"/>
              <a:ext cx="322913" cy="45462"/>
            </a:xfrm>
            <a:custGeom>
              <a:avLst/>
              <a:gdLst/>
              <a:ahLst/>
              <a:cxnLst/>
              <a:rect l="l" t="t" r="r" b="b"/>
              <a:pathLst>
                <a:path w="6414" h="903" extrusionOk="0">
                  <a:moveTo>
                    <a:pt x="0" y="1"/>
                  </a:moveTo>
                  <a:lnTo>
                    <a:pt x="0" y="553"/>
                  </a:lnTo>
                  <a:cubicBezTo>
                    <a:pt x="0" y="746"/>
                    <a:pt x="157" y="903"/>
                    <a:pt x="350" y="903"/>
                  </a:cubicBezTo>
                  <a:lnTo>
                    <a:pt x="6064" y="903"/>
                  </a:lnTo>
                  <a:cubicBezTo>
                    <a:pt x="6256" y="903"/>
                    <a:pt x="6413" y="746"/>
                    <a:pt x="6413" y="553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0534080" y="2219710"/>
              <a:ext cx="322913" cy="45713"/>
            </a:xfrm>
            <a:custGeom>
              <a:avLst/>
              <a:gdLst/>
              <a:ahLst/>
              <a:cxnLst/>
              <a:rect l="l" t="t" r="r" b="b"/>
              <a:pathLst>
                <a:path w="6414" h="908" extrusionOk="0">
                  <a:moveTo>
                    <a:pt x="0" y="1"/>
                  </a:moveTo>
                  <a:lnTo>
                    <a:pt x="0" y="558"/>
                  </a:lnTo>
                  <a:cubicBezTo>
                    <a:pt x="0" y="750"/>
                    <a:pt x="157" y="907"/>
                    <a:pt x="350" y="907"/>
                  </a:cubicBezTo>
                  <a:lnTo>
                    <a:pt x="6064" y="907"/>
                  </a:lnTo>
                  <a:cubicBezTo>
                    <a:pt x="6256" y="907"/>
                    <a:pt x="6413" y="750"/>
                    <a:pt x="6413" y="558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0534080" y="1884356"/>
              <a:ext cx="322913" cy="59961"/>
            </a:xfrm>
            <a:custGeom>
              <a:avLst/>
              <a:gdLst/>
              <a:ahLst/>
              <a:cxnLst/>
              <a:rect l="l" t="t" r="r" b="b"/>
              <a:pathLst>
                <a:path w="6414" h="1191" extrusionOk="0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1191"/>
                  </a:lnTo>
                  <a:lnTo>
                    <a:pt x="6413" y="1191"/>
                  </a:lnTo>
                  <a:lnTo>
                    <a:pt x="6413" y="350"/>
                  </a:lnTo>
                  <a:cubicBezTo>
                    <a:pt x="6413" y="157"/>
                    <a:pt x="6256" y="0"/>
                    <a:pt x="6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0534080" y="1944268"/>
              <a:ext cx="322913" cy="293360"/>
            </a:xfrm>
            <a:custGeom>
              <a:avLst/>
              <a:gdLst/>
              <a:ahLst/>
              <a:cxnLst/>
              <a:rect l="l" t="t" r="r" b="b"/>
              <a:pathLst>
                <a:path w="6414" h="5827" extrusionOk="0">
                  <a:moveTo>
                    <a:pt x="0" y="1"/>
                  </a:moveTo>
                  <a:lnTo>
                    <a:pt x="0" y="5477"/>
                  </a:lnTo>
                  <a:cubicBezTo>
                    <a:pt x="0" y="5669"/>
                    <a:pt x="157" y="5826"/>
                    <a:pt x="350" y="5826"/>
                  </a:cubicBezTo>
                  <a:lnTo>
                    <a:pt x="6064" y="5826"/>
                  </a:lnTo>
                  <a:cubicBezTo>
                    <a:pt x="6256" y="5826"/>
                    <a:pt x="6413" y="5669"/>
                    <a:pt x="6413" y="5477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0783494" y="1861650"/>
              <a:ext cx="27841" cy="45462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178" y="1"/>
                  </a:moveTo>
                  <a:cubicBezTo>
                    <a:pt x="81" y="1"/>
                    <a:pt x="0" y="77"/>
                    <a:pt x="0" y="173"/>
                  </a:cubicBezTo>
                  <a:lnTo>
                    <a:pt x="0" y="730"/>
                  </a:lnTo>
                  <a:cubicBezTo>
                    <a:pt x="0" y="826"/>
                    <a:pt x="76" y="902"/>
                    <a:pt x="172" y="902"/>
                  </a:cubicBezTo>
                  <a:lnTo>
                    <a:pt x="380" y="902"/>
                  </a:lnTo>
                  <a:cubicBezTo>
                    <a:pt x="476" y="902"/>
                    <a:pt x="552" y="826"/>
                    <a:pt x="552" y="730"/>
                  </a:cubicBezTo>
                  <a:lnTo>
                    <a:pt x="552" y="173"/>
                  </a:lnTo>
                  <a:cubicBezTo>
                    <a:pt x="552" y="77"/>
                    <a:pt x="476" y="1"/>
                    <a:pt x="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10715124" y="1861650"/>
              <a:ext cx="28093" cy="45462"/>
            </a:xfrm>
            <a:custGeom>
              <a:avLst/>
              <a:gdLst/>
              <a:ahLst/>
              <a:cxnLst/>
              <a:rect l="l" t="t" r="r" b="b"/>
              <a:pathLst>
                <a:path w="558" h="903" extrusionOk="0">
                  <a:moveTo>
                    <a:pt x="178" y="1"/>
                  </a:moveTo>
                  <a:cubicBezTo>
                    <a:pt x="82" y="1"/>
                    <a:pt x="1" y="77"/>
                    <a:pt x="1" y="173"/>
                  </a:cubicBezTo>
                  <a:lnTo>
                    <a:pt x="1" y="730"/>
                  </a:lnTo>
                  <a:cubicBezTo>
                    <a:pt x="1" y="826"/>
                    <a:pt x="82" y="902"/>
                    <a:pt x="178" y="902"/>
                  </a:cubicBezTo>
                  <a:lnTo>
                    <a:pt x="381" y="902"/>
                  </a:lnTo>
                  <a:cubicBezTo>
                    <a:pt x="477" y="902"/>
                    <a:pt x="558" y="826"/>
                    <a:pt x="558" y="730"/>
                  </a:cubicBezTo>
                  <a:lnTo>
                    <a:pt x="558" y="173"/>
                  </a:lnTo>
                  <a:cubicBezTo>
                    <a:pt x="558" y="77"/>
                    <a:pt x="477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0647812" y="1861650"/>
              <a:ext cx="27841" cy="45462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173" y="1"/>
                  </a:moveTo>
                  <a:cubicBezTo>
                    <a:pt x="81" y="1"/>
                    <a:pt x="0" y="77"/>
                    <a:pt x="0" y="173"/>
                  </a:cubicBezTo>
                  <a:lnTo>
                    <a:pt x="0" y="730"/>
                  </a:lnTo>
                  <a:cubicBezTo>
                    <a:pt x="0" y="826"/>
                    <a:pt x="76" y="902"/>
                    <a:pt x="173" y="902"/>
                  </a:cubicBezTo>
                  <a:lnTo>
                    <a:pt x="380" y="902"/>
                  </a:lnTo>
                  <a:cubicBezTo>
                    <a:pt x="477" y="902"/>
                    <a:pt x="552" y="826"/>
                    <a:pt x="552" y="730"/>
                  </a:cubicBezTo>
                  <a:lnTo>
                    <a:pt x="552" y="173"/>
                  </a:lnTo>
                  <a:cubicBezTo>
                    <a:pt x="552" y="77"/>
                    <a:pt x="477" y="1"/>
                    <a:pt x="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10579442" y="1861650"/>
              <a:ext cx="27841" cy="45462"/>
            </a:xfrm>
            <a:custGeom>
              <a:avLst/>
              <a:gdLst/>
              <a:ahLst/>
              <a:cxnLst/>
              <a:rect l="l" t="t" r="r" b="b"/>
              <a:pathLst>
                <a:path w="553" h="903" extrusionOk="0">
                  <a:moveTo>
                    <a:pt x="178" y="1"/>
                  </a:moveTo>
                  <a:cubicBezTo>
                    <a:pt x="82" y="1"/>
                    <a:pt x="1" y="77"/>
                    <a:pt x="1" y="173"/>
                  </a:cubicBezTo>
                  <a:lnTo>
                    <a:pt x="1" y="730"/>
                  </a:lnTo>
                  <a:cubicBezTo>
                    <a:pt x="1" y="826"/>
                    <a:pt x="82" y="902"/>
                    <a:pt x="178" y="902"/>
                  </a:cubicBezTo>
                  <a:lnTo>
                    <a:pt x="381" y="902"/>
                  </a:lnTo>
                  <a:cubicBezTo>
                    <a:pt x="477" y="902"/>
                    <a:pt x="553" y="826"/>
                    <a:pt x="553" y="730"/>
                  </a:cubicBezTo>
                  <a:lnTo>
                    <a:pt x="553" y="173"/>
                  </a:lnTo>
                  <a:cubicBezTo>
                    <a:pt x="553" y="77"/>
                    <a:pt x="477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10900800" y="1881033"/>
              <a:ext cx="56386" cy="42139"/>
            </a:xfrm>
            <a:custGeom>
              <a:avLst/>
              <a:gdLst/>
              <a:ahLst/>
              <a:cxnLst/>
              <a:rect l="l" t="t" r="r" b="b"/>
              <a:pathLst>
                <a:path w="1120" h="837" extrusionOk="0">
                  <a:moveTo>
                    <a:pt x="345" y="1"/>
                  </a:moveTo>
                  <a:cubicBezTo>
                    <a:pt x="152" y="1"/>
                    <a:pt x="0" y="158"/>
                    <a:pt x="0" y="350"/>
                  </a:cubicBezTo>
                  <a:lnTo>
                    <a:pt x="0" y="836"/>
                  </a:lnTo>
                  <a:lnTo>
                    <a:pt x="1120" y="836"/>
                  </a:lnTo>
                  <a:lnTo>
                    <a:pt x="1120" y="350"/>
                  </a:lnTo>
                  <a:cubicBezTo>
                    <a:pt x="1120" y="158"/>
                    <a:pt x="963" y="1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10900800" y="1950913"/>
              <a:ext cx="56386" cy="308313"/>
            </a:xfrm>
            <a:custGeom>
              <a:avLst/>
              <a:gdLst/>
              <a:ahLst/>
              <a:cxnLst/>
              <a:rect l="l" t="t" r="r" b="b"/>
              <a:pathLst>
                <a:path w="1120" h="6124" extrusionOk="0">
                  <a:moveTo>
                    <a:pt x="0" y="1"/>
                  </a:moveTo>
                  <a:lnTo>
                    <a:pt x="0" y="5198"/>
                  </a:lnTo>
                  <a:cubicBezTo>
                    <a:pt x="0" y="5330"/>
                    <a:pt x="36" y="5461"/>
                    <a:pt x="107" y="5573"/>
                  </a:cubicBezTo>
                  <a:lnTo>
                    <a:pt x="411" y="6044"/>
                  </a:lnTo>
                  <a:cubicBezTo>
                    <a:pt x="446" y="6097"/>
                    <a:pt x="503" y="6124"/>
                    <a:pt x="560" y="6124"/>
                  </a:cubicBezTo>
                  <a:cubicBezTo>
                    <a:pt x="616" y="6124"/>
                    <a:pt x="672" y="6097"/>
                    <a:pt x="705" y="6044"/>
                  </a:cubicBezTo>
                  <a:lnTo>
                    <a:pt x="1008" y="5573"/>
                  </a:lnTo>
                  <a:cubicBezTo>
                    <a:pt x="1079" y="5461"/>
                    <a:pt x="1120" y="5330"/>
                    <a:pt x="1120" y="519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10892392" y="1923122"/>
              <a:ext cx="73252" cy="27841"/>
            </a:xfrm>
            <a:custGeom>
              <a:avLst/>
              <a:gdLst/>
              <a:ahLst/>
              <a:cxnLst/>
              <a:rect l="l" t="t" r="r" b="b"/>
              <a:pathLst>
                <a:path w="1455" h="553" extrusionOk="0">
                  <a:moveTo>
                    <a:pt x="137" y="0"/>
                  </a:moveTo>
                  <a:cubicBezTo>
                    <a:pt x="61" y="0"/>
                    <a:pt x="0" y="61"/>
                    <a:pt x="0" y="142"/>
                  </a:cubicBezTo>
                  <a:lnTo>
                    <a:pt x="0" y="416"/>
                  </a:lnTo>
                  <a:cubicBezTo>
                    <a:pt x="0" y="492"/>
                    <a:pt x="61" y="553"/>
                    <a:pt x="137" y="553"/>
                  </a:cubicBezTo>
                  <a:lnTo>
                    <a:pt x="1317" y="553"/>
                  </a:lnTo>
                  <a:cubicBezTo>
                    <a:pt x="1393" y="553"/>
                    <a:pt x="1454" y="492"/>
                    <a:pt x="1454" y="416"/>
                  </a:cubicBezTo>
                  <a:lnTo>
                    <a:pt x="1454" y="142"/>
                  </a:lnTo>
                  <a:cubicBezTo>
                    <a:pt x="1454" y="61"/>
                    <a:pt x="1393" y="0"/>
                    <a:pt x="1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10616698" y="1988169"/>
              <a:ext cx="201531" cy="12536"/>
            </a:xfrm>
            <a:custGeom>
              <a:avLst/>
              <a:gdLst/>
              <a:ahLst/>
              <a:cxnLst/>
              <a:rect l="l" t="t" r="r" b="b"/>
              <a:pathLst>
                <a:path w="4003" h="249" extrusionOk="0">
                  <a:moveTo>
                    <a:pt x="137" y="0"/>
                  </a:moveTo>
                  <a:cubicBezTo>
                    <a:pt x="61" y="0"/>
                    <a:pt x="0" y="61"/>
                    <a:pt x="5" y="137"/>
                  </a:cubicBezTo>
                  <a:cubicBezTo>
                    <a:pt x="16" y="203"/>
                    <a:pt x="71" y="248"/>
                    <a:pt x="137" y="248"/>
                  </a:cubicBezTo>
                  <a:lnTo>
                    <a:pt x="3865" y="248"/>
                  </a:lnTo>
                  <a:cubicBezTo>
                    <a:pt x="3941" y="248"/>
                    <a:pt x="4002" y="183"/>
                    <a:pt x="3992" y="107"/>
                  </a:cubicBezTo>
                  <a:cubicBezTo>
                    <a:pt x="3987" y="46"/>
                    <a:pt x="3926" y="0"/>
                    <a:pt x="3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10572847" y="2058049"/>
              <a:ext cx="245382" cy="12788"/>
            </a:xfrm>
            <a:custGeom>
              <a:avLst/>
              <a:gdLst/>
              <a:ahLst/>
              <a:cxnLst/>
              <a:rect l="l" t="t" r="r" b="b"/>
              <a:pathLst>
                <a:path w="4874" h="254" extrusionOk="0">
                  <a:moveTo>
                    <a:pt x="137" y="0"/>
                  </a:moveTo>
                  <a:cubicBezTo>
                    <a:pt x="61" y="0"/>
                    <a:pt x="0" y="66"/>
                    <a:pt x="5" y="142"/>
                  </a:cubicBezTo>
                  <a:cubicBezTo>
                    <a:pt x="15" y="203"/>
                    <a:pt x="71" y="253"/>
                    <a:pt x="137" y="253"/>
                  </a:cubicBezTo>
                  <a:lnTo>
                    <a:pt x="4736" y="253"/>
                  </a:lnTo>
                  <a:cubicBezTo>
                    <a:pt x="4812" y="253"/>
                    <a:pt x="4873" y="188"/>
                    <a:pt x="4863" y="112"/>
                  </a:cubicBezTo>
                  <a:cubicBezTo>
                    <a:pt x="4858" y="46"/>
                    <a:pt x="4797" y="0"/>
                    <a:pt x="4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10572847" y="2022555"/>
              <a:ext cx="245382" cy="12838"/>
            </a:xfrm>
            <a:custGeom>
              <a:avLst/>
              <a:gdLst/>
              <a:ahLst/>
              <a:cxnLst/>
              <a:rect l="l" t="t" r="r" b="b"/>
              <a:pathLst>
                <a:path w="4874" h="255" extrusionOk="0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9"/>
                    <a:pt x="71" y="254"/>
                    <a:pt x="137" y="254"/>
                  </a:cubicBezTo>
                  <a:lnTo>
                    <a:pt x="4736" y="254"/>
                  </a:lnTo>
                  <a:cubicBezTo>
                    <a:pt x="4812" y="254"/>
                    <a:pt x="4873" y="188"/>
                    <a:pt x="4863" y="112"/>
                  </a:cubicBezTo>
                  <a:cubicBezTo>
                    <a:pt x="4858" y="47"/>
                    <a:pt x="4797" y="1"/>
                    <a:pt x="4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10572847" y="2093493"/>
              <a:ext cx="245382" cy="12536"/>
            </a:xfrm>
            <a:custGeom>
              <a:avLst/>
              <a:gdLst/>
              <a:ahLst/>
              <a:cxnLst/>
              <a:rect l="l" t="t" r="r" b="b"/>
              <a:pathLst>
                <a:path w="4874" h="249" extrusionOk="0">
                  <a:moveTo>
                    <a:pt x="137" y="0"/>
                  </a:moveTo>
                  <a:cubicBezTo>
                    <a:pt x="61" y="0"/>
                    <a:pt x="0" y="61"/>
                    <a:pt x="5" y="142"/>
                  </a:cubicBezTo>
                  <a:cubicBezTo>
                    <a:pt x="15" y="203"/>
                    <a:pt x="71" y="248"/>
                    <a:pt x="137" y="248"/>
                  </a:cubicBezTo>
                  <a:lnTo>
                    <a:pt x="4736" y="248"/>
                  </a:lnTo>
                  <a:cubicBezTo>
                    <a:pt x="4812" y="248"/>
                    <a:pt x="4873" y="188"/>
                    <a:pt x="4863" y="112"/>
                  </a:cubicBezTo>
                  <a:cubicBezTo>
                    <a:pt x="4858" y="46"/>
                    <a:pt x="4797" y="0"/>
                    <a:pt x="4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>
            <a:spLocks noGrp="1"/>
          </p:cNvSpPr>
          <p:nvPr>
            <p:ph type="title"/>
          </p:nvPr>
        </p:nvSpPr>
        <p:spPr>
          <a:xfrm>
            <a:off x="311826" y="27078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I will cover</a:t>
            </a:r>
            <a:endParaRPr sz="2400" dirty="0"/>
          </a:p>
        </p:txBody>
      </p:sp>
      <p:grpSp>
        <p:nvGrpSpPr>
          <p:cNvPr id="416" name="Google Shape;416;p17"/>
          <p:cNvGrpSpPr/>
          <p:nvPr/>
        </p:nvGrpSpPr>
        <p:grpSpPr>
          <a:xfrm>
            <a:off x="459135" y="1458463"/>
            <a:ext cx="1690500" cy="3115738"/>
            <a:chOff x="459135" y="1458463"/>
            <a:chExt cx="1690500" cy="3115738"/>
          </a:xfrm>
        </p:grpSpPr>
        <p:grpSp>
          <p:nvGrpSpPr>
            <p:cNvPr id="417" name="Google Shape;417;p17"/>
            <p:cNvGrpSpPr/>
            <p:nvPr/>
          </p:nvGrpSpPr>
          <p:grpSpPr>
            <a:xfrm>
              <a:off x="459135" y="3570275"/>
              <a:ext cx="1690500" cy="1003925"/>
              <a:chOff x="988398" y="3646475"/>
              <a:chExt cx="1690500" cy="1003925"/>
            </a:xfrm>
          </p:grpSpPr>
          <p:sp>
            <p:nvSpPr>
              <p:cNvPr id="418" name="Google Shape;418;p17"/>
              <p:cNvSpPr txBox="1"/>
              <p:nvPr/>
            </p:nvSpPr>
            <p:spPr>
              <a:xfrm>
                <a:off x="988398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Overview 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9" name="Google Shape;419;p17"/>
              <p:cNvSpPr txBox="1"/>
              <p:nvPr/>
            </p:nvSpPr>
            <p:spPr>
              <a:xfrm>
                <a:off x="988398" y="3924100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Some statistics and summarization 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0" name="Google Shape;420;p17"/>
            <p:cNvSpPr/>
            <p:nvPr/>
          </p:nvSpPr>
          <p:spPr>
            <a:xfrm>
              <a:off x="459135" y="1458463"/>
              <a:ext cx="1690500" cy="446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687175" y="2224400"/>
              <a:ext cx="1234500" cy="12345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17"/>
          <p:cNvGrpSpPr/>
          <p:nvPr/>
        </p:nvGrpSpPr>
        <p:grpSpPr>
          <a:xfrm>
            <a:off x="939515" y="2457022"/>
            <a:ext cx="729713" cy="769256"/>
            <a:chOff x="11394565" y="1982220"/>
            <a:chExt cx="729713" cy="769256"/>
          </a:xfrm>
        </p:grpSpPr>
        <p:sp>
          <p:nvSpPr>
            <p:cNvPr id="423" name="Google Shape;423;p17"/>
            <p:cNvSpPr/>
            <p:nvPr/>
          </p:nvSpPr>
          <p:spPr>
            <a:xfrm>
              <a:off x="11535822" y="2374241"/>
              <a:ext cx="588456" cy="377236"/>
            </a:xfrm>
            <a:custGeom>
              <a:avLst/>
              <a:gdLst/>
              <a:ahLst/>
              <a:cxnLst/>
              <a:rect l="l" t="t" r="r" b="b"/>
              <a:pathLst>
                <a:path w="6561" h="4206" extrusionOk="0">
                  <a:moveTo>
                    <a:pt x="1" y="1"/>
                  </a:moveTo>
                  <a:lnTo>
                    <a:pt x="1" y="4038"/>
                  </a:lnTo>
                  <a:cubicBezTo>
                    <a:pt x="1" y="4129"/>
                    <a:pt x="77" y="4205"/>
                    <a:pt x="168" y="4205"/>
                  </a:cubicBezTo>
                  <a:lnTo>
                    <a:pt x="6393" y="4205"/>
                  </a:lnTo>
                  <a:cubicBezTo>
                    <a:pt x="6490" y="4205"/>
                    <a:pt x="6561" y="4129"/>
                    <a:pt x="6561" y="4038"/>
                  </a:cubicBezTo>
                  <a:lnTo>
                    <a:pt x="6561" y="137"/>
                  </a:lnTo>
                  <a:cubicBezTo>
                    <a:pt x="6561" y="61"/>
                    <a:pt x="6500" y="1"/>
                    <a:pt x="64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1974212" y="2374241"/>
              <a:ext cx="137315" cy="156419"/>
            </a:xfrm>
            <a:custGeom>
              <a:avLst/>
              <a:gdLst/>
              <a:ahLst/>
              <a:cxnLst/>
              <a:rect l="l" t="t" r="r" b="b"/>
              <a:pathLst>
                <a:path w="1531" h="1744" extrusionOk="0">
                  <a:moveTo>
                    <a:pt x="1" y="1"/>
                  </a:moveTo>
                  <a:lnTo>
                    <a:pt x="1" y="1743"/>
                  </a:lnTo>
                  <a:cubicBezTo>
                    <a:pt x="31" y="1733"/>
                    <a:pt x="57" y="1713"/>
                    <a:pt x="77" y="1688"/>
                  </a:cubicBezTo>
                  <a:lnTo>
                    <a:pt x="1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1394565" y="2109844"/>
              <a:ext cx="588905" cy="423516"/>
            </a:xfrm>
            <a:custGeom>
              <a:avLst/>
              <a:gdLst/>
              <a:ahLst/>
              <a:cxnLst/>
              <a:rect l="l" t="t" r="r" b="b"/>
              <a:pathLst>
                <a:path w="6566" h="4722" extrusionOk="0">
                  <a:moveTo>
                    <a:pt x="86" y="1"/>
                  </a:moveTo>
                  <a:lnTo>
                    <a:pt x="0" y="244"/>
                  </a:lnTo>
                  <a:lnTo>
                    <a:pt x="0" y="4554"/>
                  </a:lnTo>
                  <a:cubicBezTo>
                    <a:pt x="0" y="4651"/>
                    <a:pt x="76" y="4722"/>
                    <a:pt x="167" y="4722"/>
                  </a:cubicBezTo>
                  <a:lnTo>
                    <a:pt x="6398" y="4722"/>
                  </a:lnTo>
                  <a:cubicBezTo>
                    <a:pt x="6464" y="4722"/>
                    <a:pt x="6520" y="4686"/>
                    <a:pt x="6550" y="4625"/>
                  </a:cubicBezTo>
                  <a:lnTo>
                    <a:pt x="6363" y="3719"/>
                  </a:lnTo>
                  <a:lnTo>
                    <a:pt x="6565" y="2954"/>
                  </a:lnTo>
                  <a:lnTo>
                    <a:pt x="6565" y="244"/>
                  </a:lnTo>
                  <a:lnTo>
                    <a:pt x="647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1394565" y="1982220"/>
              <a:ext cx="588905" cy="149065"/>
            </a:xfrm>
            <a:custGeom>
              <a:avLst/>
              <a:gdLst/>
              <a:ahLst/>
              <a:cxnLst/>
              <a:rect l="l" t="t" r="r" b="b"/>
              <a:pathLst>
                <a:path w="6566" h="1662" extrusionOk="0">
                  <a:moveTo>
                    <a:pt x="167" y="0"/>
                  </a:moveTo>
                  <a:cubicBezTo>
                    <a:pt x="76" y="0"/>
                    <a:pt x="0" y="76"/>
                    <a:pt x="0" y="172"/>
                  </a:cubicBezTo>
                  <a:lnTo>
                    <a:pt x="0" y="1662"/>
                  </a:lnTo>
                  <a:lnTo>
                    <a:pt x="6565" y="1662"/>
                  </a:lnTo>
                  <a:lnTo>
                    <a:pt x="6565" y="172"/>
                  </a:lnTo>
                  <a:cubicBezTo>
                    <a:pt x="6565" y="76"/>
                    <a:pt x="6489" y="0"/>
                    <a:pt x="6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11444073" y="2034418"/>
              <a:ext cx="44127" cy="4421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3" y="1"/>
                  </a:moveTo>
                  <a:cubicBezTo>
                    <a:pt x="112" y="1"/>
                    <a:pt x="0" y="112"/>
                    <a:pt x="0" y="244"/>
                  </a:cubicBezTo>
                  <a:cubicBezTo>
                    <a:pt x="0" y="381"/>
                    <a:pt x="112" y="492"/>
                    <a:pt x="243" y="492"/>
                  </a:cubicBezTo>
                  <a:cubicBezTo>
                    <a:pt x="380" y="492"/>
                    <a:pt x="492" y="381"/>
                    <a:pt x="492" y="244"/>
                  </a:cubicBezTo>
                  <a:cubicBezTo>
                    <a:pt x="492" y="112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11510800" y="2034418"/>
              <a:ext cx="43769" cy="44217"/>
            </a:xfrm>
            <a:custGeom>
              <a:avLst/>
              <a:gdLst/>
              <a:ahLst/>
              <a:cxnLst/>
              <a:rect l="l" t="t" r="r" b="b"/>
              <a:pathLst>
                <a:path w="488" h="493" extrusionOk="0">
                  <a:moveTo>
                    <a:pt x="244" y="1"/>
                  </a:moveTo>
                  <a:cubicBezTo>
                    <a:pt x="107" y="1"/>
                    <a:pt x="1" y="112"/>
                    <a:pt x="1" y="244"/>
                  </a:cubicBezTo>
                  <a:cubicBezTo>
                    <a:pt x="1" y="381"/>
                    <a:pt x="107" y="492"/>
                    <a:pt x="244" y="492"/>
                  </a:cubicBezTo>
                  <a:cubicBezTo>
                    <a:pt x="381" y="492"/>
                    <a:pt x="487" y="381"/>
                    <a:pt x="487" y="244"/>
                  </a:cubicBezTo>
                  <a:cubicBezTo>
                    <a:pt x="487" y="112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11577616" y="2034418"/>
              <a:ext cx="43679" cy="44217"/>
            </a:xfrm>
            <a:custGeom>
              <a:avLst/>
              <a:gdLst/>
              <a:ahLst/>
              <a:cxnLst/>
              <a:rect l="l" t="t" r="r" b="b"/>
              <a:pathLst>
                <a:path w="487" h="493" extrusionOk="0">
                  <a:moveTo>
                    <a:pt x="244" y="1"/>
                  </a:moveTo>
                  <a:cubicBezTo>
                    <a:pt x="107" y="1"/>
                    <a:pt x="1" y="112"/>
                    <a:pt x="1" y="244"/>
                  </a:cubicBezTo>
                  <a:cubicBezTo>
                    <a:pt x="1" y="381"/>
                    <a:pt x="107" y="492"/>
                    <a:pt x="244" y="492"/>
                  </a:cubicBezTo>
                  <a:cubicBezTo>
                    <a:pt x="375" y="492"/>
                    <a:pt x="487" y="381"/>
                    <a:pt x="487" y="244"/>
                  </a:cubicBezTo>
                  <a:cubicBezTo>
                    <a:pt x="487" y="112"/>
                    <a:pt x="375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11451786" y="2193881"/>
              <a:ext cx="464402" cy="135522"/>
              <a:chOff x="11451786" y="2193881"/>
              <a:chExt cx="464402" cy="135522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11451786" y="2193881"/>
                <a:ext cx="100004" cy="134445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499" extrusionOk="0">
                    <a:moveTo>
                      <a:pt x="978" y="1"/>
                    </a:moveTo>
                    <a:cubicBezTo>
                      <a:pt x="980" y="1"/>
                      <a:pt x="982" y="1"/>
                      <a:pt x="983" y="1"/>
                    </a:cubicBezTo>
                    <a:lnTo>
                      <a:pt x="983" y="1"/>
                    </a:lnTo>
                    <a:cubicBezTo>
                      <a:pt x="985" y="1"/>
                      <a:pt x="987" y="1"/>
                      <a:pt x="988" y="1"/>
                    </a:cubicBezTo>
                    <a:close/>
                    <a:moveTo>
                      <a:pt x="983" y="1"/>
                    </a:moveTo>
                    <a:cubicBezTo>
                      <a:pt x="915" y="4"/>
                      <a:pt x="862" y="63"/>
                      <a:pt x="862" y="127"/>
                    </a:cubicBezTo>
                    <a:lnTo>
                      <a:pt x="872" y="983"/>
                    </a:lnTo>
                    <a:lnTo>
                      <a:pt x="228" y="61"/>
                    </a:lnTo>
                    <a:cubicBezTo>
                      <a:pt x="205" y="25"/>
                      <a:pt x="166" y="6"/>
                      <a:pt x="125" y="6"/>
                    </a:cubicBezTo>
                    <a:cubicBezTo>
                      <a:pt x="104" y="6"/>
                      <a:pt x="82" y="11"/>
                      <a:pt x="61" y="21"/>
                    </a:cubicBezTo>
                    <a:cubicBezTo>
                      <a:pt x="21" y="46"/>
                      <a:pt x="0" y="92"/>
                      <a:pt x="0" y="137"/>
                    </a:cubicBezTo>
                    <a:lnTo>
                      <a:pt x="0" y="1373"/>
                    </a:lnTo>
                    <a:cubicBezTo>
                      <a:pt x="0" y="1444"/>
                      <a:pt x="54" y="1499"/>
                      <a:pt x="121" y="1499"/>
                    </a:cubicBezTo>
                    <a:cubicBezTo>
                      <a:pt x="131" y="1499"/>
                      <a:pt x="142" y="1498"/>
                      <a:pt x="152" y="1495"/>
                    </a:cubicBezTo>
                    <a:cubicBezTo>
                      <a:pt x="213" y="1485"/>
                      <a:pt x="249" y="1429"/>
                      <a:pt x="249" y="1368"/>
                    </a:cubicBezTo>
                    <a:lnTo>
                      <a:pt x="249" y="533"/>
                    </a:lnTo>
                    <a:lnTo>
                      <a:pt x="857" y="1414"/>
                    </a:lnTo>
                    <a:cubicBezTo>
                      <a:pt x="888" y="1457"/>
                      <a:pt x="931" y="1482"/>
                      <a:pt x="977" y="1482"/>
                    </a:cubicBezTo>
                    <a:cubicBezTo>
                      <a:pt x="991" y="1482"/>
                      <a:pt x="1005" y="1479"/>
                      <a:pt x="1019" y="1475"/>
                    </a:cubicBezTo>
                    <a:cubicBezTo>
                      <a:pt x="1079" y="1454"/>
                      <a:pt x="1115" y="1399"/>
                      <a:pt x="1115" y="1328"/>
                    </a:cubicBezTo>
                    <a:lnTo>
                      <a:pt x="1105" y="127"/>
                    </a:lnTo>
                    <a:cubicBezTo>
                      <a:pt x="1105" y="58"/>
                      <a:pt x="1052" y="3"/>
                      <a:pt x="9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11580845" y="2195674"/>
                <a:ext cx="70496" cy="13238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47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1348"/>
                    </a:lnTo>
                    <a:cubicBezTo>
                      <a:pt x="0" y="1419"/>
                      <a:pt x="56" y="1475"/>
                      <a:pt x="127" y="1475"/>
                    </a:cubicBezTo>
                    <a:lnTo>
                      <a:pt x="643" y="1475"/>
                    </a:lnTo>
                    <a:cubicBezTo>
                      <a:pt x="724" y="1475"/>
                      <a:pt x="785" y="1399"/>
                      <a:pt x="770" y="1318"/>
                    </a:cubicBezTo>
                    <a:cubicBezTo>
                      <a:pt x="755" y="1262"/>
                      <a:pt x="699" y="1222"/>
                      <a:pt x="643" y="1222"/>
                    </a:cubicBezTo>
                    <a:lnTo>
                      <a:pt x="253" y="1222"/>
                    </a:lnTo>
                    <a:lnTo>
                      <a:pt x="253" y="249"/>
                    </a:lnTo>
                    <a:lnTo>
                      <a:pt x="643" y="249"/>
                    </a:lnTo>
                    <a:cubicBezTo>
                      <a:pt x="724" y="249"/>
                      <a:pt x="785" y="178"/>
                      <a:pt x="770" y="97"/>
                    </a:cubicBezTo>
                    <a:cubicBezTo>
                      <a:pt x="755" y="41"/>
                      <a:pt x="699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11578962" y="2251101"/>
                <a:ext cx="68254" cy="22871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55" extrusionOk="0">
                    <a:moveTo>
                      <a:pt x="143" y="1"/>
                    </a:moveTo>
                    <a:cubicBezTo>
                      <a:pt x="62" y="1"/>
                      <a:pt x="1" y="72"/>
                      <a:pt x="16" y="153"/>
                    </a:cubicBezTo>
                    <a:cubicBezTo>
                      <a:pt x="31" y="214"/>
                      <a:pt x="87" y="254"/>
                      <a:pt x="143" y="254"/>
                    </a:cubicBezTo>
                    <a:lnTo>
                      <a:pt x="619" y="254"/>
                    </a:lnTo>
                    <a:cubicBezTo>
                      <a:pt x="700" y="254"/>
                      <a:pt x="761" y="178"/>
                      <a:pt x="745" y="97"/>
                    </a:cubicBezTo>
                    <a:cubicBezTo>
                      <a:pt x="730" y="41"/>
                      <a:pt x="675" y="1"/>
                      <a:pt x="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11817978" y="2194867"/>
                <a:ext cx="98211" cy="134087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495" extrusionOk="0">
                    <a:moveTo>
                      <a:pt x="554" y="1"/>
                    </a:moveTo>
                    <a:cubicBezTo>
                      <a:pt x="500" y="1"/>
                      <a:pt x="444" y="8"/>
                      <a:pt x="385" y="25"/>
                    </a:cubicBezTo>
                    <a:cubicBezTo>
                      <a:pt x="223" y="76"/>
                      <a:pt x="112" y="202"/>
                      <a:pt x="92" y="354"/>
                    </a:cubicBezTo>
                    <a:cubicBezTo>
                      <a:pt x="66" y="496"/>
                      <a:pt x="132" y="638"/>
                      <a:pt x="254" y="714"/>
                    </a:cubicBezTo>
                    <a:cubicBezTo>
                      <a:pt x="259" y="719"/>
                      <a:pt x="264" y="724"/>
                      <a:pt x="269" y="724"/>
                    </a:cubicBezTo>
                    <a:cubicBezTo>
                      <a:pt x="279" y="729"/>
                      <a:pt x="446" y="805"/>
                      <a:pt x="639" y="876"/>
                    </a:cubicBezTo>
                    <a:cubicBezTo>
                      <a:pt x="770" y="922"/>
                      <a:pt x="836" y="998"/>
                      <a:pt x="821" y="1079"/>
                    </a:cubicBezTo>
                    <a:cubicBezTo>
                      <a:pt x="806" y="1160"/>
                      <a:pt x="710" y="1246"/>
                      <a:pt x="573" y="1246"/>
                    </a:cubicBezTo>
                    <a:cubicBezTo>
                      <a:pt x="441" y="1246"/>
                      <a:pt x="314" y="1190"/>
                      <a:pt x="233" y="1099"/>
                    </a:cubicBezTo>
                    <a:cubicBezTo>
                      <a:pt x="209" y="1072"/>
                      <a:pt x="176" y="1058"/>
                      <a:pt x="142" y="1058"/>
                    </a:cubicBezTo>
                    <a:cubicBezTo>
                      <a:pt x="111" y="1058"/>
                      <a:pt x="80" y="1070"/>
                      <a:pt x="56" y="1094"/>
                    </a:cubicBezTo>
                    <a:cubicBezTo>
                      <a:pt x="5" y="1140"/>
                      <a:pt x="0" y="1216"/>
                      <a:pt x="46" y="1271"/>
                    </a:cubicBezTo>
                    <a:cubicBezTo>
                      <a:pt x="178" y="1408"/>
                      <a:pt x="375" y="1494"/>
                      <a:pt x="573" y="1494"/>
                    </a:cubicBezTo>
                    <a:cubicBezTo>
                      <a:pt x="816" y="1494"/>
                      <a:pt x="1029" y="1332"/>
                      <a:pt x="1069" y="1124"/>
                    </a:cubicBezTo>
                    <a:cubicBezTo>
                      <a:pt x="1094" y="962"/>
                      <a:pt x="1024" y="750"/>
                      <a:pt x="725" y="638"/>
                    </a:cubicBezTo>
                    <a:cubicBezTo>
                      <a:pt x="568" y="582"/>
                      <a:pt x="421" y="516"/>
                      <a:pt x="380" y="501"/>
                    </a:cubicBezTo>
                    <a:cubicBezTo>
                      <a:pt x="350" y="476"/>
                      <a:pt x="330" y="435"/>
                      <a:pt x="340" y="390"/>
                    </a:cubicBezTo>
                    <a:cubicBezTo>
                      <a:pt x="345" y="334"/>
                      <a:pt x="390" y="289"/>
                      <a:pt x="456" y="268"/>
                    </a:cubicBezTo>
                    <a:cubicBezTo>
                      <a:pt x="490" y="258"/>
                      <a:pt x="524" y="253"/>
                      <a:pt x="555" y="253"/>
                    </a:cubicBezTo>
                    <a:cubicBezTo>
                      <a:pt x="704" y="253"/>
                      <a:pt x="822" y="349"/>
                      <a:pt x="826" y="349"/>
                    </a:cubicBezTo>
                    <a:cubicBezTo>
                      <a:pt x="851" y="370"/>
                      <a:pt x="880" y="380"/>
                      <a:pt x="909" y="380"/>
                    </a:cubicBezTo>
                    <a:cubicBezTo>
                      <a:pt x="944" y="380"/>
                      <a:pt x="978" y="365"/>
                      <a:pt x="1003" y="334"/>
                    </a:cubicBezTo>
                    <a:cubicBezTo>
                      <a:pt x="1049" y="283"/>
                      <a:pt x="1039" y="202"/>
                      <a:pt x="988" y="157"/>
                    </a:cubicBezTo>
                    <a:cubicBezTo>
                      <a:pt x="980" y="149"/>
                      <a:pt x="798" y="1"/>
                      <a:pt x="5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11665779" y="2195495"/>
                <a:ext cx="85475" cy="133907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493" extrusionOk="0">
                    <a:moveTo>
                      <a:pt x="143" y="0"/>
                    </a:moveTo>
                    <a:cubicBezTo>
                      <a:pt x="134" y="0"/>
                      <a:pt x="125" y="1"/>
                      <a:pt x="117" y="3"/>
                    </a:cubicBezTo>
                    <a:cubicBezTo>
                      <a:pt x="46" y="13"/>
                      <a:pt x="0" y="79"/>
                      <a:pt x="16" y="150"/>
                    </a:cubicBezTo>
                    <a:lnTo>
                      <a:pt x="259" y="1371"/>
                    </a:lnTo>
                    <a:cubicBezTo>
                      <a:pt x="259" y="1376"/>
                      <a:pt x="259" y="1386"/>
                      <a:pt x="264" y="1391"/>
                    </a:cubicBezTo>
                    <a:cubicBezTo>
                      <a:pt x="284" y="1452"/>
                      <a:pt x="345" y="1492"/>
                      <a:pt x="406" y="1492"/>
                    </a:cubicBezTo>
                    <a:lnTo>
                      <a:pt x="411" y="1492"/>
                    </a:lnTo>
                    <a:cubicBezTo>
                      <a:pt x="471" y="1492"/>
                      <a:pt x="532" y="1452"/>
                      <a:pt x="552" y="1386"/>
                    </a:cubicBezTo>
                    <a:lnTo>
                      <a:pt x="932" y="165"/>
                    </a:lnTo>
                    <a:cubicBezTo>
                      <a:pt x="953" y="99"/>
                      <a:pt x="917" y="28"/>
                      <a:pt x="851" y="8"/>
                    </a:cubicBezTo>
                    <a:cubicBezTo>
                      <a:pt x="838" y="4"/>
                      <a:pt x="825" y="2"/>
                      <a:pt x="812" y="2"/>
                    </a:cubicBezTo>
                    <a:cubicBezTo>
                      <a:pt x="757" y="2"/>
                      <a:pt x="711" y="36"/>
                      <a:pt x="694" y="89"/>
                    </a:cubicBezTo>
                    <a:lnTo>
                      <a:pt x="431" y="940"/>
                    </a:lnTo>
                    <a:lnTo>
                      <a:pt x="264" y="99"/>
                    </a:lnTo>
                    <a:cubicBezTo>
                      <a:pt x="251" y="42"/>
                      <a:pt x="199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11726228" y="2194778"/>
                <a:ext cx="85026" cy="134176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496" extrusionOk="0">
                    <a:moveTo>
                      <a:pt x="136" y="1"/>
                    </a:moveTo>
                    <a:cubicBezTo>
                      <a:pt x="125" y="1"/>
                      <a:pt x="113" y="2"/>
                      <a:pt x="101" y="6"/>
                    </a:cubicBezTo>
                    <a:cubicBezTo>
                      <a:pt x="36" y="26"/>
                      <a:pt x="0" y="97"/>
                      <a:pt x="20" y="163"/>
                    </a:cubicBezTo>
                    <a:lnTo>
                      <a:pt x="395" y="1389"/>
                    </a:lnTo>
                    <a:cubicBezTo>
                      <a:pt x="395" y="1389"/>
                      <a:pt x="395" y="1394"/>
                      <a:pt x="395" y="1394"/>
                    </a:cubicBezTo>
                    <a:cubicBezTo>
                      <a:pt x="421" y="1455"/>
                      <a:pt x="476" y="1495"/>
                      <a:pt x="542" y="1495"/>
                    </a:cubicBezTo>
                    <a:cubicBezTo>
                      <a:pt x="608" y="1495"/>
                      <a:pt x="664" y="1455"/>
                      <a:pt x="689" y="1394"/>
                    </a:cubicBezTo>
                    <a:cubicBezTo>
                      <a:pt x="689" y="1384"/>
                      <a:pt x="689" y="1379"/>
                      <a:pt x="689" y="1374"/>
                    </a:cubicBezTo>
                    <a:lnTo>
                      <a:pt x="932" y="153"/>
                    </a:lnTo>
                    <a:cubicBezTo>
                      <a:pt x="947" y="87"/>
                      <a:pt x="902" y="21"/>
                      <a:pt x="836" y="6"/>
                    </a:cubicBezTo>
                    <a:cubicBezTo>
                      <a:pt x="829" y="5"/>
                      <a:pt x="821" y="4"/>
                      <a:pt x="814" y="4"/>
                    </a:cubicBezTo>
                    <a:cubicBezTo>
                      <a:pt x="752" y="4"/>
                      <a:pt x="698" y="44"/>
                      <a:pt x="689" y="107"/>
                    </a:cubicBezTo>
                    <a:lnTo>
                      <a:pt x="522" y="943"/>
                    </a:lnTo>
                    <a:lnTo>
                      <a:pt x="258" y="92"/>
                    </a:lnTo>
                    <a:cubicBezTo>
                      <a:pt x="242" y="38"/>
                      <a:pt x="191" y="1"/>
                      <a:pt x="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17"/>
            <p:cNvSpPr/>
            <p:nvPr/>
          </p:nvSpPr>
          <p:spPr>
            <a:xfrm>
              <a:off x="11447660" y="2368321"/>
              <a:ext cx="208619" cy="22422"/>
            </a:xfrm>
            <a:custGeom>
              <a:avLst/>
              <a:gdLst/>
              <a:ahLst/>
              <a:cxnLst/>
              <a:rect l="l" t="t" r="r" b="b"/>
              <a:pathLst>
                <a:path w="2326" h="250" extrusionOk="0">
                  <a:moveTo>
                    <a:pt x="143" y="1"/>
                  </a:moveTo>
                  <a:cubicBezTo>
                    <a:pt x="62" y="1"/>
                    <a:pt x="1" y="72"/>
                    <a:pt x="16" y="153"/>
                  </a:cubicBezTo>
                  <a:cubicBezTo>
                    <a:pt x="31" y="214"/>
                    <a:pt x="87" y="249"/>
                    <a:pt x="143" y="249"/>
                  </a:cubicBezTo>
                  <a:lnTo>
                    <a:pt x="2189" y="249"/>
                  </a:lnTo>
                  <a:cubicBezTo>
                    <a:pt x="2265" y="249"/>
                    <a:pt x="2326" y="178"/>
                    <a:pt x="2311" y="97"/>
                  </a:cubicBezTo>
                  <a:cubicBezTo>
                    <a:pt x="2296" y="41"/>
                    <a:pt x="2245" y="1"/>
                    <a:pt x="2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11447660" y="2421057"/>
              <a:ext cx="208619" cy="22333"/>
            </a:xfrm>
            <a:custGeom>
              <a:avLst/>
              <a:gdLst/>
              <a:ahLst/>
              <a:cxnLst/>
              <a:rect l="l" t="t" r="r" b="b"/>
              <a:pathLst>
                <a:path w="2326" h="249" extrusionOk="0">
                  <a:moveTo>
                    <a:pt x="143" y="0"/>
                  </a:moveTo>
                  <a:cubicBezTo>
                    <a:pt x="62" y="0"/>
                    <a:pt x="1" y="71"/>
                    <a:pt x="16" y="152"/>
                  </a:cubicBezTo>
                  <a:cubicBezTo>
                    <a:pt x="31" y="208"/>
                    <a:pt x="87" y="249"/>
                    <a:pt x="143" y="249"/>
                  </a:cubicBezTo>
                  <a:lnTo>
                    <a:pt x="2189" y="249"/>
                  </a:lnTo>
                  <a:cubicBezTo>
                    <a:pt x="2265" y="249"/>
                    <a:pt x="2326" y="178"/>
                    <a:pt x="2311" y="97"/>
                  </a:cubicBezTo>
                  <a:cubicBezTo>
                    <a:pt x="2296" y="36"/>
                    <a:pt x="2245" y="0"/>
                    <a:pt x="2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11700308" y="2368321"/>
              <a:ext cx="208619" cy="22422"/>
            </a:xfrm>
            <a:custGeom>
              <a:avLst/>
              <a:gdLst/>
              <a:ahLst/>
              <a:cxnLst/>
              <a:rect l="l" t="t" r="r" b="b"/>
              <a:pathLst>
                <a:path w="2326" h="250" extrusionOk="0">
                  <a:moveTo>
                    <a:pt x="137" y="1"/>
                  </a:moveTo>
                  <a:cubicBezTo>
                    <a:pt x="61" y="1"/>
                    <a:pt x="0" y="72"/>
                    <a:pt x="16" y="153"/>
                  </a:cubicBezTo>
                  <a:cubicBezTo>
                    <a:pt x="26" y="214"/>
                    <a:pt x="81" y="249"/>
                    <a:pt x="142" y="249"/>
                  </a:cubicBezTo>
                  <a:lnTo>
                    <a:pt x="2184" y="249"/>
                  </a:lnTo>
                  <a:cubicBezTo>
                    <a:pt x="2265" y="249"/>
                    <a:pt x="2325" y="178"/>
                    <a:pt x="2305" y="97"/>
                  </a:cubicBezTo>
                  <a:cubicBezTo>
                    <a:pt x="2295" y="41"/>
                    <a:pt x="2239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1700308" y="2421057"/>
              <a:ext cx="208619" cy="22333"/>
            </a:xfrm>
            <a:custGeom>
              <a:avLst/>
              <a:gdLst/>
              <a:ahLst/>
              <a:cxnLst/>
              <a:rect l="l" t="t" r="r" b="b"/>
              <a:pathLst>
                <a:path w="2326" h="249" extrusionOk="0">
                  <a:moveTo>
                    <a:pt x="137" y="0"/>
                  </a:moveTo>
                  <a:cubicBezTo>
                    <a:pt x="61" y="0"/>
                    <a:pt x="0" y="71"/>
                    <a:pt x="16" y="152"/>
                  </a:cubicBezTo>
                  <a:cubicBezTo>
                    <a:pt x="26" y="208"/>
                    <a:pt x="81" y="249"/>
                    <a:pt x="142" y="249"/>
                  </a:cubicBezTo>
                  <a:lnTo>
                    <a:pt x="2184" y="249"/>
                  </a:lnTo>
                  <a:cubicBezTo>
                    <a:pt x="2265" y="249"/>
                    <a:pt x="2325" y="178"/>
                    <a:pt x="2305" y="97"/>
                  </a:cubicBezTo>
                  <a:cubicBezTo>
                    <a:pt x="2295" y="36"/>
                    <a:pt x="2239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1599410" y="2585991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38" y="0"/>
                  </a:moveTo>
                  <a:cubicBezTo>
                    <a:pt x="62" y="0"/>
                    <a:pt x="1" y="71"/>
                    <a:pt x="16" y="152"/>
                  </a:cubicBezTo>
                  <a:cubicBezTo>
                    <a:pt x="31" y="213"/>
                    <a:pt x="82" y="254"/>
                    <a:pt x="143" y="254"/>
                  </a:cubicBezTo>
                  <a:lnTo>
                    <a:pt x="2184" y="254"/>
                  </a:lnTo>
                  <a:cubicBezTo>
                    <a:pt x="2265" y="254"/>
                    <a:pt x="2326" y="178"/>
                    <a:pt x="2311" y="96"/>
                  </a:cubicBezTo>
                  <a:cubicBezTo>
                    <a:pt x="2295" y="41"/>
                    <a:pt x="2240" y="0"/>
                    <a:pt x="2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1599410" y="2636843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38" y="1"/>
                  </a:moveTo>
                  <a:cubicBezTo>
                    <a:pt x="62" y="1"/>
                    <a:pt x="1" y="77"/>
                    <a:pt x="16" y="158"/>
                  </a:cubicBezTo>
                  <a:cubicBezTo>
                    <a:pt x="31" y="213"/>
                    <a:pt x="82" y="254"/>
                    <a:pt x="143" y="254"/>
                  </a:cubicBezTo>
                  <a:lnTo>
                    <a:pt x="2184" y="254"/>
                  </a:lnTo>
                  <a:cubicBezTo>
                    <a:pt x="2265" y="254"/>
                    <a:pt x="2326" y="183"/>
                    <a:pt x="2311" y="102"/>
                  </a:cubicBezTo>
                  <a:cubicBezTo>
                    <a:pt x="2295" y="41"/>
                    <a:pt x="2240" y="1"/>
                    <a:pt x="2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11851610" y="2585991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42" y="0"/>
                  </a:moveTo>
                  <a:cubicBezTo>
                    <a:pt x="61" y="0"/>
                    <a:pt x="0" y="71"/>
                    <a:pt x="20" y="152"/>
                  </a:cubicBezTo>
                  <a:cubicBezTo>
                    <a:pt x="31" y="213"/>
                    <a:pt x="86" y="254"/>
                    <a:pt x="147" y="254"/>
                  </a:cubicBezTo>
                  <a:lnTo>
                    <a:pt x="2189" y="254"/>
                  </a:lnTo>
                  <a:cubicBezTo>
                    <a:pt x="2264" y="254"/>
                    <a:pt x="2325" y="178"/>
                    <a:pt x="2310" y="96"/>
                  </a:cubicBezTo>
                  <a:cubicBezTo>
                    <a:pt x="2300" y="41"/>
                    <a:pt x="2244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11851610" y="2636843"/>
              <a:ext cx="208619" cy="22781"/>
            </a:xfrm>
            <a:custGeom>
              <a:avLst/>
              <a:gdLst/>
              <a:ahLst/>
              <a:cxnLst/>
              <a:rect l="l" t="t" r="r" b="b"/>
              <a:pathLst>
                <a:path w="2326" h="254" extrusionOk="0">
                  <a:moveTo>
                    <a:pt x="142" y="1"/>
                  </a:moveTo>
                  <a:cubicBezTo>
                    <a:pt x="61" y="1"/>
                    <a:pt x="0" y="77"/>
                    <a:pt x="20" y="158"/>
                  </a:cubicBezTo>
                  <a:cubicBezTo>
                    <a:pt x="31" y="213"/>
                    <a:pt x="86" y="254"/>
                    <a:pt x="147" y="254"/>
                  </a:cubicBezTo>
                  <a:lnTo>
                    <a:pt x="2189" y="254"/>
                  </a:lnTo>
                  <a:cubicBezTo>
                    <a:pt x="2264" y="254"/>
                    <a:pt x="2325" y="183"/>
                    <a:pt x="2310" y="102"/>
                  </a:cubicBezTo>
                  <a:cubicBezTo>
                    <a:pt x="2300" y="41"/>
                    <a:pt x="2244" y="1"/>
                    <a:pt x="2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17"/>
          <p:cNvGrpSpPr/>
          <p:nvPr/>
        </p:nvGrpSpPr>
        <p:grpSpPr>
          <a:xfrm>
            <a:off x="2032228" y="1458463"/>
            <a:ext cx="2223618" cy="3115736"/>
            <a:chOff x="2032228" y="1458463"/>
            <a:chExt cx="2223618" cy="3115736"/>
          </a:xfrm>
        </p:grpSpPr>
        <p:grpSp>
          <p:nvGrpSpPr>
            <p:cNvPr id="446" name="Google Shape;446;p17"/>
            <p:cNvGrpSpPr/>
            <p:nvPr/>
          </p:nvGrpSpPr>
          <p:grpSpPr>
            <a:xfrm>
              <a:off x="2032228" y="3505980"/>
              <a:ext cx="2223618" cy="1068219"/>
              <a:chOff x="712751" y="3582180"/>
              <a:chExt cx="2223618" cy="1068219"/>
            </a:xfrm>
          </p:grpSpPr>
          <p:sp>
            <p:nvSpPr>
              <p:cNvPr id="447" name="Google Shape;447;p17"/>
              <p:cNvSpPr txBox="1"/>
              <p:nvPr/>
            </p:nvSpPr>
            <p:spPr>
              <a:xfrm>
                <a:off x="712751" y="3582180"/>
                <a:ext cx="2223618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Pre-processing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8" name="Google Shape;448;p17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Steps to prepare the dataset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9" name="Google Shape;449;p17"/>
            <p:cNvSpPr/>
            <p:nvPr/>
          </p:nvSpPr>
          <p:spPr>
            <a:xfrm>
              <a:off x="2298787" y="1458463"/>
              <a:ext cx="1690500" cy="446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2526788" y="2224400"/>
              <a:ext cx="1234500" cy="12345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7"/>
          <p:cNvGrpSpPr/>
          <p:nvPr/>
        </p:nvGrpSpPr>
        <p:grpSpPr>
          <a:xfrm>
            <a:off x="4138439" y="1458463"/>
            <a:ext cx="1691100" cy="3115738"/>
            <a:chOff x="4138439" y="1458463"/>
            <a:chExt cx="1691100" cy="3115738"/>
          </a:xfrm>
        </p:grpSpPr>
        <p:grpSp>
          <p:nvGrpSpPr>
            <p:cNvPr id="452" name="Google Shape;452;p17"/>
            <p:cNvGrpSpPr/>
            <p:nvPr/>
          </p:nvGrpSpPr>
          <p:grpSpPr>
            <a:xfrm>
              <a:off x="4138439" y="3570275"/>
              <a:ext cx="1691100" cy="1003925"/>
              <a:chOff x="978863" y="3646475"/>
              <a:chExt cx="1691100" cy="1003925"/>
            </a:xfrm>
          </p:grpSpPr>
          <p:sp>
            <p:nvSpPr>
              <p:cNvPr id="453" name="Google Shape;453;p17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Visualization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4" name="Google Shape;454;p17"/>
              <p:cNvSpPr txBox="1"/>
              <p:nvPr/>
            </p:nvSpPr>
            <p:spPr>
              <a:xfrm>
                <a:off x="978863" y="3924100"/>
                <a:ext cx="1691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Analyzing the data to spot the trends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55" name="Google Shape;455;p17"/>
            <p:cNvSpPr/>
            <p:nvPr/>
          </p:nvSpPr>
          <p:spPr>
            <a:xfrm>
              <a:off x="4138887" y="1458463"/>
              <a:ext cx="1690500" cy="446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366413" y="2224400"/>
              <a:ext cx="1234500" cy="12345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7"/>
          <p:cNvGrpSpPr/>
          <p:nvPr/>
        </p:nvGrpSpPr>
        <p:grpSpPr>
          <a:xfrm>
            <a:off x="2759638" y="2523623"/>
            <a:ext cx="768823" cy="636067"/>
            <a:chOff x="9046900" y="2080273"/>
            <a:chExt cx="768823" cy="636067"/>
          </a:xfrm>
        </p:grpSpPr>
        <p:sp>
          <p:nvSpPr>
            <p:cNvPr id="458" name="Google Shape;458;p17"/>
            <p:cNvSpPr/>
            <p:nvPr/>
          </p:nvSpPr>
          <p:spPr>
            <a:xfrm>
              <a:off x="9046900" y="2207987"/>
              <a:ext cx="768823" cy="388986"/>
            </a:xfrm>
            <a:custGeom>
              <a:avLst/>
              <a:gdLst/>
              <a:ahLst/>
              <a:cxnLst/>
              <a:rect l="l" t="t" r="r" b="b"/>
              <a:pathLst>
                <a:path w="8572" h="4337" extrusionOk="0">
                  <a:moveTo>
                    <a:pt x="82" y="0"/>
                  </a:moveTo>
                  <a:lnTo>
                    <a:pt x="1" y="238"/>
                  </a:lnTo>
                  <a:lnTo>
                    <a:pt x="1" y="4169"/>
                  </a:lnTo>
                  <a:cubicBezTo>
                    <a:pt x="1" y="4260"/>
                    <a:pt x="77" y="4336"/>
                    <a:pt x="168" y="4336"/>
                  </a:cubicBezTo>
                  <a:lnTo>
                    <a:pt x="8405" y="4336"/>
                  </a:lnTo>
                  <a:cubicBezTo>
                    <a:pt x="8496" y="4336"/>
                    <a:pt x="8572" y="4260"/>
                    <a:pt x="8572" y="4169"/>
                  </a:cubicBezTo>
                  <a:lnTo>
                    <a:pt x="8572" y="238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9046900" y="2080273"/>
              <a:ext cx="768823" cy="148706"/>
            </a:xfrm>
            <a:custGeom>
              <a:avLst/>
              <a:gdLst/>
              <a:ahLst/>
              <a:cxnLst/>
              <a:rect l="l" t="t" r="r" b="b"/>
              <a:pathLst>
                <a:path w="8572" h="1658" extrusionOk="0">
                  <a:moveTo>
                    <a:pt x="168" y="1"/>
                  </a:moveTo>
                  <a:cubicBezTo>
                    <a:pt x="77" y="1"/>
                    <a:pt x="1" y="77"/>
                    <a:pt x="1" y="168"/>
                  </a:cubicBezTo>
                  <a:lnTo>
                    <a:pt x="1" y="1657"/>
                  </a:lnTo>
                  <a:lnTo>
                    <a:pt x="8572" y="1657"/>
                  </a:lnTo>
                  <a:lnTo>
                    <a:pt x="8572" y="168"/>
                  </a:lnTo>
                  <a:cubicBezTo>
                    <a:pt x="8572" y="77"/>
                    <a:pt x="8496" y="1"/>
                    <a:pt x="8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9096856" y="2132112"/>
              <a:ext cx="44217" cy="44127"/>
            </a:xfrm>
            <a:custGeom>
              <a:avLst/>
              <a:gdLst/>
              <a:ahLst/>
              <a:cxnLst/>
              <a:rect l="l" t="t" r="r" b="b"/>
              <a:pathLst>
                <a:path w="493" h="492" extrusionOk="0">
                  <a:moveTo>
                    <a:pt x="249" y="0"/>
                  </a:moveTo>
                  <a:cubicBezTo>
                    <a:pt x="112" y="0"/>
                    <a:pt x="1" y="112"/>
                    <a:pt x="1" y="248"/>
                  </a:cubicBezTo>
                  <a:cubicBezTo>
                    <a:pt x="1" y="380"/>
                    <a:pt x="112" y="492"/>
                    <a:pt x="249" y="492"/>
                  </a:cubicBezTo>
                  <a:cubicBezTo>
                    <a:pt x="381" y="492"/>
                    <a:pt x="492" y="380"/>
                    <a:pt x="492" y="248"/>
                  </a:cubicBezTo>
                  <a:cubicBezTo>
                    <a:pt x="492" y="112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9163672" y="2132112"/>
              <a:ext cx="44127" cy="44127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9" y="0"/>
                  </a:moveTo>
                  <a:cubicBezTo>
                    <a:pt x="112" y="0"/>
                    <a:pt x="1" y="112"/>
                    <a:pt x="1" y="248"/>
                  </a:cubicBezTo>
                  <a:cubicBezTo>
                    <a:pt x="1" y="380"/>
                    <a:pt x="112" y="492"/>
                    <a:pt x="249" y="492"/>
                  </a:cubicBezTo>
                  <a:cubicBezTo>
                    <a:pt x="386" y="492"/>
                    <a:pt x="492" y="380"/>
                    <a:pt x="492" y="248"/>
                  </a:cubicBezTo>
                  <a:cubicBezTo>
                    <a:pt x="492" y="112"/>
                    <a:pt x="386" y="0"/>
                    <a:pt x="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9230938" y="2132112"/>
              <a:ext cx="44127" cy="44127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3" y="0"/>
                  </a:moveTo>
                  <a:cubicBezTo>
                    <a:pt x="107" y="0"/>
                    <a:pt x="0" y="112"/>
                    <a:pt x="0" y="248"/>
                  </a:cubicBezTo>
                  <a:cubicBezTo>
                    <a:pt x="0" y="380"/>
                    <a:pt x="107" y="492"/>
                    <a:pt x="243" y="492"/>
                  </a:cubicBezTo>
                  <a:cubicBezTo>
                    <a:pt x="380" y="492"/>
                    <a:pt x="492" y="380"/>
                    <a:pt x="492" y="248"/>
                  </a:cubicBezTo>
                  <a:cubicBezTo>
                    <a:pt x="492" y="112"/>
                    <a:pt x="380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9380805" y="2465118"/>
              <a:ext cx="205928" cy="251222"/>
            </a:xfrm>
            <a:custGeom>
              <a:avLst/>
              <a:gdLst/>
              <a:ahLst/>
              <a:cxnLst/>
              <a:rect l="l" t="t" r="r" b="b"/>
              <a:pathLst>
                <a:path w="2296" h="2801" extrusionOk="0">
                  <a:moveTo>
                    <a:pt x="1450" y="0"/>
                  </a:moveTo>
                  <a:lnTo>
                    <a:pt x="583" y="1348"/>
                  </a:lnTo>
                  <a:cubicBezTo>
                    <a:pt x="563" y="1383"/>
                    <a:pt x="553" y="1419"/>
                    <a:pt x="558" y="1454"/>
                  </a:cubicBezTo>
                  <a:lnTo>
                    <a:pt x="578" y="1672"/>
                  </a:lnTo>
                  <a:cubicBezTo>
                    <a:pt x="589" y="1788"/>
                    <a:pt x="518" y="1895"/>
                    <a:pt x="411" y="1935"/>
                  </a:cubicBezTo>
                  <a:lnTo>
                    <a:pt x="204" y="2006"/>
                  </a:lnTo>
                  <a:cubicBezTo>
                    <a:pt x="168" y="2016"/>
                    <a:pt x="138" y="2042"/>
                    <a:pt x="117" y="2072"/>
                  </a:cubicBezTo>
                  <a:lnTo>
                    <a:pt x="52" y="2178"/>
                  </a:lnTo>
                  <a:cubicBezTo>
                    <a:pt x="1" y="2259"/>
                    <a:pt x="21" y="2361"/>
                    <a:pt x="102" y="2411"/>
                  </a:cubicBezTo>
                  <a:lnTo>
                    <a:pt x="665" y="2776"/>
                  </a:lnTo>
                  <a:cubicBezTo>
                    <a:pt x="692" y="2792"/>
                    <a:pt x="722" y="2800"/>
                    <a:pt x="753" y="2800"/>
                  </a:cubicBezTo>
                  <a:cubicBezTo>
                    <a:pt x="809" y="2800"/>
                    <a:pt x="863" y="2774"/>
                    <a:pt x="892" y="2725"/>
                  </a:cubicBezTo>
                  <a:lnTo>
                    <a:pt x="2296" y="542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9613004" y="2410589"/>
              <a:ext cx="65922" cy="79555"/>
            </a:xfrm>
            <a:custGeom>
              <a:avLst/>
              <a:gdLst/>
              <a:ahLst/>
              <a:cxnLst/>
              <a:rect l="l" t="t" r="r" b="b"/>
              <a:pathLst>
                <a:path w="735" h="887" extrusionOk="0">
                  <a:moveTo>
                    <a:pt x="0" y="0"/>
                  </a:moveTo>
                  <a:lnTo>
                    <a:pt x="0" y="887"/>
                  </a:lnTo>
                  <a:lnTo>
                    <a:pt x="568" y="887"/>
                  </a:lnTo>
                  <a:cubicBezTo>
                    <a:pt x="659" y="887"/>
                    <a:pt x="735" y="811"/>
                    <a:pt x="735" y="720"/>
                  </a:cubicBezTo>
                  <a:lnTo>
                    <a:pt x="735" y="167"/>
                  </a:lnTo>
                  <a:cubicBezTo>
                    <a:pt x="735" y="76"/>
                    <a:pt x="659" y="0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9153717" y="2410589"/>
              <a:ext cx="82335" cy="79555"/>
            </a:xfrm>
            <a:custGeom>
              <a:avLst/>
              <a:gdLst/>
              <a:ahLst/>
              <a:cxnLst/>
              <a:rect l="l" t="t" r="r" b="b"/>
              <a:pathLst>
                <a:path w="918" h="887" extrusionOk="0">
                  <a:moveTo>
                    <a:pt x="167" y="0"/>
                  </a:moveTo>
                  <a:cubicBezTo>
                    <a:pt x="71" y="0"/>
                    <a:pt x="0" y="76"/>
                    <a:pt x="0" y="167"/>
                  </a:cubicBezTo>
                  <a:lnTo>
                    <a:pt x="0" y="720"/>
                  </a:lnTo>
                  <a:cubicBezTo>
                    <a:pt x="0" y="811"/>
                    <a:pt x="71" y="887"/>
                    <a:pt x="167" y="887"/>
                  </a:cubicBezTo>
                  <a:lnTo>
                    <a:pt x="917" y="88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9574349" y="2124847"/>
              <a:ext cx="208170" cy="207722"/>
            </a:xfrm>
            <a:custGeom>
              <a:avLst/>
              <a:gdLst/>
              <a:ahLst/>
              <a:cxnLst/>
              <a:rect l="l" t="t" r="r" b="b"/>
              <a:pathLst>
                <a:path w="2321" h="2316" extrusionOk="0">
                  <a:moveTo>
                    <a:pt x="1161" y="0"/>
                  </a:moveTo>
                  <a:cubicBezTo>
                    <a:pt x="523" y="0"/>
                    <a:pt x="1" y="517"/>
                    <a:pt x="1" y="1155"/>
                  </a:cubicBezTo>
                  <a:cubicBezTo>
                    <a:pt x="1" y="1798"/>
                    <a:pt x="523" y="2315"/>
                    <a:pt x="1161" y="2315"/>
                  </a:cubicBezTo>
                  <a:cubicBezTo>
                    <a:pt x="1799" y="2315"/>
                    <a:pt x="2321" y="1798"/>
                    <a:pt x="2321" y="1155"/>
                  </a:cubicBezTo>
                  <a:cubicBezTo>
                    <a:pt x="2321" y="517"/>
                    <a:pt x="1799" y="0"/>
                    <a:pt x="1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9642960" y="2163323"/>
              <a:ext cx="71483" cy="129692"/>
            </a:xfrm>
            <a:custGeom>
              <a:avLst/>
              <a:gdLst/>
              <a:ahLst/>
              <a:cxnLst/>
              <a:rect l="l" t="t" r="r" b="b"/>
              <a:pathLst>
                <a:path w="797" h="1446" extrusionOk="0">
                  <a:moveTo>
                    <a:pt x="386" y="0"/>
                  </a:moveTo>
                  <a:cubicBezTo>
                    <a:pt x="313" y="0"/>
                    <a:pt x="254" y="60"/>
                    <a:pt x="254" y="133"/>
                  </a:cubicBezTo>
                  <a:lnTo>
                    <a:pt x="254" y="154"/>
                  </a:lnTo>
                  <a:cubicBezTo>
                    <a:pt x="254" y="154"/>
                    <a:pt x="72" y="285"/>
                    <a:pt x="51" y="407"/>
                  </a:cubicBezTo>
                  <a:cubicBezTo>
                    <a:pt x="31" y="518"/>
                    <a:pt x="67" y="630"/>
                    <a:pt x="153" y="696"/>
                  </a:cubicBezTo>
                  <a:cubicBezTo>
                    <a:pt x="229" y="756"/>
                    <a:pt x="340" y="802"/>
                    <a:pt x="452" y="843"/>
                  </a:cubicBezTo>
                  <a:cubicBezTo>
                    <a:pt x="517" y="868"/>
                    <a:pt x="528" y="913"/>
                    <a:pt x="517" y="954"/>
                  </a:cubicBezTo>
                  <a:cubicBezTo>
                    <a:pt x="512" y="1005"/>
                    <a:pt x="467" y="1065"/>
                    <a:pt x="391" y="1065"/>
                  </a:cubicBezTo>
                  <a:cubicBezTo>
                    <a:pt x="300" y="1065"/>
                    <a:pt x="279" y="1060"/>
                    <a:pt x="214" y="1020"/>
                  </a:cubicBezTo>
                  <a:cubicBezTo>
                    <a:pt x="192" y="1006"/>
                    <a:pt x="168" y="999"/>
                    <a:pt x="144" y="999"/>
                  </a:cubicBezTo>
                  <a:cubicBezTo>
                    <a:pt x="99" y="999"/>
                    <a:pt x="54" y="1023"/>
                    <a:pt x="31" y="1065"/>
                  </a:cubicBezTo>
                  <a:cubicBezTo>
                    <a:pt x="1" y="1126"/>
                    <a:pt x="26" y="1197"/>
                    <a:pt x="82" y="1233"/>
                  </a:cubicBezTo>
                  <a:cubicBezTo>
                    <a:pt x="148" y="1278"/>
                    <a:pt x="269" y="1309"/>
                    <a:pt x="269" y="1309"/>
                  </a:cubicBezTo>
                  <a:lnTo>
                    <a:pt x="269" y="1324"/>
                  </a:lnTo>
                  <a:cubicBezTo>
                    <a:pt x="269" y="1390"/>
                    <a:pt x="320" y="1445"/>
                    <a:pt x="381" y="1445"/>
                  </a:cubicBezTo>
                  <a:cubicBezTo>
                    <a:pt x="384" y="1446"/>
                    <a:pt x="386" y="1446"/>
                    <a:pt x="389" y="1446"/>
                  </a:cubicBezTo>
                  <a:cubicBezTo>
                    <a:pt x="451" y="1446"/>
                    <a:pt x="502" y="1392"/>
                    <a:pt x="502" y="1329"/>
                  </a:cubicBezTo>
                  <a:lnTo>
                    <a:pt x="502" y="1293"/>
                  </a:lnTo>
                  <a:cubicBezTo>
                    <a:pt x="502" y="1293"/>
                    <a:pt x="745" y="1121"/>
                    <a:pt x="766" y="995"/>
                  </a:cubicBezTo>
                  <a:cubicBezTo>
                    <a:pt x="796" y="822"/>
                    <a:pt x="705" y="665"/>
                    <a:pt x="533" y="604"/>
                  </a:cubicBezTo>
                  <a:cubicBezTo>
                    <a:pt x="452" y="574"/>
                    <a:pt x="355" y="539"/>
                    <a:pt x="305" y="498"/>
                  </a:cubicBezTo>
                  <a:cubicBezTo>
                    <a:pt x="300" y="493"/>
                    <a:pt x="295" y="478"/>
                    <a:pt x="300" y="453"/>
                  </a:cubicBezTo>
                  <a:cubicBezTo>
                    <a:pt x="300" y="442"/>
                    <a:pt x="310" y="402"/>
                    <a:pt x="350" y="392"/>
                  </a:cubicBezTo>
                  <a:cubicBezTo>
                    <a:pt x="371" y="386"/>
                    <a:pt x="389" y="383"/>
                    <a:pt x="406" y="383"/>
                  </a:cubicBezTo>
                  <a:cubicBezTo>
                    <a:pt x="460" y="383"/>
                    <a:pt x="493" y="408"/>
                    <a:pt x="497" y="412"/>
                  </a:cubicBezTo>
                  <a:lnTo>
                    <a:pt x="533" y="427"/>
                  </a:lnTo>
                  <a:cubicBezTo>
                    <a:pt x="551" y="435"/>
                    <a:pt x="568" y="439"/>
                    <a:pt x="584" y="439"/>
                  </a:cubicBezTo>
                  <a:cubicBezTo>
                    <a:pt x="685" y="439"/>
                    <a:pt x="751" y="307"/>
                    <a:pt x="664" y="225"/>
                  </a:cubicBezTo>
                  <a:cubicBezTo>
                    <a:pt x="634" y="199"/>
                    <a:pt x="517" y="149"/>
                    <a:pt x="517" y="149"/>
                  </a:cubicBezTo>
                  <a:lnTo>
                    <a:pt x="517" y="133"/>
                  </a:lnTo>
                  <a:cubicBezTo>
                    <a:pt x="517" y="78"/>
                    <a:pt x="487" y="32"/>
                    <a:pt x="441" y="12"/>
                  </a:cubicBezTo>
                  <a:cubicBezTo>
                    <a:pt x="422" y="4"/>
                    <a:pt x="404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9272283" y="2302427"/>
              <a:ext cx="261267" cy="292658"/>
            </a:xfrm>
            <a:custGeom>
              <a:avLst/>
              <a:gdLst/>
              <a:ahLst/>
              <a:cxnLst/>
              <a:rect l="l" t="t" r="r" b="b"/>
              <a:pathLst>
                <a:path w="2913" h="3263" extrusionOk="0">
                  <a:moveTo>
                    <a:pt x="0" y="1"/>
                  </a:moveTo>
                  <a:lnTo>
                    <a:pt x="0" y="3263"/>
                  </a:lnTo>
                  <a:lnTo>
                    <a:pt x="162" y="3263"/>
                  </a:lnTo>
                  <a:lnTo>
                    <a:pt x="1257" y="2640"/>
                  </a:lnTo>
                  <a:cubicBezTo>
                    <a:pt x="1464" y="2523"/>
                    <a:pt x="1697" y="2463"/>
                    <a:pt x="1930" y="2463"/>
                  </a:cubicBezTo>
                  <a:lnTo>
                    <a:pt x="2771" y="2463"/>
                  </a:lnTo>
                  <a:lnTo>
                    <a:pt x="2913" y="2397"/>
                  </a:lnTo>
                  <a:lnTo>
                    <a:pt x="2913" y="887"/>
                  </a:lnTo>
                  <a:lnTo>
                    <a:pt x="2771" y="821"/>
                  </a:lnTo>
                  <a:lnTo>
                    <a:pt x="1930" y="821"/>
                  </a:lnTo>
                  <a:cubicBezTo>
                    <a:pt x="1697" y="821"/>
                    <a:pt x="1464" y="761"/>
                    <a:pt x="1257" y="639"/>
                  </a:cubicBezTo>
                  <a:lnTo>
                    <a:pt x="162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9219547" y="2276059"/>
              <a:ext cx="67806" cy="347997"/>
            </a:xfrm>
            <a:custGeom>
              <a:avLst/>
              <a:gdLst/>
              <a:ahLst/>
              <a:cxnLst/>
              <a:rect l="l" t="t" r="r" b="b"/>
              <a:pathLst>
                <a:path w="756" h="3880" extrusionOk="0">
                  <a:moveTo>
                    <a:pt x="173" y="1"/>
                  </a:moveTo>
                  <a:cubicBezTo>
                    <a:pt x="84" y="1"/>
                    <a:pt x="1" y="71"/>
                    <a:pt x="1" y="168"/>
                  </a:cubicBezTo>
                  <a:lnTo>
                    <a:pt x="1" y="3709"/>
                  </a:lnTo>
                  <a:cubicBezTo>
                    <a:pt x="1" y="3809"/>
                    <a:pt x="82" y="3879"/>
                    <a:pt x="170" y="3879"/>
                  </a:cubicBezTo>
                  <a:cubicBezTo>
                    <a:pt x="198" y="3879"/>
                    <a:pt x="227" y="3872"/>
                    <a:pt x="254" y="3856"/>
                  </a:cubicBezTo>
                  <a:lnTo>
                    <a:pt x="755" y="3567"/>
                  </a:lnTo>
                  <a:lnTo>
                    <a:pt x="755" y="315"/>
                  </a:lnTo>
                  <a:lnTo>
                    <a:pt x="254" y="21"/>
                  </a:lnTo>
                  <a:cubicBezTo>
                    <a:pt x="228" y="7"/>
                    <a:pt x="200" y="1"/>
                    <a:pt x="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9519909" y="2376059"/>
              <a:ext cx="115431" cy="147271"/>
            </a:xfrm>
            <a:custGeom>
              <a:avLst/>
              <a:gdLst/>
              <a:ahLst/>
              <a:cxnLst/>
              <a:rect l="l" t="t" r="r" b="b"/>
              <a:pathLst>
                <a:path w="1287" h="1642" extrusionOk="0">
                  <a:moveTo>
                    <a:pt x="0" y="0"/>
                  </a:moveTo>
                  <a:lnTo>
                    <a:pt x="0" y="1642"/>
                  </a:lnTo>
                  <a:lnTo>
                    <a:pt x="1120" y="1642"/>
                  </a:lnTo>
                  <a:cubicBezTo>
                    <a:pt x="1216" y="1642"/>
                    <a:pt x="1287" y="1566"/>
                    <a:pt x="1287" y="1474"/>
                  </a:cubicBezTo>
                  <a:lnTo>
                    <a:pt x="1287" y="1267"/>
                  </a:lnTo>
                  <a:lnTo>
                    <a:pt x="1221" y="1115"/>
                  </a:lnTo>
                  <a:lnTo>
                    <a:pt x="1287" y="958"/>
                  </a:lnTo>
                  <a:lnTo>
                    <a:pt x="1287" y="168"/>
                  </a:lnTo>
                  <a:cubicBezTo>
                    <a:pt x="1287" y="76"/>
                    <a:pt x="1216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7"/>
          <p:cNvGrpSpPr/>
          <p:nvPr/>
        </p:nvGrpSpPr>
        <p:grpSpPr>
          <a:xfrm>
            <a:off x="4598831" y="2491337"/>
            <a:ext cx="769698" cy="700637"/>
            <a:chOff x="10436781" y="2052175"/>
            <a:chExt cx="769698" cy="700637"/>
          </a:xfrm>
        </p:grpSpPr>
        <p:sp>
          <p:nvSpPr>
            <p:cNvPr id="472" name="Google Shape;472;p17"/>
            <p:cNvSpPr/>
            <p:nvPr/>
          </p:nvSpPr>
          <p:spPr>
            <a:xfrm>
              <a:off x="10436781" y="2178005"/>
              <a:ext cx="590250" cy="473025"/>
            </a:xfrm>
            <a:custGeom>
              <a:avLst/>
              <a:gdLst/>
              <a:ahLst/>
              <a:cxnLst/>
              <a:rect l="l" t="t" r="r" b="b"/>
              <a:pathLst>
                <a:path w="6581" h="5274" extrusionOk="0">
                  <a:moveTo>
                    <a:pt x="87" y="1"/>
                  </a:moveTo>
                  <a:lnTo>
                    <a:pt x="1" y="244"/>
                  </a:lnTo>
                  <a:lnTo>
                    <a:pt x="1" y="5107"/>
                  </a:lnTo>
                  <a:cubicBezTo>
                    <a:pt x="1" y="5198"/>
                    <a:pt x="77" y="5274"/>
                    <a:pt x="168" y="5274"/>
                  </a:cubicBezTo>
                  <a:lnTo>
                    <a:pt x="6414" y="5274"/>
                  </a:lnTo>
                  <a:cubicBezTo>
                    <a:pt x="6505" y="5274"/>
                    <a:pt x="6581" y="5198"/>
                    <a:pt x="6581" y="5107"/>
                  </a:cubicBezTo>
                  <a:lnTo>
                    <a:pt x="6581" y="244"/>
                  </a:lnTo>
                  <a:lnTo>
                    <a:pt x="649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10436781" y="2052175"/>
              <a:ext cx="590250" cy="148616"/>
            </a:xfrm>
            <a:custGeom>
              <a:avLst/>
              <a:gdLst/>
              <a:ahLst/>
              <a:cxnLst/>
              <a:rect l="l" t="t" r="r" b="b"/>
              <a:pathLst>
                <a:path w="6581" h="1657" extrusionOk="0">
                  <a:moveTo>
                    <a:pt x="168" y="0"/>
                  </a:moveTo>
                  <a:cubicBezTo>
                    <a:pt x="77" y="0"/>
                    <a:pt x="1" y="71"/>
                    <a:pt x="1" y="168"/>
                  </a:cubicBezTo>
                  <a:lnTo>
                    <a:pt x="1" y="1657"/>
                  </a:lnTo>
                  <a:lnTo>
                    <a:pt x="6581" y="1657"/>
                  </a:lnTo>
                  <a:lnTo>
                    <a:pt x="6581" y="168"/>
                  </a:lnTo>
                  <a:cubicBezTo>
                    <a:pt x="6581" y="71"/>
                    <a:pt x="6505" y="0"/>
                    <a:pt x="6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10487723" y="2103476"/>
              <a:ext cx="44127" cy="43769"/>
            </a:xfrm>
            <a:custGeom>
              <a:avLst/>
              <a:gdLst/>
              <a:ahLst/>
              <a:cxnLst/>
              <a:rect l="l" t="t" r="r" b="b"/>
              <a:pathLst>
                <a:path w="492" h="488" extrusionOk="0">
                  <a:moveTo>
                    <a:pt x="243" y="1"/>
                  </a:moveTo>
                  <a:cubicBezTo>
                    <a:pt x="111" y="1"/>
                    <a:pt x="0" y="107"/>
                    <a:pt x="0" y="244"/>
                  </a:cubicBezTo>
                  <a:cubicBezTo>
                    <a:pt x="0" y="381"/>
                    <a:pt x="111" y="487"/>
                    <a:pt x="243" y="487"/>
                  </a:cubicBezTo>
                  <a:cubicBezTo>
                    <a:pt x="380" y="487"/>
                    <a:pt x="491" y="381"/>
                    <a:pt x="491" y="244"/>
                  </a:cubicBezTo>
                  <a:cubicBezTo>
                    <a:pt x="491" y="107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10554451" y="2103476"/>
              <a:ext cx="44217" cy="43769"/>
            </a:xfrm>
            <a:custGeom>
              <a:avLst/>
              <a:gdLst/>
              <a:ahLst/>
              <a:cxnLst/>
              <a:rect l="l" t="t" r="r" b="b"/>
              <a:pathLst>
                <a:path w="493" h="488" extrusionOk="0">
                  <a:moveTo>
                    <a:pt x="244" y="1"/>
                  </a:moveTo>
                  <a:cubicBezTo>
                    <a:pt x="112" y="1"/>
                    <a:pt x="1" y="107"/>
                    <a:pt x="1" y="244"/>
                  </a:cubicBezTo>
                  <a:cubicBezTo>
                    <a:pt x="1" y="381"/>
                    <a:pt x="112" y="487"/>
                    <a:pt x="244" y="487"/>
                  </a:cubicBezTo>
                  <a:cubicBezTo>
                    <a:pt x="381" y="487"/>
                    <a:pt x="492" y="381"/>
                    <a:pt x="492" y="244"/>
                  </a:cubicBezTo>
                  <a:cubicBezTo>
                    <a:pt x="492" y="107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10621267" y="2103476"/>
              <a:ext cx="44127" cy="43769"/>
            </a:xfrm>
            <a:custGeom>
              <a:avLst/>
              <a:gdLst/>
              <a:ahLst/>
              <a:cxnLst/>
              <a:rect l="l" t="t" r="r" b="b"/>
              <a:pathLst>
                <a:path w="492" h="488" extrusionOk="0">
                  <a:moveTo>
                    <a:pt x="243" y="1"/>
                  </a:moveTo>
                  <a:cubicBezTo>
                    <a:pt x="112" y="1"/>
                    <a:pt x="0" y="107"/>
                    <a:pt x="0" y="244"/>
                  </a:cubicBezTo>
                  <a:cubicBezTo>
                    <a:pt x="0" y="381"/>
                    <a:pt x="112" y="487"/>
                    <a:pt x="243" y="487"/>
                  </a:cubicBezTo>
                  <a:cubicBezTo>
                    <a:pt x="380" y="487"/>
                    <a:pt x="492" y="381"/>
                    <a:pt x="492" y="244"/>
                  </a:cubicBezTo>
                  <a:cubicBezTo>
                    <a:pt x="492" y="107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10589877" y="2245898"/>
              <a:ext cx="260011" cy="279295"/>
            </a:xfrm>
            <a:custGeom>
              <a:avLst/>
              <a:gdLst/>
              <a:ahLst/>
              <a:cxnLst/>
              <a:rect l="l" t="t" r="r" b="b"/>
              <a:pathLst>
                <a:path w="2899" h="3114" extrusionOk="0">
                  <a:moveTo>
                    <a:pt x="1277" y="1"/>
                  </a:moveTo>
                  <a:cubicBezTo>
                    <a:pt x="1228" y="1"/>
                    <a:pt x="1177" y="10"/>
                    <a:pt x="1125" y="29"/>
                  </a:cubicBezTo>
                  <a:cubicBezTo>
                    <a:pt x="1090" y="39"/>
                    <a:pt x="1075" y="54"/>
                    <a:pt x="1080" y="95"/>
                  </a:cubicBezTo>
                  <a:cubicBezTo>
                    <a:pt x="1095" y="252"/>
                    <a:pt x="1110" y="414"/>
                    <a:pt x="1120" y="571"/>
                  </a:cubicBezTo>
                  <a:cubicBezTo>
                    <a:pt x="1125" y="616"/>
                    <a:pt x="1120" y="667"/>
                    <a:pt x="1100" y="707"/>
                  </a:cubicBezTo>
                  <a:cubicBezTo>
                    <a:pt x="943" y="1001"/>
                    <a:pt x="786" y="1295"/>
                    <a:pt x="634" y="1594"/>
                  </a:cubicBezTo>
                  <a:cubicBezTo>
                    <a:pt x="629" y="1604"/>
                    <a:pt x="619" y="1609"/>
                    <a:pt x="604" y="1609"/>
                  </a:cubicBezTo>
                  <a:lnTo>
                    <a:pt x="148" y="1609"/>
                  </a:lnTo>
                  <a:cubicBezTo>
                    <a:pt x="67" y="1609"/>
                    <a:pt x="1" y="1675"/>
                    <a:pt x="1" y="1751"/>
                  </a:cubicBezTo>
                  <a:lnTo>
                    <a:pt x="1" y="2967"/>
                  </a:lnTo>
                  <a:cubicBezTo>
                    <a:pt x="1" y="3048"/>
                    <a:pt x="67" y="3114"/>
                    <a:pt x="148" y="3114"/>
                  </a:cubicBezTo>
                  <a:lnTo>
                    <a:pt x="2260" y="3109"/>
                  </a:lnTo>
                  <a:cubicBezTo>
                    <a:pt x="2432" y="3109"/>
                    <a:pt x="2569" y="2946"/>
                    <a:pt x="2549" y="2779"/>
                  </a:cubicBezTo>
                  <a:cubicBezTo>
                    <a:pt x="2544" y="2754"/>
                    <a:pt x="2539" y="2729"/>
                    <a:pt x="2529" y="2703"/>
                  </a:cubicBezTo>
                  <a:cubicBezTo>
                    <a:pt x="2529" y="2688"/>
                    <a:pt x="2534" y="2673"/>
                    <a:pt x="2549" y="2663"/>
                  </a:cubicBezTo>
                  <a:cubicBezTo>
                    <a:pt x="2792" y="2561"/>
                    <a:pt x="2756" y="2323"/>
                    <a:pt x="2736" y="2247"/>
                  </a:cubicBezTo>
                  <a:cubicBezTo>
                    <a:pt x="2736" y="2232"/>
                    <a:pt x="2741" y="2217"/>
                    <a:pt x="2751" y="2212"/>
                  </a:cubicBezTo>
                  <a:cubicBezTo>
                    <a:pt x="2797" y="2182"/>
                    <a:pt x="2893" y="2106"/>
                    <a:pt x="2893" y="1964"/>
                  </a:cubicBezTo>
                  <a:cubicBezTo>
                    <a:pt x="2893" y="1842"/>
                    <a:pt x="2832" y="1761"/>
                    <a:pt x="2797" y="1726"/>
                  </a:cubicBezTo>
                  <a:cubicBezTo>
                    <a:pt x="2797" y="1726"/>
                    <a:pt x="2792" y="1726"/>
                    <a:pt x="2792" y="1721"/>
                  </a:cubicBezTo>
                  <a:cubicBezTo>
                    <a:pt x="2777" y="1710"/>
                    <a:pt x="2777" y="1690"/>
                    <a:pt x="2787" y="1675"/>
                  </a:cubicBezTo>
                  <a:cubicBezTo>
                    <a:pt x="2898" y="1523"/>
                    <a:pt x="2863" y="1310"/>
                    <a:pt x="2706" y="1199"/>
                  </a:cubicBezTo>
                  <a:cubicBezTo>
                    <a:pt x="2650" y="1163"/>
                    <a:pt x="2589" y="1143"/>
                    <a:pt x="2523" y="1143"/>
                  </a:cubicBezTo>
                  <a:lnTo>
                    <a:pt x="1718" y="1143"/>
                  </a:lnTo>
                  <a:cubicBezTo>
                    <a:pt x="1698" y="1143"/>
                    <a:pt x="1678" y="1128"/>
                    <a:pt x="1683" y="1108"/>
                  </a:cubicBezTo>
                  <a:cubicBezTo>
                    <a:pt x="1698" y="996"/>
                    <a:pt x="1713" y="890"/>
                    <a:pt x="1723" y="783"/>
                  </a:cubicBezTo>
                  <a:cubicBezTo>
                    <a:pt x="1743" y="586"/>
                    <a:pt x="1733" y="388"/>
                    <a:pt x="1627" y="216"/>
                  </a:cubicBezTo>
                  <a:cubicBezTo>
                    <a:pt x="1541" y="74"/>
                    <a:pt x="1416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10937952" y="2355226"/>
              <a:ext cx="212207" cy="339477"/>
            </a:xfrm>
            <a:custGeom>
              <a:avLst/>
              <a:gdLst/>
              <a:ahLst/>
              <a:cxnLst/>
              <a:rect l="l" t="t" r="r" b="b"/>
              <a:pathLst>
                <a:path w="2366" h="3785" extrusionOk="0">
                  <a:moveTo>
                    <a:pt x="2222" y="1"/>
                  </a:moveTo>
                  <a:cubicBezTo>
                    <a:pt x="2197" y="1"/>
                    <a:pt x="2171" y="9"/>
                    <a:pt x="2148" y="25"/>
                  </a:cubicBezTo>
                  <a:lnTo>
                    <a:pt x="51" y="1621"/>
                  </a:lnTo>
                  <a:cubicBezTo>
                    <a:pt x="20" y="1646"/>
                    <a:pt x="5" y="1677"/>
                    <a:pt x="0" y="1717"/>
                  </a:cubicBezTo>
                  <a:cubicBezTo>
                    <a:pt x="0" y="1753"/>
                    <a:pt x="15" y="1788"/>
                    <a:pt x="41" y="1814"/>
                  </a:cubicBezTo>
                  <a:lnTo>
                    <a:pt x="2138" y="3754"/>
                  </a:lnTo>
                  <a:cubicBezTo>
                    <a:pt x="2163" y="3774"/>
                    <a:pt x="2193" y="3784"/>
                    <a:pt x="2224" y="3784"/>
                  </a:cubicBezTo>
                  <a:cubicBezTo>
                    <a:pt x="2254" y="3784"/>
                    <a:pt x="2290" y="3769"/>
                    <a:pt x="2315" y="3744"/>
                  </a:cubicBezTo>
                  <a:cubicBezTo>
                    <a:pt x="2361" y="3693"/>
                    <a:pt x="2361" y="3612"/>
                    <a:pt x="2310" y="3566"/>
                  </a:cubicBezTo>
                  <a:lnTo>
                    <a:pt x="324" y="1733"/>
                  </a:lnTo>
                  <a:lnTo>
                    <a:pt x="2300" y="228"/>
                  </a:lnTo>
                  <a:cubicBezTo>
                    <a:pt x="2356" y="188"/>
                    <a:pt x="2366" y="106"/>
                    <a:pt x="2320" y="51"/>
                  </a:cubicBezTo>
                  <a:cubicBezTo>
                    <a:pt x="2296" y="18"/>
                    <a:pt x="2260" y="1"/>
                    <a:pt x="2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10891584" y="2451460"/>
              <a:ext cx="115969" cy="116418"/>
            </a:xfrm>
            <a:custGeom>
              <a:avLst/>
              <a:gdLst/>
              <a:ahLst/>
              <a:cxnLst/>
              <a:rect l="l" t="t" r="r" b="b"/>
              <a:pathLst>
                <a:path w="1293" h="1298" extrusionOk="0">
                  <a:moveTo>
                    <a:pt x="644" y="1"/>
                  </a:moveTo>
                  <a:cubicBezTo>
                    <a:pt x="289" y="1"/>
                    <a:pt x="0" y="290"/>
                    <a:pt x="0" y="649"/>
                  </a:cubicBezTo>
                  <a:cubicBezTo>
                    <a:pt x="0" y="1004"/>
                    <a:pt x="289" y="1298"/>
                    <a:pt x="644" y="1298"/>
                  </a:cubicBezTo>
                  <a:cubicBezTo>
                    <a:pt x="1003" y="1298"/>
                    <a:pt x="1292" y="1004"/>
                    <a:pt x="1292" y="649"/>
                  </a:cubicBezTo>
                  <a:cubicBezTo>
                    <a:pt x="1292" y="290"/>
                    <a:pt x="1003" y="1"/>
                    <a:pt x="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11067819" y="2614151"/>
              <a:ext cx="138661" cy="138661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76" y="0"/>
                  </a:moveTo>
                  <a:cubicBezTo>
                    <a:pt x="350" y="0"/>
                    <a:pt x="1" y="345"/>
                    <a:pt x="1" y="770"/>
                  </a:cubicBezTo>
                  <a:cubicBezTo>
                    <a:pt x="1" y="1201"/>
                    <a:pt x="350" y="1545"/>
                    <a:pt x="776" y="1545"/>
                  </a:cubicBezTo>
                  <a:cubicBezTo>
                    <a:pt x="1201" y="1545"/>
                    <a:pt x="1546" y="1201"/>
                    <a:pt x="1546" y="770"/>
                  </a:cubicBezTo>
                  <a:cubicBezTo>
                    <a:pt x="1546" y="345"/>
                    <a:pt x="1201" y="0"/>
                    <a:pt x="7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1091945" y="2321593"/>
              <a:ext cx="90497" cy="90497"/>
            </a:xfrm>
            <a:custGeom>
              <a:avLst/>
              <a:gdLst/>
              <a:ahLst/>
              <a:cxnLst/>
              <a:rect l="l" t="t" r="r" b="b"/>
              <a:pathLst>
                <a:path w="1009" h="1009" extrusionOk="0">
                  <a:moveTo>
                    <a:pt x="507" y="0"/>
                  </a:moveTo>
                  <a:cubicBezTo>
                    <a:pt x="228" y="0"/>
                    <a:pt x="0" y="223"/>
                    <a:pt x="0" y="502"/>
                  </a:cubicBezTo>
                  <a:cubicBezTo>
                    <a:pt x="0" y="780"/>
                    <a:pt x="228" y="1008"/>
                    <a:pt x="507" y="1008"/>
                  </a:cubicBezTo>
                  <a:cubicBezTo>
                    <a:pt x="785" y="1008"/>
                    <a:pt x="1008" y="780"/>
                    <a:pt x="1008" y="502"/>
                  </a:cubicBezTo>
                  <a:cubicBezTo>
                    <a:pt x="1008" y="223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663;p20">
            <a:extLst>
              <a:ext uri="{FF2B5EF4-FFF2-40B4-BE49-F238E27FC236}">
                <a16:creationId xmlns:a16="http://schemas.microsoft.com/office/drawing/2014/main" id="{CB429D53-CB40-D00B-8499-656A2F3EC5E4}"/>
              </a:ext>
            </a:extLst>
          </p:cNvPr>
          <p:cNvGrpSpPr/>
          <p:nvPr/>
        </p:nvGrpSpPr>
        <p:grpSpPr>
          <a:xfrm>
            <a:off x="6231986" y="1689666"/>
            <a:ext cx="2604839" cy="2616640"/>
            <a:chOff x="2957763" y="1575862"/>
            <a:chExt cx="3228486" cy="3154536"/>
          </a:xfrm>
        </p:grpSpPr>
        <p:sp>
          <p:nvSpPr>
            <p:cNvPr id="3" name="Google Shape;664;p20">
              <a:extLst>
                <a:ext uri="{FF2B5EF4-FFF2-40B4-BE49-F238E27FC236}">
                  <a16:creationId xmlns:a16="http://schemas.microsoft.com/office/drawing/2014/main" id="{190A396C-963B-7BCD-1F64-8F568BB30A12}"/>
                </a:ext>
              </a:extLst>
            </p:cNvPr>
            <p:cNvSpPr/>
            <p:nvPr/>
          </p:nvSpPr>
          <p:spPr>
            <a:xfrm>
              <a:off x="2957763" y="1575862"/>
              <a:ext cx="3228486" cy="3137672"/>
            </a:xfrm>
            <a:custGeom>
              <a:avLst/>
              <a:gdLst/>
              <a:ahLst/>
              <a:cxnLst/>
              <a:rect l="l" t="t" r="r" b="b"/>
              <a:pathLst>
                <a:path w="35977" h="34965" extrusionOk="0">
                  <a:moveTo>
                    <a:pt x="8719" y="1"/>
                  </a:moveTo>
                  <a:cubicBezTo>
                    <a:pt x="8395" y="1"/>
                    <a:pt x="8071" y="25"/>
                    <a:pt x="7751" y="73"/>
                  </a:cubicBezTo>
                  <a:cubicBezTo>
                    <a:pt x="6034" y="331"/>
                    <a:pt x="4443" y="1289"/>
                    <a:pt x="3451" y="2661"/>
                  </a:cubicBezTo>
                  <a:cubicBezTo>
                    <a:pt x="2726" y="3664"/>
                    <a:pt x="2326" y="4865"/>
                    <a:pt x="2189" y="6081"/>
                  </a:cubicBezTo>
                  <a:cubicBezTo>
                    <a:pt x="1875" y="8958"/>
                    <a:pt x="3000" y="11774"/>
                    <a:pt x="3825" y="14555"/>
                  </a:cubicBezTo>
                  <a:cubicBezTo>
                    <a:pt x="4656" y="17336"/>
                    <a:pt x="5163" y="20472"/>
                    <a:pt x="3719" y="23015"/>
                  </a:cubicBezTo>
                  <a:cubicBezTo>
                    <a:pt x="2878" y="24499"/>
                    <a:pt x="1450" y="25629"/>
                    <a:pt x="715" y="27163"/>
                  </a:cubicBezTo>
                  <a:cubicBezTo>
                    <a:pt x="1" y="28648"/>
                    <a:pt x="31" y="30441"/>
                    <a:pt x="796" y="31900"/>
                  </a:cubicBezTo>
                  <a:cubicBezTo>
                    <a:pt x="1556" y="33364"/>
                    <a:pt x="3035" y="34463"/>
                    <a:pt x="4702" y="34807"/>
                  </a:cubicBezTo>
                  <a:lnTo>
                    <a:pt x="30369" y="34964"/>
                  </a:lnTo>
                  <a:cubicBezTo>
                    <a:pt x="32770" y="33642"/>
                    <a:pt x="34579" y="31368"/>
                    <a:pt x="35278" y="28795"/>
                  </a:cubicBezTo>
                  <a:cubicBezTo>
                    <a:pt x="35977" y="26226"/>
                    <a:pt x="35551" y="23395"/>
                    <a:pt x="34128" y="21115"/>
                  </a:cubicBezTo>
                  <a:cubicBezTo>
                    <a:pt x="33530" y="20158"/>
                    <a:pt x="32755" y="19281"/>
                    <a:pt x="32375" y="18223"/>
                  </a:cubicBezTo>
                  <a:cubicBezTo>
                    <a:pt x="31671" y="16267"/>
                    <a:pt x="32426" y="14150"/>
                    <a:pt x="32932" y="12144"/>
                  </a:cubicBezTo>
                  <a:cubicBezTo>
                    <a:pt x="33439" y="10133"/>
                    <a:pt x="33586" y="7727"/>
                    <a:pt x="32031" y="6298"/>
                  </a:cubicBezTo>
                  <a:cubicBezTo>
                    <a:pt x="31045" y="5392"/>
                    <a:pt x="29665" y="5144"/>
                    <a:pt x="28262" y="5144"/>
                  </a:cubicBezTo>
                  <a:cubicBezTo>
                    <a:pt x="27690" y="5144"/>
                    <a:pt x="27114" y="5185"/>
                    <a:pt x="26560" y="5240"/>
                  </a:cubicBezTo>
                  <a:cubicBezTo>
                    <a:pt x="24940" y="5400"/>
                    <a:pt x="23320" y="5613"/>
                    <a:pt x="21694" y="5613"/>
                  </a:cubicBezTo>
                  <a:cubicBezTo>
                    <a:pt x="21423" y="5613"/>
                    <a:pt x="21152" y="5607"/>
                    <a:pt x="20881" y="5594"/>
                  </a:cubicBezTo>
                  <a:cubicBezTo>
                    <a:pt x="18987" y="5508"/>
                    <a:pt x="17052" y="5037"/>
                    <a:pt x="15557" y="3913"/>
                  </a:cubicBezTo>
                  <a:cubicBezTo>
                    <a:pt x="14509" y="3122"/>
                    <a:pt x="13724" y="2048"/>
                    <a:pt x="12665" y="1273"/>
                  </a:cubicBezTo>
                  <a:cubicBezTo>
                    <a:pt x="11544" y="450"/>
                    <a:pt x="10129" y="1"/>
                    <a:pt x="8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65;p20">
              <a:extLst>
                <a:ext uri="{FF2B5EF4-FFF2-40B4-BE49-F238E27FC236}">
                  <a16:creationId xmlns:a16="http://schemas.microsoft.com/office/drawing/2014/main" id="{6C06F9E5-6F01-A8CB-7B2F-A7382DA25249}"/>
                </a:ext>
              </a:extLst>
            </p:cNvPr>
            <p:cNvSpPr/>
            <p:nvPr/>
          </p:nvSpPr>
          <p:spPr>
            <a:xfrm>
              <a:off x="5267835" y="2782867"/>
              <a:ext cx="633345" cy="726377"/>
            </a:xfrm>
            <a:custGeom>
              <a:avLst/>
              <a:gdLst/>
              <a:ahLst/>
              <a:cxnLst/>
              <a:rect l="l" t="t" r="r" b="b"/>
              <a:pathLst>
                <a:path w="7863" h="9018" extrusionOk="0">
                  <a:moveTo>
                    <a:pt x="310" y="1"/>
                  </a:moveTo>
                  <a:cubicBezTo>
                    <a:pt x="137" y="1"/>
                    <a:pt x="1" y="142"/>
                    <a:pt x="1" y="315"/>
                  </a:cubicBezTo>
                  <a:lnTo>
                    <a:pt x="1" y="315"/>
                  </a:lnTo>
                  <a:lnTo>
                    <a:pt x="1" y="8708"/>
                  </a:lnTo>
                  <a:cubicBezTo>
                    <a:pt x="1" y="8881"/>
                    <a:pt x="137" y="9017"/>
                    <a:pt x="310" y="9017"/>
                  </a:cubicBezTo>
                  <a:lnTo>
                    <a:pt x="310" y="9017"/>
                  </a:lnTo>
                  <a:lnTo>
                    <a:pt x="7548" y="9017"/>
                  </a:lnTo>
                  <a:cubicBezTo>
                    <a:pt x="7721" y="9017"/>
                    <a:pt x="7863" y="8881"/>
                    <a:pt x="7863" y="8708"/>
                  </a:cubicBezTo>
                  <a:lnTo>
                    <a:pt x="7863" y="8708"/>
                  </a:lnTo>
                  <a:lnTo>
                    <a:pt x="7863" y="315"/>
                  </a:lnTo>
                  <a:cubicBezTo>
                    <a:pt x="7863" y="142"/>
                    <a:pt x="7721" y="1"/>
                    <a:pt x="7548" y="1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6;p20">
              <a:extLst>
                <a:ext uri="{FF2B5EF4-FFF2-40B4-BE49-F238E27FC236}">
                  <a16:creationId xmlns:a16="http://schemas.microsoft.com/office/drawing/2014/main" id="{5685CDCD-8BC9-B34D-FB21-CDB3D9ACA75F}"/>
                </a:ext>
              </a:extLst>
            </p:cNvPr>
            <p:cNvSpPr/>
            <p:nvPr/>
          </p:nvSpPr>
          <p:spPr>
            <a:xfrm>
              <a:off x="5606135" y="3442632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7;p20">
              <a:extLst>
                <a:ext uri="{FF2B5EF4-FFF2-40B4-BE49-F238E27FC236}">
                  <a16:creationId xmlns:a16="http://schemas.microsoft.com/office/drawing/2014/main" id="{9DAE684B-BAAA-5FE3-4D3E-F79745628D92}"/>
                </a:ext>
              </a:extLst>
            </p:cNvPr>
            <p:cNvSpPr/>
            <p:nvPr/>
          </p:nvSpPr>
          <p:spPr>
            <a:xfrm>
              <a:off x="5606135" y="3376099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9"/>
                  </a:lnTo>
                  <a:lnTo>
                    <a:pt x="2938" y="209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8;p20">
              <a:extLst>
                <a:ext uri="{FF2B5EF4-FFF2-40B4-BE49-F238E27FC236}">
                  <a16:creationId xmlns:a16="http://schemas.microsoft.com/office/drawing/2014/main" id="{B3BDBEC5-7196-EEAB-4643-FD18A607CEA3}"/>
                </a:ext>
              </a:extLst>
            </p:cNvPr>
            <p:cNvSpPr/>
            <p:nvPr/>
          </p:nvSpPr>
          <p:spPr>
            <a:xfrm>
              <a:off x="5606135" y="3309245"/>
              <a:ext cx="236729" cy="16754"/>
            </a:xfrm>
            <a:custGeom>
              <a:avLst/>
              <a:gdLst/>
              <a:ahLst/>
              <a:cxnLst/>
              <a:rect l="l" t="t" r="r" b="b"/>
              <a:pathLst>
                <a:path w="2939" h="208" extrusionOk="0">
                  <a:moveTo>
                    <a:pt x="0" y="0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9;p20">
              <a:extLst>
                <a:ext uri="{FF2B5EF4-FFF2-40B4-BE49-F238E27FC236}">
                  <a16:creationId xmlns:a16="http://schemas.microsoft.com/office/drawing/2014/main" id="{A034577F-7B33-72DE-C096-E2A1543BCABB}"/>
                </a:ext>
              </a:extLst>
            </p:cNvPr>
            <p:cNvSpPr/>
            <p:nvPr/>
          </p:nvSpPr>
          <p:spPr>
            <a:xfrm>
              <a:off x="5606135" y="3242713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0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0;p20">
              <a:extLst>
                <a:ext uri="{FF2B5EF4-FFF2-40B4-BE49-F238E27FC236}">
                  <a16:creationId xmlns:a16="http://schemas.microsoft.com/office/drawing/2014/main" id="{58B66C24-C54D-920C-C0F2-5C18544A2546}"/>
                </a:ext>
              </a:extLst>
            </p:cNvPr>
            <p:cNvSpPr/>
            <p:nvPr/>
          </p:nvSpPr>
          <p:spPr>
            <a:xfrm>
              <a:off x="5606135" y="3176180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1;p20">
              <a:extLst>
                <a:ext uri="{FF2B5EF4-FFF2-40B4-BE49-F238E27FC236}">
                  <a16:creationId xmlns:a16="http://schemas.microsoft.com/office/drawing/2014/main" id="{A1A9984F-4C55-1C1B-4B43-4D25EE8F8780}"/>
                </a:ext>
              </a:extLst>
            </p:cNvPr>
            <p:cNvSpPr/>
            <p:nvPr/>
          </p:nvSpPr>
          <p:spPr>
            <a:xfrm>
              <a:off x="5326232" y="3109326"/>
              <a:ext cx="516632" cy="16754"/>
            </a:xfrm>
            <a:custGeom>
              <a:avLst/>
              <a:gdLst/>
              <a:ahLst/>
              <a:cxnLst/>
              <a:rect l="l" t="t" r="r" b="b"/>
              <a:pathLst>
                <a:path w="6414" h="208" extrusionOk="0">
                  <a:moveTo>
                    <a:pt x="0" y="0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2;p20">
              <a:extLst>
                <a:ext uri="{FF2B5EF4-FFF2-40B4-BE49-F238E27FC236}">
                  <a16:creationId xmlns:a16="http://schemas.microsoft.com/office/drawing/2014/main" id="{80E57769-57BD-E2CE-3C19-93CCAB933D99}"/>
                </a:ext>
              </a:extLst>
            </p:cNvPr>
            <p:cNvSpPr/>
            <p:nvPr/>
          </p:nvSpPr>
          <p:spPr>
            <a:xfrm>
              <a:off x="5326232" y="3042794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0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;p20">
              <a:extLst>
                <a:ext uri="{FF2B5EF4-FFF2-40B4-BE49-F238E27FC236}">
                  <a16:creationId xmlns:a16="http://schemas.microsoft.com/office/drawing/2014/main" id="{1B8C1D3A-F3A3-BD5E-2EA1-81C287593922}"/>
                </a:ext>
              </a:extLst>
            </p:cNvPr>
            <p:cNvSpPr/>
            <p:nvPr/>
          </p:nvSpPr>
          <p:spPr>
            <a:xfrm>
              <a:off x="5326232" y="2976261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1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4;p20">
              <a:extLst>
                <a:ext uri="{FF2B5EF4-FFF2-40B4-BE49-F238E27FC236}">
                  <a16:creationId xmlns:a16="http://schemas.microsoft.com/office/drawing/2014/main" id="{41F27569-4D23-F3A1-44D9-2F91D7D57411}"/>
                </a:ext>
              </a:extLst>
            </p:cNvPr>
            <p:cNvSpPr/>
            <p:nvPr/>
          </p:nvSpPr>
          <p:spPr>
            <a:xfrm>
              <a:off x="5326232" y="2909327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1"/>
                  </a:moveTo>
                  <a:lnTo>
                    <a:pt x="0" y="209"/>
                  </a:lnTo>
                  <a:lnTo>
                    <a:pt x="6413" y="209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5;p20">
              <a:extLst>
                <a:ext uri="{FF2B5EF4-FFF2-40B4-BE49-F238E27FC236}">
                  <a16:creationId xmlns:a16="http://schemas.microsoft.com/office/drawing/2014/main" id="{F1149B3C-4926-4680-7F99-65D59FC67C88}"/>
                </a:ext>
              </a:extLst>
            </p:cNvPr>
            <p:cNvSpPr/>
            <p:nvPr/>
          </p:nvSpPr>
          <p:spPr>
            <a:xfrm>
              <a:off x="5326232" y="3174569"/>
              <a:ext cx="244059" cy="284897"/>
            </a:xfrm>
            <a:custGeom>
              <a:avLst/>
              <a:gdLst/>
              <a:ahLst/>
              <a:cxnLst/>
              <a:rect l="l" t="t" r="r" b="b"/>
              <a:pathLst>
                <a:path w="3030" h="3537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lnTo>
                    <a:pt x="0" y="3344"/>
                  </a:lnTo>
                  <a:cubicBezTo>
                    <a:pt x="0" y="3450"/>
                    <a:pt x="86" y="3536"/>
                    <a:pt x="193" y="3536"/>
                  </a:cubicBezTo>
                  <a:lnTo>
                    <a:pt x="2837" y="3536"/>
                  </a:lnTo>
                  <a:cubicBezTo>
                    <a:pt x="2943" y="3536"/>
                    <a:pt x="3029" y="3450"/>
                    <a:pt x="3029" y="3344"/>
                  </a:cubicBezTo>
                  <a:lnTo>
                    <a:pt x="3029" y="193"/>
                  </a:lnTo>
                  <a:cubicBezTo>
                    <a:pt x="3029" y="87"/>
                    <a:pt x="2943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6;p20">
              <a:extLst>
                <a:ext uri="{FF2B5EF4-FFF2-40B4-BE49-F238E27FC236}">
                  <a16:creationId xmlns:a16="http://schemas.microsoft.com/office/drawing/2014/main" id="{DEA4BF18-6661-5E7C-E21E-9C341A4DA7F3}"/>
                </a:ext>
              </a:extLst>
            </p:cNvPr>
            <p:cNvSpPr/>
            <p:nvPr/>
          </p:nvSpPr>
          <p:spPr>
            <a:xfrm>
              <a:off x="5267835" y="2693540"/>
              <a:ext cx="633345" cy="166089"/>
            </a:xfrm>
            <a:custGeom>
              <a:avLst/>
              <a:gdLst/>
              <a:ahLst/>
              <a:cxnLst/>
              <a:rect l="l" t="t" r="r" b="b"/>
              <a:pathLst>
                <a:path w="7863" h="2062" extrusionOk="0">
                  <a:moveTo>
                    <a:pt x="310" y="0"/>
                  </a:moveTo>
                  <a:cubicBezTo>
                    <a:pt x="137" y="0"/>
                    <a:pt x="1" y="137"/>
                    <a:pt x="1" y="309"/>
                  </a:cubicBezTo>
                  <a:lnTo>
                    <a:pt x="1" y="309"/>
                  </a:lnTo>
                  <a:lnTo>
                    <a:pt x="1" y="2062"/>
                  </a:lnTo>
                  <a:lnTo>
                    <a:pt x="7863" y="2062"/>
                  </a:lnTo>
                  <a:lnTo>
                    <a:pt x="7863" y="309"/>
                  </a:lnTo>
                  <a:cubicBezTo>
                    <a:pt x="7863" y="137"/>
                    <a:pt x="7721" y="0"/>
                    <a:pt x="7548" y="0"/>
                  </a:cubicBezTo>
                  <a:lnTo>
                    <a:pt x="7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7;p20">
              <a:extLst>
                <a:ext uri="{FF2B5EF4-FFF2-40B4-BE49-F238E27FC236}">
                  <a16:creationId xmlns:a16="http://schemas.microsoft.com/office/drawing/2014/main" id="{539BFE8A-C3F9-7239-43BD-02165128110C}"/>
                </a:ext>
              </a:extLst>
            </p:cNvPr>
            <p:cNvSpPr/>
            <p:nvPr/>
          </p:nvSpPr>
          <p:spPr>
            <a:xfrm>
              <a:off x="3333629" y="1985881"/>
              <a:ext cx="632942" cy="597018"/>
            </a:xfrm>
            <a:custGeom>
              <a:avLst/>
              <a:gdLst/>
              <a:ahLst/>
              <a:cxnLst/>
              <a:rect l="l" t="t" r="r" b="b"/>
              <a:pathLst>
                <a:path w="7858" h="7412" extrusionOk="0">
                  <a:moveTo>
                    <a:pt x="335" y="0"/>
                  </a:moveTo>
                  <a:cubicBezTo>
                    <a:pt x="147" y="0"/>
                    <a:pt x="1" y="152"/>
                    <a:pt x="1" y="340"/>
                  </a:cubicBezTo>
                  <a:lnTo>
                    <a:pt x="1" y="340"/>
                  </a:lnTo>
                  <a:lnTo>
                    <a:pt x="1" y="7072"/>
                  </a:lnTo>
                  <a:cubicBezTo>
                    <a:pt x="1" y="7259"/>
                    <a:pt x="147" y="7411"/>
                    <a:pt x="335" y="7411"/>
                  </a:cubicBezTo>
                  <a:lnTo>
                    <a:pt x="335" y="7411"/>
                  </a:lnTo>
                  <a:lnTo>
                    <a:pt x="7523" y="7411"/>
                  </a:lnTo>
                  <a:cubicBezTo>
                    <a:pt x="7710" y="7411"/>
                    <a:pt x="7857" y="7259"/>
                    <a:pt x="7857" y="7072"/>
                  </a:cubicBezTo>
                  <a:lnTo>
                    <a:pt x="7857" y="7072"/>
                  </a:lnTo>
                  <a:lnTo>
                    <a:pt x="7857" y="340"/>
                  </a:lnTo>
                  <a:cubicBezTo>
                    <a:pt x="7857" y="152"/>
                    <a:pt x="7710" y="0"/>
                    <a:pt x="7523" y="0"/>
                  </a:cubicBez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8;p20">
              <a:extLst>
                <a:ext uri="{FF2B5EF4-FFF2-40B4-BE49-F238E27FC236}">
                  <a16:creationId xmlns:a16="http://schemas.microsoft.com/office/drawing/2014/main" id="{5D1E9EAE-806E-D8AC-E1B8-880F17EC7AD5}"/>
                </a:ext>
              </a:extLst>
            </p:cNvPr>
            <p:cNvSpPr/>
            <p:nvPr/>
          </p:nvSpPr>
          <p:spPr>
            <a:xfrm>
              <a:off x="3333629" y="1985881"/>
              <a:ext cx="632942" cy="211840"/>
            </a:xfrm>
            <a:custGeom>
              <a:avLst/>
              <a:gdLst/>
              <a:ahLst/>
              <a:cxnLst/>
              <a:rect l="l" t="t" r="r" b="b"/>
              <a:pathLst>
                <a:path w="7858" h="2630" extrusionOk="0">
                  <a:moveTo>
                    <a:pt x="335" y="0"/>
                  </a:moveTo>
                  <a:cubicBezTo>
                    <a:pt x="147" y="0"/>
                    <a:pt x="1" y="152"/>
                    <a:pt x="1" y="340"/>
                  </a:cubicBezTo>
                  <a:lnTo>
                    <a:pt x="1" y="340"/>
                  </a:lnTo>
                  <a:lnTo>
                    <a:pt x="1" y="2629"/>
                  </a:lnTo>
                  <a:lnTo>
                    <a:pt x="7857" y="2629"/>
                  </a:lnTo>
                  <a:lnTo>
                    <a:pt x="7857" y="340"/>
                  </a:lnTo>
                  <a:cubicBezTo>
                    <a:pt x="7857" y="152"/>
                    <a:pt x="7710" y="0"/>
                    <a:pt x="7523" y="0"/>
                  </a:cubicBez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9;p20">
              <a:extLst>
                <a:ext uri="{FF2B5EF4-FFF2-40B4-BE49-F238E27FC236}">
                  <a16:creationId xmlns:a16="http://schemas.microsoft.com/office/drawing/2014/main" id="{3585BED9-63F3-B782-ABEE-3D5BCE4483F4}"/>
                </a:ext>
              </a:extLst>
            </p:cNvPr>
            <p:cNvSpPr/>
            <p:nvPr/>
          </p:nvSpPr>
          <p:spPr>
            <a:xfrm>
              <a:off x="3391945" y="2515883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0;p20">
              <a:extLst>
                <a:ext uri="{FF2B5EF4-FFF2-40B4-BE49-F238E27FC236}">
                  <a16:creationId xmlns:a16="http://schemas.microsoft.com/office/drawing/2014/main" id="{3F9E43D5-82E4-5AD7-3515-03E3990D0245}"/>
                </a:ext>
              </a:extLst>
            </p:cNvPr>
            <p:cNvSpPr/>
            <p:nvPr/>
          </p:nvSpPr>
          <p:spPr>
            <a:xfrm>
              <a:off x="3391945" y="2449351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1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1;p20">
              <a:extLst>
                <a:ext uri="{FF2B5EF4-FFF2-40B4-BE49-F238E27FC236}">
                  <a16:creationId xmlns:a16="http://schemas.microsoft.com/office/drawing/2014/main" id="{1474445A-B05D-E275-955B-6CC810B31EAF}"/>
                </a:ext>
              </a:extLst>
            </p:cNvPr>
            <p:cNvSpPr/>
            <p:nvPr/>
          </p:nvSpPr>
          <p:spPr>
            <a:xfrm>
              <a:off x="3391945" y="2382899"/>
              <a:ext cx="516229" cy="16754"/>
            </a:xfrm>
            <a:custGeom>
              <a:avLst/>
              <a:gdLst/>
              <a:ahLst/>
              <a:cxnLst/>
              <a:rect l="l" t="t" r="r" b="b"/>
              <a:pathLst>
                <a:path w="6409" h="208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2;p20">
              <a:extLst>
                <a:ext uri="{FF2B5EF4-FFF2-40B4-BE49-F238E27FC236}">
                  <a16:creationId xmlns:a16="http://schemas.microsoft.com/office/drawing/2014/main" id="{484D94B9-1A8C-0ADC-3C27-D9BBE384A466}"/>
                </a:ext>
              </a:extLst>
            </p:cNvPr>
            <p:cNvSpPr/>
            <p:nvPr/>
          </p:nvSpPr>
          <p:spPr>
            <a:xfrm>
              <a:off x="3391945" y="2315964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3;p20">
              <a:extLst>
                <a:ext uri="{FF2B5EF4-FFF2-40B4-BE49-F238E27FC236}">
                  <a16:creationId xmlns:a16="http://schemas.microsoft.com/office/drawing/2014/main" id="{F27114C1-AEF0-6D9F-91F5-DD29C1BAA00F}"/>
                </a:ext>
              </a:extLst>
            </p:cNvPr>
            <p:cNvSpPr/>
            <p:nvPr/>
          </p:nvSpPr>
          <p:spPr>
            <a:xfrm>
              <a:off x="3391945" y="2249432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1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4;p20">
              <a:extLst>
                <a:ext uri="{FF2B5EF4-FFF2-40B4-BE49-F238E27FC236}">
                  <a16:creationId xmlns:a16="http://schemas.microsoft.com/office/drawing/2014/main" id="{7FD47945-317C-D0FE-1604-456EB1AC82D1}"/>
                </a:ext>
              </a:extLst>
            </p:cNvPr>
            <p:cNvSpPr/>
            <p:nvPr/>
          </p:nvSpPr>
          <p:spPr>
            <a:xfrm>
              <a:off x="3256522" y="3761636"/>
              <a:ext cx="554972" cy="636567"/>
            </a:xfrm>
            <a:custGeom>
              <a:avLst/>
              <a:gdLst/>
              <a:ahLst/>
              <a:cxnLst/>
              <a:rect l="l" t="t" r="r" b="b"/>
              <a:pathLst>
                <a:path w="6890" h="7903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lnTo>
                    <a:pt x="0" y="7629"/>
                  </a:lnTo>
                  <a:cubicBezTo>
                    <a:pt x="0" y="7781"/>
                    <a:pt x="122" y="7903"/>
                    <a:pt x="274" y="7903"/>
                  </a:cubicBezTo>
                  <a:lnTo>
                    <a:pt x="274" y="7903"/>
                  </a:lnTo>
                  <a:lnTo>
                    <a:pt x="6616" y="7903"/>
                  </a:lnTo>
                  <a:cubicBezTo>
                    <a:pt x="6768" y="7903"/>
                    <a:pt x="6890" y="7781"/>
                    <a:pt x="6890" y="7629"/>
                  </a:cubicBezTo>
                  <a:lnTo>
                    <a:pt x="6890" y="7629"/>
                  </a:lnTo>
                  <a:lnTo>
                    <a:pt x="6890" y="274"/>
                  </a:lnTo>
                  <a:cubicBezTo>
                    <a:pt x="6890" y="122"/>
                    <a:pt x="6768" y="0"/>
                    <a:pt x="6616" y="0"/>
                  </a:cubicBezTo>
                  <a:lnTo>
                    <a:pt x="6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5;p20">
              <a:extLst>
                <a:ext uri="{FF2B5EF4-FFF2-40B4-BE49-F238E27FC236}">
                  <a16:creationId xmlns:a16="http://schemas.microsoft.com/office/drawing/2014/main" id="{0E89AC37-7E5D-1458-B731-F71340FA969E}"/>
                </a:ext>
              </a:extLst>
            </p:cNvPr>
            <p:cNvSpPr/>
            <p:nvPr/>
          </p:nvSpPr>
          <p:spPr>
            <a:xfrm>
              <a:off x="3307509" y="4339806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6;p20">
              <a:extLst>
                <a:ext uri="{FF2B5EF4-FFF2-40B4-BE49-F238E27FC236}">
                  <a16:creationId xmlns:a16="http://schemas.microsoft.com/office/drawing/2014/main" id="{CD8B6541-82B8-B3D0-C197-93473AF0BCEE}"/>
                </a:ext>
              </a:extLst>
            </p:cNvPr>
            <p:cNvSpPr/>
            <p:nvPr/>
          </p:nvSpPr>
          <p:spPr>
            <a:xfrm>
              <a:off x="3307509" y="4281409"/>
              <a:ext cx="452596" cy="14821"/>
            </a:xfrm>
            <a:custGeom>
              <a:avLst/>
              <a:gdLst/>
              <a:ahLst/>
              <a:cxnLst/>
              <a:rect l="l" t="t" r="r" b="b"/>
              <a:pathLst>
                <a:path w="5619" h="184" extrusionOk="0">
                  <a:moveTo>
                    <a:pt x="1" y="1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7;p20">
              <a:extLst>
                <a:ext uri="{FF2B5EF4-FFF2-40B4-BE49-F238E27FC236}">
                  <a16:creationId xmlns:a16="http://schemas.microsoft.com/office/drawing/2014/main" id="{B2781A7F-B803-1EC4-3740-6C5D37116576}"/>
                </a:ext>
              </a:extLst>
            </p:cNvPr>
            <p:cNvSpPr/>
            <p:nvPr/>
          </p:nvSpPr>
          <p:spPr>
            <a:xfrm>
              <a:off x="3307509" y="4223092"/>
              <a:ext cx="452596" cy="14337"/>
            </a:xfrm>
            <a:custGeom>
              <a:avLst/>
              <a:gdLst/>
              <a:ahLst/>
              <a:cxnLst/>
              <a:rect l="l" t="t" r="r" b="b"/>
              <a:pathLst>
                <a:path w="5619" h="178" extrusionOk="0">
                  <a:moveTo>
                    <a:pt x="1" y="0"/>
                  </a:moveTo>
                  <a:lnTo>
                    <a:pt x="1" y="178"/>
                  </a:lnTo>
                  <a:lnTo>
                    <a:pt x="5618" y="178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8;p20">
              <a:extLst>
                <a:ext uri="{FF2B5EF4-FFF2-40B4-BE49-F238E27FC236}">
                  <a16:creationId xmlns:a16="http://schemas.microsoft.com/office/drawing/2014/main" id="{EF8F7698-B218-F9C9-C7AA-F883F5D5E5E1}"/>
                </a:ext>
              </a:extLst>
            </p:cNvPr>
            <p:cNvSpPr/>
            <p:nvPr/>
          </p:nvSpPr>
          <p:spPr>
            <a:xfrm>
              <a:off x="3307509" y="4164373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2"/>
                  </a:lnTo>
                  <a:lnTo>
                    <a:pt x="5618" y="182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9;p20">
              <a:extLst>
                <a:ext uri="{FF2B5EF4-FFF2-40B4-BE49-F238E27FC236}">
                  <a16:creationId xmlns:a16="http://schemas.microsoft.com/office/drawing/2014/main" id="{C803A5E8-0DFC-1A59-978E-7085C418DB90}"/>
                </a:ext>
              </a:extLst>
            </p:cNvPr>
            <p:cNvSpPr/>
            <p:nvPr/>
          </p:nvSpPr>
          <p:spPr>
            <a:xfrm>
              <a:off x="3307509" y="4105976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1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0;p20">
              <a:extLst>
                <a:ext uri="{FF2B5EF4-FFF2-40B4-BE49-F238E27FC236}">
                  <a16:creationId xmlns:a16="http://schemas.microsoft.com/office/drawing/2014/main" id="{E9D09553-20BE-6D74-716D-DCDEB97B2B7D}"/>
                </a:ext>
              </a:extLst>
            </p:cNvPr>
            <p:cNvSpPr/>
            <p:nvPr/>
          </p:nvSpPr>
          <p:spPr>
            <a:xfrm>
              <a:off x="3307509" y="4047660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1;p20">
              <a:extLst>
                <a:ext uri="{FF2B5EF4-FFF2-40B4-BE49-F238E27FC236}">
                  <a16:creationId xmlns:a16="http://schemas.microsoft.com/office/drawing/2014/main" id="{F7CA24F9-FB15-9D37-5337-B752C42A9281}"/>
                </a:ext>
              </a:extLst>
            </p:cNvPr>
            <p:cNvSpPr/>
            <p:nvPr/>
          </p:nvSpPr>
          <p:spPr>
            <a:xfrm>
              <a:off x="3307509" y="3865703"/>
              <a:ext cx="452596" cy="138381"/>
            </a:xfrm>
            <a:custGeom>
              <a:avLst/>
              <a:gdLst/>
              <a:ahLst/>
              <a:cxnLst/>
              <a:rect l="l" t="t" r="r" b="b"/>
              <a:pathLst>
                <a:path w="5619" h="1718" extrusionOk="0">
                  <a:moveTo>
                    <a:pt x="137" y="0"/>
                  </a:moveTo>
                  <a:cubicBezTo>
                    <a:pt x="61" y="0"/>
                    <a:pt x="1" y="61"/>
                    <a:pt x="1" y="137"/>
                  </a:cubicBezTo>
                  <a:lnTo>
                    <a:pt x="1" y="1580"/>
                  </a:lnTo>
                  <a:cubicBezTo>
                    <a:pt x="1" y="1656"/>
                    <a:pt x="61" y="1717"/>
                    <a:pt x="137" y="1717"/>
                  </a:cubicBezTo>
                  <a:lnTo>
                    <a:pt x="5487" y="1717"/>
                  </a:lnTo>
                  <a:cubicBezTo>
                    <a:pt x="5557" y="1717"/>
                    <a:pt x="5618" y="1656"/>
                    <a:pt x="5618" y="1580"/>
                  </a:cubicBezTo>
                  <a:lnTo>
                    <a:pt x="5618" y="137"/>
                  </a:lnTo>
                  <a:cubicBezTo>
                    <a:pt x="5618" y="61"/>
                    <a:pt x="5557" y="0"/>
                    <a:pt x="5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2;p20">
              <a:extLst>
                <a:ext uri="{FF2B5EF4-FFF2-40B4-BE49-F238E27FC236}">
                  <a16:creationId xmlns:a16="http://schemas.microsoft.com/office/drawing/2014/main" id="{F35D84A3-8CF6-7D81-6E37-C23206CDB8BE}"/>
                </a:ext>
              </a:extLst>
            </p:cNvPr>
            <p:cNvSpPr/>
            <p:nvPr/>
          </p:nvSpPr>
          <p:spPr>
            <a:xfrm>
              <a:off x="3256522" y="3761636"/>
              <a:ext cx="554972" cy="67016"/>
            </a:xfrm>
            <a:custGeom>
              <a:avLst/>
              <a:gdLst/>
              <a:ahLst/>
              <a:cxnLst/>
              <a:rect l="l" t="t" r="r" b="b"/>
              <a:pathLst>
                <a:path w="6890" h="832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lnTo>
                    <a:pt x="0" y="831"/>
                  </a:lnTo>
                  <a:lnTo>
                    <a:pt x="6890" y="831"/>
                  </a:lnTo>
                  <a:lnTo>
                    <a:pt x="6890" y="274"/>
                  </a:lnTo>
                  <a:cubicBezTo>
                    <a:pt x="6890" y="122"/>
                    <a:pt x="6768" y="0"/>
                    <a:pt x="6616" y="0"/>
                  </a:cubicBezTo>
                  <a:lnTo>
                    <a:pt x="6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3;p20">
              <a:extLst>
                <a:ext uri="{FF2B5EF4-FFF2-40B4-BE49-F238E27FC236}">
                  <a16:creationId xmlns:a16="http://schemas.microsoft.com/office/drawing/2014/main" id="{77EA09F0-124B-12F6-084E-4AF8901D2C5A}"/>
                </a:ext>
              </a:extLst>
            </p:cNvPr>
            <p:cNvSpPr/>
            <p:nvPr/>
          </p:nvSpPr>
          <p:spPr>
            <a:xfrm>
              <a:off x="2973109" y="2974556"/>
              <a:ext cx="1121382" cy="382359"/>
            </a:xfrm>
            <a:custGeom>
              <a:avLst/>
              <a:gdLst/>
              <a:ahLst/>
              <a:cxnLst/>
              <a:rect l="l" t="t" r="r" b="b"/>
              <a:pathLst>
                <a:path w="13922" h="4747" extrusionOk="0">
                  <a:moveTo>
                    <a:pt x="1637" y="0"/>
                  </a:moveTo>
                  <a:cubicBezTo>
                    <a:pt x="735" y="0"/>
                    <a:pt x="1" y="735"/>
                    <a:pt x="1" y="1637"/>
                  </a:cubicBezTo>
                  <a:lnTo>
                    <a:pt x="1" y="1637"/>
                  </a:lnTo>
                  <a:cubicBezTo>
                    <a:pt x="1" y="2543"/>
                    <a:pt x="735" y="3273"/>
                    <a:pt x="1637" y="3273"/>
                  </a:cubicBezTo>
                  <a:lnTo>
                    <a:pt x="1637" y="3273"/>
                  </a:lnTo>
                  <a:lnTo>
                    <a:pt x="9327" y="3273"/>
                  </a:lnTo>
                  <a:lnTo>
                    <a:pt x="11885" y="4651"/>
                  </a:lnTo>
                  <a:cubicBezTo>
                    <a:pt x="12067" y="4747"/>
                    <a:pt x="12285" y="4615"/>
                    <a:pt x="12285" y="4407"/>
                  </a:cubicBezTo>
                  <a:lnTo>
                    <a:pt x="12285" y="4407"/>
                  </a:lnTo>
                  <a:lnTo>
                    <a:pt x="12285" y="3273"/>
                  </a:lnTo>
                  <a:cubicBezTo>
                    <a:pt x="13192" y="3273"/>
                    <a:pt x="13921" y="2543"/>
                    <a:pt x="13921" y="1637"/>
                  </a:cubicBezTo>
                  <a:lnTo>
                    <a:pt x="13921" y="1637"/>
                  </a:lnTo>
                  <a:cubicBezTo>
                    <a:pt x="13921" y="735"/>
                    <a:pt x="13192" y="0"/>
                    <a:pt x="12285" y="0"/>
                  </a:cubicBezTo>
                  <a:lnTo>
                    <a:pt x="122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4;p20">
              <a:extLst>
                <a:ext uri="{FF2B5EF4-FFF2-40B4-BE49-F238E27FC236}">
                  <a16:creationId xmlns:a16="http://schemas.microsoft.com/office/drawing/2014/main" id="{F871F126-59BC-67F5-EEDD-93A524422354}"/>
                </a:ext>
              </a:extLst>
            </p:cNvPr>
            <p:cNvSpPr/>
            <p:nvPr/>
          </p:nvSpPr>
          <p:spPr>
            <a:xfrm>
              <a:off x="4881257" y="1964247"/>
              <a:ext cx="652515" cy="386064"/>
            </a:xfrm>
            <a:custGeom>
              <a:avLst/>
              <a:gdLst/>
              <a:ahLst/>
              <a:cxnLst/>
              <a:rect l="l" t="t" r="r" b="b"/>
              <a:pathLst>
                <a:path w="8101" h="4793" extrusionOk="0">
                  <a:moveTo>
                    <a:pt x="320" y="1"/>
                  </a:moveTo>
                  <a:cubicBezTo>
                    <a:pt x="143" y="1"/>
                    <a:pt x="1" y="142"/>
                    <a:pt x="1" y="320"/>
                  </a:cubicBezTo>
                  <a:lnTo>
                    <a:pt x="1" y="320"/>
                  </a:lnTo>
                  <a:lnTo>
                    <a:pt x="1" y="4474"/>
                  </a:lnTo>
                  <a:cubicBezTo>
                    <a:pt x="1" y="4651"/>
                    <a:pt x="143" y="4793"/>
                    <a:pt x="320" y="4793"/>
                  </a:cubicBezTo>
                  <a:lnTo>
                    <a:pt x="320" y="4793"/>
                  </a:lnTo>
                  <a:lnTo>
                    <a:pt x="7777" y="4793"/>
                  </a:lnTo>
                  <a:cubicBezTo>
                    <a:pt x="7954" y="4793"/>
                    <a:pt x="8101" y="4651"/>
                    <a:pt x="8101" y="4474"/>
                  </a:cubicBezTo>
                  <a:lnTo>
                    <a:pt x="8101" y="4474"/>
                  </a:lnTo>
                  <a:lnTo>
                    <a:pt x="8101" y="320"/>
                  </a:lnTo>
                  <a:cubicBezTo>
                    <a:pt x="8101" y="142"/>
                    <a:pt x="7954" y="1"/>
                    <a:pt x="7777" y="1"/>
                  </a:cubicBezTo>
                  <a:lnTo>
                    <a:pt x="7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5;p20">
              <a:extLst>
                <a:ext uri="{FF2B5EF4-FFF2-40B4-BE49-F238E27FC236}">
                  <a16:creationId xmlns:a16="http://schemas.microsoft.com/office/drawing/2014/main" id="{E31D3D3D-80BA-2D79-0D10-3D94961C7A01}"/>
                </a:ext>
              </a:extLst>
            </p:cNvPr>
            <p:cNvSpPr/>
            <p:nvPr/>
          </p:nvSpPr>
          <p:spPr>
            <a:xfrm>
              <a:off x="4921692" y="2004279"/>
              <a:ext cx="571726" cy="306081"/>
            </a:xfrm>
            <a:custGeom>
              <a:avLst/>
              <a:gdLst/>
              <a:ahLst/>
              <a:cxnLst/>
              <a:rect l="l" t="t" r="r" b="b"/>
              <a:pathLst>
                <a:path w="7098" h="3800" extrusionOk="0">
                  <a:moveTo>
                    <a:pt x="76" y="0"/>
                  </a:moveTo>
                  <a:cubicBezTo>
                    <a:pt x="36" y="0"/>
                    <a:pt x="0" y="36"/>
                    <a:pt x="0" y="81"/>
                  </a:cubicBezTo>
                  <a:lnTo>
                    <a:pt x="0" y="81"/>
                  </a:lnTo>
                  <a:lnTo>
                    <a:pt x="0" y="3718"/>
                  </a:lnTo>
                  <a:cubicBezTo>
                    <a:pt x="0" y="3764"/>
                    <a:pt x="36" y="3799"/>
                    <a:pt x="76" y="3799"/>
                  </a:cubicBezTo>
                  <a:lnTo>
                    <a:pt x="76" y="3799"/>
                  </a:lnTo>
                  <a:lnTo>
                    <a:pt x="7016" y="3799"/>
                  </a:lnTo>
                  <a:cubicBezTo>
                    <a:pt x="7062" y="3799"/>
                    <a:pt x="7097" y="3764"/>
                    <a:pt x="7097" y="3718"/>
                  </a:cubicBezTo>
                  <a:lnTo>
                    <a:pt x="7097" y="3718"/>
                  </a:lnTo>
                  <a:lnTo>
                    <a:pt x="7097" y="81"/>
                  </a:lnTo>
                  <a:cubicBezTo>
                    <a:pt x="7097" y="36"/>
                    <a:pt x="7062" y="0"/>
                    <a:pt x="7016" y="0"/>
                  </a:cubicBez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6;p20">
              <a:extLst>
                <a:ext uri="{FF2B5EF4-FFF2-40B4-BE49-F238E27FC236}">
                  <a16:creationId xmlns:a16="http://schemas.microsoft.com/office/drawing/2014/main" id="{C8189506-844D-0D6A-78B1-BF778241A5EB}"/>
                </a:ext>
              </a:extLst>
            </p:cNvPr>
            <p:cNvSpPr/>
            <p:nvPr/>
          </p:nvSpPr>
          <p:spPr>
            <a:xfrm>
              <a:off x="5107354" y="2057279"/>
              <a:ext cx="199999" cy="199999"/>
            </a:xfrm>
            <a:custGeom>
              <a:avLst/>
              <a:gdLst/>
              <a:ahLst/>
              <a:cxnLst/>
              <a:rect l="l" t="t" r="r" b="b"/>
              <a:pathLst>
                <a:path w="2483" h="2483" extrusionOk="0">
                  <a:moveTo>
                    <a:pt x="0" y="1242"/>
                  </a:moveTo>
                  <a:cubicBezTo>
                    <a:pt x="0" y="1926"/>
                    <a:pt x="557" y="2483"/>
                    <a:pt x="1241" y="2483"/>
                  </a:cubicBezTo>
                  <a:lnTo>
                    <a:pt x="1241" y="2483"/>
                  </a:lnTo>
                  <a:cubicBezTo>
                    <a:pt x="1930" y="2483"/>
                    <a:pt x="2482" y="1926"/>
                    <a:pt x="2482" y="1242"/>
                  </a:cubicBezTo>
                  <a:lnTo>
                    <a:pt x="2482" y="1242"/>
                  </a:lnTo>
                  <a:cubicBezTo>
                    <a:pt x="2482" y="558"/>
                    <a:pt x="1930" y="1"/>
                    <a:pt x="1241" y="1"/>
                  </a:cubicBezTo>
                  <a:lnTo>
                    <a:pt x="1241" y="1"/>
                  </a:lnTo>
                  <a:cubicBezTo>
                    <a:pt x="557" y="1"/>
                    <a:pt x="0" y="558"/>
                    <a:pt x="0" y="1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7;p20">
              <a:extLst>
                <a:ext uri="{FF2B5EF4-FFF2-40B4-BE49-F238E27FC236}">
                  <a16:creationId xmlns:a16="http://schemas.microsoft.com/office/drawing/2014/main" id="{5818B583-2654-0733-A5DC-6B118439E994}"/>
                </a:ext>
              </a:extLst>
            </p:cNvPr>
            <p:cNvSpPr/>
            <p:nvPr/>
          </p:nvSpPr>
          <p:spPr>
            <a:xfrm>
              <a:off x="5175900" y="2108265"/>
              <a:ext cx="87797" cy="100040"/>
            </a:xfrm>
            <a:custGeom>
              <a:avLst/>
              <a:gdLst/>
              <a:ahLst/>
              <a:cxnLst/>
              <a:rect l="l" t="t" r="r" b="b"/>
              <a:pathLst>
                <a:path w="1090" h="1242" extrusionOk="0">
                  <a:moveTo>
                    <a:pt x="0" y="92"/>
                  </a:moveTo>
                  <a:lnTo>
                    <a:pt x="0" y="1125"/>
                  </a:lnTo>
                  <a:cubicBezTo>
                    <a:pt x="0" y="1196"/>
                    <a:pt x="71" y="1242"/>
                    <a:pt x="132" y="1206"/>
                  </a:cubicBezTo>
                  <a:lnTo>
                    <a:pt x="132" y="1206"/>
                  </a:lnTo>
                  <a:lnTo>
                    <a:pt x="1029" y="690"/>
                  </a:lnTo>
                  <a:cubicBezTo>
                    <a:pt x="1089" y="654"/>
                    <a:pt x="1089" y="568"/>
                    <a:pt x="1029" y="533"/>
                  </a:cubicBezTo>
                  <a:lnTo>
                    <a:pt x="1029" y="533"/>
                  </a:lnTo>
                  <a:lnTo>
                    <a:pt x="132" y="11"/>
                  </a:lnTo>
                  <a:cubicBezTo>
                    <a:pt x="117" y="6"/>
                    <a:pt x="101" y="1"/>
                    <a:pt x="86" y="1"/>
                  </a:cubicBezTo>
                  <a:lnTo>
                    <a:pt x="86" y="1"/>
                  </a:lnTo>
                  <a:cubicBezTo>
                    <a:pt x="41" y="1"/>
                    <a:pt x="0" y="36"/>
                    <a:pt x="0" y="92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8;p20">
              <a:extLst>
                <a:ext uri="{FF2B5EF4-FFF2-40B4-BE49-F238E27FC236}">
                  <a16:creationId xmlns:a16="http://schemas.microsoft.com/office/drawing/2014/main" id="{A3E2B4FA-77CE-ED75-9104-6FBF337D60CC}"/>
                </a:ext>
              </a:extLst>
            </p:cNvPr>
            <p:cNvSpPr/>
            <p:nvPr/>
          </p:nvSpPr>
          <p:spPr>
            <a:xfrm>
              <a:off x="5274966" y="3735941"/>
              <a:ext cx="619088" cy="578251"/>
            </a:xfrm>
            <a:custGeom>
              <a:avLst/>
              <a:gdLst/>
              <a:ahLst/>
              <a:cxnLst/>
              <a:rect l="l" t="t" r="r" b="b"/>
              <a:pathLst>
                <a:path w="7686" h="7179" extrusionOk="0">
                  <a:moveTo>
                    <a:pt x="148" y="2553"/>
                  </a:moveTo>
                  <a:cubicBezTo>
                    <a:pt x="143" y="2558"/>
                    <a:pt x="138" y="2558"/>
                    <a:pt x="138" y="2563"/>
                  </a:cubicBezTo>
                  <a:lnTo>
                    <a:pt x="138" y="2563"/>
                  </a:lnTo>
                  <a:lnTo>
                    <a:pt x="127" y="2568"/>
                  </a:lnTo>
                  <a:lnTo>
                    <a:pt x="127" y="2568"/>
                  </a:lnTo>
                  <a:cubicBezTo>
                    <a:pt x="51" y="2629"/>
                    <a:pt x="1" y="2720"/>
                    <a:pt x="1" y="2822"/>
                  </a:cubicBezTo>
                  <a:lnTo>
                    <a:pt x="1" y="2822"/>
                  </a:lnTo>
                  <a:lnTo>
                    <a:pt x="1" y="6859"/>
                  </a:lnTo>
                  <a:cubicBezTo>
                    <a:pt x="1" y="7036"/>
                    <a:pt x="143" y="7178"/>
                    <a:pt x="320" y="7178"/>
                  </a:cubicBezTo>
                  <a:lnTo>
                    <a:pt x="320" y="7178"/>
                  </a:lnTo>
                  <a:lnTo>
                    <a:pt x="7371" y="7178"/>
                  </a:lnTo>
                  <a:cubicBezTo>
                    <a:pt x="7543" y="7178"/>
                    <a:pt x="7685" y="7036"/>
                    <a:pt x="7685" y="6859"/>
                  </a:cubicBezTo>
                  <a:lnTo>
                    <a:pt x="7685" y="6859"/>
                  </a:lnTo>
                  <a:lnTo>
                    <a:pt x="7685" y="2822"/>
                  </a:lnTo>
                  <a:cubicBezTo>
                    <a:pt x="7685" y="2720"/>
                    <a:pt x="7635" y="2629"/>
                    <a:pt x="7564" y="2568"/>
                  </a:cubicBezTo>
                  <a:lnTo>
                    <a:pt x="7564" y="2568"/>
                  </a:lnTo>
                  <a:lnTo>
                    <a:pt x="7564" y="2568"/>
                  </a:lnTo>
                  <a:lnTo>
                    <a:pt x="7554" y="2563"/>
                  </a:lnTo>
                  <a:cubicBezTo>
                    <a:pt x="7549" y="2558"/>
                    <a:pt x="7543" y="2558"/>
                    <a:pt x="7538" y="2553"/>
                  </a:cubicBezTo>
                  <a:lnTo>
                    <a:pt x="7538" y="2553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9;p20">
              <a:extLst>
                <a:ext uri="{FF2B5EF4-FFF2-40B4-BE49-F238E27FC236}">
                  <a16:creationId xmlns:a16="http://schemas.microsoft.com/office/drawing/2014/main" id="{E9B47D60-B53C-35EF-9EDC-840ED14BEBEC}"/>
                </a:ext>
              </a:extLst>
            </p:cNvPr>
            <p:cNvSpPr/>
            <p:nvPr/>
          </p:nvSpPr>
          <p:spPr>
            <a:xfrm>
              <a:off x="5408836" y="3788539"/>
              <a:ext cx="351348" cy="391783"/>
            </a:xfrm>
            <a:custGeom>
              <a:avLst/>
              <a:gdLst/>
              <a:ahLst/>
              <a:cxnLst/>
              <a:rect l="l" t="t" r="r" b="b"/>
              <a:pathLst>
                <a:path w="4362" h="4864" extrusionOk="0">
                  <a:moveTo>
                    <a:pt x="162" y="1"/>
                  </a:moveTo>
                  <a:cubicBezTo>
                    <a:pt x="76" y="1"/>
                    <a:pt x="0" y="72"/>
                    <a:pt x="0" y="158"/>
                  </a:cubicBezTo>
                  <a:lnTo>
                    <a:pt x="0" y="158"/>
                  </a:lnTo>
                  <a:lnTo>
                    <a:pt x="0" y="4864"/>
                  </a:lnTo>
                  <a:lnTo>
                    <a:pt x="4362" y="4864"/>
                  </a:lnTo>
                  <a:lnTo>
                    <a:pt x="4362" y="158"/>
                  </a:lnTo>
                  <a:cubicBezTo>
                    <a:pt x="4362" y="72"/>
                    <a:pt x="4291" y="1"/>
                    <a:pt x="4205" y="1"/>
                  </a:cubicBezTo>
                  <a:lnTo>
                    <a:pt x="4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0;p20">
              <a:extLst>
                <a:ext uri="{FF2B5EF4-FFF2-40B4-BE49-F238E27FC236}">
                  <a16:creationId xmlns:a16="http://schemas.microsoft.com/office/drawing/2014/main" id="{0088BC1C-83B8-3A27-5F88-617364E79F64}"/>
                </a:ext>
              </a:extLst>
            </p:cNvPr>
            <p:cNvSpPr/>
            <p:nvPr/>
          </p:nvSpPr>
          <p:spPr>
            <a:xfrm>
              <a:off x="5434531" y="3841217"/>
              <a:ext cx="300362" cy="9424"/>
            </a:xfrm>
            <a:custGeom>
              <a:avLst/>
              <a:gdLst/>
              <a:ahLst/>
              <a:cxnLst/>
              <a:rect l="l" t="t" r="r" b="b"/>
              <a:pathLst>
                <a:path w="3729" h="117" extrusionOk="0">
                  <a:moveTo>
                    <a:pt x="0" y="0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01;p20">
              <a:extLst>
                <a:ext uri="{FF2B5EF4-FFF2-40B4-BE49-F238E27FC236}">
                  <a16:creationId xmlns:a16="http://schemas.microsoft.com/office/drawing/2014/main" id="{EF6D0178-A096-0E83-B9F5-DC6BDD4C0393}"/>
                </a:ext>
              </a:extLst>
            </p:cNvPr>
            <p:cNvSpPr/>
            <p:nvPr/>
          </p:nvSpPr>
          <p:spPr>
            <a:xfrm>
              <a:off x="5434531" y="3886484"/>
              <a:ext cx="300362" cy="9424"/>
            </a:xfrm>
            <a:custGeom>
              <a:avLst/>
              <a:gdLst/>
              <a:ahLst/>
              <a:cxnLst/>
              <a:rect l="l" t="t" r="r" b="b"/>
              <a:pathLst>
                <a:path w="3729" h="117" extrusionOk="0">
                  <a:moveTo>
                    <a:pt x="0" y="0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2;p20">
              <a:extLst>
                <a:ext uri="{FF2B5EF4-FFF2-40B4-BE49-F238E27FC236}">
                  <a16:creationId xmlns:a16="http://schemas.microsoft.com/office/drawing/2014/main" id="{4F693385-92F0-5421-EFD7-3CE68F68F9AB}"/>
                </a:ext>
              </a:extLst>
            </p:cNvPr>
            <p:cNvSpPr/>
            <p:nvPr/>
          </p:nvSpPr>
          <p:spPr>
            <a:xfrm>
              <a:off x="5434531" y="3931752"/>
              <a:ext cx="300362" cy="9505"/>
            </a:xfrm>
            <a:custGeom>
              <a:avLst/>
              <a:gdLst/>
              <a:ahLst/>
              <a:cxnLst/>
              <a:rect l="l" t="t" r="r" b="b"/>
              <a:pathLst>
                <a:path w="3729" h="118" extrusionOk="0">
                  <a:moveTo>
                    <a:pt x="0" y="1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3;p20">
              <a:extLst>
                <a:ext uri="{FF2B5EF4-FFF2-40B4-BE49-F238E27FC236}">
                  <a16:creationId xmlns:a16="http://schemas.microsoft.com/office/drawing/2014/main" id="{0E8A7EBB-8014-6ACF-8993-8AB3713E3B44}"/>
                </a:ext>
              </a:extLst>
            </p:cNvPr>
            <p:cNvSpPr/>
            <p:nvPr/>
          </p:nvSpPr>
          <p:spPr>
            <a:xfrm>
              <a:off x="5434531" y="3977020"/>
              <a:ext cx="300362" cy="9505"/>
            </a:xfrm>
            <a:custGeom>
              <a:avLst/>
              <a:gdLst/>
              <a:ahLst/>
              <a:cxnLst/>
              <a:rect l="l" t="t" r="r" b="b"/>
              <a:pathLst>
                <a:path w="3729" h="118" extrusionOk="0">
                  <a:moveTo>
                    <a:pt x="0" y="1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4;p20">
              <a:extLst>
                <a:ext uri="{FF2B5EF4-FFF2-40B4-BE49-F238E27FC236}">
                  <a16:creationId xmlns:a16="http://schemas.microsoft.com/office/drawing/2014/main" id="{07079182-C7F3-6DE8-3273-71C8069495C8}"/>
                </a:ext>
              </a:extLst>
            </p:cNvPr>
            <p:cNvSpPr/>
            <p:nvPr/>
          </p:nvSpPr>
          <p:spPr>
            <a:xfrm>
              <a:off x="5434531" y="4021965"/>
              <a:ext cx="300362" cy="9827"/>
            </a:xfrm>
            <a:custGeom>
              <a:avLst/>
              <a:gdLst/>
              <a:ahLst/>
              <a:cxnLst/>
              <a:rect l="l" t="t" r="r" b="b"/>
              <a:pathLst>
                <a:path w="3729" h="122" extrusionOk="0">
                  <a:moveTo>
                    <a:pt x="0" y="0"/>
                  </a:moveTo>
                  <a:lnTo>
                    <a:pt x="0" y="122"/>
                  </a:lnTo>
                  <a:lnTo>
                    <a:pt x="3729" y="122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5;p20">
              <a:extLst>
                <a:ext uri="{FF2B5EF4-FFF2-40B4-BE49-F238E27FC236}">
                  <a16:creationId xmlns:a16="http://schemas.microsoft.com/office/drawing/2014/main" id="{8CA4A90F-E379-ACD2-3A8B-5526F18CF80F}"/>
                </a:ext>
              </a:extLst>
            </p:cNvPr>
            <p:cNvSpPr/>
            <p:nvPr/>
          </p:nvSpPr>
          <p:spPr>
            <a:xfrm>
              <a:off x="5434531" y="4067233"/>
              <a:ext cx="300362" cy="9827"/>
            </a:xfrm>
            <a:custGeom>
              <a:avLst/>
              <a:gdLst/>
              <a:ahLst/>
              <a:cxnLst/>
              <a:rect l="l" t="t" r="r" b="b"/>
              <a:pathLst>
                <a:path w="3729" h="122" extrusionOk="0">
                  <a:moveTo>
                    <a:pt x="0" y="0"/>
                  </a:moveTo>
                  <a:lnTo>
                    <a:pt x="0" y="122"/>
                  </a:lnTo>
                  <a:lnTo>
                    <a:pt x="3729" y="122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6;p20">
              <a:extLst>
                <a:ext uri="{FF2B5EF4-FFF2-40B4-BE49-F238E27FC236}">
                  <a16:creationId xmlns:a16="http://schemas.microsoft.com/office/drawing/2014/main" id="{9E4AA413-F3DF-66A2-A140-E398EEC160D6}"/>
                </a:ext>
              </a:extLst>
            </p:cNvPr>
            <p:cNvSpPr/>
            <p:nvPr/>
          </p:nvSpPr>
          <p:spPr>
            <a:xfrm>
              <a:off x="5274966" y="3983544"/>
              <a:ext cx="619088" cy="330647"/>
            </a:xfrm>
            <a:custGeom>
              <a:avLst/>
              <a:gdLst/>
              <a:ahLst/>
              <a:cxnLst/>
              <a:rect l="l" t="t" r="r" b="b"/>
              <a:pathLst>
                <a:path w="7686" h="4105" extrusionOk="0">
                  <a:moveTo>
                    <a:pt x="3846" y="1769"/>
                  </a:moveTo>
                  <a:lnTo>
                    <a:pt x="1" y="193"/>
                  </a:lnTo>
                  <a:lnTo>
                    <a:pt x="1" y="3785"/>
                  </a:lnTo>
                  <a:cubicBezTo>
                    <a:pt x="1" y="3962"/>
                    <a:pt x="143" y="4104"/>
                    <a:pt x="320" y="4104"/>
                  </a:cubicBezTo>
                  <a:lnTo>
                    <a:pt x="320" y="4104"/>
                  </a:lnTo>
                  <a:lnTo>
                    <a:pt x="7371" y="4104"/>
                  </a:lnTo>
                  <a:cubicBezTo>
                    <a:pt x="7543" y="4104"/>
                    <a:pt x="7685" y="3962"/>
                    <a:pt x="7685" y="3785"/>
                  </a:cubicBezTo>
                  <a:lnTo>
                    <a:pt x="7685" y="3785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7;p20">
              <a:extLst>
                <a:ext uri="{FF2B5EF4-FFF2-40B4-BE49-F238E27FC236}">
                  <a16:creationId xmlns:a16="http://schemas.microsoft.com/office/drawing/2014/main" id="{9FF63504-192E-FD89-400B-BDC7E3EB15D8}"/>
                </a:ext>
              </a:extLst>
            </p:cNvPr>
            <p:cNvSpPr/>
            <p:nvPr/>
          </p:nvSpPr>
          <p:spPr>
            <a:xfrm>
              <a:off x="5687128" y="4109923"/>
              <a:ext cx="113491" cy="140555"/>
            </a:xfrm>
            <a:custGeom>
              <a:avLst/>
              <a:gdLst/>
              <a:ahLst/>
              <a:cxnLst/>
              <a:rect l="l" t="t" r="r" b="b"/>
              <a:pathLst>
                <a:path w="1409" h="1745" extrusionOk="0">
                  <a:moveTo>
                    <a:pt x="45" y="0"/>
                  </a:moveTo>
                  <a:cubicBezTo>
                    <a:pt x="36" y="0"/>
                    <a:pt x="27" y="3"/>
                    <a:pt x="20" y="7"/>
                  </a:cubicBezTo>
                  <a:cubicBezTo>
                    <a:pt x="0" y="23"/>
                    <a:pt x="0" y="48"/>
                    <a:pt x="15" y="63"/>
                  </a:cubicBezTo>
                  <a:lnTo>
                    <a:pt x="1332" y="1730"/>
                  </a:lnTo>
                  <a:cubicBezTo>
                    <a:pt x="1337" y="1740"/>
                    <a:pt x="1353" y="1745"/>
                    <a:pt x="1363" y="1745"/>
                  </a:cubicBezTo>
                  <a:cubicBezTo>
                    <a:pt x="1373" y="1745"/>
                    <a:pt x="1378" y="1745"/>
                    <a:pt x="1388" y="1740"/>
                  </a:cubicBezTo>
                  <a:cubicBezTo>
                    <a:pt x="1403" y="1725"/>
                    <a:pt x="1408" y="1699"/>
                    <a:pt x="1393" y="1684"/>
                  </a:cubicBezTo>
                  <a:lnTo>
                    <a:pt x="76" y="12"/>
                  </a:lnTo>
                  <a:cubicBezTo>
                    <a:pt x="68" y="4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08;p20">
              <a:extLst>
                <a:ext uri="{FF2B5EF4-FFF2-40B4-BE49-F238E27FC236}">
                  <a16:creationId xmlns:a16="http://schemas.microsoft.com/office/drawing/2014/main" id="{C376873E-E3A3-EF2D-2D5D-4BC7F3C4761A}"/>
                </a:ext>
              </a:extLst>
            </p:cNvPr>
            <p:cNvSpPr/>
            <p:nvPr/>
          </p:nvSpPr>
          <p:spPr>
            <a:xfrm>
              <a:off x="5368804" y="4109923"/>
              <a:ext cx="113572" cy="140555"/>
            </a:xfrm>
            <a:custGeom>
              <a:avLst/>
              <a:gdLst/>
              <a:ahLst/>
              <a:cxnLst/>
              <a:rect l="l" t="t" r="r" b="b"/>
              <a:pathLst>
                <a:path w="1410" h="1745" extrusionOk="0">
                  <a:moveTo>
                    <a:pt x="1360" y="0"/>
                  </a:moveTo>
                  <a:cubicBezTo>
                    <a:pt x="1349" y="0"/>
                    <a:pt x="1339" y="4"/>
                    <a:pt x="1333" y="12"/>
                  </a:cubicBezTo>
                  <a:lnTo>
                    <a:pt x="11" y="1684"/>
                  </a:lnTo>
                  <a:cubicBezTo>
                    <a:pt x="1" y="1699"/>
                    <a:pt x="1" y="1725"/>
                    <a:pt x="21" y="1740"/>
                  </a:cubicBezTo>
                  <a:cubicBezTo>
                    <a:pt x="26" y="1745"/>
                    <a:pt x="36" y="1745"/>
                    <a:pt x="41" y="1745"/>
                  </a:cubicBezTo>
                  <a:cubicBezTo>
                    <a:pt x="57" y="1745"/>
                    <a:pt x="67" y="1740"/>
                    <a:pt x="77" y="1730"/>
                  </a:cubicBezTo>
                  <a:lnTo>
                    <a:pt x="1394" y="63"/>
                  </a:lnTo>
                  <a:cubicBezTo>
                    <a:pt x="1409" y="48"/>
                    <a:pt x="1404" y="23"/>
                    <a:pt x="1389" y="7"/>
                  </a:cubicBezTo>
                  <a:cubicBezTo>
                    <a:pt x="1380" y="3"/>
                    <a:pt x="1370" y="0"/>
                    <a:pt x="13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9;p20">
              <a:extLst>
                <a:ext uri="{FF2B5EF4-FFF2-40B4-BE49-F238E27FC236}">
                  <a16:creationId xmlns:a16="http://schemas.microsoft.com/office/drawing/2014/main" id="{38A7FEE7-BC64-35ED-C362-209A46A7E4A4}"/>
                </a:ext>
              </a:extLst>
            </p:cNvPr>
            <p:cNvSpPr/>
            <p:nvPr/>
          </p:nvSpPr>
          <p:spPr>
            <a:xfrm>
              <a:off x="3319349" y="4660966"/>
              <a:ext cx="2509377" cy="69432"/>
            </a:xfrm>
            <a:custGeom>
              <a:avLst/>
              <a:gdLst/>
              <a:ahLst/>
              <a:cxnLst/>
              <a:rect l="l" t="t" r="r" b="b"/>
              <a:pathLst>
                <a:path w="31154" h="862" extrusionOk="0">
                  <a:moveTo>
                    <a:pt x="431" y="0"/>
                  </a:moveTo>
                  <a:cubicBezTo>
                    <a:pt x="193" y="0"/>
                    <a:pt x="0" y="193"/>
                    <a:pt x="0" y="431"/>
                  </a:cubicBezTo>
                  <a:lnTo>
                    <a:pt x="0" y="431"/>
                  </a:lnTo>
                  <a:cubicBezTo>
                    <a:pt x="0" y="669"/>
                    <a:pt x="193" y="861"/>
                    <a:pt x="431" y="861"/>
                  </a:cubicBezTo>
                  <a:lnTo>
                    <a:pt x="431" y="861"/>
                  </a:lnTo>
                  <a:lnTo>
                    <a:pt x="30723" y="861"/>
                  </a:lnTo>
                  <a:cubicBezTo>
                    <a:pt x="30961" y="861"/>
                    <a:pt x="31154" y="669"/>
                    <a:pt x="31154" y="431"/>
                  </a:cubicBezTo>
                  <a:lnTo>
                    <a:pt x="31154" y="431"/>
                  </a:lnTo>
                  <a:cubicBezTo>
                    <a:pt x="31154" y="193"/>
                    <a:pt x="30961" y="0"/>
                    <a:pt x="30723" y="0"/>
                  </a:cubicBezTo>
                  <a:lnTo>
                    <a:pt x="30723" y="0"/>
                  </a:lnTo>
                  <a:close/>
                </a:path>
              </a:pathLst>
            </a:custGeom>
            <a:solidFill>
              <a:srgbClr val="614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0;p20">
              <a:extLst>
                <a:ext uri="{FF2B5EF4-FFF2-40B4-BE49-F238E27FC236}">
                  <a16:creationId xmlns:a16="http://schemas.microsoft.com/office/drawing/2014/main" id="{FB055BEF-F2C5-1585-A20F-0CE9DA94DD1A}"/>
                </a:ext>
              </a:extLst>
            </p:cNvPr>
            <p:cNvSpPr/>
            <p:nvPr/>
          </p:nvSpPr>
          <p:spPr>
            <a:xfrm>
              <a:off x="4074967" y="3600057"/>
              <a:ext cx="998547" cy="393394"/>
            </a:xfrm>
            <a:custGeom>
              <a:avLst/>
              <a:gdLst/>
              <a:ahLst/>
              <a:cxnLst/>
              <a:rect l="l" t="t" r="r" b="b"/>
              <a:pathLst>
                <a:path w="12397" h="4884" extrusionOk="0">
                  <a:moveTo>
                    <a:pt x="1637" y="791"/>
                  </a:moveTo>
                  <a:cubicBezTo>
                    <a:pt x="690" y="953"/>
                    <a:pt x="1" y="1768"/>
                    <a:pt x="1" y="2731"/>
                  </a:cubicBezTo>
                  <a:lnTo>
                    <a:pt x="1" y="2731"/>
                  </a:lnTo>
                  <a:lnTo>
                    <a:pt x="1" y="4884"/>
                  </a:lnTo>
                  <a:lnTo>
                    <a:pt x="6196" y="4884"/>
                  </a:lnTo>
                  <a:lnTo>
                    <a:pt x="6196" y="4884"/>
                  </a:lnTo>
                  <a:lnTo>
                    <a:pt x="12396" y="4884"/>
                  </a:lnTo>
                  <a:lnTo>
                    <a:pt x="12396" y="2731"/>
                  </a:lnTo>
                  <a:cubicBezTo>
                    <a:pt x="12396" y="1768"/>
                    <a:pt x="11702" y="953"/>
                    <a:pt x="10760" y="791"/>
                  </a:cubicBezTo>
                  <a:lnTo>
                    <a:pt x="10760" y="791"/>
                  </a:lnTo>
                  <a:lnTo>
                    <a:pt x="61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1;p20">
              <a:extLst>
                <a:ext uri="{FF2B5EF4-FFF2-40B4-BE49-F238E27FC236}">
                  <a16:creationId xmlns:a16="http://schemas.microsoft.com/office/drawing/2014/main" id="{74659556-CB0A-67FD-1B5E-03DB7C7E2F4F}"/>
                </a:ext>
              </a:extLst>
            </p:cNvPr>
            <p:cNvSpPr/>
            <p:nvPr/>
          </p:nvSpPr>
          <p:spPr>
            <a:xfrm>
              <a:off x="4196594" y="2545288"/>
              <a:ext cx="742648" cy="1008294"/>
            </a:xfrm>
            <a:custGeom>
              <a:avLst/>
              <a:gdLst/>
              <a:ahLst/>
              <a:cxnLst/>
              <a:rect l="l" t="t" r="r" b="b"/>
              <a:pathLst>
                <a:path w="9220" h="12518" extrusionOk="0">
                  <a:moveTo>
                    <a:pt x="2523" y="1956"/>
                  </a:moveTo>
                  <a:cubicBezTo>
                    <a:pt x="1282" y="2478"/>
                    <a:pt x="254" y="3557"/>
                    <a:pt x="228" y="5512"/>
                  </a:cubicBezTo>
                  <a:lnTo>
                    <a:pt x="228" y="5512"/>
                  </a:lnTo>
                  <a:cubicBezTo>
                    <a:pt x="188" y="8531"/>
                    <a:pt x="831" y="8258"/>
                    <a:pt x="482" y="9914"/>
                  </a:cubicBezTo>
                  <a:lnTo>
                    <a:pt x="482" y="9914"/>
                  </a:lnTo>
                  <a:cubicBezTo>
                    <a:pt x="0" y="12178"/>
                    <a:pt x="988" y="12518"/>
                    <a:pt x="4610" y="12518"/>
                  </a:cubicBezTo>
                  <a:lnTo>
                    <a:pt x="4610" y="12518"/>
                  </a:lnTo>
                  <a:cubicBezTo>
                    <a:pt x="8237" y="12518"/>
                    <a:pt x="9220" y="12178"/>
                    <a:pt x="8744" y="9914"/>
                  </a:cubicBezTo>
                  <a:lnTo>
                    <a:pt x="8744" y="9914"/>
                  </a:lnTo>
                  <a:cubicBezTo>
                    <a:pt x="8389" y="8258"/>
                    <a:pt x="9037" y="8531"/>
                    <a:pt x="8992" y="5512"/>
                  </a:cubicBezTo>
                  <a:lnTo>
                    <a:pt x="8992" y="5512"/>
                  </a:lnTo>
                  <a:cubicBezTo>
                    <a:pt x="8967" y="3425"/>
                    <a:pt x="7796" y="2336"/>
                    <a:pt x="6444" y="1860"/>
                  </a:cubicBezTo>
                  <a:lnTo>
                    <a:pt x="6444" y="1860"/>
                  </a:lnTo>
                  <a:cubicBezTo>
                    <a:pt x="6393" y="827"/>
                    <a:pt x="5532" y="1"/>
                    <a:pt x="4483" y="1"/>
                  </a:cubicBezTo>
                  <a:lnTo>
                    <a:pt x="4483" y="1"/>
                  </a:lnTo>
                  <a:cubicBezTo>
                    <a:pt x="3405" y="1"/>
                    <a:pt x="2528" y="877"/>
                    <a:pt x="2523" y="1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2;p20">
              <a:extLst>
                <a:ext uri="{FF2B5EF4-FFF2-40B4-BE49-F238E27FC236}">
                  <a16:creationId xmlns:a16="http://schemas.microsoft.com/office/drawing/2014/main" id="{BB282D51-59F3-14DA-8630-CA75F766E57C}"/>
                </a:ext>
              </a:extLst>
            </p:cNvPr>
            <p:cNvSpPr/>
            <p:nvPr/>
          </p:nvSpPr>
          <p:spPr>
            <a:xfrm>
              <a:off x="4403843" y="3388701"/>
              <a:ext cx="340796" cy="312202"/>
            </a:xfrm>
            <a:custGeom>
              <a:avLst/>
              <a:gdLst/>
              <a:ahLst/>
              <a:cxnLst/>
              <a:rect l="l" t="t" r="r" b="b"/>
              <a:pathLst>
                <a:path w="4231" h="3876" extrusionOk="0">
                  <a:moveTo>
                    <a:pt x="913" y="2832"/>
                  </a:moveTo>
                  <a:lnTo>
                    <a:pt x="1" y="2989"/>
                  </a:lnTo>
                  <a:cubicBezTo>
                    <a:pt x="1" y="2989"/>
                    <a:pt x="1" y="3369"/>
                    <a:pt x="2113" y="3876"/>
                  </a:cubicBezTo>
                  <a:lnTo>
                    <a:pt x="2113" y="3876"/>
                  </a:lnTo>
                  <a:cubicBezTo>
                    <a:pt x="4231" y="3369"/>
                    <a:pt x="4231" y="2989"/>
                    <a:pt x="4231" y="2989"/>
                  </a:cubicBezTo>
                  <a:lnTo>
                    <a:pt x="4231" y="2989"/>
                  </a:lnTo>
                  <a:lnTo>
                    <a:pt x="3298" y="2832"/>
                  </a:lnTo>
                  <a:lnTo>
                    <a:pt x="3207" y="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3;p20">
              <a:extLst>
                <a:ext uri="{FF2B5EF4-FFF2-40B4-BE49-F238E27FC236}">
                  <a16:creationId xmlns:a16="http://schemas.microsoft.com/office/drawing/2014/main" id="{A099A2E3-4A18-3C1A-0346-D6BCEBD7342A}"/>
                </a:ext>
              </a:extLst>
            </p:cNvPr>
            <p:cNvSpPr/>
            <p:nvPr/>
          </p:nvSpPr>
          <p:spPr>
            <a:xfrm>
              <a:off x="4271664" y="2851771"/>
              <a:ext cx="603945" cy="612886"/>
            </a:xfrm>
            <a:custGeom>
              <a:avLst/>
              <a:gdLst/>
              <a:ahLst/>
              <a:cxnLst/>
              <a:rect l="l" t="t" r="r" b="b"/>
              <a:pathLst>
                <a:path w="7498" h="7609" extrusionOk="0">
                  <a:moveTo>
                    <a:pt x="122" y="1900"/>
                  </a:moveTo>
                  <a:cubicBezTo>
                    <a:pt x="41" y="2269"/>
                    <a:pt x="1" y="2654"/>
                    <a:pt x="1" y="3050"/>
                  </a:cubicBezTo>
                  <a:lnTo>
                    <a:pt x="1" y="3050"/>
                  </a:lnTo>
                  <a:cubicBezTo>
                    <a:pt x="1" y="5567"/>
                    <a:pt x="1677" y="7609"/>
                    <a:pt x="3749" y="7609"/>
                  </a:cubicBezTo>
                  <a:lnTo>
                    <a:pt x="3749" y="7609"/>
                  </a:lnTo>
                  <a:cubicBezTo>
                    <a:pt x="5816" y="7609"/>
                    <a:pt x="7493" y="5567"/>
                    <a:pt x="7498" y="3050"/>
                  </a:cubicBezTo>
                  <a:lnTo>
                    <a:pt x="7498" y="3050"/>
                  </a:lnTo>
                  <a:cubicBezTo>
                    <a:pt x="7498" y="2654"/>
                    <a:pt x="7452" y="2269"/>
                    <a:pt x="7376" y="1900"/>
                  </a:cubicBezTo>
                  <a:lnTo>
                    <a:pt x="7376" y="1900"/>
                  </a:lnTo>
                  <a:cubicBezTo>
                    <a:pt x="4256" y="2062"/>
                    <a:pt x="2792" y="0"/>
                    <a:pt x="2792" y="0"/>
                  </a:cubicBezTo>
                  <a:lnTo>
                    <a:pt x="2792" y="0"/>
                  </a:lnTo>
                  <a:cubicBezTo>
                    <a:pt x="2792" y="0"/>
                    <a:pt x="1363" y="1900"/>
                    <a:pt x="122" y="190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4;p20">
              <a:extLst>
                <a:ext uri="{FF2B5EF4-FFF2-40B4-BE49-F238E27FC236}">
                  <a16:creationId xmlns:a16="http://schemas.microsoft.com/office/drawing/2014/main" id="{37C8559C-1842-248A-C0AE-2B6B8999BEEA}"/>
                </a:ext>
              </a:extLst>
            </p:cNvPr>
            <p:cNvSpPr/>
            <p:nvPr/>
          </p:nvSpPr>
          <p:spPr>
            <a:xfrm>
              <a:off x="4881249" y="3083909"/>
              <a:ext cx="52275" cy="124124"/>
            </a:xfrm>
            <a:custGeom>
              <a:avLst/>
              <a:gdLst/>
              <a:ahLst/>
              <a:cxnLst/>
              <a:rect l="l" t="t" r="r" b="b"/>
              <a:pathLst>
                <a:path w="649" h="1541" extrusionOk="0">
                  <a:moveTo>
                    <a:pt x="0" y="1540"/>
                  </a:moveTo>
                  <a:cubicBezTo>
                    <a:pt x="294" y="1449"/>
                    <a:pt x="532" y="1196"/>
                    <a:pt x="588" y="872"/>
                  </a:cubicBezTo>
                  <a:lnTo>
                    <a:pt x="588" y="872"/>
                  </a:lnTo>
                  <a:cubicBezTo>
                    <a:pt x="649" y="517"/>
                    <a:pt x="482" y="178"/>
                    <a:pt x="193" y="0"/>
                  </a:cubicBezTo>
                  <a:lnTo>
                    <a:pt x="193" y="0"/>
                  </a:lnTo>
                  <a:cubicBezTo>
                    <a:pt x="228" y="750"/>
                    <a:pt x="122" y="1236"/>
                    <a:pt x="0" y="1540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5;p20">
              <a:extLst>
                <a:ext uri="{FF2B5EF4-FFF2-40B4-BE49-F238E27FC236}">
                  <a16:creationId xmlns:a16="http://schemas.microsoft.com/office/drawing/2014/main" id="{EF2377A3-E6D2-6BE6-F1A1-08DFDCD6AF2F}"/>
                </a:ext>
              </a:extLst>
            </p:cNvPr>
            <p:cNvSpPr/>
            <p:nvPr/>
          </p:nvSpPr>
          <p:spPr>
            <a:xfrm>
              <a:off x="4212945" y="3083909"/>
              <a:ext cx="52678" cy="123721"/>
            </a:xfrm>
            <a:custGeom>
              <a:avLst/>
              <a:gdLst/>
              <a:ahLst/>
              <a:cxnLst/>
              <a:rect l="l" t="t" r="r" b="b"/>
              <a:pathLst>
                <a:path w="654" h="1536" extrusionOk="0">
                  <a:moveTo>
                    <a:pt x="61" y="872"/>
                  </a:moveTo>
                  <a:cubicBezTo>
                    <a:pt x="122" y="1196"/>
                    <a:pt x="360" y="1444"/>
                    <a:pt x="654" y="1535"/>
                  </a:cubicBezTo>
                  <a:lnTo>
                    <a:pt x="654" y="1535"/>
                  </a:lnTo>
                  <a:cubicBezTo>
                    <a:pt x="527" y="1231"/>
                    <a:pt x="426" y="750"/>
                    <a:pt x="456" y="0"/>
                  </a:cubicBezTo>
                  <a:lnTo>
                    <a:pt x="456" y="0"/>
                  </a:lnTo>
                  <a:cubicBezTo>
                    <a:pt x="167" y="178"/>
                    <a:pt x="0" y="517"/>
                    <a:pt x="61" y="872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6;p20">
              <a:extLst>
                <a:ext uri="{FF2B5EF4-FFF2-40B4-BE49-F238E27FC236}">
                  <a16:creationId xmlns:a16="http://schemas.microsoft.com/office/drawing/2014/main" id="{BA6FDCFF-7BF2-E54A-24D1-F514D4ADD902}"/>
                </a:ext>
              </a:extLst>
            </p:cNvPr>
            <p:cNvSpPr/>
            <p:nvPr/>
          </p:nvSpPr>
          <p:spPr>
            <a:xfrm>
              <a:off x="3964456" y="4473192"/>
              <a:ext cx="1204910" cy="53967"/>
            </a:xfrm>
            <a:custGeom>
              <a:avLst/>
              <a:gdLst/>
              <a:ahLst/>
              <a:cxnLst/>
              <a:rect l="l" t="t" r="r" b="b"/>
              <a:pathLst>
                <a:path w="14959" h="670" extrusionOk="0">
                  <a:moveTo>
                    <a:pt x="167" y="1"/>
                  </a:moveTo>
                  <a:cubicBezTo>
                    <a:pt x="76" y="1"/>
                    <a:pt x="0" y="77"/>
                    <a:pt x="0" y="168"/>
                  </a:cubicBezTo>
                  <a:lnTo>
                    <a:pt x="0" y="168"/>
                  </a:lnTo>
                  <a:lnTo>
                    <a:pt x="0" y="502"/>
                  </a:lnTo>
                  <a:cubicBezTo>
                    <a:pt x="0" y="593"/>
                    <a:pt x="76" y="669"/>
                    <a:pt x="167" y="669"/>
                  </a:cubicBezTo>
                  <a:lnTo>
                    <a:pt x="167" y="669"/>
                  </a:lnTo>
                  <a:lnTo>
                    <a:pt x="14787" y="669"/>
                  </a:lnTo>
                  <a:cubicBezTo>
                    <a:pt x="14883" y="669"/>
                    <a:pt x="14959" y="593"/>
                    <a:pt x="14959" y="502"/>
                  </a:cubicBezTo>
                  <a:lnTo>
                    <a:pt x="14959" y="502"/>
                  </a:lnTo>
                  <a:lnTo>
                    <a:pt x="14959" y="168"/>
                  </a:lnTo>
                  <a:cubicBezTo>
                    <a:pt x="14959" y="77"/>
                    <a:pt x="14883" y="1"/>
                    <a:pt x="14787" y="1"/>
                  </a:cubicBezTo>
                  <a:lnTo>
                    <a:pt x="14787" y="1"/>
                  </a:lnTo>
                  <a:close/>
                </a:path>
              </a:pathLst>
            </a:custGeom>
            <a:solidFill>
              <a:srgbClr val="35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7;p20">
              <a:extLst>
                <a:ext uri="{FF2B5EF4-FFF2-40B4-BE49-F238E27FC236}">
                  <a16:creationId xmlns:a16="http://schemas.microsoft.com/office/drawing/2014/main" id="{00594100-B599-CFAF-527D-070746351BF2}"/>
                </a:ext>
              </a:extLst>
            </p:cNvPr>
            <p:cNvSpPr/>
            <p:nvPr/>
          </p:nvSpPr>
          <p:spPr>
            <a:xfrm>
              <a:off x="3931753" y="3748587"/>
              <a:ext cx="1282961" cy="724686"/>
            </a:xfrm>
            <a:custGeom>
              <a:avLst/>
              <a:gdLst/>
              <a:ahLst/>
              <a:cxnLst/>
              <a:rect l="l" t="t" r="r" b="b"/>
              <a:pathLst>
                <a:path w="15928" h="8997" extrusionOk="0">
                  <a:moveTo>
                    <a:pt x="274" y="0"/>
                  </a:moveTo>
                  <a:cubicBezTo>
                    <a:pt x="122" y="0"/>
                    <a:pt x="1" y="132"/>
                    <a:pt x="21" y="284"/>
                  </a:cubicBezTo>
                  <a:lnTo>
                    <a:pt x="21" y="284"/>
                  </a:lnTo>
                  <a:lnTo>
                    <a:pt x="1176" y="8997"/>
                  </a:lnTo>
                  <a:lnTo>
                    <a:pt x="14757" y="8997"/>
                  </a:lnTo>
                  <a:lnTo>
                    <a:pt x="15907" y="284"/>
                  </a:lnTo>
                  <a:cubicBezTo>
                    <a:pt x="15927" y="132"/>
                    <a:pt x="15811" y="0"/>
                    <a:pt x="15659" y="0"/>
                  </a:cubicBezTo>
                  <a:lnTo>
                    <a:pt x="1565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8;p20">
              <a:extLst>
                <a:ext uri="{FF2B5EF4-FFF2-40B4-BE49-F238E27FC236}">
                  <a16:creationId xmlns:a16="http://schemas.microsoft.com/office/drawing/2014/main" id="{E43DA9C6-56AD-1D3D-54AA-230B6405AB86}"/>
                </a:ext>
              </a:extLst>
            </p:cNvPr>
            <p:cNvSpPr/>
            <p:nvPr/>
          </p:nvSpPr>
          <p:spPr>
            <a:xfrm>
              <a:off x="4513227" y="4050882"/>
              <a:ext cx="120016" cy="120096"/>
            </a:xfrm>
            <a:custGeom>
              <a:avLst/>
              <a:gdLst/>
              <a:ahLst/>
              <a:cxnLst/>
              <a:rect l="l" t="t" r="r" b="b"/>
              <a:pathLst>
                <a:path w="1490" h="1491" extrusionOk="0">
                  <a:moveTo>
                    <a:pt x="1490" y="745"/>
                  </a:moveTo>
                  <a:cubicBezTo>
                    <a:pt x="1490" y="1156"/>
                    <a:pt x="1160" y="1490"/>
                    <a:pt x="745" y="1490"/>
                  </a:cubicBezTo>
                  <a:cubicBezTo>
                    <a:pt x="335" y="1490"/>
                    <a:pt x="0" y="1156"/>
                    <a:pt x="0" y="745"/>
                  </a:cubicBezTo>
                  <a:cubicBezTo>
                    <a:pt x="0" y="335"/>
                    <a:pt x="335" y="1"/>
                    <a:pt x="745" y="1"/>
                  </a:cubicBezTo>
                  <a:cubicBezTo>
                    <a:pt x="1160" y="1"/>
                    <a:pt x="1490" y="335"/>
                    <a:pt x="1490" y="745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8"/>
          <p:cNvSpPr txBox="1">
            <a:spLocks noGrp="1"/>
          </p:cNvSpPr>
          <p:nvPr>
            <p:ph type="title"/>
          </p:nvPr>
        </p:nvSpPr>
        <p:spPr>
          <a:xfrm>
            <a:off x="467342" y="9433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Over view of the database</a:t>
            </a:r>
            <a:endParaRPr sz="2400" dirty="0"/>
          </a:p>
        </p:txBody>
      </p:sp>
      <p:grpSp>
        <p:nvGrpSpPr>
          <p:cNvPr id="1452" name="Google Shape;1452;p28"/>
          <p:cNvGrpSpPr/>
          <p:nvPr/>
        </p:nvGrpSpPr>
        <p:grpSpPr>
          <a:xfrm>
            <a:off x="2976385" y="1547955"/>
            <a:ext cx="3196330" cy="3053852"/>
            <a:chOff x="2876875" y="1574475"/>
            <a:chExt cx="3196330" cy="3053852"/>
          </a:xfrm>
        </p:grpSpPr>
        <p:sp>
          <p:nvSpPr>
            <p:cNvPr id="1453" name="Google Shape;1453;p28"/>
            <p:cNvSpPr/>
            <p:nvPr/>
          </p:nvSpPr>
          <p:spPr>
            <a:xfrm>
              <a:off x="4716461" y="3537286"/>
              <a:ext cx="247781" cy="1068892"/>
            </a:xfrm>
            <a:custGeom>
              <a:avLst/>
              <a:gdLst/>
              <a:ahLst/>
              <a:cxnLst/>
              <a:rect l="l" t="t" r="r" b="b"/>
              <a:pathLst>
                <a:path w="2807" h="12109" extrusionOk="0">
                  <a:moveTo>
                    <a:pt x="2022" y="0"/>
                  </a:moveTo>
                  <a:cubicBezTo>
                    <a:pt x="1821" y="0"/>
                    <a:pt x="1600" y="8"/>
                    <a:pt x="1393" y="33"/>
                  </a:cubicBezTo>
                  <a:cubicBezTo>
                    <a:pt x="1039" y="68"/>
                    <a:pt x="725" y="154"/>
                    <a:pt x="618" y="316"/>
                  </a:cubicBezTo>
                  <a:cubicBezTo>
                    <a:pt x="507" y="489"/>
                    <a:pt x="694" y="1177"/>
                    <a:pt x="714" y="1390"/>
                  </a:cubicBezTo>
                  <a:cubicBezTo>
                    <a:pt x="720" y="1456"/>
                    <a:pt x="730" y="1527"/>
                    <a:pt x="735" y="1593"/>
                  </a:cubicBezTo>
                  <a:cubicBezTo>
                    <a:pt x="765" y="1902"/>
                    <a:pt x="795" y="2216"/>
                    <a:pt x="821" y="2520"/>
                  </a:cubicBezTo>
                  <a:cubicBezTo>
                    <a:pt x="947" y="4004"/>
                    <a:pt x="1044" y="5493"/>
                    <a:pt x="1110" y="6983"/>
                  </a:cubicBezTo>
                  <a:cubicBezTo>
                    <a:pt x="1130" y="7484"/>
                    <a:pt x="1145" y="7991"/>
                    <a:pt x="1160" y="8492"/>
                  </a:cubicBezTo>
                  <a:cubicBezTo>
                    <a:pt x="1170" y="8816"/>
                    <a:pt x="1175" y="9146"/>
                    <a:pt x="1180" y="9470"/>
                  </a:cubicBezTo>
                  <a:cubicBezTo>
                    <a:pt x="1186" y="9652"/>
                    <a:pt x="1186" y="9834"/>
                    <a:pt x="1130" y="10012"/>
                  </a:cubicBezTo>
                  <a:cubicBezTo>
                    <a:pt x="1069" y="10184"/>
                    <a:pt x="953" y="10331"/>
                    <a:pt x="831" y="10473"/>
                  </a:cubicBezTo>
                  <a:cubicBezTo>
                    <a:pt x="795" y="10513"/>
                    <a:pt x="755" y="10559"/>
                    <a:pt x="720" y="10599"/>
                  </a:cubicBezTo>
                  <a:cubicBezTo>
                    <a:pt x="527" y="10822"/>
                    <a:pt x="345" y="11055"/>
                    <a:pt x="183" y="11298"/>
                  </a:cubicBezTo>
                  <a:cubicBezTo>
                    <a:pt x="91" y="11435"/>
                    <a:pt x="0" y="11587"/>
                    <a:pt x="20" y="11754"/>
                  </a:cubicBezTo>
                  <a:cubicBezTo>
                    <a:pt x="56" y="11962"/>
                    <a:pt x="279" y="12104"/>
                    <a:pt x="492" y="12109"/>
                  </a:cubicBezTo>
                  <a:cubicBezTo>
                    <a:pt x="709" y="12109"/>
                    <a:pt x="907" y="12008"/>
                    <a:pt x="1094" y="11901"/>
                  </a:cubicBezTo>
                  <a:cubicBezTo>
                    <a:pt x="1535" y="11638"/>
                    <a:pt x="1940" y="11309"/>
                    <a:pt x="2285" y="10929"/>
                  </a:cubicBezTo>
                  <a:cubicBezTo>
                    <a:pt x="2442" y="10761"/>
                    <a:pt x="2589" y="10574"/>
                    <a:pt x="2660" y="10356"/>
                  </a:cubicBezTo>
                  <a:cubicBezTo>
                    <a:pt x="2690" y="10265"/>
                    <a:pt x="2710" y="10169"/>
                    <a:pt x="2720" y="10073"/>
                  </a:cubicBezTo>
                  <a:cubicBezTo>
                    <a:pt x="2731" y="9976"/>
                    <a:pt x="2736" y="9875"/>
                    <a:pt x="2736" y="9774"/>
                  </a:cubicBezTo>
                  <a:cubicBezTo>
                    <a:pt x="2746" y="9358"/>
                    <a:pt x="2756" y="8938"/>
                    <a:pt x="2761" y="8522"/>
                  </a:cubicBezTo>
                  <a:cubicBezTo>
                    <a:pt x="2807" y="5691"/>
                    <a:pt x="2771" y="2854"/>
                    <a:pt x="2644" y="22"/>
                  </a:cubicBezTo>
                  <a:cubicBezTo>
                    <a:pt x="2516" y="14"/>
                    <a:pt x="2285" y="0"/>
                    <a:pt x="2022" y="0"/>
                  </a:cubicBezTo>
                  <a:close/>
                </a:path>
              </a:pathLst>
            </a:custGeom>
            <a:solidFill>
              <a:srgbClr val="F5B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4716461" y="4426359"/>
              <a:ext cx="240189" cy="179811"/>
            </a:xfrm>
            <a:custGeom>
              <a:avLst/>
              <a:gdLst/>
              <a:ahLst/>
              <a:cxnLst/>
              <a:rect l="l" t="t" r="r" b="b"/>
              <a:pathLst>
                <a:path w="2721" h="2037" extrusionOk="0">
                  <a:moveTo>
                    <a:pt x="2720" y="1"/>
                  </a:moveTo>
                  <a:cubicBezTo>
                    <a:pt x="2290" y="299"/>
                    <a:pt x="1925" y="705"/>
                    <a:pt x="1429" y="862"/>
                  </a:cubicBezTo>
                  <a:cubicBezTo>
                    <a:pt x="1353" y="886"/>
                    <a:pt x="1269" y="903"/>
                    <a:pt x="1188" y="903"/>
                  </a:cubicBezTo>
                  <a:cubicBezTo>
                    <a:pt x="1084" y="903"/>
                    <a:pt x="983" y="875"/>
                    <a:pt x="912" y="801"/>
                  </a:cubicBezTo>
                  <a:cubicBezTo>
                    <a:pt x="806" y="684"/>
                    <a:pt x="826" y="543"/>
                    <a:pt x="831" y="401"/>
                  </a:cubicBezTo>
                  <a:lnTo>
                    <a:pt x="831" y="401"/>
                  </a:lnTo>
                  <a:cubicBezTo>
                    <a:pt x="795" y="441"/>
                    <a:pt x="755" y="487"/>
                    <a:pt x="720" y="527"/>
                  </a:cubicBezTo>
                  <a:cubicBezTo>
                    <a:pt x="527" y="750"/>
                    <a:pt x="345" y="983"/>
                    <a:pt x="183" y="1226"/>
                  </a:cubicBezTo>
                  <a:cubicBezTo>
                    <a:pt x="91" y="1363"/>
                    <a:pt x="0" y="1515"/>
                    <a:pt x="20" y="1682"/>
                  </a:cubicBezTo>
                  <a:cubicBezTo>
                    <a:pt x="56" y="1890"/>
                    <a:pt x="279" y="2032"/>
                    <a:pt x="492" y="2037"/>
                  </a:cubicBezTo>
                  <a:cubicBezTo>
                    <a:pt x="709" y="2037"/>
                    <a:pt x="907" y="1941"/>
                    <a:pt x="1094" y="1829"/>
                  </a:cubicBezTo>
                  <a:cubicBezTo>
                    <a:pt x="1535" y="1566"/>
                    <a:pt x="1940" y="1237"/>
                    <a:pt x="2285" y="857"/>
                  </a:cubicBezTo>
                  <a:cubicBezTo>
                    <a:pt x="2442" y="689"/>
                    <a:pt x="2589" y="502"/>
                    <a:pt x="2660" y="284"/>
                  </a:cubicBezTo>
                  <a:cubicBezTo>
                    <a:pt x="2690" y="193"/>
                    <a:pt x="2710" y="97"/>
                    <a:pt x="2720" y="1"/>
                  </a:cubicBezTo>
                  <a:close/>
                </a:path>
              </a:pathLst>
            </a:custGeom>
            <a:solidFill>
              <a:srgbClr val="121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5002639" y="3540905"/>
              <a:ext cx="296507" cy="1059623"/>
            </a:xfrm>
            <a:custGeom>
              <a:avLst/>
              <a:gdLst/>
              <a:ahLst/>
              <a:cxnLst/>
              <a:rect l="l" t="t" r="r" b="b"/>
              <a:pathLst>
                <a:path w="3359" h="12004" extrusionOk="0">
                  <a:moveTo>
                    <a:pt x="1035" y="0"/>
                  </a:moveTo>
                  <a:cubicBezTo>
                    <a:pt x="618" y="0"/>
                    <a:pt x="193" y="48"/>
                    <a:pt x="0" y="73"/>
                  </a:cubicBezTo>
                  <a:cubicBezTo>
                    <a:pt x="51" y="2869"/>
                    <a:pt x="183" y="5660"/>
                    <a:pt x="400" y="8451"/>
                  </a:cubicBezTo>
                  <a:cubicBezTo>
                    <a:pt x="436" y="8902"/>
                    <a:pt x="471" y="9358"/>
                    <a:pt x="512" y="9814"/>
                  </a:cubicBezTo>
                  <a:cubicBezTo>
                    <a:pt x="522" y="9910"/>
                    <a:pt x="532" y="10011"/>
                    <a:pt x="547" y="10113"/>
                  </a:cubicBezTo>
                  <a:cubicBezTo>
                    <a:pt x="562" y="10204"/>
                    <a:pt x="588" y="10300"/>
                    <a:pt x="623" y="10391"/>
                  </a:cubicBezTo>
                  <a:cubicBezTo>
                    <a:pt x="709" y="10604"/>
                    <a:pt x="866" y="10776"/>
                    <a:pt x="1034" y="10938"/>
                  </a:cubicBezTo>
                  <a:cubicBezTo>
                    <a:pt x="1403" y="11298"/>
                    <a:pt x="1824" y="11597"/>
                    <a:pt x="2285" y="11835"/>
                  </a:cubicBezTo>
                  <a:cubicBezTo>
                    <a:pt x="2462" y="11924"/>
                    <a:pt x="2648" y="12004"/>
                    <a:pt x="2847" y="12004"/>
                  </a:cubicBezTo>
                  <a:cubicBezTo>
                    <a:pt x="2864" y="12004"/>
                    <a:pt x="2881" y="12003"/>
                    <a:pt x="2898" y="12002"/>
                  </a:cubicBezTo>
                  <a:cubicBezTo>
                    <a:pt x="3110" y="11987"/>
                    <a:pt x="3323" y="11830"/>
                    <a:pt x="3343" y="11617"/>
                  </a:cubicBezTo>
                  <a:cubicBezTo>
                    <a:pt x="3359" y="11455"/>
                    <a:pt x="3257" y="11303"/>
                    <a:pt x="3156" y="11176"/>
                  </a:cubicBezTo>
                  <a:cubicBezTo>
                    <a:pt x="2979" y="10943"/>
                    <a:pt x="2781" y="10720"/>
                    <a:pt x="2573" y="10513"/>
                  </a:cubicBezTo>
                  <a:cubicBezTo>
                    <a:pt x="2538" y="10472"/>
                    <a:pt x="2498" y="10432"/>
                    <a:pt x="2457" y="10391"/>
                  </a:cubicBezTo>
                  <a:cubicBezTo>
                    <a:pt x="2325" y="10260"/>
                    <a:pt x="2204" y="10118"/>
                    <a:pt x="2133" y="9945"/>
                  </a:cubicBezTo>
                  <a:cubicBezTo>
                    <a:pt x="2062" y="9778"/>
                    <a:pt x="2052" y="9591"/>
                    <a:pt x="2047" y="9408"/>
                  </a:cubicBezTo>
                  <a:cubicBezTo>
                    <a:pt x="2026" y="9029"/>
                    <a:pt x="2011" y="8649"/>
                    <a:pt x="2001" y="8264"/>
                  </a:cubicBezTo>
                  <a:cubicBezTo>
                    <a:pt x="1986" y="7818"/>
                    <a:pt x="1976" y="7372"/>
                    <a:pt x="1966" y="6926"/>
                  </a:cubicBezTo>
                  <a:cubicBezTo>
                    <a:pt x="1935" y="5437"/>
                    <a:pt x="1940" y="3943"/>
                    <a:pt x="1976" y="2453"/>
                  </a:cubicBezTo>
                  <a:cubicBezTo>
                    <a:pt x="1986" y="2079"/>
                    <a:pt x="1996" y="1699"/>
                    <a:pt x="2011" y="1319"/>
                  </a:cubicBezTo>
                  <a:cubicBezTo>
                    <a:pt x="2021" y="1106"/>
                    <a:pt x="2168" y="407"/>
                    <a:pt x="2042" y="240"/>
                  </a:cubicBezTo>
                  <a:cubicBezTo>
                    <a:pt x="1901" y="53"/>
                    <a:pt x="1473" y="0"/>
                    <a:pt x="1035" y="0"/>
                  </a:cubicBezTo>
                  <a:close/>
                </a:path>
              </a:pathLst>
            </a:custGeom>
            <a:solidFill>
              <a:srgbClr val="F5B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5050923" y="4433509"/>
              <a:ext cx="248222" cy="167012"/>
            </a:xfrm>
            <a:custGeom>
              <a:avLst/>
              <a:gdLst/>
              <a:ahLst/>
              <a:cxnLst/>
              <a:rect l="l" t="t" r="r" b="b"/>
              <a:pathLst>
                <a:path w="2812" h="1892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92"/>
                    <a:pt x="41" y="188"/>
                    <a:pt x="76" y="279"/>
                  </a:cubicBezTo>
                  <a:cubicBezTo>
                    <a:pt x="162" y="492"/>
                    <a:pt x="319" y="664"/>
                    <a:pt x="487" y="826"/>
                  </a:cubicBezTo>
                  <a:cubicBezTo>
                    <a:pt x="856" y="1186"/>
                    <a:pt x="1282" y="1485"/>
                    <a:pt x="1738" y="1723"/>
                  </a:cubicBezTo>
                  <a:cubicBezTo>
                    <a:pt x="1915" y="1812"/>
                    <a:pt x="2101" y="1892"/>
                    <a:pt x="2300" y="1892"/>
                  </a:cubicBezTo>
                  <a:cubicBezTo>
                    <a:pt x="2317" y="1892"/>
                    <a:pt x="2334" y="1891"/>
                    <a:pt x="2351" y="1890"/>
                  </a:cubicBezTo>
                  <a:cubicBezTo>
                    <a:pt x="2563" y="1875"/>
                    <a:pt x="2776" y="1718"/>
                    <a:pt x="2796" y="1505"/>
                  </a:cubicBezTo>
                  <a:cubicBezTo>
                    <a:pt x="2812" y="1343"/>
                    <a:pt x="2710" y="1191"/>
                    <a:pt x="2609" y="1064"/>
                  </a:cubicBezTo>
                  <a:cubicBezTo>
                    <a:pt x="2432" y="831"/>
                    <a:pt x="2234" y="608"/>
                    <a:pt x="2026" y="401"/>
                  </a:cubicBezTo>
                  <a:cubicBezTo>
                    <a:pt x="1991" y="360"/>
                    <a:pt x="1951" y="320"/>
                    <a:pt x="1910" y="279"/>
                  </a:cubicBezTo>
                  <a:lnTo>
                    <a:pt x="1910" y="279"/>
                  </a:lnTo>
                  <a:cubicBezTo>
                    <a:pt x="1925" y="421"/>
                    <a:pt x="1956" y="563"/>
                    <a:pt x="1854" y="684"/>
                  </a:cubicBezTo>
                  <a:cubicBezTo>
                    <a:pt x="1776" y="773"/>
                    <a:pt x="1659" y="804"/>
                    <a:pt x="1538" y="804"/>
                  </a:cubicBezTo>
                  <a:cubicBezTo>
                    <a:pt x="1472" y="804"/>
                    <a:pt x="1405" y="795"/>
                    <a:pt x="1343" y="781"/>
                  </a:cubicBezTo>
                  <a:cubicBezTo>
                    <a:pt x="841" y="649"/>
                    <a:pt x="446" y="269"/>
                    <a:pt x="0" y="1"/>
                  </a:cubicBezTo>
                  <a:close/>
                </a:path>
              </a:pathLst>
            </a:custGeom>
            <a:solidFill>
              <a:srgbClr val="121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4625188" y="2580508"/>
              <a:ext cx="146356" cy="358739"/>
            </a:xfrm>
            <a:custGeom>
              <a:avLst/>
              <a:gdLst/>
              <a:ahLst/>
              <a:cxnLst/>
              <a:rect l="l" t="t" r="r" b="b"/>
              <a:pathLst>
                <a:path w="1658" h="4064" extrusionOk="0">
                  <a:moveTo>
                    <a:pt x="1657" y="1"/>
                  </a:moveTo>
                  <a:lnTo>
                    <a:pt x="279" y="492"/>
                  </a:lnTo>
                  <a:cubicBezTo>
                    <a:pt x="279" y="533"/>
                    <a:pt x="1" y="4063"/>
                    <a:pt x="1" y="4063"/>
                  </a:cubicBezTo>
                  <a:lnTo>
                    <a:pt x="1389" y="3866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5156408" y="2580508"/>
              <a:ext cx="145914" cy="358739"/>
            </a:xfrm>
            <a:custGeom>
              <a:avLst/>
              <a:gdLst/>
              <a:ahLst/>
              <a:cxnLst/>
              <a:rect l="l" t="t" r="r" b="b"/>
              <a:pathLst>
                <a:path w="1653" h="4064" extrusionOk="0">
                  <a:moveTo>
                    <a:pt x="1" y="1"/>
                  </a:moveTo>
                  <a:lnTo>
                    <a:pt x="264" y="3866"/>
                  </a:lnTo>
                  <a:lnTo>
                    <a:pt x="1652" y="4063"/>
                  </a:lnTo>
                  <a:cubicBezTo>
                    <a:pt x="1652" y="4063"/>
                    <a:pt x="1379" y="533"/>
                    <a:pt x="1379" y="49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4521910" y="1751107"/>
              <a:ext cx="797365" cy="835234"/>
            </a:xfrm>
            <a:custGeom>
              <a:avLst/>
              <a:gdLst/>
              <a:ahLst/>
              <a:cxnLst/>
              <a:rect l="l" t="t" r="r" b="b"/>
              <a:pathLst>
                <a:path w="9033" h="9462" extrusionOk="0">
                  <a:moveTo>
                    <a:pt x="4754" y="0"/>
                  </a:moveTo>
                  <a:cubicBezTo>
                    <a:pt x="3885" y="0"/>
                    <a:pt x="3012" y="344"/>
                    <a:pt x="2559" y="1008"/>
                  </a:cubicBezTo>
                  <a:cubicBezTo>
                    <a:pt x="2240" y="1485"/>
                    <a:pt x="2088" y="2057"/>
                    <a:pt x="2042" y="2629"/>
                  </a:cubicBezTo>
                  <a:cubicBezTo>
                    <a:pt x="2002" y="3070"/>
                    <a:pt x="2022" y="3521"/>
                    <a:pt x="1915" y="3951"/>
                  </a:cubicBezTo>
                  <a:cubicBezTo>
                    <a:pt x="1647" y="5061"/>
                    <a:pt x="644" y="5826"/>
                    <a:pt x="132" y="6844"/>
                  </a:cubicBezTo>
                  <a:cubicBezTo>
                    <a:pt x="61" y="6986"/>
                    <a:pt x="1" y="7148"/>
                    <a:pt x="56" y="7300"/>
                  </a:cubicBezTo>
                  <a:cubicBezTo>
                    <a:pt x="132" y="7502"/>
                    <a:pt x="381" y="7568"/>
                    <a:pt x="593" y="7609"/>
                  </a:cubicBezTo>
                  <a:cubicBezTo>
                    <a:pt x="355" y="7842"/>
                    <a:pt x="188" y="8156"/>
                    <a:pt x="132" y="8485"/>
                  </a:cubicBezTo>
                  <a:cubicBezTo>
                    <a:pt x="112" y="8591"/>
                    <a:pt x="107" y="8703"/>
                    <a:pt x="137" y="8804"/>
                  </a:cubicBezTo>
                  <a:cubicBezTo>
                    <a:pt x="178" y="8921"/>
                    <a:pt x="264" y="9012"/>
                    <a:pt x="360" y="9088"/>
                  </a:cubicBezTo>
                  <a:cubicBezTo>
                    <a:pt x="692" y="9358"/>
                    <a:pt x="1111" y="9461"/>
                    <a:pt x="1543" y="9461"/>
                  </a:cubicBezTo>
                  <a:cubicBezTo>
                    <a:pt x="1858" y="9461"/>
                    <a:pt x="2179" y="9406"/>
                    <a:pt x="2478" y="9321"/>
                  </a:cubicBezTo>
                  <a:cubicBezTo>
                    <a:pt x="2898" y="9204"/>
                    <a:pt x="3303" y="9037"/>
                    <a:pt x="3714" y="8885"/>
                  </a:cubicBezTo>
                  <a:cubicBezTo>
                    <a:pt x="3825" y="8845"/>
                    <a:pt x="3937" y="8804"/>
                    <a:pt x="4058" y="8799"/>
                  </a:cubicBezTo>
                  <a:cubicBezTo>
                    <a:pt x="4175" y="8799"/>
                    <a:pt x="4291" y="8835"/>
                    <a:pt x="4403" y="8870"/>
                  </a:cubicBezTo>
                  <a:cubicBezTo>
                    <a:pt x="5228" y="9118"/>
                    <a:pt x="6079" y="9270"/>
                    <a:pt x="6941" y="9311"/>
                  </a:cubicBezTo>
                  <a:cubicBezTo>
                    <a:pt x="7019" y="9314"/>
                    <a:pt x="7098" y="9317"/>
                    <a:pt x="7177" y="9317"/>
                  </a:cubicBezTo>
                  <a:cubicBezTo>
                    <a:pt x="7449" y="9317"/>
                    <a:pt x="7720" y="9288"/>
                    <a:pt x="7964" y="9174"/>
                  </a:cubicBezTo>
                  <a:cubicBezTo>
                    <a:pt x="8430" y="8956"/>
                    <a:pt x="8708" y="8424"/>
                    <a:pt x="8678" y="7913"/>
                  </a:cubicBezTo>
                  <a:cubicBezTo>
                    <a:pt x="8653" y="7401"/>
                    <a:pt x="8344" y="6925"/>
                    <a:pt x="7913" y="6646"/>
                  </a:cubicBezTo>
                  <a:lnTo>
                    <a:pt x="7913" y="6646"/>
                  </a:lnTo>
                  <a:cubicBezTo>
                    <a:pt x="7998" y="6686"/>
                    <a:pt x="8089" y="6704"/>
                    <a:pt x="8180" y="6704"/>
                  </a:cubicBezTo>
                  <a:cubicBezTo>
                    <a:pt x="8428" y="6704"/>
                    <a:pt x="8681" y="6570"/>
                    <a:pt x="8825" y="6363"/>
                  </a:cubicBezTo>
                  <a:cubicBezTo>
                    <a:pt x="9022" y="6079"/>
                    <a:pt x="9033" y="5694"/>
                    <a:pt x="8921" y="5365"/>
                  </a:cubicBezTo>
                  <a:cubicBezTo>
                    <a:pt x="8805" y="5041"/>
                    <a:pt x="8577" y="4762"/>
                    <a:pt x="8318" y="4529"/>
                  </a:cubicBezTo>
                  <a:cubicBezTo>
                    <a:pt x="8136" y="4362"/>
                    <a:pt x="7938" y="4210"/>
                    <a:pt x="7781" y="4017"/>
                  </a:cubicBezTo>
                  <a:cubicBezTo>
                    <a:pt x="7087" y="3151"/>
                    <a:pt x="7477" y="1753"/>
                    <a:pt x="6799" y="877"/>
                  </a:cubicBezTo>
                  <a:cubicBezTo>
                    <a:pt x="6337" y="287"/>
                    <a:pt x="5547" y="0"/>
                    <a:pt x="47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4555895" y="2144446"/>
              <a:ext cx="888110" cy="2031856"/>
            </a:xfrm>
            <a:custGeom>
              <a:avLst/>
              <a:gdLst/>
              <a:ahLst/>
              <a:cxnLst/>
              <a:rect l="l" t="t" r="r" b="b"/>
              <a:pathLst>
                <a:path w="10061" h="23018" extrusionOk="0">
                  <a:moveTo>
                    <a:pt x="4380" y="0"/>
                  </a:moveTo>
                  <a:cubicBezTo>
                    <a:pt x="4189" y="0"/>
                    <a:pt x="4000" y="30"/>
                    <a:pt x="3800" y="48"/>
                  </a:cubicBezTo>
                  <a:cubicBezTo>
                    <a:pt x="3780" y="270"/>
                    <a:pt x="3759" y="498"/>
                    <a:pt x="3734" y="726"/>
                  </a:cubicBezTo>
                  <a:cubicBezTo>
                    <a:pt x="3714" y="980"/>
                    <a:pt x="3683" y="1243"/>
                    <a:pt x="3582" y="1476"/>
                  </a:cubicBezTo>
                  <a:cubicBezTo>
                    <a:pt x="3552" y="1542"/>
                    <a:pt x="3516" y="1603"/>
                    <a:pt x="3471" y="1658"/>
                  </a:cubicBezTo>
                  <a:cubicBezTo>
                    <a:pt x="3278" y="1917"/>
                    <a:pt x="2994" y="2038"/>
                    <a:pt x="2675" y="2124"/>
                  </a:cubicBezTo>
                  <a:cubicBezTo>
                    <a:pt x="2650" y="2130"/>
                    <a:pt x="2625" y="2140"/>
                    <a:pt x="2594" y="2145"/>
                  </a:cubicBezTo>
                  <a:cubicBezTo>
                    <a:pt x="2564" y="2155"/>
                    <a:pt x="2533" y="2160"/>
                    <a:pt x="2498" y="2170"/>
                  </a:cubicBezTo>
                  <a:cubicBezTo>
                    <a:pt x="2088" y="2266"/>
                    <a:pt x="1657" y="2342"/>
                    <a:pt x="1353" y="2616"/>
                  </a:cubicBezTo>
                  <a:cubicBezTo>
                    <a:pt x="1014" y="2915"/>
                    <a:pt x="902" y="3391"/>
                    <a:pt x="811" y="3837"/>
                  </a:cubicBezTo>
                  <a:cubicBezTo>
                    <a:pt x="639" y="4632"/>
                    <a:pt x="472" y="5427"/>
                    <a:pt x="305" y="6223"/>
                  </a:cubicBezTo>
                  <a:cubicBezTo>
                    <a:pt x="851" y="6329"/>
                    <a:pt x="1264" y="6386"/>
                    <a:pt x="1774" y="6386"/>
                  </a:cubicBezTo>
                  <a:cubicBezTo>
                    <a:pt x="1870" y="6386"/>
                    <a:pt x="1969" y="6384"/>
                    <a:pt x="2072" y="6380"/>
                  </a:cubicBezTo>
                  <a:lnTo>
                    <a:pt x="2072" y="6380"/>
                  </a:lnTo>
                  <a:cubicBezTo>
                    <a:pt x="1358" y="10447"/>
                    <a:pt x="426" y="21095"/>
                    <a:pt x="1" y="22529"/>
                  </a:cubicBezTo>
                  <a:cubicBezTo>
                    <a:pt x="991" y="22863"/>
                    <a:pt x="2507" y="23018"/>
                    <a:pt x="4093" y="23018"/>
                  </a:cubicBezTo>
                  <a:cubicBezTo>
                    <a:pt x="6404" y="23018"/>
                    <a:pt x="8863" y="22689"/>
                    <a:pt x="10061" y="22103"/>
                  </a:cubicBezTo>
                  <a:cubicBezTo>
                    <a:pt x="9058" y="16668"/>
                    <a:pt x="7989" y="11521"/>
                    <a:pt x="6839" y="6380"/>
                  </a:cubicBezTo>
                  <a:lnTo>
                    <a:pt x="6839" y="6380"/>
                  </a:lnTo>
                  <a:cubicBezTo>
                    <a:pt x="6944" y="6384"/>
                    <a:pt x="7043" y="6386"/>
                    <a:pt x="7139" y="6386"/>
                  </a:cubicBezTo>
                  <a:cubicBezTo>
                    <a:pt x="7651" y="6386"/>
                    <a:pt x="8061" y="6329"/>
                    <a:pt x="8607" y="6223"/>
                  </a:cubicBezTo>
                  <a:cubicBezTo>
                    <a:pt x="8440" y="5427"/>
                    <a:pt x="8273" y="4632"/>
                    <a:pt x="8106" y="3837"/>
                  </a:cubicBezTo>
                  <a:cubicBezTo>
                    <a:pt x="8009" y="3391"/>
                    <a:pt x="7898" y="2915"/>
                    <a:pt x="7559" y="2616"/>
                  </a:cubicBezTo>
                  <a:cubicBezTo>
                    <a:pt x="7260" y="2347"/>
                    <a:pt x="6839" y="2271"/>
                    <a:pt x="6434" y="2175"/>
                  </a:cubicBezTo>
                  <a:cubicBezTo>
                    <a:pt x="6424" y="2170"/>
                    <a:pt x="6414" y="2170"/>
                    <a:pt x="6409" y="2165"/>
                  </a:cubicBezTo>
                  <a:cubicBezTo>
                    <a:pt x="6388" y="2165"/>
                    <a:pt x="6373" y="2160"/>
                    <a:pt x="6358" y="2155"/>
                  </a:cubicBezTo>
                  <a:cubicBezTo>
                    <a:pt x="5998" y="2064"/>
                    <a:pt x="5659" y="1952"/>
                    <a:pt x="5441" y="1658"/>
                  </a:cubicBezTo>
                  <a:cubicBezTo>
                    <a:pt x="5401" y="1608"/>
                    <a:pt x="5370" y="1552"/>
                    <a:pt x="5345" y="1496"/>
                  </a:cubicBezTo>
                  <a:cubicBezTo>
                    <a:pt x="5228" y="1258"/>
                    <a:pt x="5203" y="985"/>
                    <a:pt x="5178" y="726"/>
                  </a:cubicBezTo>
                  <a:cubicBezTo>
                    <a:pt x="5157" y="498"/>
                    <a:pt x="5137" y="270"/>
                    <a:pt x="5112" y="48"/>
                  </a:cubicBezTo>
                  <a:cubicBezTo>
                    <a:pt x="4911" y="30"/>
                    <a:pt x="4723" y="0"/>
                    <a:pt x="4536" y="0"/>
                  </a:cubicBezTo>
                  <a:cubicBezTo>
                    <a:pt x="4510" y="0"/>
                    <a:pt x="4484" y="1"/>
                    <a:pt x="4458" y="2"/>
                  </a:cubicBezTo>
                  <a:cubicBezTo>
                    <a:pt x="4432" y="1"/>
                    <a:pt x="4406" y="0"/>
                    <a:pt x="4380" y="0"/>
                  </a:cubicBezTo>
                  <a:close/>
                </a:path>
              </a:pathLst>
            </a:custGeom>
            <a:solidFill>
              <a:srgbClr val="FF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4784872" y="2144446"/>
              <a:ext cx="336760" cy="393695"/>
            </a:xfrm>
            <a:custGeom>
              <a:avLst/>
              <a:gdLst/>
              <a:ahLst/>
              <a:cxnLst/>
              <a:rect l="l" t="t" r="r" b="b"/>
              <a:pathLst>
                <a:path w="3815" h="4460" extrusionOk="0">
                  <a:moveTo>
                    <a:pt x="1786" y="0"/>
                  </a:moveTo>
                  <a:cubicBezTo>
                    <a:pt x="1595" y="0"/>
                    <a:pt x="1406" y="30"/>
                    <a:pt x="1206" y="48"/>
                  </a:cubicBezTo>
                  <a:cubicBezTo>
                    <a:pt x="1186" y="270"/>
                    <a:pt x="1165" y="498"/>
                    <a:pt x="1140" y="726"/>
                  </a:cubicBezTo>
                  <a:cubicBezTo>
                    <a:pt x="1120" y="980"/>
                    <a:pt x="1089" y="1243"/>
                    <a:pt x="988" y="1476"/>
                  </a:cubicBezTo>
                  <a:cubicBezTo>
                    <a:pt x="958" y="1542"/>
                    <a:pt x="922" y="1603"/>
                    <a:pt x="877" y="1658"/>
                  </a:cubicBezTo>
                  <a:cubicBezTo>
                    <a:pt x="684" y="1917"/>
                    <a:pt x="400" y="2038"/>
                    <a:pt x="81" y="2124"/>
                  </a:cubicBezTo>
                  <a:cubicBezTo>
                    <a:pt x="56" y="2130"/>
                    <a:pt x="31" y="2140"/>
                    <a:pt x="0" y="2145"/>
                  </a:cubicBezTo>
                  <a:cubicBezTo>
                    <a:pt x="86" y="2287"/>
                    <a:pt x="162" y="2428"/>
                    <a:pt x="248" y="2565"/>
                  </a:cubicBezTo>
                  <a:cubicBezTo>
                    <a:pt x="669" y="3264"/>
                    <a:pt x="1110" y="3989"/>
                    <a:pt x="1793" y="4424"/>
                  </a:cubicBezTo>
                  <a:cubicBezTo>
                    <a:pt x="1799" y="4429"/>
                    <a:pt x="1804" y="4429"/>
                    <a:pt x="1809" y="4434"/>
                  </a:cubicBezTo>
                  <a:cubicBezTo>
                    <a:pt x="1824" y="4444"/>
                    <a:pt x="1839" y="4455"/>
                    <a:pt x="1859" y="4455"/>
                  </a:cubicBezTo>
                  <a:cubicBezTo>
                    <a:pt x="1859" y="4460"/>
                    <a:pt x="1864" y="4460"/>
                    <a:pt x="1869" y="4460"/>
                  </a:cubicBezTo>
                  <a:cubicBezTo>
                    <a:pt x="1905" y="4460"/>
                    <a:pt x="1940" y="4429"/>
                    <a:pt x="1966" y="4399"/>
                  </a:cubicBezTo>
                  <a:cubicBezTo>
                    <a:pt x="2614" y="3680"/>
                    <a:pt x="3227" y="2935"/>
                    <a:pt x="3815" y="2165"/>
                  </a:cubicBezTo>
                  <a:cubicBezTo>
                    <a:pt x="3794" y="2165"/>
                    <a:pt x="3779" y="2160"/>
                    <a:pt x="3764" y="2155"/>
                  </a:cubicBezTo>
                  <a:cubicBezTo>
                    <a:pt x="3404" y="2064"/>
                    <a:pt x="3065" y="1952"/>
                    <a:pt x="2847" y="1658"/>
                  </a:cubicBezTo>
                  <a:cubicBezTo>
                    <a:pt x="2807" y="1608"/>
                    <a:pt x="2776" y="1552"/>
                    <a:pt x="2751" y="1496"/>
                  </a:cubicBezTo>
                  <a:cubicBezTo>
                    <a:pt x="2634" y="1263"/>
                    <a:pt x="2609" y="985"/>
                    <a:pt x="2584" y="726"/>
                  </a:cubicBezTo>
                  <a:cubicBezTo>
                    <a:pt x="2563" y="498"/>
                    <a:pt x="2543" y="270"/>
                    <a:pt x="2518" y="48"/>
                  </a:cubicBezTo>
                  <a:cubicBezTo>
                    <a:pt x="2317" y="30"/>
                    <a:pt x="2129" y="0"/>
                    <a:pt x="1942" y="0"/>
                  </a:cubicBezTo>
                  <a:cubicBezTo>
                    <a:pt x="1916" y="0"/>
                    <a:pt x="1890" y="1"/>
                    <a:pt x="1864" y="2"/>
                  </a:cubicBezTo>
                  <a:cubicBezTo>
                    <a:pt x="1838" y="1"/>
                    <a:pt x="1812" y="0"/>
                    <a:pt x="1786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4643990" y="2431329"/>
              <a:ext cx="147768" cy="155624"/>
            </a:xfrm>
            <a:custGeom>
              <a:avLst/>
              <a:gdLst/>
              <a:ahLst/>
              <a:cxnLst/>
              <a:rect l="l" t="t" r="r" b="b"/>
              <a:pathLst>
                <a:path w="1674" h="1763" extrusionOk="0">
                  <a:moveTo>
                    <a:pt x="982" y="94"/>
                  </a:moveTo>
                  <a:cubicBezTo>
                    <a:pt x="987" y="94"/>
                    <a:pt x="993" y="96"/>
                    <a:pt x="998" y="100"/>
                  </a:cubicBezTo>
                  <a:cubicBezTo>
                    <a:pt x="1019" y="116"/>
                    <a:pt x="1029" y="141"/>
                    <a:pt x="1029" y="161"/>
                  </a:cubicBezTo>
                  <a:cubicBezTo>
                    <a:pt x="1044" y="283"/>
                    <a:pt x="1024" y="399"/>
                    <a:pt x="998" y="516"/>
                  </a:cubicBezTo>
                  <a:cubicBezTo>
                    <a:pt x="968" y="632"/>
                    <a:pt x="917" y="728"/>
                    <a:pt x="862" y="820"/>
                  </a:cubicBezTo>
                  <a:cubicBezTo>
                    <a:pt x="847" y="718"/>
                    <a:pt x="852" y="612"/>
                    <a:pt x="862" y="506"/>
                  </a:cubicBezTo>
                  <a:cubicBezTo>
                    <a:pt x="867" y="450"/>
                    <a:pt x="882" y="389"/>
                    <a:pt x="892" y="333"/>
                  </a:cubicBezTo>
                  <a:cubicBezTo>
                    <a:pt x="907" y="262"/>
                    <a:pt x="928" y="192"/>
                    <a:pt x="948" y="126"/>
                  </a:cubicBezTo>
                  <a:cubicBezTo>
                    <a:pt x="955" y="107"/>
                    <a:pt x="968" y="94"/>
                    <a:pt x="982" y="94"/>
                  </a:cubicBezTo>
                  <a:close/>
                  <a:moveTo>
                    <a:pt x="446" y="440"/>
                  </a:moveTo>
                  <a:cubicBezTo>
                    <a:pt x="535" y="440"/>
                    <a:pt x="633" y="553"/>
                    <a:pt x="674" y="612"/>
                  </a:cubicBezTo>
                  <a:cubicBezTo>
                    <a:pt x="730" y="693"/>
                    <a:pt x="765" y="789"/>
                    <a:pt x="781" y="885"/>
                  </a:cubicBezTo>
                  <a:cubicBezTo>
                    <a:pt x="781" y="885"/>
                    <a:pt x="781" y="891"/>
                    <a:pt x="781" y="896"/>
                  </a:cubicBezTo>
                  <a:cubicBezTo>
                    <a:pt x="705" y="845"/>
                    <a:pt x="634" y="794"/>
                    <a:pt x="563" y="739"/>
                  </a:cubicBezTo>
                  <a:cubicBezTo>
                    <a:pt x="512" y="693"/>
                    <a:pt x="279" y="485"/>
                    <a:pt x="416" y="445"/>
                  </a:cubicBezTo>
                  <a:cubicBezTo>
                    <a:pt x="426" y="442"/>
                    <a:pt x="436" y="440"/>
                    <a:pt x="446" y="440"/>
                  </a:cubicBezTo>
                  <a:close/>
                  <a:moveTo>
                    <a:pt x="1474" y="615"/>
                  </a:moveTo>
                  <a:cubicBezTo>
                    <a:pt x="1502" y="615"/>
                    <a:pt x="1541" y="624"/>
                    <a:pt x="1541" y="652"/>
                  </a:cubicBezTo>
                  <a:cubicBezTo>
                    <a:pt x="1541" y="693"/>
                    <a:pt x="1495" y="723"/>
                    <a:pt x="1465" y="744"/>
                  </a:cubicBezTo>
                  <a:cubicBezTo>
                    <a:pt x="1454" y="749"/>
                    <a:pt x="1444" y="754"/>
                    <a:pt x="1434" y="759"/>
                  </a:cubicBezTo>
                  <a:cubicBezTo>
                    <a:pt x="1272" y="855"/>
                    <a:pt x="1090" y="911"/>
                    <a:pt x="907" y="956"/>
                  </a:cubicBezTo>
                  <a:cubicBezTo>
                    <a:pt x="902" y="956"/>
                    <a:pt x="897" y="951"/>
                    <a:pt x="887" y="951"/>
                  </a:cubicBezTo>
                  <a:cubicBezTo>
                    <a:pt x="912" y="885"/>
                    <a:pt x="983" y="840"/>
                    <a:pt x="1054" y="794"/>
                  </a:cubicBezTo>
                  <a:cubicBezTo>
                    <a:pt x="1135" y="739"/>
                    <a:pt x="1221" y="693"/>
                    <a:pt x="1313" y="658"/>
                  </a:cubicBezTo>
                  <a:cubicBezTo>
                    <a:pt x="1358" y="642"/>
                    <a:pt x="1409" y="627"/>
                    <a:pt x="1454" y="617"/>
                  </a:cubicBezTo>
                  <a:cubicBezTo>
                    <a:pt x="1460" y="616"/>
                    <a:pt x="1466" y="615"/>
                    <a:pt x="1474" y="615"/>
                  </a:cubicBezTo>
                  <a:close/>
                  <a:moveTo>
                    <a:pt x="450" y="975"/>
                  </a:moveTo>
                  <a:cubicBezTo>
                    <a:pt x="481" y="975"/>
                    <a:pt x="511" y="975"/>
                    <a:pt x="543" y="977"/>
                  </a:cubicBezTo>
                  <a:cubicBezTo>
                    <a:pt x="603" y="977"/>
                    <a:pt x="669" y="987"/>
                    <a:pt x="730" y="1002"/>
                  </a:cubicBezTo>
                  <a:cubicBezTo>
                    <a:pt x="624" y="1032"/>
                    <a:pt x="512" y="1063"/>
                    <a:pt x="401" y="1073"/>
                  </a:cubicBezTo>
                  <a:cubicBezTo>
                    <a:pt x="373" y="1075"/>
                    <a:pt x="346" y="1077"/>
                    <a:pt x="320" y="1077"/>
                  </a:cubicBezTo>
                  <a:cubicBezTo>
                    <a:pt x="293" y="1077"/>
                    <a:pt x="267" y="1075"/>
                    <a:pt x="239" y="1073"/>
                  </a:cubicBezTo>
                  <a:cubicBezTo>
                    <a:pt x="223" y="1073"/>
                    <a:pt x="208" y="1073"/>
                    <a:pt x="193" y="1063"/>
                  </a:cubicBezTo>
                  <a:cubicBezTo>
                    <a:pt x="178" y="1053"/>
                    <a:pt x="168" y="1043"/>
                    <a:pt x="163" y="1027"/>
                  </a:cubicBezTo>
                  <a:cubicBezTo>
                    <a:pt x="163" y="1002"/>
                    <a:pt x="183" y="987"/>
                    <a:pt x="203" y="987"/>
                  </a:cubicBezTo>
                  <a:cubicBezTo>
                    <a:pt x="285" y="979"/>
                    <a:pt x="366" y="975"/>
                    <a:pt x="450" y="975"/>
                  </a:cubicBezTo>
                  <a:close/>
                  <a:moveTo>
                    <a:pt x="786" y="1083"/>
                  </a:moveTo>
                  <a:lnTo>
                    <a:pt x="786" y="1083"/>
                  </a:lnTo>
                  <a:cubicBezTo>
                    <a:pt x="781" y="1179"/>
                    <a:pt x="760" y="1276"/>
                    <a:pt x="735" y="1367"/>
                  </a:cubicBezTo>
                  <a:cubicBezTo>
                    <a:pt x="725" y="1412"/>
                    <a:pt x="710" y="1458"/>
                    <a:pt x="695" y="1503"/>
                  </a:cubicBezTo>
                  <a:cubicBezTo>
                    <a:pt x="684" y="1529"/>
                    <a:pt x="674" y="1559"/>
                    <a:pt x="659" y="1585"/>
                  </a:cubicBezTo>
                  <a:cubicBezTo>
                    <a:pt x="649" y="1610"/>
                    <a:pt x="639" y="1630"/>
                    <a:pt x="624" y="1650"/>
                  </a:cubicBezTo>
                  <a:cubicBezTo>
                    <a:pt x="619" y="1655"/>
                    <a:pt x="608" y="1661"/>
                    <a:pt x="603" y="1661"/>
                  </a:cubicBezTo>
                  <a:cubicBezTo>
                    <a:pt x="599" y="1662"/>
                    <a:pt x="594" y="1663"/>
                    <a:pt x="589" y="1663"/>
                  </a:cubicBezTo>
                  <a:cubicBezTo>
                    <a:pt x="560" y="1663"/>
                    <a:pt x="536" y="1637"/>
                    <a:pt x="527" y="1615"/>
                  </a:cubicBezTo>
                  <a:cubicBezTo>
                    <a:pt x="512" y="1579"/>
                    <a:pt x="527" y="1549"/>
                    <a:pt x="532" y="1514"/>
                  </a:cubicBezTo>
                  <a:cubicBezTo>
                    <a:pt x="548" y="1468"/>
                    <a:pt x="563" y="1422"/>
                    <a:pt x="583" y="1382"/>
                  </a:cubicBezTo>
                  <a:cubicBezTo>
                    <a:pt x="629" y="1291"/>
                    <a:pt x="689" y="1210"/>
                    <a:pt x="750" y="1134"/>
                  </a:cubicBezTo>
                  <a:cubicBezTo>
                    <a:pt x="760" y="1113"/>
                    <a:pt x="776" y="1098"/>
                    <a:pt x="786" y="1083"/>
                  </a:cubicBezTo>
                  <a:close/>
                  <a:moveTo>
                    <a:pt x="889" y="1074"/>
                  </a:moveTo>
                  <a:cubicBezTo>
                    <a:pt x="1030" y="1175"/>
                    <a:pt x="1161" y="1281"/>
                    <a:pt x="1247" y="1433"/>
                  </a:cubicBezTo>
                  <a:cubicBezTo>
                    <a:pt x="1267" y="1473"/>
                    <a:pt x="1287" y="1514"/>
                    <a:pt x="1297" y="1554"/>
                  </a:cubicBezTo>
                  <a:cubicBezTo>
                    <a:pt x="1302" y="1585"/>
                    <a:pt x="1307" y="1615"/>
                    <a:pt x="1292" y="1640"/>
                  </a:cubicBezTo>
                  <a:cubicBezTo>
                    <a:pt x="1283" y="1662"/>
                    <a:pt x="1263" y="1677"/>
                    <a:pt x="1238" y="1677"/>
                  </a:cubicBezTo>
                  <a:cubicBezTo>
                    <a:pt x="1234" y="1677"/>
                    <a:pt x="1230" y="1676"/>
                    <a:pt x="1226" y="1676"/>
                  </a:cubicBezTo>
                  <a:cubicBezTo>
                    <a:pt x="1211" y="1676"/>
                    <a:pt x="1201" y="1666"/>
                    <a:pt x="1186" y="1655"/>
                  </a:cubicBezTo>
                  <a:cubicBezTo>
                    <a:pt x="1156" y="1625"/>
                    <a:pt x="1130" y="1585"/>
                    <a:pt x="1105" y="1544"/>
                  </a:cubicBezTo>
                  <a:cubicBezTo>
                    <a:pt x="1074" y="1503"/>
                    <a:pt x="1049" y="1453"/>
                    <a:pt x="1029" y="1402"/>
                  </a:cubicBezTo>
                  <a:cubicBezTo>
                    <a:pt x="983" y="1316"/>
                    <a:pt x="938" y="1225"/>
                    <a:pt x="902" y="1129"/>
                  </a:cubicBezTo>
                  <a:cubicBezTo>
                    <a:pt x="902" y="1119"/>
                    <a:pt x="898" y="1083"/>
                    <a:pt x="889" y="1074"/>
                  </a:cubicBezTo>
                  <a:close/>
                  <a:moveTo>
                    <a:pt x="1005" y="1"/>
                  </a:moveTo>
                  <a:cubicBezTo>
                    <a:pt x="907" y="1"/>
                    <a:pt x="838" y="202"/>
                    <a:pt x="821" y="267"/>
                  </a:cubicBezTo>
                  <a:cubicBezTo>
                    <a:pt x="791" y="389"/>
                    <a:pt x="776" y="511"/>
                    <a:pt x="781" y="632"/>
                  </a:cubicBezTo>
                  <a:cubicBezTo>
                    <a:pt x="710" y="490"/>
                    <a:pt x="593" y="364"/>
                    <a:pt x="436" y="359"/>
                  </a:cubicBezTo>
                  <a:cubicBezTo>
                    <a:pt x="432" y="358"/>
                    <a:pt x="428" y="358"/>
                    <a:pt x="423" y="358"/>
                  </a:cubicBezTo>
                  <a:cubicBezTo>
                    <a:pt x="351" y="358"/>
                    <a:pt x="274" y="399"/>
                    <a:pt x="274" y="480"/>
                  </a:cubicBezTo>
                  <a:cubicBezTo>
                    <a:pt x="269" y="597"/>
                    <a:pt x="421" y="728"/>
                    <a:pt x="502" y="799"/>
                  </a:cubicBezTo>
                  <a:cubicBezTo>
                    <a:pt x="543" y="835"/>
                    <a:pt x="583" y="865"/>
                    <a:pt x="629" y="901"/>
                  </a:cubicBezTo>
                  <a:cubicBezTo>
                    <a:pt x="573" y="893"/>
                    <a:pt x="516" y="889"/>
                    <a:pt x="459" y="889"/>
                  </a:cubicBezTo>
                  <a:cubicBezTo>
                    <a:pt x="402" y="889"/>
                    <a:pt x="345" y="893"/>
                    <a:pt x="289" y="901"/>
                  </a:cubicBezTo>
                  <a:cubicBezTo>
                    <a:pt x="208" y="916"/>
                    <a:pt x="1" y="961"/>
                    <a:pt x="82" y="1093"/>
                  </a:cubicBezTo>
                  <a:cubicBezTo>
                    <a:pt x="116" y="1152"/>
                    <a:pt x="191" y="1169"/>
                    <a:pt x="273" y="1169"/>
                  </a:cubicBezTo>
                  <a:cubicBezTo>
                    <a:pt x="360" y="1169"/>
                    <a:pt x="455" y="1149"/>
                    <a:pt x="512" y="1139"/>
                  </a:cubicBezTo>
                  <a:cubicBezTo>
                    <a:pt x="558" y="1134"/>
                    <a:pt x="603" y="1124"/>
                    <a:pt x="649" y="1113"/>
                  </a:cubicBezTo>
                  <a:lnTo>
                    <a:pt x="649" y="1113"/>
                  </a:lnTo>
                  <a:cubicBezTo>
                    <a:pt x="598" y="1184"/>
                    <a:pt x="553" y="1255"/>
                    <a:pt x="512" y="1336"/>
                  </a:cubicBezTo>
                  <a:cubicBezTo>
                    <a:pt x="467" y="1433"/>
                    <a:pt x="401" y="1574"/>
                    <a:pt x="446" y="1681"/>
                  </a:cubicBezTo>
                  <a:cubicBezTo>
                    <a:pt x="469" y="1733"/>
                    <a:pt x="516" y="1763"/>
                    <a:pt x="567" y="1763"/>
                  </a:cubicBezTo>
                  <a:cubicBezTo>
                    <a:pt x="594" y="1763"/>
                    <a:pt x="622" y="1754"/>
                    <a:pt x="649" y="1737"/>
                  </a:cubicBezTo>
                  <a:cubicBezTo>
                    <a:pt x="760" y="1666"/>
                    <a:pt x="791" y="1468"/>
                    <a:pt x="821" y="1352"/>
                  </a:cubicBezTo>
                  <a:cubicBezTo>
                    <a:pt x="831" y="1306"/>
                    <a:pt x="841" y="1265"/>
                    <a:pt x="852" y="1220"/>
                  </a:cubicBezTo>
                  <a:cubicBezTo>
                    <a:pt x="907" y="1377"/>
                    <a:pt x="978" y="1544"/>
                    <a:pt x="1090" y="1666"/>
                  </a:cubicBezTo>
                  <a:cubicBezTo>
                    <a:pt x="1129" y="1711"/>
                    <a:pt x="1196" y="1745"/>
                    <a:pt x="1258" y="1745"/>
                  </a:cubicBezTo>
                  <a:cubicBezTo>
                    <a:pt x="1306" y="1745"/>
                    <a:pt x="1352" y="1724"/>
                    <a:pt x="1378" y="1671"/>
                  </a:cubicBezTo>
                  <a:cubicBezTo>
                    <a:pt x="1444" y="1539"/>
                    <a:pt x="1318" y="1357"/>
                    <a:pt x="1237" y="1260"/>
                  </a:cubicBezTo>
                  <a:cubicBezTo>
                    <a:pt x="1161" y="1169"/>
                    <a:pt x="1069" y="1098"/>
                    <a:pt x="978" y="1027"/>
                  </a:cubicBezTo>
                  <a:cubicBezTo>
                    <a:pt x="1039" y="1012"/>
                    <a:pt x="1100" y="992"/>
                    <a:pt x="1156" y="972"/>
                  </a:cubicBezTo>
                  <a:cubicBezTo>
                    <a:pt x="1302" y="921"/>
                    <a:pt x="1551" y="855"/>
                    <a:pt x="1622" y="703"/>
                  </a:cubicBezTo>
                  <a:cubicBezTo>
                    <a:pt x="1674" y="594"/>
                    <a:pt x="1585" y="530"/>
                    <a:pt x="1486" y="530"/>
                  </a:cubicBezTo>
                  <a:cubicBezTo>
                    <a:pt x="1479" y="530"/>
                    <a:pt x="1472" y="530"/>
                    <a:pt x="1465" y="531"/>
                  </a:cubicBezTo>
                  <a:cubicBezTo>
                    <a:pt x="1313" y="551"/>
                    <a:pt x="1156" y="622"/>
                    <a:pt x="1019" y="708"/>
                  </a:cubicBezTo>
                  <a:cubicBezTo>
                    <a:pt x="1039" y="673"/>
                    <a:pt x="1049" y="637"/>
                    <a:pt x="1064" y="597"/>
                  </a:cubicBezTo>
                  <a:cubicBezTo>
                    <a:pt x="1095" y="501"/>
                    <a:pt x="1110" y="394"/>
                    <a:pt x="1115" y="293"/>
                  </a:cubicBezTo>
                  <a:cubicBezTo>
                    <a:pt x="1120" y="222"/>
                    <a:pt x="1135" y="100"/>
                    <a:pt x="1080" y="40"/>
                  </a:cubicBezTo>
                  <a:cubicBezTo>
                    <a:pt x="1053" y="12"/>
                    <a:pt x="1028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5075904" y="2485440"/>
              <a:ext cx="147680" cy="155624"/>
            </a:xfrm>
            <a:custGeom>
              <a:avLst/>
              <a:gdLst/>
              <a:ahLst/>
              <a:cxnLst/>
              <a:rect l="l" t="t" r="r" b="b"/>
              <a:pathLst>
                <a:path w="1673" h="1763" extrusionOk="0">
                  <a:moveTo>
                    <a:pt x="984" y="94"/>
                  </a:moveTo>
                  <a:cubicBezTo>
                    <a:pt x="990" y="94"/>
                    <a:pt x="997" y="96"/>
                    <a:pt x="1004" y="100"/>
                  </a:cubicBezTo>
                  <a:cubicBezTo>
                    <a:pt x="1019" y="115"/>
                    <a:pt x="1029" y="141"/>
                    <a:pt x="1029" y="161"/>
                  </a:cubicBezTo>
                  <a:cubicBezTo>
                    <a:pt x="1044" y="283"/>
                    <a:pt x="1024" y="399"/>
                    <a:pt x="999" y="516"/>
                  </a:cubicBezTo>
                  <a:cubicBezTo>
                    <a:pt x="968" y="627"/>
                    <a:pt x="918" y="728"/>
                    <a:pt x="862" y="820"/>
                  </a:cubicBezTo>
                  <a:cubicBezTo>
                    <a:pt x="852" y="713"/>
                    <a:pt x="852" y="612"/>
                    <a:pt x="862" y="506"/>
                  </a:cubicBezTo>
                  <a:cubicBezTo>
                    <a:pt x="872" y="445"/>
                    <a:pt x="882" y="389"/>
                    <a:pt x="892" y="328"/>
                  </a:cubicBezTo>
                  <a:cubicBezTo>
                    <a:pt x="913" y="262"/>
                    <a:pt x="928" y="191"/>
                    <a:pt x="948" y="126"/>
                  </a:cubicBezTo>
                  <a:cubicBezTo>
                    <a:pt x="956" y="107"/>
                    <a:pt x="968" y="94"/>
                    <a:pt x="984" y="94"/>
                  </a:cubicBezTo>
                  <a:close/>
                  <a:moveTo>
                    <a:pt x="446" y="440"/>
                  </a:moveTo>
                  <a:cubicBezTo>
                    <a:pt x="535" y="440"/>
                    <a:pt x="634" y="553"/>
                    <a:pt x="675" y="612"/>
                  </a:cubicBezTo>
                  <a:cubicBezTo>
                    <a:pt x="730" y="693"/>
                    <a:pt x="766" y="784"/>
                    <a:pt x="781" y="880"/>
                  </a:cubicBezTo>
                  <a:cubicBezTo>
                    <a:pt x="781" y="885"/>
                    <a:pt x="781" y="890"/>
                    <a:pt x="781" y="896"/>
                  </a:cubicBezTo>
                  <a:cubicBezTo>
                    <a:pt x="705" y="845"/>
                    <a:pt x="634" y="794"/>
                    <a:pt x="568" y="739"/>
                  </a:cubicBezTo>
                  <a:cubicBezTo>
                    <a:pt x="518" y="693"/>
                    <a:pt x="285" y="485"/>
                    <a:pt x="416" y="445"/>
                  </a:cubicBezTo>
                  <a:cubicBezTo>
                    <a:pt x="426" y="442"/>
                    <a:pt x="436" y="440"/>
                    <a:pt x="446" y="440"/>
                  </a:cubicBezTo>
                  <a:close/>
                  <a:moveTo>
                    <a:pt x="1474" y="615"/>
                  </a:moveTo>
                  <a:cubicBezTo>
                    <a:pt x="1503" y="615"/>
                    <a:pt x="1541" y="624"/>
                    <a:pt x="1541" y="652"/>
                  </a:cubicBezTo>
                  <a:cubicBezTo>
                    <a:pt x="1541" y="688"/>
                    <a:pt x="1495" y="723"/>
                    <a:pt x="1465" y="739"/>
                  </a:cubicBezTo>
                  <a:cubicBezTo>
                    <a:pt x="1455" y="749"/>
                    <a:pt x="1445" y="754"/>
                    <a:pt x="1434" y="759"/>
                  </a:cubicBezTo>
                  <a:cubicBezTo>
                    <a:pt x="1272" y="850"/>
                    <a:pt x="1090" y="906"/>
                    <a:pt x="913" y="956"/>
                  </a:cubicBezTo>
                  <a:cubicBezTo>
                    <a:pt x="903" y="951"/>
                    <a:pt x="898" y="951"/>
                    <a:pt x="887" y="951"/>
                  </a:cubicBezTo>
                  <a:cubicBezTo>
                    <a:pt x="913" y="880"/>
                    <a:pt x="984" y="840"/>
                    <a:pt x="1055" y="789"/>
                  </a:cubicBezTo>
                  <a:cubicBezTo>
                    <a:pt x="1136" y="739"/>
                    <a:pt x="1222" y="693"/>
                    <a:pt x="1318" y="657"/>
                  </a:cubicBezTo>
                  <a:cubicBezTo>
                    <a:pt x="1364" y="642"/>
                    <a:pt x="1409" y="627"/>
                    <a:pt x="1455" y="617"/>
                  </a:cubicBezTo>
                  <a:cubicBezTo>
                    <a:pt x="1460" y="616"/>
                    <a:pt x="1467" y="615"/>
                    <a:pt x="1474" y="615"/>
                  </a:cubicBezTo>
                  <a:close/>
                  <a:moveTo>
                    <a:pt x="452" y="975"/>
                  </a:moveTo>
                  <a:cubicBezTo>
                    <a:pt x="483" y="975"/>
                    <a:pt x="513" y="975"/>
                    <a:pt x="543" y="977"/>
                  </a:cubicBezTo>
                  <a:cubicBezTo>
                    <a:pt x="609" y="977"/>
                    <a:pt x="670" y="987"/>
                    <a:pt x="730" y="997"/>
                  </a:cubicBezTo>
                  <a:cubicBezTo>
                    <a:pt x="730" y="1002"/>
                    <a:pt x="730" y="1002"/>
                    <a:pt x="730" y="1002"/>
                  </a:cubicBezTo>
                  <a:cubicBezTo>
                    <a:pt x="624" y="1027"/>
                    <a:pt x="513" y="1058"/>
                    <a:pt x="401" y="1073"/>
                  </a:cubicBezTo>
                  <a:cubicBezTo>
                    <a:pt x="376" y="1075"/>
                    <a:pt x="349" y="1077"/>
                    <a:pt x="323" y="1077"/>
                  </a:cubicBezTo>
                  <a:cubicBezTo>
                    <a:pt x="296" y="1077"/>
                    <a:pt x="269" y="1075"/>
                    <a:pt x="244" y="1073"/>
                  </a:cubicBezTo>
                  <a:cubicBezTo>
                    <a:pt x="224" y="1073"/>
                    <a:pt x="209" y="1068"/>
                    <a:pt x="193" y="1063"/>
                  </a:cubicBezTo>
                  <a:cubicBezTo>
                    <a:pt x="178" y="1053"/>
                    <a:pt x="168" y="1042"/>
                    <a:pt x="168" y="1022"/>
                  </a:cubicBezTo>
                  <a:cubicBezTo>
                    <a:pt x="163" y="997"/>
                    <a:pt x="183" y="987"/>
                    <a:pt x="204" y="987"/>
                  </a:cubicBezTo>
                  <a:cubicBezTo>
                    <a:pt x="285" y="979"/>
                    <a:pt x="369" y="975"/>
                    <a:pt x="452" y="975"/>
                  </a:cubicBezTo>
                  <a:close/>
                  <a:moveTo>
                    <a:pt x="786" y="1078"/>
                  </a:moveTo>
                  <a:lnTo>
                    <a:pt x="786" y="1078"/>
                  </a:lnTo>
                  <a:cubicBezTo>
                    <a:pt x="781" y="1179"/>
                    <a:pt x="766" y="1275"/>
                    <a:pt x="741" y="1367"/>
                  </a:cubicBezTo>
                  <a:cubicBezTo>
                    <a:pt x="725" y="1412"/>
                    <a:pt x="710" y="1458"/>
                    <a:pt x="695" y="1503"/>
                  </a:cubicBezTo>
                  <a:cubicBezTo>
                    <a:pt x="685" y="1529"/>
                    <a:pt x="675" y="1559"/>
                    <a:pt x="665" y="1584"/>
                  </a:cubicBezTo>
                  <a:cubicBezTo>
                    <a:pt x="654" y="1610"/>
                    <a:pt x="639" y="1630"/>
                    <a:pt x="624" y="1645"/>
                  </a:cubicBezTo>
                  <a:cubicBezTo>
                    <a:pt x="619" y="1655"/>
                    <a:pt x="609" y="1660"/>
                    <a:pt x="604" y="1660"/>
                  </a:cubicBezTo>
                  <a:cubicBezTo>
                    <a:pt x="600" y="1662"/>
                    <a:pt x="595" y="1662"/>
                    <a:pt x="591" y="1662"/>
                  </a:cubicBezTo>
                  <a:cubicBezTo>
                    <a:pt x="564" y="1662"/>
                    <a:pt x="537" y="1636"/>
                    <a:pt x="528" y="1610"/>
                  </a:cubicBezTo>
                  <a:cubicBezTo>
                    <a:pt x="513" y="1574"/>
                    <a:pt x="528" y="1544"/>
                    <a:pt x="533" y="1514"/>
                  </a:cubicBezTo>
                  <a:cubicBezTo>
                    <a:pt x="548" y="1468"/>
                    <a:pt x="563" y="1422"/>
                    <a:pt x="589" y="1377"/>
                  </a:cubicBezTo>
                  <a:cubicBezTo>
                    <a:pt x="629" y="1291"/>
                    <a:pt x="690" y="1210"/>
                    <a:pt x="751" y="1129"/>
                  </a:cubicBezTo>
                  <a:cubicBezTo>
                    <a:pt x="761" y="1113"/>
                    <a:pt x="776" y="1098"/>
                    <a:pt x="786" y="1078"/>
                  </a:cubicBezTo>
                  <a:close/>
                  <a:moveTo>
                    <a:pt x="889" y="1074"/>
                  </a:moveTo>
                  <a:lnTo>
                    <a:pt x="889" y="1074"/>
                  </a:lnTo>
                  <a:cubicBezTo>
                    <a:pt x="1030" y="1170"/>
                    <a:pt x="1166" y="1281"/>
                    <a:pt x="1247" y="1433"/>
                  </a:cubicBezTo>
                  <a:cubicBezTo>
                    <a:pt x="1267" y="1468"/>
                    <a:pt x="1288" y="1514"/>
                    <a:pt x="1298" y="1554"/>
                  </a:cubicBezTo>
                  <a:cubicBezTo>
                    <a:pt x="1303" y="1579"/>
                    <a:pt x="1313" y="1615"/>
                    <a:pt x="1298" y="1640"/>
                  </a:cubicBezTo>
                  <a:cubicBezTo>
                    <a:pt x="1284" y="1662"/>
                    <a:pt x="1264" y="1677"/>
                    <a:pt x="1238" y="1677"/>
                  </a:cubicBezTo>
                  <a:cubicBezTo>
                    <a:pt x="1235" y="1677"/>
                    <a:pt x="1231" y="1676"/>
                    <a:pt x="1227" y="1676"/>
                  </a:cubicBezTo>
                  <a:cubicBezTo>
                    <a:pt x="1212" y="1671"/>
                    <a:pt x="1201" y="1666"/>
                    <a:pt x="1186" y="1655"/>
                  </a:cubicBezTo>
                  <a:cubicBezTo>
                    <a:pt x="1156" y="1625"/>
                    <a:pt x="1131" y="1579"/>
                    <a:pt x="1105" y="1544"/>
                  </a:cubicBezTo>
                  <a:cubicBezTo>
                    <a:pt x="1075" y="1498"/>
                    <a:pt x="1050" y="1453"/>
                    <a:pt x="1029" y="1402"/>
                  </a:cubicBezTo>
                  <a:cubicBezTo>
                    <a:pt x="984" y="1316"/>
                    <a:pt x="938" y="1225"/>
                    <a:pt x="908" y="1129"/>
                  </a:cubicBezTo>
                  <a:cubicBezTo>
                    <a:pt x="903" y="1119"/>
                    <a:pt x="898" y="1082"/>
                    <a:pt x="889" y="1074"/>
                  </a:cubicBezTo>
                  <a:close/>
                  <a:moveTo>
                    <a:pt x="1006" y="1"/>
                  </a:moveTo>
                  <a:cubicBezTo>
                    <a:pt x="909" y="1"/>
                    <a:pt x="842" y="202"/>
                    <a:pt x="822" y="267"/>
                  </a:cubicBezTo>
                  <a:cubicBezTo>
                    <a:pt x="791" y="389"/>
                    <a:pt x="781" y="511"/>
                    <a:pt x="786" y="632"/>
                  </a:cubicBezTo>
                  <a:cubicBezTo>
                    <a:pt x="710" y="490"/>
                    <a:pt x="594" y="364"/>
                    <a:pt x="437" y="359"/>
                  </a:cubicBezTo>
                  <a:cubicBezTo>
                    <a:pt x="432" y="358"/>
                    <a:pt x="428" y="358"/>
                    <a:pt x="424" y="358"/>
                  </a:cubicBezTo>
                  <a:cubicBezTo>
                    <a:pt x="351" y="358"/>
                    <a:pt x="274" y="399"/>
                    <a:pt x="274" y="480"/>
                  </a:cubicBezTo>
                  <a:cubicBezTo>
                    <a:pt x="274" y="597"/>
                    <a:pt x="421" y="728"/>
                    <a:pt x="502" y="799"/>
                  </a:cubicBezTo>
                  <a:cubicBezTo>
                    <a:pt x="543" y="835"/>
                    <a:pt x="583" y="865"/>
                    <a:pt x="629" y="896"/>
                  </a:cubicBezTo>
                  <a:cubicBezTo>
                    <a:pt x="579" y="891"/>
                    <a:pt x="529" y="888"/>
                    <a:pt x="478" y="888"/>
                  </a:cubicBezTo>
                  <a:cubicBezTo>
                    <a:pt x="416" y="888"/>
                    <a:pt x="354" y="892"/>
                    <a:pt x="290" y="901"/>
                  </a:cubicBezTo>
                  <a:cubicBezTo>
                    <a:pt x="209" y="911"/>
                    <a:pt x="1" y="956"/>
                    <a:pt x="82" y="1093"/>
                  </a:cubicBezTo>
                  <a:cubicBezTo>
                    <a:pt x="116" y="1152"/>
                    <a:pt x="192" y="1169"/>
                    <a:pt x="273" y="1169"/>
                  </a:cubicBezTo>
                  <a:cubicBezTo>
                    <a:pt x="361" y="1169"/>
                    <a:pt x="455" y="1149"/>
                    <a:pt x="513" y="1139"/>
                  </a:cubicBezTo>
                  <a:cubicBezTo>
                    <a:pt x="558" y="1129"/>
                    <a:pt x="604" y="1118"/>
                    <a:pt x="654" y="1108"/>
                  </a:cubicBezTo>
                  <a:lnTo>
                    <a:pt x="654" y="1108"/>
                  </a:lnTo>
                  <a:cubicBezTo>
                    <a:pt x="599" y="1184"/>
                    <a:pt x="553" y="1255"/>
                    <a:pt x="513" y="1336"/>
                  </a:cubicBezTo>
                  <a:cubicBezTo>
                    <a:pt x="467" y="1427"/>
                    <a:pt x="406" y="1574"/>
                    <a:pt x="447" y="1676"/>
                  </a:cubicBezTo>
                  <a:cubicBezTo>
                    <a:pt x="470" y="1732"/>
                    <a:pt x="519" y="1762"/>
                    <a:pt x="570" y="1762"/>
                  </a:cubicBezTo>
                  <a:cubicBezTo>
                    <a:pt x="597" y="1762"/>
                    <a:pt x="625" y="1754"/>
                    <a:pt x="649" y="1736"/>
                  </a:cubicBezTo>
                  <a:cubicBezTo>
                    <a:pt x="766" y="1660"/>
                    <a:pt x="791" y="1468"/>
                    <a:pt x="822" y="1346"/>
                  </a:cubicBezTo>
                  <a:cubicBezTo>
                    <a:pt x="832" y="1306"/>
                    <a:pt x="842" y="1260"/>
                    <a:pt x="852" y="1220"/>
                  </a:cubicBezTo>
                  <a:cubicBezTo>
                    <a:pt x="913" y="1377"/>
                    <a:pt x="979" y="1544"/>
                    <a:pt x="1090" y="1666"/>
                  </a:cubicBezTo>
                  <a:cubicBezTo>
                    <a:pt x="1133" y="1709"/>
                    <a:pt x="1201" y="1744"/>
                    <a:pt x="1262" y="1744"/>
                  </a:cubicBezTo>
                  <a:cubicBezTo>
                    <a:pt x="1309" y="1744"/>
                    <a:pt x="1352" y="1723"/>
                    <a:pt x="1379" y="1671"/>
                  </a:cubicBezTo>
                  <a:cubicBezTo>
                    <a:pt x="1445" y="1539"/>
                    <a:pt x="1318" y="1357"/>
                    <a:pt x="1237" y="1260"/>
                  </a:cubicBezTo>
                  <a:cubicBezTo>
                    <a:pt x="1166" y="1169"/>
                    <a:pt x="1075" y="1098"/>
                    <a:pt x="979" y="1027"/>
                  </a:cubicBezTo>
                  <a:cubicBezTo>
                    <a:pt x="1039" y="1012"/>
                    <a:pt x="1100" y="992"/>
                    <a:pt x="1161" y="972"/>
                  </a:cubicBezTo>
                  <a:cubicBezTo>
                    <a:pt x="1303" y="921"/>
                    <a:pt x="1556" y="855"/>
                    <a:pt x="1622" y="703"/>
                  </a:cubicBezTo>
                  <a:cubicBezTo>
                    <a:pt x="1672" y="593"/>
                    <a:pt x="1590" y="529"/>
                    <a:pt x="1495" y="529"/>
                  </a:cubicBezTo>
                  <a:cubicBezTo>
                    <a:pt x="1485" y="529"/>
                    <a:pt x="1475" y="529"/>
                    <a:pt x="1465" y="531"/>
                  </a:cubicBezTo>
                  <a:cubicBezTo>
                    <a:pt x="1313" y="546"/>
                    <a:pt x="1156" y="622"/>
                    <a:pt x="1024" y="708"/>
                  </a:cubicBezTo>
                  <a:cubicBezTo>
                    <a:pt x="1039" y="673"/>
                    <a:pt x="1055" y="632"/>
                    <a:pt x="1065" y="597"/>
                  </a:cubicBezTo>
                  <a:cubicBezTo>
                    <a:pt x="1095" y="500"/>
                    <a:pt x="1115" y="394"/>
                    <a:pt x="1120" y="293"/>
                  </a:cubicBezTo>
                  <a:cubicBezTo>
                    <a:pt x="1120" y="222"/>
                    <a:pt x="1136" y="95"/>
                    <a:pt x="1080" y="39"/>
                  </a:cubicBezTo>
                  <a:cubicBezTo>
                    <a:pt x="1054" y="12"/>
                    <a:pt x="1029" y="1"/>
                    <a:pt x="1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4783548" y="2831995"/>
              <a:ext cx="147592" cy="155624"/>
            </a:xfrm>
            <a:custGeom>
              <a:avLst/>
              <a:gdLst/>
              <a:ahLst/>
              <a:cxnLst/>
              <a:rect l="l" t="t" r="r" b="b"/>
              <a:pathLst>
                <a:path w="1672" h="1763" extrusionOk="0">
                  <a:moveTo>
                    <a:pt x="981" y="94"/>
                  </a:moveTo>
                  <a:cubicBezTo>
                    <a:pt x="987" y="94"/>
                    <a:pt x="992" y="96"/>
                    <a:pt x="998" y="100"/>
                  </a:cubicBezTo>
                  <a:cubicBezTo>
                    <a:pt x="1018" y="115"/>
                    <a:pt x="1028" y="141"/>
                    <a:pt x="1028" y="161"/>
                  </a:cubicBezTo>
                  <a:cubicBezTo>
                    <a:pt x="1044" y="282"/>
                    <a:pt x="1023" y="399"/>
                    <a:pt x="998" y="515"/>
                  </a:cubicBezTo>
                  <a:cubicBezTo>
                    <a:pt x="968" y="627"/>
                    <a:pt x="917" y="728"/>
                    <a:pt x="861" y="819"/>
                  </a:cubicBezTo>
                  <a:cubicBezTo>
                    <a:pt x="846" y="713"/>
                    <a:pt x="851" y="612"/>
                    <a:pt x="861" y="505"/>
                  </a:cubicBezTo>
                  <a:cubicBezTo>
                    <a:pt x="866" y="445"/>
                    <a:pt x="881" y="389"/>
                    <a:pt x="892" y="328"/>
                  </a:cubicBezTo>
                  <a:cubicBezTo>
                    <a:pt x="907" y="262"/>
                    <a:pt x="927" y="191"/>
                    <a:pt x="947" y="125"/>
                  </a:cubicBezTo>
                  <a:cubicBezTo>
                    <a:pt x="955" y="107"/>
                    <a:pt x="967" y="94"/>
                    <a:pt x="981" y="94"/>
                  </a:cubicBezTo>
                  <a:close/>
                  <a:moveTo>
                    <a:pt x="445" y="440"/>
                  </a:moveTo>
                  <a:cubicBezTo>
                    <a:pt x="534" y="440"/>
                    <a:pt x="633" y="552"/>
                    <a:pt x="674" y="612"/>
                  </a:cubicBezTo>
                  <a:cubicBezTo>
                    <a:pt x="729" y="693"/>
                    <a:pt x="765" y="784"/>
                    <a:pt x="780" y="880"/>
                  </a:cubicBezTo>
                  <a:cubicBezTo>
                    <a:pt x="780" y="885"/>
                    <a:pt x="780" y="890"/>
                    <a:pt x="780" y="895"/>
                  </a:cubicBezTo>
                  <a:cubicBezTo>
                    <a:pt x="704" y="845"/>
                    <a:pt x="633" y="794"/>
                    <a:pt x="562" y="738"/>
                  </a:cubicBezTo>
                  <a:cubicBezTo>
                    <a:pt x="512" y="693"/>
                    <a:pt x="279" y="485"/>
                    <a:pt x="415" y="445"/>
                  </a:cubicBezTo>
                  <a:cubicBezTo>
                    <a:pt x="425" y="441"/>
                    <a:pt x="435" y="440"/>
                    <a:pt x="445" y="440"/>
                  </a:cubicBezTo>
                  <a:close/>
                  <a:moveTo>
                    <a:pt x="1473" y="615"/>
                  </a:moveTo>
                  <a:cubicBezTo>
                    <a:pt x="1502" y="615"/>
                    <a:pt x="1540" y="624"/>
                    <a:pt x="1540" y="652"/>
                  </a:cubicBezTo>
                  <a:cubicBezTo>
                    <a:pt x="1540" y="688"/>
                    <a:pt x="1494" y="723"/>
                    <a:pt x="1464" y="738"/>
                  </a:cubicBezTo>
                  <a:cubicBezTo>
                    <a:pt x="1454" y="748"/>
                    <a:pt x="1444" y="754"/>
                    <a:pt x="1434" y="759"/>
                  </a:cubicBezTo>
                  <a:cubicBezTo>
                    <a:pt x="1271" y="850"/>
                    <a:pt x="1089" y="905"/>
                    <a:pt x="907" y="956"/>
                  </a:cubicBezTo>
                  <a:cubicBezTo>
                    <a:pt x="902" y="951"/>
                    <a:pt x="897" y="951"/>
                    <a:pt x="887" y="951"/>
                  </a:cubicBezTo>
                  <a:cubicBezTo>
                    <a:pt x="912" y="880"/>
                    <a:pt x="983" y="840"/>
                    <a:pt x="1054" y="789"/>
                  </a:cubicBezTo>
                  <a:cubicBezTo>
                    <a:pt x="1135" y="738"/>
                    <a:pt x="1221" y="693"/>
                    <a:pt x="1312" y="657"/>
                  </a:cubicBezTo>
                  <a:cubicBezTo>
                    <a:pt x="1358" y="642"/>
                    <a:pt x="1408" y="627"/>
                    <a:pt x="1454" y="617"/>
                  </a:cubicBezTo>
                  <a:cubicBezTo>
                    <a:pt x="1459" y="616"/>
                    <a:pt x="1466" y="615"/>
                    <a:pt x="1473" y="615"/>
                  </a:cubicBezTo>
                  <a:close/>
                  <a:moveTo>
                    <a:pt x="452" y="974"/>
                  </a:moveTo>
                  <a:cubicBezTo>
                    <a:pt x="482" y="974"/>
                    <a:pt x="512" y="975"/>
                    <a:pt x="542" y="976"/>
                  </a:cubicBezTo>
                  <a:cubicBezTo>
                    <a:pt x="603" y="976"/>
                    <a:pt x="669" y="987"/>
                    <a:pt x="729" y="997"/>
                  </a:cubicBezTo>
                  <a:cubicBezTo>
                    <a:pt x="729" y="1002"/>
                    <a:pt x="729" y="1002"/>
                    <a:pt x="729" y="1002"/>
                  </a:cubicBezTo>
                  <a:cubicBezTo>
                    <a:pt x="623" y="1027"/>
                    <a:pt x="512" y="1057"/>
                    <a:pt x="400" y="1073"/>
                  </a:cubicBezTo>
                  <a:cubicBezTo>
                    <a:pt x="372" y="1075"/>
                    <a:pt x="346" y="1076"/>
                    <a:pt x="319" y="1076"/>
                  </a:cubicBezTo>
                  <a:cubicBezTo>
                    <a:pt x="293" y="1076"/>
                    <a:pt x="266" y="1075"/>
                    <a:pt x="238" y="1073"/>
                  </a:cubicBezTo>
                  <a:cubicBezTo>
                    <a:pt x="223" y="1073"/>
                    <a:pt x="208" y="1068"/>
                    <a:pt x="193" y="1063"/>
                  </a:cubicBezTo>
                  <a:cubicBezTo>
                    <a:pt x="177" y="1052"/>
                    <a:pt x="167" y="1042"/>
                    <a:pt x="162" y="1022"/>
                  </a:cubicBezTo>
                  <a:cubicBezTo>
                    <a:pt x="162" y="997"/>
                    <a:pt x="182" y="987"/>
                    <a:pt x="203" y="987"/>
                  </a:cubicBezTo>
                  <a:cubicBezTo>
                    <a:pt x="284" y="979"/>
                    <a:pt x="369" y="974"/>
                    <a:pt x="452" y="974"/>
                  </a:cubicBezTo>
                  <a:close/>
                  <a:moveTo>
                    <a:pt x="785" y="1078"/>
                  </a:moveTo>
                  <a:cubicBezTo>
                    <a:pt x="780" y="1179"/>
                    <a:pt x="760" y="1275"/>
                    <a:pt x="735" y="1366"/>
                  </a:cubicBezTo>
                  <a:cubicBezTo>
                    <a:pt x="724" y="1412"/>
                    <a:pt x="709" y="1458"/>
                    <a:pt x="694" y="1503"/>
                  </a:cubicBezTo>
                  <a:cubicBezTo>
                    <a:pt x="684" y="1529"/>
                    <a:pt x="674" y="1559"/>
                    <a:pt x="659" y="1584"/>
                  </a:cubicBezTo>
                  <a:cubicBezTo>
                    <a:pt x="648" y="1610"/>
                    <a:pt x="638" y="1630"/>
                    <a:pt x="623" y="1645"/>
                  </a:cubicBezTo>
                  <a:cubicBezTo>
                    <a:pt x="618" y="1655"/>
                    <a:pt x="608" y="1660"/>
                    <a:pt x="603" y="1660"/>
                  </a:cubicBezTo>
                  <a:cubicBezTo>
                    <a:pt x="598" y="1662"/>
                    <a:pt x="593" y="1662"/>
                    <a:pt x="589" y="1662"/>
                  </a:cubicBezTo>
                  <a:cubicBezTo>
                    <a:pt x="560" y="1662"/>
                    <a:pt x="536" y="1636"/>
                    <a:pt x="527" y="1610"/>
                  </a:cubicBezTo>
                  <a:cubicBezTo>
                    <a:pt x="512" y="1574"/>
                    <a:pt x="527" y="1544"/>
                    <a:pt x="532" y="1513"/>
                  </a:cubicBezTo>
                  <a:cubicBezTo>
                    <a:pt x="547" y="1468"/>
                    <a:pt x="562" y="1422"/>
                    <a:pt x="583" y="1377"/>
                  </a:cubicBezTo>
                  <a:cubicBezTo>
                    <a:pt x="628" y="1290"/>
                    <a:pt x="689" y="1209"/>
                    <a:pt x="750" y="1128"/>
                  </a:cubicBezTo>
                  <a:cubicBezTo>
                    <a:pt x="760" y="1113"/>
                    <a:pt x="775" y="1098"/>
                    <a:pt x="785" y="1078"/>
                  </a:cubicBezTo>
                  <a:close/>
                  <a:moveTo>
                    <a:pt x="888" y="1074"/>
                  </a:moveTo>
                  <a:lnTo>
                    <a:pt x="888" y="1074"/>
                  </a:lnTo>
                  <a:cubicBezTo>
                    <a:pt x="1029" y="1170"/>
                    <a:pt x="1165" y="1281"/>
                    <a:pt x="1246" y="1432"/>
                  </a:cubicBezTo>
                  <a:cubicBezTo>
                    <a:pt x="1266" y="1468"/>
                    <a:pt x="1287" y="1513"/>
                    <a:pt x="1297" y="1554"/>
                  </a:cubicBezTo>
                  <a:cubicBezTo>
                    <a:pt x="1302" y="1579"/>
                    <a:pt x="1307" y="1615"/>
                    <a:pt x="1292" y="1640"/>
                  </a:cubicBezTo>
                  <a:cubicBezTo>
                    <a:pt x="1283" y="1662"/>
                    <a:pt x="1263" y="1676"/>
                    <a:pt x="1237" y="1676"/>
                  </a:cubicBezTo>
                  <a:cubicBezTo>
                    <a:pt x="1234" y="1676"/>
                    <a:pt x="1230" y="1676"/>
                    <a:pt x="1226" y="1675"/>
                  </a:cubicBezTo>
                  <a:cubicBezTo>
                    <a:pt x="1211" y="1670"/>
                    <a:pt x="1201" y="1665"/>
                    <a:pt x="1185" y="1655"/>
                  </a:cubicBezTo>
                  <a:cubicBezTo>
                    <a:pt x="1155" y="1625"/>
                    <a:pt x="1130" y="1579"/>
                    <a:pt x="1104" y="1544"/>
                  </a:cubicBezTo>
                  <a:cubicBezTo>
                    <a:pt x="1074" y="1498"/>
                    <a:pt x="1049" y="1453"/>
                    <a:pt x="1028" y="1402"/>
                  </a:cubicBezTo>
                  <a:cubicBezTo>
                    <a:pt x="983" y="1316"/>
                    <a:pt x="937" y="1225"/>
                    <a:pt x="902" y="1128"/>
                  </a:cubicBezTo>
                  <a:cubicBezTo>
                    <a:pt x="902" y="1119"/>
                    <a:pt x="897" y="1082"/>
                    <a:pt x="888" y="1074"/>
                  </a:cubicBezTo>
                  <a:close/>
                  <a:moveTo>
                    <a:pt x="1004" y="1"/>
                  </a:moveTo>
                  <a:cubicBezTo>
                    <a:pt x="906" y="1"/>
                    <a:pt x="837" y="202"/>
                    <a:pt x="821" y="267"/>
                  </a:cubicBezTo>
                  <a:cubicBezTo>
                    <a:pt x="790" y="389"/>
                    <a:pt x="780" y="510"/>
                    <a:pt x="780" y="632"/>
                  </a:cubicBezTo>
                  <a:cubicBezTo>
                    <a:pt x="709" y="490"/>
                    <a:pt x="593" y="363"/>
                    <a:pt x="436" y="358"/>
                  </a:cubicBezTo>
                  <a:cubicBezTo>
                    <a:pt x="431" y="358"/>
                    <a:pt x="427" y="358"/>
                    <a:pt x="423" y="358"/>
                  </a:cubicBezTo>
                  <a:cubicBezTo>
                    <a:pt x="350" y="358"/>
                    <a:pt x="274" y="399"/>
                    <a:pt x="274" y="480"/>
                  </a:cubicBezTo>
                  <a:cubicBezTo>
                    <a:pt x="269" y="596"/>
                    <a:pt x="420" y="728"/>
                    <a:pt x="502" y="799"/>
                  </a:cubicBezTo>
                  <a:cubicBezTo>
                    <a:pt x="542" y="835"/>
                    <a:pt x="583" y="865"/>
                    <a:pt x="628" y="895"/>
                  </a:cubicBezTo>
                  <a:cubicBezTo>
                    <a:pt x="578" y="891"/>
                    <a:pt x="527" y="888"/>
                    <a:pt x="476" y="888"/>
                  </a:cubicBezTo>
                  <a:cubicBezTo>
                    <a:pt x="413" y="888"/>
                    <a:pt x="350" y="892"/>
                    <a:pt x="289" y="900"/>
                  </a:cubicBezTo>
                  <a:cubicBezTo>
                    <a:pt x="208" y="911"/>
                    <a:pt x="0" y="956"/>
                    <a:pt x="81" y="1093"/>
                  </a:cubicBezTo>
                  <a:cubicBezTo>
                    <a:pt x="115" y="1152"/>
                    <a:pt x="191" y="1169"/>
                    <a:pt x="272" y="1169"/>
                  </a:cubicBezTo>
                  <a:cubicBezTo>
                    <a:pt x="360" y="1169"/>
                    <a:pt x="454" y="1149"/>
                    <a:pt x="512" y="1139"/>
                  </a:cubicBezTo>
                  <a:cubicBezTo>
                    <a:pt x="557" y="1128"/>
                    <a:pt x="603" y="1118"/>
                    <a:pt x="648" y="1108"/>
                  </a:cubicBezTo>
                  <a:lnTo>
                    <a:pt x="648" y="1108"/>
                  </a:lnTo>
                  <a:cubicBezTo>
                    <a:pt x="598" y="1184"/>
                    <a:pt x="552" y="1255"/>
                    <a:pt x="512" y="1336"/>
                  </a:cubicBezTo>
                  <a:cubicBezTo>
                    <a:pt x="466" y="1427"/>
                    <a:pt x="400" y="1574"/>
                    <a:pt x="446" y="1675"/>
                  </a:cubicBezTo>
                  <a:cubicBezTo>
                    <a:pt x="469" y="1732"/>
                    <a:pt x="518" y="1762"/>
                    <a:pt x="569" y="1762"/>
                  </a:cubicBezTo>
                  <a:cubicBezTo>
                    <a:pt x="596" y="1762"/>
                    <a:pt x="624" y="1754"/>
                    <a:pt x="648" y="1736"/>
                  </a:cubicBezTo>
                  <a:cubicBezTo>
                    <a:pt x="760" y="1660"/>
                    <a:pt x="790" y="1468"/>
                    <a:pt x="821" y="1346"/>
                  </a:cubicBezTo>
                  <a:cubicBezTo>
                    <a:pt x="831" y="1306"/>
                    <a:pt x="841" y="1260"/>
                    <a:pt x="851" y="1220"/>
                  </a:cubicBezTo>
                  <a:cubicBezTo>
                    <a:pt x="907" y="1377"/>
                    <a:pt x="978" y="1544"/>
                    <a:pt x="1089" y="1665"/>
                  </a:cubicBezTo>
                  <a:cubicBezTo>
                    <a:pt x="1132" y="1708"/>
                    <a:pt x="1200" y="1743"/>
                    <a:pt x="1261" y="1743"/>
                  </a:cubicBezTo>
                  <a:cubicBezTo>
                    <a:pt x="1308" y="1743"/>
                    <a:pt x="1352" y="1723"/>
                    <a:pt x="1378" y="1670"/>
                  </a:cubicBezTo>
                  <a:cubicBezTo>
                    <a:pt x="1444" y="1539"/>
                    <a:pt x="1317" y="1356"/>
                    <a:pt x="1236" y="1260"/>
                  </a:cubicBezTo>
                  <a:cubicBezTo>
                    <a:pt x="1160" y="1169"/>
                    <a:pt x="1069" y="1098"/>
                    <a:pt x="978" y="1027"/>
                  </a:cubicBezTo>
                  <a:cubicBezTo>
                    <a:pt x="1038" y="1012"/>
                    <a:pt x="1099" y="992"/>
                    <a:pt x="1155" y="971"/>
                  </a:cubicBezTo>
                  <a:cubicBezTo>
                    <a:pt x="1302" y="921"/>
                    <a:pt x="1550" y="855"/>
                    <a:pt x="1621" y="703"/>
                  </a:cubicBezTo>
                  <a:cubicBezTo>
                    <a:pt x="1671" y="593"/>
                    <a:pt x="1589" y="528"/>
                    <a:pt x="1494" y="528"/>
                  </a:cubicBezTo>
                  <a:cubicBezTo>
                    <a:pt x="1484" y="528"/>
                    <a:pt x="1474" y="529"/>
                    <a:pt x="1464" y="531"/>
                  </a:cubicBezTo>
                  <a:cubicBezTo>
                    <a:pt x="1312" y="546"/>
                    <a:pt x="1155" y="622"/>
                    <a:pt x="1018" y="708"/>
                  </a:cubicBezTo>
                  <a:cubicBezTo>
                    <a:pt x="1038" y="672"/>
                    <a:pt x="1049" y="632"/>
                    <a:pt x="1064" y="596"/>
                  </a:cubicBezTo>
                  <a:cubicBezTo>
                    <a:pt x="1094" y="500"/>
                    <a:pt x="1114" y="394"/>
                    <a:pt x="1120" y="293"/>
                  </a:cubicBezTo>
                  <a:cubicBezTo>
                    <a:pt x="1120" y="222"/>
                    <a:pt x="1135" y="95"/>
                    <a:pt x="1079" y="39"/>
                  </a:cubicBezTo>
                  <a:cubicBezTo>
                    <a:pt x="1053" y="12"/>
                    <a:pt x="1028" y="1"/>
                    <a:pt x="1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5075904" y="3128941"/>
              <a:ext cx="147768" cy="155713"/>
            </a:xfrm>
            <a:custGeom>
              <a:avLst/>
              <a:gdLst/>
              <a:ahLst/>
              <a:cxnLst/>
              <a:rect l="l" t="t" r="r" b="b"/>
              <a:pathLst>
                <a:path w="1674" h="1764" extrusionOk="0">
                  <a:moveTo>
                    <a:pt x="981" y="95"/>
                  </a:moveTo>
                  <a:cubicBezTo>
                    <a:pt x="988" y="95"/>
                    <a:pt x="996" y="98"/>
                    <a:pt x="1004" y="105"/>
                  </a:cubicBezTo>
                  <a:cubicBezTo>
                    <a:pt x="1019" y="115"/>
                    <a:pt x="1029" y="140"/>
                    <a:pt x="1029" y="160"/>
                  </a:cubicBezTo>
                  <a:cubicBezTo>
                    <a:pt x="1044" y="282"/>
                    <a:pt x="1024" y="398"/>
                    <a:pt x="999" y="515"/>
                  </a:cubicBezTo>
                  <a:cubicBezTo>
                    <a:pt x="968" y="631"/>
                    <a:pt x="918" y="728"/>
                    <a:pt x="862" y="819"/>
                  </a:cubicBezTo>
                  <a:cubicBezTo>
                    <a:pt x="852" y="718"/>
                    <a:pt x="852" y="611"/>
                    <a:pt x="862" y="505"/>
                  </a:cubicBezTo>
                  <a:cubicBezTo>
                    <a:pt x="872" y="449"/>
                    <a:pt x="882" y="388"/>
                    <a:pt x="892" y="333"/>
                  </a:cubicBezTo>
                  <a:cubicBezTo>
                    <a:pt x="913" y="262"/>
                    <a:pt x="928" y="191"/>
                    <a:pt x="948" y="125"/>
                  </a:cubicBezTo>
                  <a:cubicBezTo>
                    <a:pt x="955" y="108"/>
                    <a:pt x="967" y="95"/>
                    <a:pt x="981" y="95"/>
                  </a:cubicBezTo>
                  <a:close/>
                  <a:moveTo>
                    <a:pt x="442" y="441"/>
                  </a:moveTo>
                  <a:cubicBezTo>
                    <a:pt x="533" y="441"/>
                    <a:pt x="633" y="551"/>
                    <a:pt x="675" y="611"/>
                  </a:cubicBezTo>
                  <a:cubicBezTo>
                    <a:pt x="730" y="692"/>
                    <a:pt x="766" y="789"/>
                    <a:pt x="781" y="885"/>
                  </a:cubicBezTo>
                  <a:cubicBezTo>
                    <a:pt x="781" y="885"/>
                    <a:pt x="781" y="890"/>
                    <a:pt x="781" y="895"/>
                  </a:cubicBezTo>
                  <a:cubicBezTo>
                    <a:pt x="705" y="844"/>
                    <a:pt x="634" y="794"/>
                    <a:pt x="568" y="738"/>
                  </a:cubicBezTo>
                  <a:cubicBezTo>
                    <a:pt x="518" y="692"/>
                    <a:pt x="285" y="485"/>
                    <a:pt x="416" y="444"/>
                  </a:cubicBezTo>
                  <a:cubicBezTo>
                    <a:pt x="425" y="442"/>
                    <a:pt x="434" y="441"/>
                    <a:pt x="442" y="441"/>
                  </a:cubicBezTo>
                  <a:close/>
                  <a:moveTo>
                    <a:pt x="1474" y="615"/>
                  </a:moveTo>
                  <a:cubicBezTo>
                    <a:pt x="1503" y="615"/>
                    <a:pt x="1541" y="624"/>
                    <a:pt x="1541" y="652"/>
                  </a:cubicBezTo>
                  <a:cubicBezTo>
                    <a:pt x="1541" y="692"/>
                    <a:pt x="1495" y="723"/>
                    <a:pt x="1465" y="743"/>
                  </a:cubicBezTo>
                  <a:cubicBezTo>
                    <a:pt x="1455" y="748"/>
                    <a:pt x="1445" y="753"/>
                    <a:pt x="1434" y="758"/>
                  </a:cubicBezTo>
                  <a:cubicBezTo>
                    <a:pt x="1272" y="854"/>
                    <a:pt x="1090" y="910"/>
                    <a:pt x="913" y="956"/>
                  </a:cubicBezTo>
                  <a:cubicBezTo>
                    <a:pt x="903" y="956"/>
                    <a:pt x="898" y="951"/>
                    <a:pt x="887" y="951"/>
                  </a:cubicBezTo>
                  <a:cubicBezTo>
                    <a:pt x="913" y="885"/>
                    <a:pt x="984" y="839"/>
                    <a:pt x="1055" y="794"/>
                  </a:cubicBezTo>
                  <a:cubicBezTo>
                    <a:pt x="1136" y="738"/>
                    <a:pt x="1222" y="692"/>
                    <a:pt x="1318" y="662"/>
                  </a:cubicBezTo>
                  <a:cubicBezTo>
                    <a:pt x="1364" y="642"/>
                    <a:pt x="1409" y="626"/>
                    <a:pt x="1455" y="616"/>
                  </a:cubicBezTo>
                  <a:cubicBezTo>
                    <a:pt x="1460" y="615"/>
                    <a:pt x="1467" y="615"/>
                    <a:pt x="1474" y="615"/>
                  </a:cubicBezTo>
                  <a:close/>
                  <a:moveTo>
                    <a:pt x="452" y="974"/>
                  </a:moveTo>
                  <a:cubicBezTo>
                    <a:pt x="483" y="974"/>
                    <a:pt x="513" y="975"/>
                    <a:pt x="543" y="976"/>
                  </a:cubicBezTo>
                  <a:cubicBezTo>
                    <a:pt x="609" y="976"/>
                    <a:pt x="670" y="986"/>
                    <a:pt x="730" y="1001"/>
                  </a:cubicBezTo>
                  <a:cubicBezTo>
                    <a:pt x="624" y="1032"/>
                    <a:pt x="513" y="1062"/>
                    <a:pt x="401" y="1072"/>
                  </a:cubicBezTo>
                  <a:cubicBezTo>
                    <a:pt x="376" y="1075"/>
                    <a:pt x="349" y="1076"/>
                    <a:pt x="323" y="1076"/>
                  </a:cubicBezTo>
                  <a:cubicBezTo>
                    <a:pt x="296" y="1076"/>
                    <a:pt x="269" y="1075"/>
                    <a:pt x="244" y="1072"/>
                  </a:cubicBezTo>
                  <a:cubicBezTo>
                    <a:pt x="224" y="1072"/>
                    <a:pt x="209" y="1072"/>
                    <a:pt x="193" y="1062"/>
                  </a:cubicBezTo>
                  <a:cubicBezTo>
                    <a:pt x="178" y="1057"/>
                    <a:pt x="168" y="1042"/>
                    <a:pt x="168" y="1027"/>
                  </a:cubicBezTo>
                  <a:cubicBezTo>
                    <a:pt x="163" y="1001"/>
                    <a:pt x="183" y="986"/>
                    <a:pt x="204" y="986"/>
                  </a:cubicBezTo>
                  <a:cubicBezTo>
                    <a:pt x="285" y="979"/>
                    <a:pt x="369" y="974"/>
                    <a:pt x="452" y="974"/>
                  </a:cubicBezTo>
                  <a:close/>
                  <a:moveTo>
                    <a:pt x="786" y="1082"/>
                  </a:moveTo>
                  <a:lnTo>
                    <a:pt x="786" y="1082"/>
                  </a:lnTo>
                  <a:cubicBezTo>
                    <a:pt x="781" y="1179"/>
                    <a:pt x="766" y="1275"/>
                    <a:pt x="741" y="1366"/>
                  </a:cubicBezTo>
                  <a:cubicBezTo>
                    <a:pt x="725" y="1412"/>
                    <a:pt x="710" y="1457"/>
                    <a:pt x="695" y="1503"/>
                  </a:cubicBezTo>
                  <a:cubicBezTo>
                    <a:pt x="685" y="1528"/>
                    <a:pt x="675" y="1558"/>
                    <a:pt x="665" y="1584"/>
                  </a:cubicBezTo>
                  <a:cubicBezTo>
                    <a:pt x="654" y="1609"/>
                    <a:pt x="639" y="1629"/>
                    <a:pt x="624" y="1650"/>
                  </a:cubicBezTo>
                  <a:cubicBezTo>
                    <a:pt x="619" y="1655"/>
                    <a:pt x="609" y="1660"/>
                    <a:pt x="604" y="1660"/>
                  </a:cubicBezTo>
                  <a:cubicBezTo>
                    <a:pt x="600" y="1661"/>
                    <a:pt x="595" y="1662"/>
                    <a:pt x="591" y="1662"/>
                  </a:cubicBezTo>
                  <a:cubicBezTo>
                    <a:pt x="564" y="1662"/>
                    <a:pt x="537" y="1636"/>
                    <a:pt x="528" y="1614"/>
                  </a:cubicBezTo>
                  <a:cubicBezTo>
                    <a:pt x="513" y="1579"/>
                    <a:pt x="528" y="1548"/>
                    <a:pt x="533" y="1513"/>
                  </a:cubicBezTo>
                  <a:cubicBezTo>
                    <a:pt x="548" y="1467"/>
                    <a:pt x="563" y="1422"/>
                    <a:pt x="589" y="1381"/>
                  </a:cubicBezTo>
                  <a:cubicBezTo>
                    <a:pt x="629" y="1290"/>
                    <a:pt x="690" y="1209"/>
                    <a:pt x="751" y="1133"/>
                  </a:cubicBezTo>
                  <a:cubicBezTo>
                    <a:pt x="761" y="1113"/>
                    <a:pt x="776" y="1098"/>
                    <a:pt x="786" y="1082"/>
                  </a:cubicBezTo>
                  <a:close/>
                  <a:moveTo>
                    <a:pt x="889" y="1073"/>
                  </a:moveTo>
                  <a:lnTo>
                    <a:pt x="889" y="1073"/>
                  </a:lnTo>
                  <a:cubicBezTo>
                    <a:pt x="1030" y="1174"/>
                    <a:pt x="1166" y="1280"/>
                    <a:pt x="1247" y="1432"/>
                  </a:cubicBezTo>
                  <a:cubicBezTo>
                    <a:pt x="1267" y="1472"/>
                    <a:pt x="1288" y="1513"/>
                    <a:pt x="1298" y="1553"/>
                  </a:cubicBezTo>
                  <a:cubicBezTo>
                    <a:pt x="1303" y="1584"/>
                    <a:pt x="1313" y="1614"/>
                    <a:pt x="1298" y="1640"/>
                  </a:cubicBezTo>
                  <a:cubicBezTo>
                    <a:pt x="1284" y="1662"/>
                    <a:pt x="1264" y="1676"/>
                    <a:pt x="1238" y="1676"/>
                  </a:cubicBezTo>
                  <a:cubicBezTo>
                    <a:pt x="1235" y="1676"/>
                    <a:pt x="1231" y="1676"/>
                    <a:pt x="1227" y="1675"/>
                  </a:cubicBezTo>
                  <a:cubicBezTo>
                    <a:pt x="1212" y="1675"/>
                    <a:pt x="1201" y="1665"/>
                    <a:pt x="1186" y="1655"/>
                  </a:cubicBezTo>
                  <a:cubicBezTo>
                    <a:pt x="1156" y="1624"/>
                    <a:pt x="1131" y="1584"/>
                    <a:pt x="1105" y="1543"/>
                  </a:cubicBezTo>
                  <a:cubicBezTo>
                    <a:pt x="1075" y="1503"/>
                    <a:pt x="1050" y="1452"/>
                    <a:pt x="1029" y="1407"/>
                  </a:cubicBezTo>
                  <a:cubicBezTo>
                    <a:pt x="984" y="1315"/>
                    <a:pt x="938" y="1224"/>
                    <a:pt x="908" y="1128"/>
                  </a:cubicBezTo>
                  <a:cubicBezTo>
                    <a:pt x="903" y="1118"/>
                    <a:pt x="898" y="1082"/>
                    <a:pt x="889" y="1073"/>
                  </a:cubicBezTo>
                  <a:close/>
                  <a:moveTo>
                    <a:pt x="1006" y="0"/>
                  </a:moveTo>
                  <a:cubicBezTo>
                    <a:pt x="909" y="0"/>
                    <a:pt x="842" y="201"/>
                    <a:pt x="822" y="267"/>
                  </a:cubicBezTo>
                  <a:cubicBezTo>
                    <a:pt x="791" y="388"/>
                    <a:pt x="781" y="510"/>
                    <a:pt x="786" y="631"/>
                  </a:cubicBezTo>
                  <a:cubicBezTo>
                    <a:pt x="710" y="490"/>
                    <a:pt x="594" y="363"/>
                    <a:pt x="437" y="358"/>
                  </a:cubicBezTo>
                  <a:cubicBezTo>
                    <a:pt x="432" y="358"/>
                    <a:pt x="428" y="358"/>
                    <a:pt x="424" y="358"/>
                  </a:cubicBezTo>
                  <a:cubicBezTo>
                    <a:pt x="351" y="358"/>
                    <a:pt x="274" y="398"/>
                    <a:pt x="274" y="480"/>
                  </a:cubicBezTo>
                  <a:cubicBezTo>
                    <a:pt x="274" y="596"/>
                    <a:pt x="421" y="728"/>
                    <a:pt x="502" y="799"/>
                  </a:cubicBezTo>
                  <a:cubicBezTo>
                    <a:pt x="543" y="834"/>
                    <a:pt x="583" y="870"/>
                    <a:pt x="629" y="900"/>
                  </a:cubicBezTo>
                  <a:cubicBezTo>
                    <a:pt x="573" y="892"/>
                    <a:pt x="518" y="889"/>
                    <a:pt x="461" y="889"/>
                  </a:cubicBezTo>
                  <a:cubicBezTo>
                    <a:pt x="405" y="889"/>
                    <a:pt x="348" y="892"/>
                    <a:pt x="290" y="900"/>
                  </a:cubicBezTo>
                  <a:cubicBezTo>
                    <a:pt x="209" y="915"/>
                    <a:pt x="1" y="961"/>
                    <a:pt x="82" y="1092"/>
                  </a:cubicBezTo>
                  <a:cubicBezTo>
                    <a:pt x="116" y="1151"/>
                    <a:pt x="192" y="1169"/>
                    <a:pt x="273" y="1169"/>
                  </a:cubicBezTo>
                  <a:cubicBezTo>
                    <a:pt x="361" y="1169"/>
                    <a:pt x="455" y="1149"/>
                    <a:pt x="513" y="1138"/>
                  </a:cubicBezTo>
                  <a:cubicBezTo>
                    <a:pt x="558" y="1133"/>
                    <a:pt x="604" y="1123"/>
                    <a:pt x="654" y="1113"/>
                  </a:cubicBezTo>
                  <a:lnTo>
                    <a:pt x="654" y="1113"/>
                  </a:lnTo>
                  <a:cubicBezTo>
                    <a:pt x="599" y="1184"/>
                    <a:pt x="553" y="1255"/>
                    <a:pt x="513" y="1336"/>
                  </a:cubicBezTo>
                  <a:cubicBezTo>
                    <a:pt x="467" y="1432"/>
                    <a:pt x="406" y="1574"/>
                    <a:pt x="447" y="1680"/>
                  </a:cubicBezTo>
                  <a:cubicBezTo>
                    <a:pt x="469" y="1735"/>
                    <a:pt x="517" y="1763"/>
                    <a:pt x="566" y="1763"/>
                  </a:cubicBezTo>
                  <a:cubicBezTo>
                    <a:pt x="595" y="1763"/>
                    <a:pt x="624" y="1754"/>
                    <a:pt x="649" y="1736"/>
                  </a:cubicBezTo>
                  <a:cubicBezTo>
                    <a:pt x="766" y="1665"/>
                    <a:pt x="791" y="1467"/>
                    <a:pt x="822" y="1351"/>
                  </a:cubicBezTo>
                  <a:cubicBezTo>
                    <a:pt x="832" y="1305"/>
                    <a:pt x="842" y="1265"/>
                    <a:pt x="852" y="1219"/>
                  </a:cubicBezTo>
                  <a:cubicBezTo>
                    <a:pt x="913" y="1376"/>
                    <a:pt x="979" y="1543"/>
                    <a:pt x="1090" y="1665"/>
                  </a:cubicBezTo>
                  <a:cubicBezTo>
                    <a:pt x="1133" y="1710"/>
                    <a:pt x="1199" y="1745"/>
                    <a:pt x="1260" y="1745"/>
                  </a:cubicBezTo>
                  <a:cubicBezTo>
                    <a:pt x="1308" y="1745"/>
                    <a:pt x="1352" y="1723"/>
                    <a:pt x="1379" y="1670"/>
                  </a:cubicBezTo>
                  <a:cubicBezTo>
                    <a:pt x="1445" y="1538"/>
                    <a:pt x="1318" y="1356"/>
                    <a:pt x="1237" y="1260"/>
                  </a:cubicBezTo>
                  <a:cubicBezTo>
                    <a:pt x="1166" y="1174"/>
                    <a:pt x="1075" y="1098"/>
                    <a:pt x="979" y="1027"/>
                  </a:cubicBezTo>
                  <a:cubicBezTo>
                    <a:pt x="1039" y="1011"/>
                    <a:pt x="1100" y="991"/>
                    <a:pt x="1161" y="971"/>
                  </a:cubicBezTo>
                  <a:cubicBezTo>
                    <a:pt x="1303" y="920"/>
                    <a:pt x="1556" y="854"/>
                    <a:pt x="1622" y="702"/>
                  </a:cubicBezTo>
                  <a:cubicBezTo>
                    <a:pt x="1674" y="594"/>
                    <a:pt x="1585" y="529"/>
                    <a:pt x="1486" y="529"/>
                  </a:cubicBezTo>
                  <a:cubicBezTo>
                    <a:pt x="1479" y="529"/>
                    <a:pt x="1472" y="529"/>
                    <a:pt x="1465" y="530"/>
                  </a:cubicBezTo>
                  <a:cubicBezTo>
                    <a:pt x="1313" y="550"/>
                    <a:pt x="1156" y="621"/>
                    <a:pt x="1024" y="707"/>
                  </a:cubicBezTo>
                  <a:cubicBezTo>
                    <a:pt x="1039" y="672"/>
                    <a:pt x="1055" y="637"/>
                    <a:pt x="1065" y="596"/>
                  </a:cubicBezTo>
                  <a:cubicBezTo>
                    <a:pt x="1095" y="500"/>
                    <a:pt x="1115" y="398"/>
                    <a:pt x="1120" y="292"/>
                  </a:cubicBezTo>
                  <a:cubicBezTo>
                    <a:pt x="1120" y="221"/>
                    <a:pt x="1136" y="100"/>
                    <a:pt x="1080" y="39"/>
                  </a:cubicBezTo>
                  <a:cubicBezTo>
                    <a:pt x="1054" y="12"/>
                    <a:pt x="1029" y="0"/>
                    <a:pt x="1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4711518" y="3457577"/>
              <a:ext cx="147592" cy="155536"/>
            </a:xfrm>
            <a:custGeom>
              <a:avLst/>
              <a:gdLst/>
              <a:ahLst/>
              <a:cxnLst/>
              <a:rect l="l" t="t" r="r" b="b"/>
              <a:pathLst>
                <a:path w="1672" h="1762" extrusionOk="0">
                  <a:moveTo>
                    <a:pt x="982" y="94"/>
                  </a:moveTo>
                  <a:cubicBezTo>
                    <a:pt x="987" y="94"/>
                    <a:pt x="993" y="96"/>
                    <a:pt x="998" y="100"/>
                  </a:cubicBezTo>
                  <a:cubicBezTo>
                    <a:pt x="1019" y="115"/>
                    <a:pt x="1029" y="140"/>
                    <a:pt x="1029" y="161"/>
                  </a:cubicBezTo>
                  <a:cubicBezTo>
                    <a:pt x="1044" y="282"/>
                    <a:pt x="1024" y="399"/>
                    <a:pt x="993" y="515"/>
                  </a:cubicBezTo>
                  <a:cubicBezTo>
                    <a:pt x="968" y="627"/>
                    <a:pt x="917" y="728"/>
                    <a:pt x="857" y="819"/>
                  </a:cubicBezTo>
                  <a:cubicBezTo>
                    <a:pt x="846" y="713"/>
                    <a:pt x="851" y="611"/>
                    <a:pt x="862" y="505"/>
                  </a:cubicBezTo>
                  <a:cubicBezTo>
                    <a:pt x="867" y="449"/>
                    <a:pt x="877" y="389"/>
                    <a:pt x="892" y="328"/>
                  </a:cubicBezTo>
                  <a:cubicBezTo>
                    <a:pt x="907" y="262"/>
                    <a:pt x="927" y="191"/>
                    <a:pt x="948" y="125"/>
                  </a:cubicBezTo>
                  <a:cubicBezTo>
                    <a:pt x="955" y="107"/>
                    <a:pt x="968" y="94"/>
                    <a:pt x="982" y="94"/>
                  </a:cubicBezTo>
                  <a:close/>
                  <a:moveTo>
                    <a:pt x="446" y="440"/>
                  </a:moveTo>
                  <a:cubicBezTo>
                    <a:pt x="535" y="440"/>
                    <a:pt x="633" y="552"/>
                    <a:pt x="674" y="611"/>
                  </a:cubicBezTo>
                  <a:cubicBezTo>
                    <a:pt x="730" y="692"/>
                    <a:pt x="765" y="784"/>
                    <a:pt x="781" y="880"/>
                  </a:cubicBezTo>
                  <a:cubicBezTo>
                    <a:pt x="781" y="885"/>
                    <a:pt x="781" y="890"/>
                    <a:pt x="781" y="895"/>
                  </a:cubicBezTo>
                  <a:cubicBezTo>
                    <a:pt x="705" y="844"/>
                    <a:pt x="634" y="794"/>
                    <a:pt x="563" y="738"/>
                  </a:cubicBezTo>
                  <a:cubicBezTo>
                    <a:pt x="512" y="692"/>
                    <a:pt x="279" y="485"/>
                    <a:pt x="416" y="444"/>
                  </a:cubicBezTo>
                  <a:cubicBezTo>
                    <a:pt x="426" y="441"/>
                    <a:pt x="435" y="440"/>
                    <a:pt x="446" y="440"/>
                  </a:cubicBezTo>
                  <a:close/>
                  <a:moveTo>
                    <a:pt x="1474" y="615"/>
                  </a:moveTo>
                  <a:cubicBezTo>
                    <a:pt x="1502" y="615"/>
                    <a:pt x="1540" y="624"/>
                    <a:pt x="1540" y="652"/>
                  </a:cubicBezTo>
                  <a:cubicBezTo>
                    <a:pt x="1540" y="692"/>
                    <a:pt x="1495" y="723"/>
                    <a:pt x="1464" y="738"/>
                  </a:cubicBezTo>
                  <a:cubicBezTo>
                    <a:pt x="1454" y="748"/>
                    <a:pt x="1444" y="753"/>
                    <a:pt x="1434" y="758"/>
                  </a:cubicBezTo>
                  <a:cubicBezTo>
                    <a:pt x="1272" y="849"/>
                    <a:pt x="1090" y="905"/>
                    <a:pt x="907" y="956"/>
                  </a:cubicBezTo>
                  <a:cubicBezTo>
                    <a:pt x="902" y="951"/>
                    <a:pt x="897" y="951"/>
                    <a:pt x="887" y="951"/>
                  </a:cubicBezTo>
                  <a:cubicBezTo>
                    <a:pt x="912" y="885"/>
                    <a:pt x="983" y="839"/>
                    <a:pt x="1054" y="789"/>
                  </a:cubicBezTo>
                  <a:cubicBezTo>
                    <a:pt x="1135" y="738"/>
                    <a:pt x="1221" y="692"/>
                    <a:pt x="1312" y="657"/>
                  </a:cubicBezTo>
                  <a:cubicBezTo>
                    <a:pt x="1358" y="642"/>
                    <a:pt x="1409" y="627"/>
                    <a:pt x="1454" y="616"/>
                  </a:cubicBezTo>
                  <a:cubicBezTo>
                    <a:pt x="1460" y="615"/>
                    <a:pt x="1466" y="615"/>
                    <a:pt x="1474" y="615"/>
                  </a:cubicBezTo>
                  <a:close/>
                  <a:moveTo>
                    <a:pt x="450" y="974"/>
                  </a:moveTo>
                  <a:cubicBezTo>
                    <a:pt x="480" y="974"/>
                    <a:pt x="511" y="975"/>
                    <a:pt x="542" y="976"/>
                  </a:cubicBezTo>
                  <a:cubicBezTo>
                    <a:pt x="603" y="976"/>
                    <a:pt x="669" y="986"/>
                    <a:pt x="730" y="996"/>
                  </a:cubicBezTo>
                  <a:cubicBezTo>
                    <a:pt x="730" y="1001"/>
                    <a:pt x="730" y="1001"/>
                    <a:pt x="730" y="1001"/>
                  </a:cubicBezTo>
                  <a:cubicBezTo>
                    <a:pt x="624" y="1027"/>
                    <a:pt x="512" y="1057"/>
                    <a:pt x="401" y="1072"/>
                  </a:cubicBezTo>
                  <a:cubicBezTo>
                    <a:pt x="373" y="1075"/>
                    <a:pt x="346" y="1076"/>
                    <a:pt x="320" y="1076"/>
                  </a:cubicBezTo>
                  <a:cubicBezTo>
                    <a:pt x="293" y="1076"/>
                    <a:pt x="266" y="1075"/>
                    <a:pt x="239" y="1072"/>
                  </a:cubicBezTo>
                  <a:cubicBezTo>
                    <a:pt x="223" y="1072"/>
                    <a:pt x="208" y="1067"/>
                    <a:pt x="193" y="1062"/>
                  </a:cubicBezTo>
                  <a:cubicBezTo>
                    <a:pt x="178" y="1052"/>
                    <a:pt x="168" y="1042"/>
                    <a:pt x="163" y="1022"/>
                  </a:cubicBezTo>
                  <a:cubicBezTo>
                    <a:pt x="163" y="996"/>
                    <a:pt x="183" y="986"/>
                    <a:pt x="203" y="986"/>
                  </a:cubicBezTo>
                  <a:cubicBezTo>
                    <a:pt x="285" y="979"/>
                    <a:pt x="366" y="974"/>
                    <a:pt x="450" y="974"/>
                  </a:cubicBezTo>
                  <a:close/>
                  <a:moveTo>
                    <a:pt x="786" y="1077"/>
                  </a:moveTo>
                  <a:lnTo>
                    <a:pt x="786" y="1077"/>
                  </a:lnTo>
                  <a:cubicBezTo>
                    <a:pt x="781" y="1179"/>
                    <a:pt x="760" y="1275"/>
                    <a:pt x="735" y="1366"/>
                  </a:cubicBezTo>
                  <a:cubicBezTo>
                    <a:pt x="725" y="1412"/>
                    <a:pt x="710" y="1457"/>
                    <a:pt x="689" y="1503"/>
                  </a:cubicBezTo>
                  <a:cubicBezTo>
                    <a:pt x="684" y="1528"/>
                    <a:pt x="674" y="1559"/>
                    <a:pt x="659" y="1584"/>
                  </a:cubicBezTo>
                  <a:cubicBezTo>
                    <a:pt x="649" y="1609"/>
                    <a:pt x="639" y="1630"/>
                    <a:pt x="624" y="1645"/>
                  </a:cubicBezTo>
                  <a:cubicBezTo>
                    <a:pt x="613" y="1655"/>
                    <a:pt x="608" y="1660"/>
                    <a:pt x="603" y="1660"/>
                  </a:cubicBezTo>
                  <a:cubicBezTo>
                    <a:pt x="599" y="1661"/>
                    <a:pt x="594" y="1662"/>
                    <a:pt x="589" y="1662"/>
                  </a:cubicBezTo>
                  <a:cubicBezTo>
                    <a:pt x="560" y="1662"/>
                    <a:pt x="536" y="1636"/>
                    <a:pt x="527" y="1609"/>
                  </a:cubicBezTo>
                  <a:cubicBezTo>
                    <a:pt x="512" y="1574"/>
                    <a:pt x="522" y="1549"/>
                    <a:pt x="532" y="1513"/>
                  </a:cubicBezTo>
                  <a:cubicBezTo>
                    <a:pt x="548" y="1467"/>
                    <a:pt x="563" y="1422"/>
                    <a:pt x="583" y="1376"/>
                  </a:cubicBezTo>
                  <a:cubicBezTo>
                    <a:pt x="629" y="1290"/>
                    <a:pt x="689" y="1209"/>
                    <a:pt x="745" y="1128"/>
                  </a:cubicBezTo>
                  <a:cubicBezTo>
                    <a:pt x="760" y="1113"/>
                    <a:pt x="776" y="1098"/>
                    <a:pt x="786" y="1077"/>
                  </a:cubicBezTo>
                  <a:close/>
                  <a:moveTo>
                    <a:pt x="887" y="1072"/>
                  </a:moveTo>
                  <a:lnTo>
                    <a:pt x="887" y="1072"/>
                  </a:lnTo>
                  <a:cubicBezTo>
                    <a:pt x="1029" y="1169"/>
                    <a:pt x="1160" y="1280"/>
                    <a:pt x="1247" y="1432"/>
                  </a:cubicBezTo>
                  <a:cubicBezTo>
                    <a:pt x="1267" y="1473"/>
                    <a:pt x="1287" y="1513"/>
                    <a:pt x="1297" y="1554"/>
                  </a:cubicBezTo>
                  <a:cubicBezTo>
                    <a:pt x="1302" y="1579"/>
                    <a:pt x="1307" y="1614"/>
                    <a:pt x="1292" y="1640"/>
                  </a:cubicBezTo>
                  <a:cubicBezTo>
                    <a:pt x="1283" y="1662"/>
                    <a:pt x="1263" y="1676"/>
                    <a:pt x="1238" y="1676"/>
                  </a:cubicBezTo>
                  <a:cubicBezTo>
                    <a:pt x="1234" y="1676"/>
                    <a:pt x="1230" y="1676"/>
                    <a:pt x="1226" y="1675"/>
                  </a:cubicBezTo>
                  <a:cubicBezTo>
                    <a:pt x="1211" y="1670"/>
                    <a:pt x="1201" y="1665"/>
                    <a:pt x="1186" y="1655"/>
                  </a:cubicBezTo>
                  <a:cubicBezTo>
                    <a:pt x="1155" y="1625"/>
                    <a:pt x="1130" y="1579"/>
                    <a:pt x="1105" y="1543"/>
                  </a:cubicBezTo>
                  <a:cubicBezTo>
                    <a:pt x="1074" y="1498"/>
                    <a:pt x="1049" y="1452"/>
                    <a:pt x="1024" y="1402"/>
                  </a:cubicBezTo>
                  <a:cubicBezTo>
                    <a:pt x="983" y="1316"/>
                    <a:pt x="938" y="1224"/>
                    <a:pt x="902" y="1128"/>
                  </a:cubicBezTo>
                  <a:cubicBezTo>
                    <a:pt x="902" y="1118"/>
                    <a:pt x="892" y="1077"/>
                    <a:pt x="887" y="1072"/>
                  </a:cubicBezTo>
                  <a:close/>
                  <a:moveTo>
                    <a:pt x="1005" y="0"/>
                  </a:moveTo>
                  <a:cubicBezTo>
                    <a:pt x="907" y="0"/>
                    <a:pt x="837" y="201"/>
                    <a:pt x="821" y="267"/>
                  </a:cubicBezTo>
                  <a:cubicBezTo>
                    <a:pt x="791" y="389"/>
                    <a:pt x="776" y="510"/>
                    <a:pt x="781" y="632"/>
                  </a:cubicBezTo>
                  <a:cubicBezTo>
                    <a:pt x="710" y="490"/>
                    <a:pt x="593" y="363"/>
                    <a:pt x="436" y="358"/>
                  </a:cubicBezTo>
                  <a:cubicBezTo>
                    <a:pt x="432" y="358"/>
                    <a:pt x="428" y="358"/>
                    <a:pt x="423" y="358"/>
                  </a:cubicBezTo>
                  <a:cubicBezTo>
                    <a:pt x="351" y="358"/>
                    <a:pt x="274" y="398"/>
                    <a:pt x="274" y="480"/>
                  </a:cubicBezTo>
                  <a:cubicBezTo>
                    <a:pt x="269" y="596"/>
                    <a:pt x="421" y="728"/>
                    <a:pt x="502" y="799"/>
                  </a:cubicBezTo>
                  <a:cubicBezTo>
                    <a:pt x="542" y="834"/>
                    <a:pt x="583" y="865"/>
                    <a:pt x="629" y="895"/>
                  </a:cubicBezTo>
                  <a:cubicBezTo>
                    <a:pt x="579" y="891"/>
                    <a:pt x="527" y="888"/>
                    <a:pt x="476" y="888"/>
                  </a:cubicBezTo>
                  <a:cubicBezTo>
                    <a:pt x="413" y="888"/>
                    <a:pt x="351" y="892"/>
                    <a:pt x="289" y="900"/>
                  </a:cubicBezTo>
                  <a:cubicBezTo>
                    <a:pt x="208" y="910"/>
                    <a:pt x="0" y="961"/>
                    <a:pt x="82" y="1093"/>
                  </a:cubicBezTo>
                  <a:cubicBezTo>
                    <a:pt x="116" y="1151"/>
                    <a:pt x="191" y="1169"/>
                    <a:pt x="273" y="1169"/>
                  </a:cubicBezTo>
                  <a:cubicBezTo>
                    <a:pt x="360" y="1169"/>
                    <a:pt x="454" y="1149"/>
                    <a:pt x="512" y="1138"/>
                  </a:cubicBezTo>
                  <a:cubicBezTo>
                    <a:pt x="558" y="1128"/>
                    <a:pt x="603" y="1123"/>
                    <a:pt x="649" y="1113"/>
                  </a:cubicBezTo>
                  <a:lnTo>
                    <a:pt x="649" y="1113"/>
                  </a:lnTo>
                  <a:cubicBezTo>
                    <a:pt x="598" y="1184"/>
                    <a:pt x="553" y="1255"/>
                    <a:pt x="512" y="1336"/>
                  </a:cubicBezTo>
                  <a:cubicBezTo>
                    <a:pt x="461" y="1427"/>
                    <a:pt x="401" y="1574"/>
                    <a:pt x="446" y="1675"/>
                  </a:cubicBezTo>
                  <a:cubicBezTo>
                    <a:pt x="469" y="1732"/>
                    <a:pt x="517" y="1762"/>
                    <a:pt x="568" y="1762"/>
                  </a:cubicBezTo>
                  <a:cubicBezTo>
                    <a:pt x="595" y="1762"/>
                    <a:pt x="623" y="1753"/>
                    <a:pt x="649" y="1736"/>
                  </a:cubicBezTo>
                  <a:cubicBezTo>
                    <a:pt x="760" y="1660"/>
                    <a:pt x="791" y="1467"/>
                    <a:pt x="821" y="1346"/>
                  </a:cubicBezTo>
                  <a:cubicBezTo>
                    <a:pt x="831" y="1305"/>
                    <a:pt x="841" y="1260"/>
                    <a:pt x="846" y="1219"/>
                  </a:cubicBezTo>
                  <a:cubicBezTo>
                    <a:pt x="907" y="1376"/>
                    <a:pt x="978" y="1543"/>
                    <a:pt x="1090" y="1665"/>
                  </a:cubicBezTo>
                  <a:cubicBezTo>
                    <a:pt x="1130" y="1708"/>
                    <a:pt x="1198" y="1743"/>
                    <a:pt x="1260" y="1743"/>
                  </a:cubicBezTo>
                  <a:cubicBezTo>
                    <a:pt x="1308" y="1743"/>
                    <a:pt x="1352" y="1723"/>
                    <a:pt x="1378" y="1670"/>
                  </a:cubicBezTo>
                  <a:cubicBezTo>
                    <a:pt x="1439" y="1538"/>
                    <a:pt x="1318" y="1356"/>
                    <a:pt x="1236" y="1260"/>
                  </a:cubicBezTo>
                  <a:cubicBezTo>
                    <a:pt x="1160" y="1169"/>
                    <a:pt x="1069" y="1098"/>
                    <a:pt x="978" y="1027"/>
                  </a:cubicBezTo>
                  <a:cubicBezTo>
                    <a:pt x="1039" y="1012"/>
                    <a:pt x="1100" y="991"/>
                    <a:pt x="1155" y="971"/>
                  </a:cubicBezTo>
                  <a:cubicBezTo>
                    <a:pt x="1302" y="920"/>
                    <a:pt x="1551" y="855"/>
                    <a:pt x="1621" y="703"/>
                  </a:cubicBezTo>
                  <a:cubicBezTo>
                    <a:pt x="1672" y="593"/>
                    <a:pt x="1590" y="528"/>
                    <a:pt x="1495" y="528"/>
                  </a:cubicBezTo>
                  <a:cubicBezTo>
                    <a:pt x="1485" y="528"/>
                    <a:pt x="1475" y="529"/>
                    <a:pt x="1464" y="530"/>
                  </a:cubicBezTo>
                  <a:cubicBezTo>
                    <a:pt x="1312" y="546"/>
                    <a:pt x="1155" y="622"/>
                    <a:pt x="1019" y="708"/>
                  </a:cubicBezTo>
                  <a:cubicBezTo>
                    <a:pt x="1039" y="672"/>
                    <a:pt x="1049" y="632"/>
                    <a:pt x="1064" y="596"/>
                  </a:cubicBezTo>
                  <a:cubicBezTo>
                    <a:pt x="1095" y="500"/>
                    <a:pt x="1110" y="394"/>
                    <a:pt x="1115" y="292"/>
                  </a:cubicBezTo>
                  <a:cubicBezTo>
                    <a:pt x="1120" y="221"/>
                    <a:pt x="1135" y="95"/>
                    <a:pt x="1079" y="39"/>
                  </a:cubicBezTo>
                  <a:cubicBezTo>
                    <a:pt x="1053" y="12"/>
                    <a:pt x="1028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5075904" y="3655570"/>
              <a:ext cx="147680" cy="155448"/>
            </a:xfrm>
            <a:custGeom>
              <a:avLst/>
              <a:gdLst/>
              <a:ahLst/>
              <a:cxnLst/>
              <a:rect l="l" t="t" r="r" b="b"/>
              <a:pathLst>
                <a:path w="1673" h="1761" extrusionOk="0">
                  <a:moveTo>
                    <a:pt x="984" y="93"/>
                  </a:moveTo>
                  <a:cubicBezTo>
                    <a:pt x="990" y="93"/>
                    <a:pt x="997" y="95"/>
                    <a:pt x="1004" y="101"/>
                  </a:cubicBezTo>
                  <a:cubicBezTo>
                    <a:pt x="1019" y="116"/>
                    <a:pt x="1029" y="141"/>
                    <a:pt x="1029" y="162"/>
                  </a:cubicBezTo>
                  <a:cubicBezTo>
                    <a:pt x="1044" y="283"/>
                    <a:pt x="1024" y="400"/>
                    <a:pt x="999" y="516"/>
                  </a:cubicBezTo>
                  <a:cubicBezTo>
                    <a:pt x="968" y="628"/>
                    <a:pt x="918" y="724"/>
                    <a:pt x="862" y="820"/>
                  </a:cubicBezTo>
                  <a:cubicBezTo>
                    <a:pt x="852" y="714"/>
                    <a:pt x="852" y="607"/>
                    <a:pt x="862" y="506"/>
                  </a:cubicBezTo>
                  <a:cubicBezTo>
                    <a:pt x="872" y="445"/>
                    <a:pt x="882" y="390"/>
                    <a:pt x="892" y="329"/>
                  </a:cubicBezTo>
                  <a:cubicBezTo>
                    <a:pt x="913" y="263"/>
                    <a:pt x="928" y="192"/>
                    <a:pt x="948" y="126"/>
                  </a:cubicBezTo>
                  <a:cubicBezTo>
                    <a:pt x="955" y="108"/>
                    <a:pt x="968" y="93"/>
                    <a:pt x="984" y="93"/>
                  </a:cubicBezTo>
                  <a:close/>
                  <a:moveTo>
                    <a:pt x="446" y="441"/>
                  </a:moveTo>
                  <a:cubicBezTo>
                    <a:pt x="535" y="441"/>
                    <a:pt x="634" y="553"/>
                    <a:pt x="675" y="612"/>
                  </a:cubicBezTo>
                  <a:cubicBezTo>
                    <a:pt x="730" y="688"/>
                    <a:pt x="766" y="785"/>
                    <a:pt x="781" y="881"/>
                  </a:cubicBezTo>
                  <a:cubicBezTo>
                    <a:pt x="781" y="886"/>
                    <a:pt x="781" y="891"/>
                    <a:pt x="781" y="896"/>
                  </a:cubicBezTo>
                  <a:cubicBezTo>
                    <a:pt x="705" y="845"/>
                    <a:pt x="634" y="795"/>
                    <a:pt x="568" y="734"/>
                  </a:cubicBezTo>
                  <a:cubicBezTo>
                    <a:pt x="518" y="694"/>
                    <a:pt x="285" y="486"/>
                    <a:pt x="416" y="445"/>
                  </a:cubicBezTo>
                  <a:cubicBezTo>
                    <a:pt x="426" y="442"/>
                    <a:pt x="436" y="441"/>
                    <a:pt x="446" y="441"/>
                  </a:cubicBezTo>
                  <a:close/>
                  <a:moveTo>
                    <a:pt x="1480" y="615"/>
                  </a:moveTo>
                  <a:cubicBezTo>
                    <a:pt x="1508" y="615"/>
                    <a:pt x="1541" y="623"/>
                    <a:pt x="1541" y="653"/>
                  </a:cubicBezTo>
                  <a:cubicBezTo>
                    <a:pt x="1541" y="688"/>
                    <a:pt x="1495" y="724"/>
                    <a:pt x="1465" y="739"/>
                  </a:cubicBezTo>
                  <a:cubicBezTo>
                    <a:pt x="1455" y="749"/>
                    <a:pt x="1445" y="754"/>
                    <a:pt x="1434" y="759"/>
                  </a:cubicBezTo>
                  <a:cubicBezTo>
                    <a:pt x="1272" y="851"/>
                    <a:pt x="1090" y="906"/>
                    <a:pt x="913" y="957"/>
                  </a:cubicBezTo>
                  <a:cubicBezTo>
                    <a:pt x="903" y="952"/>
                    <a:pt x="898" y="952"/>
                    <a:pt x="887" y="952"/>
                  </a:cubicBezTo>
                  <a:cubicBezTo>
                    <a:pt x="913" y="881"/>
                    <a:pt x="984" y="840"/>
                    <a:pt x="1055" y="790"/>
                  </a:cubicBezTo>
                  <a:cubicBezTo>
                    <a:pt x="1136" y="739"/>
                    <a:pt x="1222" y="694"/>
                    <a:pt x="1318" y="658"/>
                  </a:cubicBezTo>
                  <a:cubicBezTo>
                    <a:pt x="1364" y="643"/>
                    <a:pt x="1409" y="628"/>
                    <a:pt x="1455" y="618"/>
                  </a:cubicBezTo>
                  <a:cubicBezTo>
                    <a:pt x="1461" y="616"/>
                    <a:pt x="1470" y="615"/>
                    <a:pt x="1480" y="615"/>
                  </a:cubicBezTo>
                  <a:close/>
                  <a:moveTo>
                    <a:pt x="481" y="971"/>
                  </a:moveTo>
                  <a:cubicBezTo>
                    <a:pt x="502" y="971"/>
                    <a:pt x="522" y="971"/>
                    <a:pt x="543" y="972"/>
                  </a:cubicBezTo>
                  <a:cubicBezTo>
                    <a:pt x="609" y="977"/>
                    <a:pt x="670" y="987"/>
                    <a:pt x="730" y="997"/>
                  </a:cubicBezTo>
                  <a:cubicBezTo>
                    <a:pt x="730" y="1000"/>
                    <a:pt x="730" y="1000"/>
                    <a:pt x="730" y="1000"/>
                  </a:cubicBezTo>
                  <a:cubicBezTo>
                    <a:pt x="730" y="1000"/>
                    <a:pt x="730" y="1000"/>
                    <a:pt x="730" y="1003"/>
                  </a:cubicBezTo>
                  <a:cubicBezTo>
                    <a:pt x="624" y="1028"/>
                    <a:pt x="513" y="1058"/>
                    <a:pt x="401" y="1073"/>
                  </a:cubicBezTo>
                  <a:cubicBezTo>
                    <a:pt x="376" y="1076"/>
                    <a:pt x="349" y="1077"/>
                    <a:pt x="323" y="1077"/>
                  </a:cubicBezTo>
                  <a:cubicBezTo>
                    <a:pt x="296" y="1077"/>
                    <a:pt x="269" y="1076"/>
                    <a:pt x="244" y="1073"/>
                  </a:cubicBezTo>
                  <a:cubicBezTo>
                    <a:pt x="224" y="1073"/>
                    <a:pt x="209" y="1068"/>
                    <a:pt x="193" y="1063"/>
                  </a:cubicBezTo>
                  <a:cubicBezTo>
                    <a:pt x="178" y="1053"/>
                    <a:pt x="168" y="1038"/>
                    <a:pt x="168" y="1023"/>
                  </a:cubicBezTo>
                  <a:cubicBezTo>
                    <a:pt x="163" y="997"/>
                    <a:pt x="183" y="987"/>
                    <a:pt x="204" y="987"/>
                  </a:cubicBezTo>
                  <a:cubicBezTo>
                    <a:pt x="295" y="979"/>
                    <a:pt x="389" y="971"/>
                    <a:pt x="481" y="971"/>
                  </a:cubicBezTo>
                  <a:close/>
                  <a:moveTo>
                    <a:pt x="786" y="1078"/>
                  </a:moveTo>
                  <a:cubicBezTo>
                    <a:pt x="781" y="1175"/>
                    <a:pt x="766" y="1271"/>
                    <a:pt x="741" y="1367"/>
                  </a:cubicBezTo>
                  <a:cubicBezTo>
                    <a:pt x="725" y="1413"/>
                    <a:pt x="710" y="1458"/>
                    <a:pt x="695" y="1504"/>
                  </a:cubicBezTo>
                  <a:cubicBezTo>
                    <a:pt x="685" y="1529"/>
                    <a:pt x="675" y="1560"/>
                    <a:pt x="665" y="1585"/>
                  </a:cubicBezTo>
                  <a:cubicBezTo>
                    <a:pt x="654" y="1605"/>
                    <a:pt x="639" y="1631"/>
                    <a:pt x="624" y="1646"/>
                  </a:cubicBezTo>
                  <a:cubicBezTo>
                    <a:pt x="619" y="1651"/>
                    <a:pt x="609" y="1661"/>
                    <a:pt x="604" y="1661"/>
                  </a:cubicBezTo>
                  <a:cubicBezTo>
                    <a:pt x="600" y="1662"/>
                    <a:pt x="596" y="1663"/>
                    <a:pt x="593" y="1663"/>
                  </a:cubicBezTo>
                  <a:cubicBezTo>
                    <a:pt x="565" y="1663"/>
                    <a:pt x="537" y="1633"/>
                    <a:pt x="528" y="1610"/>
                  </a:cubicBezTo>
                  <a:cubicBezTo>
                    <a:pt x="513" y="1575"/>
                    <a:pt x="528" y="1545"/>
                    <a:pt x="533" y="1509"/>
                  </a:cubicBezTo>
                  <a:cubicBezTo>
                    <a:pt x="548" y="1463"/>
                    <a:pt x="563" y="1423"/>
                    <a:pt x="589" y="1377"/>
                  </a:cubicBezTo>
                  <a:cubicBezTo>
                    <a:pt x="629" y="1291"/>
                    <a:pt x="690" y="1210"/>
                    <a:pt x="751" y="1129"/>
                  </a:cubicBezTo>
                  <a:cubicBezTo>
                    <a:pt x="761" y="1114"/>
                    <a:pt x="776" y="1099"/>
                    <a:pt x="786" y="1078"/>
                  </a:cubicBezTo>
                  <a:close/>
                  <a:moveTo>
                    <a:pt x="889" y="1074"/>
                  </a:moveTo>
                  <a:lnTo>
                    <a:pt x="889" y="1074"/>
                  </a:lnTo>
                  <a:cubicBezTo>
                    <a:pt x="1030" y="1170"/>
                    <a:pt x="1166" y="1282"/>
                    <a:pt x="1247" y="1433"/>
                  </a:cubicBezTo>
                  <a:cubicBezTo>
                    <a:pt x="1267" y="1469"/>
                    <a:pt x="1288" y="1509"/>
                    <a:pt x="1298" y="1555"/>
                  </a:cubicBezTo>
                  <a:cubicBezTo>
                    <a:pt x="1303" y="1580"/>
                    <a:pt x="1313" y="1615"/>
                    <a:pt x="1298" y="1641"/>
                  </a:cubicBezTo>
                  <a:cubicBezTo>
                    <a:pt x="1284" y="1663"/>
                    <a:pt x="1264" y="1677"/>
                    <a:pt x="1238" y="1677"/>
                  </a:cubicBezTo>
                  <a:cubicBezTo>
                    <a:pt x="1235" y="1677"/>
                    <a:pt x="1231" y="1677"/>
                    <a:pt x="1227" y="1676"/>
                  </a:cubicBezTo>
                  <a:cubicBezTo>
                    <a:pt x="1212" y="1671"/>
                    <a:pt x="1201" y="1666"/>
                    <a:pt x="1186" y="1656"/>
                  </a:cubicBezTo>
                  <a:cubicBezTo>
                    <a:pt x="1156" y="1626"/>
                    <a:pt x="1131" y="1580"/>
                    <a:pt x="1105" y="1545"/>
                  </a:cubicBezTo>
                  <a:cubicBezTo>
                    <a:pt x="1075" y="1499"/>
                    <a:pt x="1050" y="1453"/>
                    <a:pt x="1029" y="1403"/>
                  </a:cubicBezTo>
                  <a:cubicBezTo>
                    <a:pt x="984" y="1312"/>
                    <a:pt x="938" y="1220"/>
                    <a:pt x="908" y="1129"/>
                  </a:cubicBezTo>
                  <a:cubicBezTo>
                    <a:pt x="903" y="1120"/>
                    <a:pt x="898" y="1082"/>
                    <a:pt x="889" y="1074"/>
                  </a:cubicBezTo>
                  <a:close/>
                  <a:moveTo>
                    <a:pt x="1005" y="1"/>
                  </a:moveTo>
                  <a:cubicBezTo>
                    <a:pt x="908" y="1"/>
                    <a:pt x="842" y="199"/>
                    <a:pt x="822" y="268"/>
                  </a:cubicBezTo>
                  <a:cubicBezTo>
                    <a:pt x="791" y="390"/>
                    <a:pt x="781" y="511"/>
                    <a:pt x="786" y="633"/>
                  </a:cubicBezTo>
                  <a:cubicBezTo>
                    <a:pt x="710" y="486"/>
                    <a:pt x="594" y="364"/>
                    <a:pt x="437" y="359"/>
                  </a:cubicBezTo>
                  <a:cubicBezTo>
                    <a:pt x="432" y="359"/>
                    <a:pt x="427" y="359"/>
                    <a:pt x="422" y="359"/>
                  </a:cubicBezTo>
                  <a:cubicBezTo>
                    <a:pt x="350" y="359"/>
                    <a:pt x="274" y="395"/>
                    <a:pt x="274" y="476"/>
                  </a:cubicBezTo>
                  <a:cubicBezTo>
                    <a:pt x="274" y="597"/>
                    <a:pt x="421" y="729"/>
                    <a:pt x="502" y="800"/>
                  </a:cubicBezTo>
                  <a:cubicBezTo>
                    <a:pt x="543" y="835"/>
                    <a:pt x="583" y="866"/>
                    <a:pt x="629" y="896"/>
                  </a:cubicBezTo>
                  <a:cubicBezTo>
                    <a:pt x="579" y="892"/>
                    <a:pt x="529" y="889"/>
                    <a:pt x="478" y="889"/>
                  </a:cubicBezTo>
                  <a:cubicBezTo>
                    <a:pt x="416" y="889"/>
                    <a:pt x="354" y="893"/>
                    <a:pt x="290" y="901"/>
                  </a:cubicBezTo>
                  <a:cubicBezTo>
                    <a:pt x="209" y="911"/>
                    <a:pt x="1" y="957"/>
                    <a:pt x="82" y="1094"/>
                  </a:cubicBezTo>
                  <a:cubicBezTo>
                    <a:pt x="116" y="1152"/>
                    <a:pt x="192" y="1170"/>
                    <a:pt x="273" y="1170"/>
                  </a:cubicBezTo>
                  <a:cubicBezTo>
                    <a:pt x="361" y="1170"/>
                    <a:pt x="455" y="1150"/>
                    <a:pt x="513" y="1139"/>
                  </a:cubicBezTo>
                  <a:cubicBezTo>
                    <a:pt x="558" y="1129"/>
                    <a:pt x="604" y="1119"/>
                    <a:pt x="654" y="1109"/>
                  </a:cubicBezTo>
                  <a:lnTo>
                    <a:pt x="654" y="1109"/>
                  </a:lnTo>
                  <a:cubicBezTo>
                    <a:pt x="599" y="1180"/>
                    <a:pt x="553" y="1256"/>
                    <a:pt x="513" y="1337"/>
                  </a:cubicBezTo>
                  <a:cubicBezTo>
                    <a:pt x="467" y="1428"/>
                    <a:pt x="406" y="1570"/>
                    <a:pt x="447" y="1676"/>
                  </a:cubicBezTo>
                  <a:cubicBezTo>
                    <a:pt x="470" y="1733"/>
                    <a:pt x="519" y="1761"/>
                    <a:pt x="570" y="1761"/>
                  </a:cubicBezTo>
                  <a:cubicBezTo>
                    <a:pt x="597" y="1761"/>
                    <a:pt x="625" y="1753"/>
                    <a:pt x="649" y="1737"/>
                  </a:cubicBezTo>
                  <a:cubicBezTo>
                    <a:pt x="766" y="1661"/>
                    <a:pt x="791" y="1469"/>
                    <a:pt x="822" y="1347"/>
                  </a:cubicBezTo>
                  <a:cubicBezTo>
                    <a:pt x="832" y="1306"/>
                    <a:pt x="842" y="1261"/>
                    <a:pt x="852" y="1220"/>
                  </a:cubicBezTo>
                  <a:cubicBezTo>
                    <a:pt x="913" y="1372"/>
                    <a:pt x="979" y="1545"/>
                    <a:pt x="1090" y="1661"/>
                  </a:cubicBezTo>
                  <a:cubicBezTo>
                    <a:pt x="1133" y="1707"/>
                    <a:pt x="1200" y="1743"/>
                    <a:pt x="1261" y="1743"/>
                  </a:cubicBezTo>
                  <a:cubicBezTo>
                    <a:pt x="1308" y="1743"/>
                    <a:pt x="1352" y="1721"/>
                    <a:pt x="1379" y="1666"/>
                  </a:cubicBezTo>
                  <a:cubicBezTo>
                    <a:pt x="1445" y="1539"/>
                    <a:pt x="1318" y="1357"/>
                    <a:pt x="1237" y="1261"/>
                  </a:cubicBezTo>
                  <a:cubicBezTo>
                    <a:pt x="1166" y="1170"/>
                    <a:pt x="1075" y="1094"/>
                    <a:pt x="979" y="1028"/>
                  </a:cubicBezTo>
                  <a:cubicBezTo>
                    <a:pt x="1039" y="1008"/>
                    <a:pt x="1100" y="992"/>
                    <a:pt x="1161" y="972"/>
                  </a:cubicBezTo>
                  <a:cubicBezTo>
                    <a:pt x="1303" y="921"/>
                    <a:pt x="1556" y="851"/>
                    <a:pt x="1622" y="699"/>
                  </a:cubicBezTo>
                  <a:cubicBezTo>
                    <a:pt x="1672" y="593"/>
                    <a:pt x="1590" y="529"/>
                    <a:pt x="1495" y="529"/>
                  </a:cubicBezTo>
                  <a:cubicBezTo>
                    <a:pt x="1485" y="529"/>
                    <a:pt x="1475" y="530"/>
                    <a:pt x="1465" y="531"/>
                  </a:cubicBezTo>
                  <a:cubicBezTo>
                    <a:pt x="1313" y="547"/>
                    <a:pt x="1156" y="623"/>
                    <a:pt x="1024" y="709"/>
                  </a:cubicBezTo>
                  <a:cubicBezTo>
                    <a:pt x="1039" y="673"/>
                    <a:pt x="1055" y="633"/>
                    <a:pt x="1065" y="597"/>
                  </a:cubicBezTo>
                  <a:cubicBezTo>
                    <a:pt x="1095" y="496"/>
                    <a:pt x="1115" y="395"/>
                    <a:pt x="1120" y="293"/>
                  </a:cubicBezTo>
                  <a:cubicBezTo>
                    <a:pt x="1120" y="222"/>
                    <a:pt x="1136" y="96"/>
                    <a:pt x="1080" y="40"/>
                  </a:cubicBezTo>
                  <a:cubicBezTo>
                    <a:pt x="1053" y="12"/>
                    <a:pt x="1028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4643990" y="3916766"/>
              <a:ext cx="147768" cy="155360"/>
            </a:xfrm>
            <a:custGeom>
              <a:avLst/>
              <a:gdLst/>
              <a:ahLst/>
              <a:cxnLst/>
              <a:rect l="l" t="t" r="r" b="b"/>
              <a:pathLst>
                <a:path w="1674" h="1760" extrusionOk="0">
                  <a:moveTo>
                    <a:pt x="981" y="92"/>
                  </a:moveTo>
                  <a:cubicBezTo>
                    <a:pt x="987" y="92"/>
                    <a:pt x="993" y="94"/>
                    <a:pt x="998" y="100"/>
                  </a:cubicBezTo>
                  <a:cubicBezTo>
                    <a:pt x="1019" y="115"/>
                    <a:pt x="1029" y="141"/>
                    <a:pt x="1029" y="161"/>
                  </a:cubicBezTo>
                  <a:cubicBezTo>
                    <a:pt x="1044" y="282"/>
                    <a:pt x="1024" y="394"/>
                    <a:pt x="998" y="516"/>
                  </a:cubicBezTo>
                  <a:cubicBezTo>
                    <a:pt x="968" y="627"/>
                    <a:pt x="917" y="723"/>
                    <a:pt x="862" y="814"/>
                  </a:cubicBezTo>
                  <a:cubicBezTo>
                    <a:pt x="847" y="713"/>
                    <a:pt x="852" y="607"/>
                    <a:pt x="862" y="505"/>
                  </a:cubicBezTo>
                  <a:cubicBezTo>
                    <a:pt x="867" y="445"/>
                    <a:pt x="882" y="384"/>
                    <a:pt x="892" y="328"/>
                  </a:cubicBezTo>
                  <a:cubicBezTo>
                    <a:pt x="907" y="257"/>
                    <a:pt x="928" y="191"/>
                    <a:pt x="948" y="120"/>
                  </a:cubicBezTo>
                  <a:cubicBezTo>
                    <a:pt x="955" y="106"/>
                    <a:pt x="967" y="92"/>
                    <a:pt x="981" y="92"/>
                  </a:cubicBezTo>
                  <a:close/>
                  <a:moveTo>
                    <a:pt x="442" y="436"/>
                  </a:moveTo>
                  <a:cubicBezTo>
                    <a:pt x="532" y="436"/>
                    <a:pt x="633" y="547"/>
                    <a:pt x="674" y="607"/>
                  </a:cubicBezTo>
                  <a:cubicBezTo>
                    <a:pt x="730" y="688"/>
                    <a:pt x="765" y="784"/>
                    <a:pt x="781" y="880"/>
                  </a:cubicBezTo>
                  <a:cubicBezTo>
                    <a:pt x="781" y="885"/>
                    <a:pt x="781" y="890"/>
                    <a:pt x="781" y="890"/>
                  </a:cubicBezTo>
                  <a:cubicBezTo>
                    <a:pt x="705" y="845"/>
                    <a:pt x="634" y="794"/>
                    <a:pt x="563" y="733"/>
                  </a:cubicBezTo>
                  <a:cubicBezTo>
                    <a:pt x="512" y="693"/>
                    <a:pt x="279" y="485"/>
                    <a:pt x="416" y="440"/>
                  </a:cubicBezTo>
                  <a:cubicBezTo>
                    <a:pt x="424" y="437"/>
                    <a:pt x="433" y="436"/>
                    <a:pt x="442" y="436"/>
                  </a:cubicBezTo>
                  <a:close/>
                  <a:moveTo>
                    <a:pt x="1480" y="615"/>
                  </a:moveTo>
                  <a:cubicBezTo>
                    <a:pt x="1507" y="615"/>
                    <a:pt x="1541" y="622"/>
                    <a:pt x="1541" y="652"/>
                  </a:cubicBezTo>
                  <a:cubicBezTo>
                    <a:pt x="1541" y="688"/>
                    <a:pt x="1495" y="723"/>
                    <a:pt x="1465" y="738"/>
                  </a:cubicBezTo>
                  <a:cubicBezTo>
                    <a:pt x="1454" y="743"/>
                    <a:pt x="1444" y="754"/>
                    <a:pt x="1434" y="759"/>
                  </a:cubicBezTo>
                  <a:cubicBezTo>
                    <a:pt x="1272" y="850"/>
                    <a:pt x="1090" y="906"/>
                    <a:pt x="907" y="951"/>
                  </a:cubicBezTo>
                  <a:cubicBezTo>
                    <a:pt x="902" y="951"/>
                    <a:pt x="897" y="951"/>
                    <a:pt x="887" y="946"/>
                  </a:cubicBezTo>
                  <a:cubicBezTo>
                    <a:pt x="912" y="880"/>
                    <a:pt x="983" y="835"/>
                    <a:pt x="1054" y="789"/>
                  </a:cubicBezTo>
                  <a:cubicBezTo>
                    <a:pt x="1135" y="733"/>
                    <a:pt x="1221" y="693"/>
                    <a:pt x="1313" y="657"/>
                  </a:cubicBezTo>
                  <a:cubicBezTo>
                    <a:pt x="1358" y="642"/>
                    <a:pt x="1409" y="627"/>
                    <a:pt x="1454" y="617"/>
                  </a:cubicBezTo>
                  <a:cubicBezTo>
                    <a:pt x="1461" y="615"/>
                    <a:pt x="1470" y="615"/>
                    <a:pt x="1480" y="615"/>
                  </a:cubicBezTo>
                  <a:close/>
                  <a:moveTo>
                    <a:pt x="476" y="970"/>
                  </a:moveTo>
                  <a:cubicBezTo>
                    <a:pt x="498" y="970"/>
                    <a:pt x="520" y="970"/>
                    <a:pt x="543" y="971"/>
                  </a:cubicBezTo>
                  <a:cubicBezTo>
                    <a:pt x="603" y="976"/>
                    <a:pt x="669" y="982"/>
                    <a:pt x="730" y="997"/>
                  </a:cubicBezTo>
                  <a:cubicBezTo>
                    <a:pt x="730" y="997"/>
                    <a:pt x="730" y="997"/>
                    <a:pt x="730" y="1002"/>
                  </a:cubicBezTo>
                  <a:cubicBezTo>
                    <a:pt x="624" y="1027"/>
                    <a:pt x="512" y="1058"/>
                    <a:pt x="401" y="1068"/>
                  </a:cubicBezTo>
                  <a:cubicBezTo>
                    <a:pt x="361" y="1071"/>
                    <a:pt x="324" y="1075"/>
                    <a:pt x="287" y="1075"/>
                  </a:cubicBezTo>
                  <a:cubicBezTo>
                    <a:pt x="271" y="1075"/>
                    <a:pt x="255" y="1074"/>
                    <a:pt x="239" y="1073"/>
                  </a:cubicBezTo>
                  <a:cubicBezTo>
                    <a:pt x="223" y="1068"/>
                    <a:pt x="208" y="1068"/>
                    <a:pt x="193" y="1058"/>
                  </a:cubicBezTo>
                  <a:cubicBezTo>
                    <a:pt x="178" y="1052"/>
                    <a:pt x="168" y="1037"/>
                    <a:pt x="163" y="1022"/>
                  </a:cubicBezTo>
                  <a:cubicBezTo>
                    <a:pt x="163" y="997"/>
                    <a:pt x="183" y="987"/>
                    <a:pt x="203" y="982"/>
                  </a:cubicBezTo>
                  <a:cubicBezTo>
                    <a:pt x="293" y="977"/>
                    <a:pt x="384" y="970"/>
                    <a:pt x="476" y="970"/>
                  </a:cubicBezTo>
                  <a:close/>
                  <a:moveTo>
                    <a:pt x="786" y="1078"/>
                  </a:moveTo>
                  <a:lnTo>
                    <a:pt x="786" y="1078"/>
                  </a:lnTo>
                  <a:cubicBezTo>
                    <a:pt x="781" y="1174"/>
                    <a:pt x="760" y="1270"/>
                    <a:pt x="735" y="1367"/>
                  </a:cubicBezTo>
                  <a:cubicBezTo>
                    <a:pt x="725" y="1412"/>
                    <a:pt x="710" y="1458"/>
                    <a:pt x="695" y="1503"/>
                  </a:cubicBezTo>
                  <a:cubicBezTo>
                    <a:pt x="684" y="1529"/>
                    <a:pt x="674" y="1554"/>
                    <a:pt x="659" y="1584"/>
                  </a:cubicBezTo>
                  <a:cubicBezTo>
                    <a:pt x="649" y="1605"/>
                    <a:pt x="639" y="1630"/>
                    <a:pt x="624" y="1645"/>
                  </a:cubicBezTo>
                  <a:cubicBezTo>
                    <a:pt x="619" y="1650"/>
                    <a:pt x="608" y="1655"/>
                    <a:pt x="603" y="1660"/>
                  </a:cubicBezTo>
                  <a:cubicBezTo>
                    <a:pt x="599" y="1662"/>
                    <a:pt x="595" y="1662"/>
                    <a:pt x="591" y="1662"/>
                  </a:cubicBezTo>
                  <a:cubicBezTo>
                    <a:pt x="561" y="1662"/>
                    <a:pt x="536" y="1632"/>
                    <a:pt x="527" y="1610"/>
                  </a:cubicBezTo>
                  <a:cubicBezTo>
                    <a:pt x="512" y="1574"/>
                    <a:pt x="527" y="1544"/>
                    <a:pt x="532" y="1508"/>
                  </a:cubicBezTo>
                  <a:cubicBezTo>
                    <a:pt x="548" y="1463"/>
                    <a:pt x="563" y="1417"/>
                    <a:pt x="583" y="1377"/>
                  </a:cubicBezTo>
                  <a:cubicBezTo>
                    <a:pt x="629" y="1285"/>
                    <a:pt x="689" y="1209"/>
                    <a:pt x="750" y="1128"/>
                  </a:cubicBezTo>
                  <a:cubicBezTo>
                    <a:pt x="760" y="1113"/>
                    <a:pt x="776" y="1093"/>
                    <a:pt x="786" y="1078"/>
                  </a:cubicBezTo>
                  <a:close/>
                  <a:moveTo>
                    <a:pt x="888" y="1074"/>
                  </a:moveTo>
                  <a:lnTo>
                    <a:pt x="888" y="1074"/>
                  </a:lnTo>
                  <a:cubicBezTo>
                    <a:pt x="1030" y="1170"/>
                    <a:pt x="1161" y="1276"/>
                    <a:pt x="1247" y="1432"/>
                  </a:cubicBezTo>
                  <a:cubicBezTo>
                    <a:pt x="1267" y="1468"/>
                    <a:pt x="1287" y="1508"/>
                    <a:pt x="1297" y="1549"/>
                  </a:cubicBezTo>
                  <a:cubicBezTo>
                    <a:pt x="1302" y="1579"/>
                    <a:pt x="1307" y="1610"/>
                    <a:pt x="1292" y="1640"/>
                  </a:cubicBezTo>
                  <a:cubicBezTo>
                    <a:pt x="1283" y="1658"/>
                    <a:pt x="1262" y="1676"/>
                    <a:pt x="1236" y="1676"/>
                  </a:cubicBezTo>
                  <a:cubicBezTo>
                    <a:pt x="1233" y="1676"/>
                    <a:pt x="1230" y="1676"/>
                    <a:pt x="1226" y="1676"/>
                  </a:cubicBezTo>
                  <a:cubicBezTo>
                    <a:pt x="1211" y="1670"/>
                    <a:pt x="1201" y="1660"/>
                    <a:pt x="1186" y="1650"/>
                  </a:cubicBezTo>
                  <a:cubicBezTo>
                    <a:pt x="1156" y="1620"/>
                    <a:pt x="1130" y="1579"/>
                    <a:pt x="1105" y="1544"/>
                  </a:cubicBezTo>
                  <a:cubicBezTo>
                    <a:pt x="1074" y="1498"/>
                    <a:pt x="1049" y="1448"/>
                    <a:pt x="1029" y="1402"/>
                  </a:cubicBezTo>
                  <a:cubicBezTo>
                    <a:pt x="983" y="1311"/>
                    <a:pt x="938" y="1220"/>
                    <a:pt x="902" y="1128"/>
                  </a:cubicBezTo>
                  <a:cubicBezTo>
                    <a:pt x="902" y="1119"/>
                    <a:pt x="898" y="1082"/>
                    <a:pt x="888" y="1074"/>
                  </a:cubicBezTo>
                  <a:close/>
                  <a:moveTo>
                    <a:pt x="1004" y="0"/>
                  </a:moveTo>
                  <a:cubicBezTo>
                    <a:pt x="906" y="0"/>
                    <a:pt x="838" y="198"/>
                    <a:pt x="821" y="267"/>
                  </a:cubicBezTo>
                  <a:cubicBezTo>
                    <a:pt x="791" y="389"/>
                    <a:pt x="776" y="510"/>
                    <a:pt x="781" y="632"/>
                  </a:cubicBezTo>
                  <a:cubicBezTo>
                    <a:pt x="710" y="485"/>
                    <a:pt x="593" y="358"/>
                    <a:pt x="436" y="353"/>
                  </a:cubicBezTo>
                  <a:cubicBezTo>
                    <a:pt x="360" y="353"/>
                    <a:pt x="274" y="389"/>
                    <a:pt x="274" y="475"/>
                  </a:cubicBezTo>
                  <a:cubicBezTo>
                    <a:pt x="269" y="597"/>
                    <a:pt x="421" y="728"/>
                    <a:pt x="502" y="799"/>
                  </a:cubicBezTo>
                  <a:cubicBezTo>
                    <a:pt x="543" y="835"/>
                    <a:pt x="583" y="865"/>
                    <a:pt x="629" y="895"/>
                  </a:cubicBezTo>
                  <a:cubicBezTo>
                    <a:pt x="579" y="891"/>
                    <a:pt x="527" y="888"/>
                    <a:pt x="476" y="888"/>
                  </a:cubicBezTo>
                  <a:cubicBezTo>
                    <a:pt x="414" y="888"/>
                    <a:pt x="351" y="892"/>
                    <a:pt x="289" y="900"/>
                  </a:cubicBezTo>
                  <a:cubicBezTo>
                    <a:pt x="208" y="911"/>
                    <a:pt x="1" y="956"/>
                    <a:pt x="82" y="1088"/>
                  </a:cubicBezTo>
                  <a:cubicBezTo>
                    <a:pt x="117" y="1149"/>
                    <a:pt x="197" y="1166"/>
                    <a:pt x="282" y="1166"/>
                  </a:cubicBezTo>
                  <a:cubicBezTo>
                    <a:pt x="367" y="1166"/>
                    <a:pt x="456" y="1149"/>
                    <a:pt x="512" y="1139"/>
                  </a:cubicBezTo>
                  <a:cubicBezTo>
                    <a:pt x="558" y="1128"/>
                    <a:pt x="603" y="1118"/>
                    <a:pt x="649" y="1108"/>
                  </a:cubicBezTo>
                  <a:lnTo>
                    <a:pt x="649" y="1108"/>
                  </a:lnTo>
                  <a:cubicBezTo>
                    <a:pt x="598" y="1179"/>
                    <a:pt x="553" y="1255"/>
                    <a:pt x="512" y="1336"/>
                  </a:cubicBezTo>
                  <a:cubicBezTo>
                    <a:pt x="467" y="1427"/>
                    <a:pt x="401" y="1569"/>
                    <a:pt x="446" y="1676"/>
                  </a:cubicBezTo>
                  <a:cubicBezTo>
                    <a:pt x="470" y="1732"/>
                    <a:pt x="517" y="1760"/>
                    <a:pt x="568" y="1760"/>
                  </a:cubicBezTo>
                  <a:cubicBezTo>
                    <a:pt x="595" y="1760"/>
                    <a:pt x="623" y="1752"/>
                    <a:pt x="649" y="1736"/>
                  </a:cubicBezTo>
                  <a:cubicBezTo>
                    <a:pt x="760" y="1660"/>
                    <a:pt x="791" y="1463"/>
                    <a:pt x="821" y="1346"/>
                  </a:cubicBezTo>
                  <a:cubicBezTo>
                    <a:pt x="831" y="1306"/>
                    <a:pt x="841" y="1260"/>
                    <a:pt x="852" y="1220"/>
                  </a:cubicBezTo>
                  <a:cubicBezTo>
                    <a:pt x="907" y="1372"/>
                    <a:pt x="978" y="1539"/>
                    <a:pt x="1090" y="1660"/>
                  </a:cubicBezTo>
                  <a:cubicBezTo>
                    <a:pt x="1130" y="1706"/>
                    <a:pt x="1197" y="1742"/>
                    <a:pt x="1259" y="1742"/>
                  </a:cubicBezTo>
                  <a:cubicBezTo>
                    <a:pt x="1307" y="1742"/>
                    <a:pt x="1352" y="1721"/>
                    <a:pt x="1378" y="1665"/>
                  </a:cubicBezTo>
                  <a:cubicBezTo>
                    <a:pt x="1444" y="1539"/>
                    <a:pt x="1318" y="1351"/>
                    <a:pt x="1237" y="1260"/>
                  </a:cubicBezTo>
                  <a:cubicBezTo>
                    <a:pt x="1161" y="1169"/>
                    <a:pt x="1069" y="1093"/>
                    <a:pt x="978" y="1027"/>
                  </a:cubicBezTo>
                  <a:cubicBezTo>
                    <a:pt x="1039" y="1007"/>
                    <a:pt x="1100" y="987"/>
                    <a:pt x="1156" y="966"/>
                  </a:cubicBezTo>
                  <a:cubicBezTo>
                    <a:pt x="1302" y="921"/>
                    <a:pt x="1551" y="850"/>
                    <a:pt x="1622" y="698"/>
                  </a:cubicBezTo>
                  <a:cubicBezTo>
                    <a:pt x="1674" y="589"/>
                    <a:pt x="1585" y="525"/>
                    <a:pt x="1486" y="525"/>
                  </a:cubicBezTo>
                  <a:cubicBezTo>
                    <a:pt x="1479" y="525"/>
                    <a:pt x="1472" y="525"/>
                    <a:pt x="1465" y="526"/>
                  </a:cubicBezTo>
                  <a:cubicBezTo>
                    <a:pt x="1313" y="546"/>
                    <a:pt x="1156" y="617"/>
                    <a:pt x="1019" y="703"/>
                  </a:cubicBezTo>
                  <a:cubicBezTo>
                    <a:pt x="1039" y="667"/>
                    <a:pt x="1049" y="632"/>
                    <a:pt x="1064" y="597"/>
                  </a:cubicBezTo>
                  <a:cubicBezTo>
                    <a:pt x="1095" y="495"/>
                    <a:pt x="1110" y="394"/>
                    <a:pt x="1115" y="293"/>
                  </a:cubicBezTo>
                  <a:cubicBezTo>
                    <a:pt x="1120" y="222"/>
                    <a:pt x="1135" y="95"/>
                    <a:pt x="1080" y="39"/>
                  </a:cubicBezTo>
                  <a:cubicBezTo>
                    <a:pt x="1053" y="12"/>
                    <a:pt x="1028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5179712" y="3961520"/>
              <a:ext cx="147327" cy="155713"/>
            </a:xfrm>
            <a:custGeom>
              <a:avLst/>
              <a:gdLst/>
              <a:ahLst/>
              <a:cxnLst/>
              <a:rect l="l" t="t" r="r" b="b"/>
              <a:pathLst>
                <a:path w="1669" h="1764" extrusionOk="0">
                  <a:moveTo>
                    <a:pt x="978" y="95"/>
                  </a:moveTo>
                  <a:cubicBezTo>
                    <a:pt x="984" y="95"/>
                    <a:pt x="992" y="98"/>
                    <a:pt x="998" y="105"/>
                  </a:cubicBezTo>
                  <a:cubicBezTo>
                    <a:pt x="1013" y="115"/>
                    <a:pt x="1023" y="140"/>
                    <a:pt x="1028" y="160"/>
                  </a:cubicBezTo>
                  <a:cubicBezTo>
                    <a:pt x="1039" y="282"/>
                    <a:pt x="1023" y="399"/>
                    <a:pt x="993" y="515"/>
                  </a:cubicBezTo>
                  <a:cubicBezTo>
                    <a:pt x="968" y="632"/>
                    <a:pt x="917" y="728"/>
                    <a:pt x="856" y="819"/>
                  </a:cubicBezTo>
                  <a:cubicBezTo>
                    <a:pt x="846" y="718"/>
                    <a:pt x="846" y="611"/>
                    <a:pt x="861" y="505"/>
                  </a:cubicBezTo>
                  <a:cubicBezTo>
                    <a:pt x="866" y="449"/>
                    <a:pt x="876" y="388"/>
                    <a:pt x="892" y="333"/>
                  </a:cubicBezTo>
                  <a:cubicBezTo>
                    <a:pt x="907" y="262"/>
                    <a:pt x="927" y="191"/>
                    <a:pt x="947" y="125"/>
                  </a:cubicBezTo>
                  <a:cubicBezTo>
                    <a:pt x="951" y="108"/>
                    <a:pt x="964" y="95"/>
                    <a:pt x="978" y="95"/>
                  </a:cubicBezTo>
                  <a:close/>
                  <a:moveTo>
                    <a:pt x="440" y="441"/>
                  </a:moveTo>
                  <a:cubicBezTo>
                    <a:pt x="527" y="441"/>
                    <a:pt x="627" y="551"/>
                    <a:pt x="669" y="611"/>
                  </a:cubicBezTo>
                  <a:cubicBezTo>
                    <a:pt x="725" y="692"/>
                    <a:pt x="760" y="789"/>
                    <a:pt x="775" y="885"/>
                  </a:cubicBezTo>
                  <a:cubicBezTo>
                    <a:pt x="775" y="885"/>
                    <a:pt x="775" y="890"/>
                    <a:pt x="780" y="895"/>
                  </a:cubicBezTo>
                  <a:cubicBezTo>
                    <a:pt x="704" y="844"/>
                    <a:pt x="628" y="794"/>
                    <a:pt x="562" y="738"/>
                  </a:cubicBezTo>
                  <a:cubicBezTo>
                    <a:pt x="512" y="692"/>
                    <a:pt x="279" y="485"/>
                    <a:pt x="416" y="444"/>
                  </a:cubicBezTo>
                  <a:cubicBezTo>
                    <a:pt x="424" y="442"/>
                    <a:pt x="432" y="441"/>
                    <a:pt x="440" y="441"/>
                  </a:cubicBezTo>
                  <a:close/>
                  <a:moveTo>
                    <a:pt x="1473" y="615"/>
                  </a:moveTo>
                  <a:cubicBezTo>
                    <a:pt x="1500" y="615"/>
                    <a:pt x="1536" y="624"/>
                    <a:pt x="1540" y="652"/>
                  </a:cubicBezTo>
                  <a:cubicBezTo>
                    <a:pt x="1540" y="692"/>
                    <a:pt x="1489" y="723"/>
                    <a:pt x="1464" y="743"/>
                  </a:cubicBezTo>
                  <a:cubicBezTo>
                    <a:pt x="1454" y="748"/>
                    <a:pt x="1444" y="753"/>
                    <a:pt x="1434" y="758"/>
                  </a:cubicBezTo>
                  <a:cubicBezTo>
                    <a:pt x="1272" y="854"/>
                    <a:pt x="1089" y="910"/>
                    <a:pt x="907" y="956"/>
                  </a:cubicBezTo>
                  <a:cubicBezTo>
                    <a:pt x="902" y="956"/>
                    <a:pt x="892" y="951"/>
                    <a:pt x="887" y="951"/>
                  </a:cubicBezTo>
                  <a:cubicBezTo>
                    <a:pt x="912" y="885"/>
                    <a:pt x="978" y="839"/>
                    <a:pt x="1049" y="794"/>
                  </a:cubicBezTo>
                  <a:cubicBezTo>
                    <a:pt x="1135" y="738"/>
                    <a:pt x="1221" y="692"/>
                    <a:pt x="1312" y="662"/>
                  </a:cubicBezTo>
                  <a:cubicBezTo>
                    <a:pt x="1358" y="642"/>
                    <a:pt x="1403" y="627"/>
                    <a:pt x="1454" y="616"/>
                  </a:cubicBezTo>
                  <a:cubicBezTo>
                    <a:pt x="1459" y="615"/>
                    <a:pt x="1466" y="615"/>
                    <a:pt x="1473" y="615"/>
                  </a:cubicBezTo>
                  <a:close/>
                  <a:moveTo>
                    <a:pt x="448" y="974"/>
                  </a:moveTo>
                  <a:cubicBezTo>
                    <a:pt x="477" y="974"/>
                    <a:pt x="507" y="975"/>
                    <a:pt x="537" y="976"/>
                  </a:cubicBezTo>
                  <a:cubicBezTo>
                    <a:pt x="603" y="976"/>
                    <a:pt x="669" y="986"/>
                    <a:pt x="730" y="1001"/>
                  </a:cubicBezTo>
                  <a:cubicBezTo>
                    <a:pt x="623" y="1032"/>
                    <a:pt x="512" y="1062"/>
                    <a:pt x="400" y="1072"/>
                  </a:cubicBezTo>
                  <a:cubicBezTo>
                    <a:pt x="372" y="1075"/>
                    <a:pt x="346" y="1076"/>
                    <a:pt x="319" y="1076"/>
                  </a:cubicBezTo>
                  <a:cubicBezTo>
                    <a:pt x="293" y="1076"/>
                    <a:pt x="266" y="1075"/>
                    <a:pt x="238" y="1072"/>
                  </a:cubicBezTo>
                  <a:cubicBezTo>
                    <a:pt x="223" y="1072"/>
                    <a:pt x="208" y="1072"/>
                    <a:pt x="193" y="1062"/>
                  </a:cubicBezTo>
                  <a:cubicBezTo>
                    <a:pt x="177" y="1057"/>
                    <a:pt x="167" y="1042"/>
                    <a:pt x="162" y="1027"/>
                  </a:cubicBezTo>
                  <a:cubicBezTo>
                    <a:pt x="157" y="1001"/>
                    <a:pt x="177" y="986"/>
                    <a:pt x="203" y="986"/>
                  </a:cubicBezTo>
                  <a:cubicBezTo>
                    <a:pt x="284" y="979"/>
                    <a:pt x="366" y="974"/>
                    <a:pt x="448" y="974"/>
                  </a:cubicBezTo>
                  <a:close/>
                  <a:moveTo>
                    <a:pt x="785" y="1082"/>
                  </a:moveTo>
                  <a:lnTo>
                    <a:pt x="785" y="1082"/>
                  </a:lnTo>
                  <a:cubicBezTo>
                    <a:pt x="780" y="1179"/>
                    <a:pt x="760" y="1275"/>
                    <a:pt x="735" y="1366"/>
                  </a:cubicBezTo>
                  <a:cubicBezTo>
                    <a:pt x="725" y="1412"/>
                    <a:pt x="709" y="1457"/>
                    <a:pt x="689" y="1503"/>
                  </a:cubicBezTo>
                  <a:cubicBezTo>
                    <a:pt x="679" y="1528"/>
                    <a:pt x="674" y="1559"/>
                    <a:pt x="659" y="1584"/>
                  </a:cubicBezTo>
                  <a:cubicBezTo>
                    <a:pt x="649" y="1609"/>
                    <a:pt x="638" y="1629"/>
                    <a:pt x="618" y="1650"/>
                  </a:cubicBezTo>
                  <a:cubicBezTo>
                    <a:pt x="613" y="1655"/>
                    <a:pt x="608" y="1660"/>
                    <a:pt x="598" y="1660"/>
                  </a:cubicBezTo>
                  <a:cubicBezTo>
                    <a:pt x="594" y="1661"/>
                    <a:pt x="590" y="1662"/>
                    <a:pt x="586" y="1662"/>
                  </a:cubicBezTo>
                  <a:cubicBezTo>
                    <a:pt x="560" y="1662"/>
                    <a:pt x="536" y="1636"/>
                    <a:pt x="527" y="1614"/>
                  </a:cubicBezTo>
                  <a:cubicBezTo>
                    <a:pt x="512" y="1579"/>
                    <a:pt x="522" y="1548"/>
                    <a:pt x="532" y="1513"/>
                  </a:cubicBezTo>
                  <a:cubicBezTo>
                    <a:pt x="542" y="1467"/>
                    <a:pt x="562" y="1422"/>
                    <a:pt x="583" y="1381"/>
                  </a:cubicBezTo>
                  <a:cubicBezTo>
                    <a:pt x="628" y="1290"/>
                    <a:pt x="684" y="1209"/>
                    <a:pt x="745" y="1133"/>
                  </a:cubicBezTo>
                  <a:cubicBezTo>
                    <a:pt x="760" y="1113"/>
                    <a:pt x="770" y="1098"/>
                    <a:pt x="785" y="1082"/>
                  </a:cubicBezTo>
                  <a:close/>
                  <a:moveTo>
                    <a:pt x="887" y="1072"/>
                  </a:moveTo>
                  <a:lnTo>
                    <a:pt x="887" y="1072"/>
                  </a:lnTo>
                  <a:cubicBezTo>
                    <a:pt x="1028" y="1174"/>
                    <a:pt x="1160" y="1280"/>
                    <a:pt x="1246" y="1432"/>
                  </a:cubicBezTo>
                  <a:cubicBezTo>
                    <a:pt x="1267" y="1472"/>
                    <a:pt x="1282" y="1513"/>
                    <a:pt x="1292" y="1553"/>
                  </a:cubicBezTo>
                  <a:cubicBezTo>
                    <a:pt x="1302" y="1584"/>
                    <a:pt x="1307" y="1614"/>
                    <a:pt x="1292" y="1640"/>
                  </a:cubicBezTo>
                  <a:cubicBezTo>
                    <a:pt x="1283" y="1662"/>
                    <a:pt x="1259" y="1676"/>
                    <a:pt x="1236" y="1676"/>
                  </a:cubicBezTo>
                  <a:cubicBezTo>
                    <a:pt x="1233" y="1676"/>
                    <a:pt x="1229" y="1676"/>
                    <a:pt x="1226" y="1675"/>
                  </a:cubicBezTo>
                  <a:cubicBezTo>
                    <a:pt x="1211" y="1675"/>
                    <a:pt x="1196" y="1665"/>
                    <a:pt x="1185" y="1655"/>
                  </a:cubicBezTo>
                  <a:cubicBezTo>
                    <a:pt x="1150" y="1624"/>
                    <a:pt x="1125" y="1584"/>
                    <a:pt x="1104" y="1543"/>
                  </a:cubicBezTo>
                  <a:cubicBezTo>
                    <a:pt x="1074" y="1503"/>
                    <a:pt x="1049" y="1452"/>
                    <a:pt x="1023" y="1407"/>
                  </a:cubicBezTo>
                  <a:cubicBezTo>
                    <a:pt x="983" y="1315"/>
                    <a:pt x="937" y="1224"/>
                    <a:pt x="902" y="1128"/>
                  </a:cubicBezTo>
                  <a:cubicBezTo>
                    <a:pt x="897" y="1118"/>
                    <a:pt x="892" y="1077"/>
                    <a:pt x="887" y="1072"/>
                  </a:cubicBezTo>
                  <a:close/>
                  <a:moveTo>
                    <a:pt x="1003" y="0"/>
                  </a:moveTo>
                  <a:cubicBezTo>
                    <a:pt x="903" y="0"/>
                    <a:pt x="837" y="201"/>
                    <a:pt x="821" y="267"/>
                  </a:cubicBezTo>
                  <a:cubicBezTo>
                    <a:pt x="790" y="388"/>
                    <a:pt x="775" y="510"/>
                    <a:pt x="780" y="632"/>
                  </a:cubicBezTo>
                  <a:cubicBezTo>
                    <a:pt x="709" y="490"/>
                    <a:pt x="593" y="363"/>
                    <a:pt x="436" y="358"/>
                  </a:cubicBezTo>
                  <a:cubicBezTo>
                    <a:pt x="432" y="358"/>
                    <a:pt x="427" y="358"/>
                    <a:pt x="423" y="358"/>
                  </a:cubicBezTo>
                  <a:cubicBezTo>
                    <a:pt x="350" y="358"/>
                    <a:pt x="273" y="398"/>
                    <a:pt x="269" y="480"/>
                  </a:cubicBezTo>
                  <a:cubicBezTo>
                    <a:pt x="269" y="596"/>
                    <a:pt x="421" y="728"/>
                    <a:pt x="502" y="799"/>
                  </a:cubicBezTo>
                  <a:cubicBezTo>
                    <a:pt x="537" y="834"/>
                    <a:pt x="583" y="870"/>
                    <a:pt x="623" y="900"/>
                  </a:cubicBezTo>
                  <a:cubicBezTo>
                    <a:pt x="567" y="892"/>
                    <a:pt x="512" y="889"/>
                    <a:pt x="456" y="889"/>
                  </a:cubicBezTo>
                  <a:cubicBezTo>
                    <a:pt x="400" y="889"/>
                    <a:pt x="345" y="892"/>
                    <a:pt x="289" y="900"/>
                  </a:cubicBezTo>
                  <a:cubicBezTo>
                    <a:pt x="208" y="915"/>
                    <a:pt x="0" y="961"/>
                    <a:pt x="81" y="1093"/>
                  </a:cubicBezTo>
                  <a:cubicBezTo>
                    <a:pt x="115" y="1151"/>
                    <a:pt x="191" y="1169"/>
                    <a:pt x="272" y="1169"/>
                  </a:cubicBezTo>
                  <a:cubicBezTo>
                    <a:pt x="359" y="1169"/>
                    <a:pt x="452" y="1149"/>
                    <a:pt x="507" y="1138"/>
                  </a:cubicBezTo>
                  <a:cubicBezTo>
                    <a:pt x="557" y="1133"/>
                    <a:pt x="603" y="1123"/>
                    <a:pt x="649" y="1113"/>
                  </a:cubicBezTo>
                  <a:lnTo>
                    <a:pt x="649" y="1113"/>
                  </a:lnTo>
                  <a:cubicBezTo>
                    <a:pt x="598" y="1184"/>
                    <a:pt x="547" y="1255"/>
                    <a:pt x="507" y="1336"/>
                  </a:cubicBezTo>
                  <a:cubicBezTo>
                    <a:pt x="461" y="1432"/>
                    <a:pt x="400" y="1574"/>
                    <a:pt x="446" y="1680"/>
                  </a:cubicBezTo>
                  <a:cubicBezTo>
                    <a:pt x="465" y="1735"/>
                    <a:pt x="512" y="1763"/>
                    <a:pt x="562" y="1763"/>
                  </a:cubicBezTo>
                  <a:cubicBezTo>
                    <a:pt x="591" y="1763"/>
                    <a:pt x="621" y="1754"/>
                    <a:pt x="649" y="1736"/>
                  </a:cubicBezTo>
                  <a:cubicBezTo>
                    <a:pt x="760" y="1665"/>
                    <a:pt x="790" y="1467"/>
                    <a:pt x="821" y="1351"/>
                  </a:cubicBezTo>
                  <a:cubicBezTo>
                    <a:pt x="831" y="1305"/>
                    <a:pt x="841" y="1265"/>
                    <a:pt x="846" y="1219"/>
                  </a:cubicBezTo>
                  <a:cubicBezTo>
                    <a:pt x="907" y="1376"/>
                    <a:pt x="978" y="1543"/>
                    <a:pt x="1089" y="1665"/>
                  </a:cubicBezTo>
                  <a:cubicBezTo>
                    <a:pt x="1129" y="1710"/>
                    <a:pt x="1196" y="1745"/>
                    <a:pt x="1257" y="1745"/>
                  </a:cubicBezTo>
                  <a:cubicBezTo>
                    <a:pt x="1306" y="1745"/>
                    <a:pt x="1351" y="1723"/>
                    <a:pt x="1378" y="1670"/>
                  </a:cubicBezTo>
                  <a:cubicBezTo>
                    <a:pt x="1439" y="1538"/>
                    <a:pt x="1312" y="1356"/>
                    <a:pt x="1236" y="1260"/>
                  </a:cubicBezTo>
                  <a:cubicBezTo>
                    <a:pt x="1160" y="1174"/>
                    <a:pt x="1069" y="1098"/>
                    <a:pt x="973" y="1027"/>
                  </a:cubicBezTo>
                  <a:cubicBezTo>
                    <a:pt x="1034" y="1011"/>
                    <a:pt x="1094" y="991"/>
                    <a:pt x="1155" y="971"/>
                  </a:cubicBezTo>
                  <a:cubicBezTo>
                    <a:pt x="1302" y="920"/>
                    <a:pt x="1550" y="854"/>
                    <a:pt x="1621" y="702"/>
                  </a:cubicBezTo>
                  <a:cubicBezTo>
                    <a:pt x="1668" y="594"/>
                    <a:pt x="1579" y="529"/>
                    <a:pt x="1485" y="529"/>
                  </a:cubicBezTo>
                  <a:cubicBezTo>
                    <a:pt x="1478" y="529"/>
                    <a:pt x="1471" y="530"/>
                    <a:pt x="1464" y="530"/>
                  </a:cubicBezTo>
                  <a:cubicBezTo>
                    <a:pt x="1312" y="551"/>
                    <a:pt x="1150" y="621"/>
                    <a:pt x="1018" y="708"/>
                  </a:cubicBezTo>
                  <a:cubicBezTo>
                    <a:pt x="1034" y="672"/>
                    <a:pt x="1049" y="637"/>
                    <a:pt x="1059" y="596"/>
                  </a:cubicBezTo>
                  <a:cubicBezTo>
                    <a:pt x="1094" y="500"/>
                    <a:pt x="1110" y="399"/>
                    <a:pt x="1115" y="292"/>
                  </a:cubicBezTo>
                  <a:cubicBezTo>
                    <a:pt x="1120" y="221"/>
                    <a:pt x="1135" y="100"/>
                    <a:pt x="1079" y="39"/>
                  </a:cubicBezTo>
                  <a:cubicBezTo>
                    <a:pt x="1052" y="12"/>
                    <a:pt x="1026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5058515" y="2012744"/>
              <a:ext cx="86419" cy="119521"/>
            </a:xfrm>
            <a:custGeom>
              <a:avLst/>
              <a:gdLst/>
              <a:ahLst/>
              <a:cxnLst/>
              <a:rect l="l" t="t" r="r" b="b"/>
              <a:pathLst>
                <a:path w="979" h="1354" extrusionOk="0">
                  <a:moveTo>
                    <a:pt x="681" y="1"/>
                  </a:moveTo>
                  <a:cubicBezTo>
                    <a:pt x="635" y="1"/>
                    <a:pt x="588" y="11"/>
                    <a:pt x="547" y="30"/>
                  </a:cubicBezTo>
                  <a:cubicBezTo>
                    <a:pt x="365" y="111"/>
                    <a:pt x="188" y="324"/>
                    <a:pt x="127" y="511"/>
                  </a:cubicBezTo>
                  <a:cubicBezTo>
                    <a:pt x="61" y="719"/>
                    <a:pt x="0" y="977"/>
                    <a:pt x="46" y="1195"/>
                  </a:cubicBezTo>
                  <a:cubicBezTo>
                    <a:pt x="56" y="1231"/>
                    <a:pt x="71" y="1276"/>
                    <a:pt x="97" y="1302"/>
                  </a:cubicBezTo>
                  <a:cubicBezTo>
                    <a:pt x="131" y="1340"/>
                    <a:pt x="180" y="1353"/>
                    <a:pt x="228" y="1353"/>
                  </a:cubicBezTo>
                  <a:cubicBezTo>
                    <a:pt x="237" y="1353"/>
                    <a:pt x="245" y="1353"/>
                    <a:pt x="254" y="1352"/>
                  </a:cubicBezTo>
                  <a:cubicBezTo>
                    <a:pt x="380" y="1342"/>
                    <a:pt x="487" y="1266"/>
                    <a:pt x="578" y="1185"/>
                  </a:cubicBezTo>
                  <a:cubicBezTo>
                    <a:pt x="780" y="993"/>
                    <a:pt x="932" y="739"/>
                    <a:pt x="968" y="461"/>
                  </a:cubicBezTo>
                  <a:cubicBezTo>
                    <a:pt x="978" y="375"/>
                    <a:pt x="978" y="288"/>
                    <a:pt x="953" y="212"/>
                  </a:cubicBezTo>
                  <a:cubicBezTo>
                    <a:pt x="927" y="131"/>
                    <a:pt x="872" y="55"/>
                    <a:pt x="796" y="25"/>
                  </a:cubicBezTo>
                  <a:cubicBezTo>
                    <a:pt x="760" y="9"/>
                    <a:pt x="721" y="1"/>
                    <a:pt x="681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4732527" y="2012744"/>
              <a:ext cx="86419" cy="119521"/>
            </a:xfrm>
            <a:custGeom>
              <a:avLst/>
              <a:gdLst/>
              <a:ahLst/>
              <a:cxnLst/>
              <a:rect l="l" t="t" r="r" b="b"/>
              <a:pathLst>
                <a:path w="979" h="1354" extrusionOk="0">
                  <a:moveTo>
                    <a:pt x="298" y="1"/>
                  </a:moveTo>
                  <a:cubicBezTo>
                    <a:pt x="258" y="1"/>
                    <a:pt x="218" y="9"/>
                    <a:pt x="183" y="25"/>
                  </a:cubicBezTo>
                  <a:cubicBezTo>
                    <a:pt x="107" y="55"/>
                    <a:pt x="51" y="131"/>
                    <a:pt x="26" y="212"/>
                  </a:cubicBezTo>
                  <a:cubicBezTo>
                    <a:pt x="1" y="288"/>
                    <a:pt x="1" y="375"/>
                    <a:pt x="11" y="461"/>
                  </a:cubicBezTo>
                  <a:cubicBezTo>
                    <a:pt x="46" y="739"/>
                    <a:pt x="198" y="993"/>
                    <a:pt x="401" y="1185"/>
                  </a:cubicBezTo>
                  <a:cubicBezTo>
                    <a:pt x="492" y="1266"/>
                    <a:pt x="598" y="1342"/>
                    <a:pt x="725" y="1352"/>
                  </a:cubicBezTo>
                  <a:cubicBezTo>
                    <a:pt x="733" y="1353"/>
                    <a:pt x="742" y="1353"/>
                    <a:pt x="750" y="1353"/>
                  </a:cubicBezTo>
                  <a:cubicBezTo>
                    <a:pt x="799" y="1353"/>
                    <a:pt x="848" y="1340"/>
                    <a:pt x="882" y="1302"/>
                  </a:cubicBezTo>
                  <a:cubicBezTo>
                    <a:pt x="907" y="1276"/>
                    <a:pt x="922" y="1231"/>
                    <a:pt x="933" y="1195"/>
                  </a:cubicBezTo>
                  <a:cubicBezTo>
                    <a:pt x="978" y="977"/>
                    <a:pt x="917" y="719"/>
                    <a:pt x="852" y="511"/>
                  </a:cubicBezTo>
                  <a:cubicBezTo>
                    <a:pt x="791" y="324"/>
                    <a:pt x="613" y="111"/>
                    <a:pt x="431" y="30"/>
                  </a:cubicBezTo>
                  <a:cubicBezTo>
                    <a:pt x="390" y="11"/>
                    <a:pt x="344" y="1"/>
                    <a:pt x="298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4771896" y="1802040"/>
              <a:ext cx="328727" cy="457075"/>
            </a:xfrm>
            <a:custGeom>
              <a:avLst/>
              <a:gdLst/>
              <a:ahLst/>
              <a:cxnLst/>
              <a:rect l="l" t="t" r="r" b="b"/>
              <a:pathLst>
                <a:path w="3724" h="5178" extrusionOk="0">
                  <a:moveTo>
                    <a:pt x="1788" y="1"/>
                  </a:moveTo>
                  <a:cubicBezTo>
                    <a:pt x="1519" y="1"/>
                    <a:pt x="1250" y="38"/>
                    <a:pt x="998" y="127"/>
                  </a:cubicBezTo>
                  <a:cubicBezTo>
                    <a:pt x="563" y="284"/>
                    <a:pt x="86" y="634"/>
                    <a:pt x="51" y="1130"/>
                  </a:cubicBezTo>
                  <a:cubicBezTo>
                    <a:pt x="0" y="1789"/>
                    <a:pt x="81" y="2498"/>
                    <a:pt x="188" y="3152"/>
                  </a:cubicBezTo>
                  <a:cubicBezTo>
                    <a:pt x="337" y="4104"/>
                    <a:pt x="928" y="5177"/>
                    <a:pt x="1959" y="5177"/>
                  </a:cubicBezTo>
                  <a:cubicBezTo>
                    <a:pt x="2085" y="5177"/>
                    <a:pt x="2217" y="5161"/>
                    <a:pt x="2356" y="5127"/>
                  </a:cubicBezTo>
                  <a:cubicBezTo>
                    <a:pt x="3050" y="4960"/>
                    <a:pt x="3445" y="4352"/>
                    <a:pt x="3567" y="3678"/>
                  </a:cubicBezTo>
                  <a:cubicBezTo>
                    <a:pt x="3668" y="3091"/>
                    <a:pt x="3724" y="2407"/>
                    <a:pt x="3713" y="1814"/>
                  </a:cubicBezTo>
                  <a:cubicBezTo>
                    <a:pt x="3708" y="1323"/>
                    <a:pt x="3577" y="735"/>
                    <a:pt x="3187" y="401"/>
                  </a:cubicBezTo>
                  <a:cubicBezTo>
                    <a:pt x="2933" y="178"/>
                    <a:pt x="2594" y="82"/>
                    <a:pt x="2260" y="36"/>
                  </a:cubicBezTo>
                  <a:cubicBezTo>
                    <a:pt x="2104" y="14"/>
                    <a:pt x="1946" y="1"/>
                    <a:pt x="1788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4763863" y="1770527"/>
              <a:ext cx="407819" cy="276999"/>
            </a:xfrm>
            <a:custGeom>
              <a:avLst/>
              <a:gdLst/>
              <a:ahLst/>
              <a:cxnLst/>
              <a:rect l="l" t="t" r="r" b="b"/>
              <a:pathLst>
                <a:path w="4620" h="3138" extrusionOk="0">
                  <a:moveTo>
                    <a:pt x="1759" y="0"/>
                  </a:moveTo>
                  <a:cubicBezTo>
                    <a:pt x="1710" y="0"/>
                    <a:pt x="1661" y="1"/>
                    <a:pt x="1611" y="3"/>
                  </a:cubicBezTo>
                  <a:cubicBezTo>
                    <a:pt x="1393" y="8"/>
                    <a:pt x="1160" y="39"/>
                    <a:pt x="983" y="165"/>
                  </a:cubicBezTo>
                  <a:cubicBezTo>
                    <a:pt x="0" y="864"/>
                    <a:pt x="2964" y="2622"/>
                    <a:pt x="3475" y="2891"/>
                  </a:cubicBezTo>
                  <a:cubicBezTo>
                    <a:pt x="3718" y="3014"/>
                    <a:pt x="3986" y="3138"/>
                    <a:pt x="4255" y="3138"/>
                  </a:cubicBezTo>
                  <a:cubicBezTo>
                    <a:pt x="4306" y="3138"/>
                    <a:pt x="4356" y="3133"/>
                    <a:pt x="4407" y="3124"/>
                  </a:cubicBezTo>
                  <a:cubicBezTo>
                    <a:pt x="4443" y="3119"/>
                    <a:pt x="4473" y="3108"/>
                    <a:pt x="4498" y="3083"/>
                  </a:cubicBezTo>
                  <a:cubicBezTo>
                    <a:pt x="4524" y="3058"/>
                    <a:pt x="4529" y="3017"/>
                    <a:pt x="4539" y="2982"/>
                  </a:cubicBezTo>
                  <a:cubicBezTo>
                    <a:pt x="4620" y="2435"/>
                    <a:pt x="4362" y="1888"/>
                    <a:pt x="4048" y="1432"/>
                  </a:cubicBezTo>
                  <a:cubicBezTo>
                    <a:pt x="3835" y="1123"/>
                    <a:pt x="3597" y="834"/>
                    <a:pt x="3338" y="565"/>
                  </a:cubicBezTo>
                  <a:cubicBezTo>
                    <a:pt x="3212" y="439"/>
                    <a:pt x="3075" y="312"/>
                    <a:pt x="2923" y="226"/>
                  </a:cubicBezTo>
                  <a:cubicBezTo>
                    <a:pt x="2741" y="125"/>
                    <a:pt x="2533" y="79"/>
                    <a:pt x="2330" y="44"/>
                  </a:cubicBezTo>
                  <a:cubicBezTo>
                    <a:pt x="2141" y="15"/>
                    <a:pt x="1951" y="0"/>
                    <a:pt x="1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4751770" y="1776529"/>
              <a:ext cx="166394" cy="250341"/>
            </a:xfrm>
            <a:custGeom>
              <a:avLst/>
              <a:gdLst/>
              <a:ahLst/>
              <a:cxnLst/>
              <a:rect l="l" t="t" r="r" b="b"/>
              <a:pathLst>
                <a:path w="1885" h="2836" extrusionOk="0">
                  <a:moveTo>
                    <a:pt x="1388" y="1"/>
                  </a:moveTo>
                  <a:cubicBezTo>
                    <a:pt x="1292" y="1"/>
                    <a:pt x="1195" y="18"/>
                    <a:pt x="1110" y="47"/>
                  </a:cubicBezTo>
                  <a:cubicBezTo>
                    <a:pt x="618" y="219"/>
                    <a:pt x="299" y="710"/>
                    <a:pt x="152" y="1212"/>
                  </a:cubicBezTo>
                  <a:cubicBezTo>
                    <a:pt x="36" y="1617"/>
                    <a:pt x="0" y="2048"/>
                    <a:pt x="61" y="2468"/>
                  </a:cubicBezTo>
                  <a:cubicBezTo>
                    <a:pt x="71" y="2544"/>
                    <a:pt x="86" y="2625"/>
                    <a:pt x="132" y="2686"/>
                  </a:cubicBezTo>
                  <a:cubicBezTo>
                    <a:pt x="198" y="2790"/>
                    <a:pt x="322" y="2835"/>
                    <a:pt x="447" y="2835"/>
                  </a:cubicBezTo>
                  <a:cubicBezTo>
                    <a:pt x="486" y="2835"/>
                    <a:pt x="525" y="2831"/>
                    <a:pt x="563" y="2823"/>
                  </a:cubicBezTo>
                  <a:cubicBezTo>
                    <a:pt x="958" y="2736"/>
                    <a:pt x="1196" y="2341"/>
                    <a:pt x="1363" y="1972"/>
                  </a:cubicBezTo>
                  <a:cubicBezTo>
                    <a:pt x="1576" y="1511"/>
                    <a:pt x="1758" y="1029"/>
                    <a:pt x="1814" y="523"/>
                  </a:cubicBezTo>
                  <a:cubicBezTo>
                    <a:pt x="1834" y="330"/>
                    <a:pt x="1885" y="183"/>
                    <a:pt x="1697" y="77"/>
                  </a:cubicBezTo>
                  <a:cubicBezTo>
                    <a:pt x="1606" y="23"/>
                    <a:pt x="1497" y="1"/>
                    <a:pt x="138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4849663" y="2311279"/>
              <a:ext cx="171337" cy="323960"/>
            </a:xfrm>
            <a:custGeom>
              <a:avLst/>
              <a:gdLst/>
              <a:ahLst/>
              <a:cxnLst/>
              <a:rect l="l" t="t" r="r" b="b"/>
              <a:pathLst>
                <a:path w="1941" h="3670" extrusionOk="0">
                  <a:moveTo>
                    <a:pt x="1533" y="1"/>
                  </a:moveTo>
                  <a:cubicBezTo>
                    <a:pt x="1527" y="1"/>
                    <a:pt x="1521" y="1"/>
                    <a:pt x="1515" y="1"/>
                  </a:cubicBezTo>
                  <a:lnTo>
                    <a:pt x="203" y="82"/>
                  </a:lnTo>
                  <a:cubicBezTo>
                    <a:pt x="87" y="88"/>
                    <a:pt x="1" y="189"/>
                    <a:pt x="6" y="305"/>
                  </a:cubicBezTo>
                  <a:lnTo>
                    <a:pt x="198" y="3471"/>
                  </a:lnTo>
                  <a:cubicBezTo>
                    <a:pt x="208" y="3582"/>
                    <a:pt x="295" y="3670"/>
                    <a:pt x="404" y="3670"/>
                  </a:cubicBezTo>
                  <a:cubicBezTo>
                    <a:pt x="409" y="3670"/>
                    <a:pt x="415" y="3669"/>
                    <a:pt x="421" y="3669"/>
                  </a:cubicBezTo>
                  <a:lnTo>
                    <a:pt x="1738" y="3588"/>
                  </a:lnTo>
                  <a:cubicBezTo>
                    <a:pt x="1850" y="3583"/>
                    <a:pt x="1941" y="3481"/>
                    <a:pt x="1931" y="3365"/>
                  </a:cubicBezTo>
                  <a:lnTo>
                    <a:pt x="1738" y="199"/>
                  </a:lnTo>
                  <a:cubicBezTo>
                    <a:pt x="1733" y="88"/>
                    <a:pt x="1642" y="1"/>
                    <a:pt x="15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4953383" y="2339968"/>
              <a:ext cx="25599" cy="25599"/>
            </a:xfrm>
            <a:custGeom>
              <a:avLst/>
              <a:gdLst/>
              <a:ahLst/>
              <a:cxnLst/>
              <a:rect l="l" t="t" r="r" b="b"/>
              <a:pathLst>
                <a:path w="290" h="290" extrusionOk="0">
                  <a:moveTo>
                    <a:pt x="148" y="1"/>
                  </a:moveTo>
                  <a:cubicBezTo>
                    <a:pt x="67" y="1"/>
                    <a:pt x="1" y="66"/>
                    <a:pt x="1" y="148"/>
                  </a:cubicBezTo>
                  <a:cubicBezTo>
                    <a:pt x="1" y="224"/>
                    <a:pt x="67" y="289"/>
                    <a:pt x="148" y="289"/>
                  </a:cubicBezTo>
                  <a:cubicBezTo>
                    <a:pt x="224" y="289"/>
                    <a:pt x="290" y="224"/>
                    <a:pt x="290" y="148"/>
                  </a:cubicBezTo>
                  <a:cubicBezTo>
                    <a:pt x="290" y="66"/>
                    <a:pt x="224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4602855" y="2458252"/>
              <a:ext cx="357768" cy="547025"/>
            </a:xfrm>
            <a:custGeom>
              <a:avLst/>
              <a:gdLst/>
              <a:ahLst/>
              <a:cxnLst/>
              <a:rect l="l" t="t" r="r" b="b"/>
              <a:pathLst>
                <a:path w="4053" h="6197" extrusionOk="0">
                  <a:moveTo>
                    <a:pt x="3672" y="0"/>
                  </a:moveTo>
                  <a:cubicBezTo>
                    <a:pt x="3666" y="0"/>
                    <a:pt x="3659" y="1"/>
                    <a:pt x="3653" y="3"/>
                  </a:cubicBezTo>
                  <a:cubicBezTo>
                    <a:pt x="3374" y="89"/>
                    <a:pt x="3116" y="251"/>
                    <a:pt x="2918" y="469"/>
                  </a:cubicBezTo>
                  <a:lnTo>
                    <a:pt x="2888" y="38"/>
                  </a:lnTo>
                  <a:cubicBezTo>
                    <a:pt x="2422" y="525"/>
                    <a:pt x="2042" y="1259"/>
                    <a:pt x="1860" y="1903"/>
                  </a:cubicBezTo>
                  <a:cubicBezTo>
                    <a:pt x="1779" y="2196"/>
                    <a:pt x="1566" y="2455"/>
                    <a:pt x="1419" y="2718"/>
                  </a:cubicBezTo>
                  <a:cubicBezTo>
                    <a:pt x="1074" y="3321"/>
                    <a:pt x="760" y="3949"/>
                    <a:pt x="487" y="4587"/>
                  </a:cubicBezTo>
                  <a:cubicBezTo>
                    <a:pt x="421" y="4749"/>
                    <a:pt x="360" y="4906"/>
                    <a:pt x="310" y="5074"/>
                  </a:cubicBezTo>
                  <a:cubicBezTo>
                    <a:pt x="310" y="5074"/>
                    <a:pt x="1" y="6006"/>
                    <a:pt x="841" y="6183"/>
                  </a:cubicBezTo>
                  <a:cubicBezTo>
                    <a:pt x="881" y="6192"/>
                    <a:pt x="920" y="6197"/>
                    <a:pt x="959" y="6197"/>
                  </a:cubicBezTo>
                  <a:cubicBezTo>
                    <a:pt x="1029" y="6197"/>
                    <a:pt x="1097" y="6182"/>
                    <a:pt x="1166" y="6153"/>
                  </a:cubicBezTo>
                  <a:cubicBezTo>
                    <a:pt x="1490" y="6021"/>
                    <a:pt x="1687" y="5661"/>
                    <a:pt x="1824" y="5352"/>
                  </a:cubicBezTo>
                  <a:cubicBezTo>
                    <a:pt x="1931" y="5109"/>
                    <a:pt x="1991" y="4836"/>
                    <a:pt x="2062" y="4577"/>
                  </a:cubicBezTo>
                  <a:cubicBezTo>
                    <a:pt x="2209" y="4005"/>
                    <a:pt x="2356" y="3437"/>
                    <a:pt x="2478" y="2860"/>
                  </a:cubicBezTo>
                  <a:cubicBezTo>
                    <a:pt x="2503" y="2749"/>
                    <a:pt x="2523" y="2632"/>
                    <a:pt x="2574" y="2526"/>
                  </a:cubicBezTo>
                  <a:cubicBezTo>
                    <a:pt x="2635" y="2399"/>
                    <a:pt x="2726" y="2353"/>
                    <a:pt x="2832" y="2272"/>
                  </a:cubicBezTo>
                  <a:cubicBezTo>
                    <a:pt x="2949" y="2181"/>
                    <a:pt x="3015" y="2039"/>
                    <a:pt x="3070" y="1908"/>
                  </a:cubicBezTo>
                  <a:cubicBezTo>
                    <a:pt x="3080" y="1872"/>
                    <a:pt x="3131" y="1578"/>
                    <a:pt x="3141" y="1573"/>
                  </a:cubicBezTo>
                  <a:cubicBezTo>
                    <a:pt x="3288" y="1528"/>
                    <a:pt x="3693" y="1280"/>
                    <a:pt x="3815" y="1183"/>
                  </a:cubicBezTo>
                  <a:cubicBezTo>
                    <a:pt x="3866" y="1143"/>
                    <a:pt x="3916" y="1062"/>
                    <a:pt x="3861" y="1026"/>
                  </a:cubicBezTo>
                  <a:cubicBezTo>
                    <a:pt x="3849" y="1019"/>
                    <a:pt x="3833" y="1014"/>
                    <a:pt x="3817" y="1014"/>
                  </a:cubicBezTo>
                  <a:cubicBezTo>
                    <a:pt x="3811" y="1014"/>
                    <a:pt x="3805" y="1015"/>
                    <a:pt x="3800" y="1016"/>
                  </a:cubicBezTo>
                  <a:cubicBezTo>
                    <a:pt x="3703" y="1016"/>
                    <a:pt x="3389" y="1123"/>
                    <a:pt x="3298" y="1158"/>
                  </a:cubicBezTo>
                  <a:cubicBezTo>
                    <a:pt x="3460" y="1092"/>
                    <a:pt x="3881" y="864"/>
                    <a:pt x="4012" y="753"/>
                  </a:cubicBezTo>
                  <a:cubicBezTo>
                    <a:pt x="4053" y="717"/>
                    <a:pt x="4048" y="651"/>
                    <a:pt x="4002" y="626"/>
                  </a:cubicBezTo>
                  <a:cubicBezTo>
                    <a:pt x="3992" y="616"/>
                    <a:pt x="3977" y="616"/>
                    <a:pt x="3962" y="616"/>
                  </a:cubicBezTo>
                  <a:cubicBezTo>
                    <a:pt x="3805" y="641"/>
                    <a:pt x="3410" y="834"/>
                    <a:pt x="3258" y="905"/>
                  </a:cubicBezTo>
                  <a:cubicBezTo>
                    <a:pt x="3384" y="844"/>
                    <a:pt x="3769" y="580"/>
                    <a:pt x="3871" y="484"/>
                  </a:cubicBezTo>
                  <a:cubicBezTo>
                    <a:pt x="3916" y="444"/>
                    <a:pt x="3957" y="368"/>
                    <a:pt x="3911" y="327"/>
                  </a:cubicBezTo>
                  <a:cubicBezTo>
                    <a:pt x="3898" y="318"/>
                    <a:pt x="3879" y="314"/>
                    <a:pt x="3859" y="314"/>
                  </a:cubicBezTo>
                  <a:cubicBezTo>
                    <a:pt x="3848" y="314"/>
                    <a:pt x="3836" y="315"/>
                    <a:pt x="3825" y="317"/>
                  </a:cubicBezTo>
                  <a:cubicBezTo>
                    <a:pt x="3688" y="332"/>
                    <a:pt x="3364" y="510"/>
                    <a:pt x="3192" y="616"/>
                  </a:cubicBezTo>
                  <a:cubicBezTo>
                    <a:pt x="3374" y="494"/>
                    <a:pt x="3536" y="347"/>
                    <a:pt x="3683" y="180"/>
                  </a:cubicBezTo>
                  <a:cubicBezTo>
                    <a:pt x="3703" y="160"/>
                    <a:pt x="3724" y="130"/>
                    <a:pt x="3739" y="94"/>
                  </a:cubicBezTo>
                  <a:cubicBezTo>
                    <a:pt x="3761" y="49"/>
                    <a:pt x="3720" y="0"/>
                    <a:pt x="36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4965917" y="2439097"/>
              <a:ext cx="358298" cy="561678"/>
            </a:xfrm>
            <a:custGeom>
              <a:avLst/>
              <a:gdLst/>
              <a:ahLst/>
              <a:cxnLst/>
              <a:rect l="l" t="t" r="r" b="b"/>
              <a:pathLst>
                <a:path w="4059" h="6363" extrusionOk="0">
                  <a:moveTo>
                    <a:pt x="796" y="1"/>
                  </a:moveTo>
                  <a:cubicBezTo>
                    <a:pt x="785" y="1"/>
                    <a:pt x="774" y="4"/>
                    <a:pt x="766" y="12"/>
                  </a:cubicBezTo>
                  <a:cubicBezTo>
                    <a:pt x="761" y="17"/>
                    <a:pt x="761" y="33"/>
                    <a:pt x="756" y="43"/>
                  </a:cubicBezTo>
                  <a:cubicBezTo>
                    <a:pt x="756" y="98"/>
                    <a:pt x="776" y="154"/>
                    <a:pt x="801" y="210"/>
                  </a:cubicBezTo>
                  <a:cubicBezTo>
                    <a:pt x="842" y="296"/>
                    <a:pt x="887" y="377"/>
                    <a:pt x="938" y="453"/>
                  </a:cubicBezTo>
                  <a:cubicBezTo>
                    <a:pt x="776" y="326"/>
                    <a:pt x="593" y="230"/>
                    <a:pt x="401" y="169"/>
                  </a:cubicBezTo>
                  <a:cubicBezTo>
                    <a:pt x="395" y="168"/>
                    <a:pt x="388" y="167"/>
                    <a:pt x="382" y="167"/>
                  </a:cubicBezTo>
                  <a:cubicBezTo>
                    <a:pt x="335" y="167"/>
                    <a:pt x="297" y="216"/>
                    <a:pt x="320" y="261"/>
                  </a:cubicBezTo>
                  <a:cubicBezTo>
                    <a:pt x="330" y="296"/>
                    <a:pt x="355" y="321"/>
                    <a:pt x="376" y="347"/>
                  </a:cubicBezTo>
                  <a:cubicBezTo>
                    <a:pt x="517" y="514"/>
                    <a:pt x="685" y="661"/>
                    <a:pt x="862" y="782"/>
                  </a:cubicBezTo>
                  <a:cubicBezTo>
                    <a:pt x="690" y="676"/>
                    <a:pt x="366" y="499"/>
                    <a:pt x="229" y="478"/>
                  </a:cubicBezTo>
                  <a:cubicBezTo>
                    <a:pt x="219" y="478"/>
                    <a:pt x="208" y="478"/>
                    <a:pt x="199" y="478"/>
                  </a:cubicBezTo>
                  <a:cubicBezTo>
                    <a:pt x="179" y="478"/>
                    <a:pt x="160" y="480"/>
                    <a:pt x="143" y="494"/>
                  </a:cubicBezTo>
                  <a:cubicBezTo>
                    <a:pt x="97" y="534"/>
                    <a:pt x="138" y="610"/>
                    <a:pt x="183" y="651"/>
                  </a:cubicBezTo>
                  <a:cubicBezTo>
                    <a:pt x="284" y="747"/>
                    <a:pt x="669" y="1005"/>
                    <a:pt x="801" y="1071"/>
                  </a:cubicBezTo>
                  <a:cubicBezTo>
                    <a:pt x="644" y="1000"/>
                    <a:pt x="249" y="808"/>
                    <a:pt x="97" y="782"/>
                  </a:cubicBezTo>
                  <a:cubicBezTo>
                    <a:pt x="82" y="782"/>
                    <a:pt x="67" y="782"/>
                    <a:pt x="51" y="792"/>
                  </a:cubicBezTo>
                  <a:cubicBezTo>
                    <a:pt x="11" y="818"/>
                    <a:pt x="1" y="884"/>
                    <a:pt x="41" y="919"/>
                  </a:cubicBezTo>
                  <a:cubicBezTo>
                    <a:pt x="177" y="1030"/>
                    <a:pt x="588" y="1256"/>
                    <a:pt x="752" y="1323"/>
                  </a:cubicBezTo>
                  <a:lnTo>
                    <a:pt x="752" y="1323"/>
                  </a:lnTo>
                  <a:cubicBezTo>
                    <a:pt x="662" y="1286"/>
                    <a:pt x="349" y="1182"/>
                    <a:pt x="254" y="1182"/>
                  </a:cubicBezTo>
                  <a:cubicBezTo>
                    <a:pt x="249" y="1181"/>
                    <a:pt x="243" y="1180"/>
                    <a:pt x="238" y="1180"/>
                  </a:cubicBezTo>
                  <a:cubicBezTo>
                    <a:pt x="223" y="1180"/>
                    <a:pt x="208" y="1185"/>
                    <a:pt x="193" y="1193"/>
                  </a:cubicBezTo>
                  <a:cubicBezTo>
                    <a:pt x="143" y="1228"/>
                    <a:pt x="188" y="1309"/>
                    <a:pt x="239" y="1350"/>
                  </a:cubicBezTo>
                  <a:cubicBezTo>
                    <a:pt x="360" y="1446"/>
                    <a:pt x="766" y="1694"/>
                    <a:pt x="913" y="1740"/>
                  </a:cubicBezTo>
                  <a:cubicBezTo>
                    <a:pt x="923" y="1745"/>
                    <a:pt x="973" y="2039"/>
                    <a:pt x="989" y="2074"/>
                  </a:cubicBezTo>
                  <a:cubicBezTo>
                    <a:pt x="1039" y="2206"/>
                    <a:pt x="1110" y="2348"/>
                    <a:pt x="1227" y="2439"/>
                  </a:cubicBezTo>
                  <a:cubicBezTo>
                    <a:pt x="1328" y="2515"/>
                    <a:pt x="1419" y="2565"/>
                    <a:pt x="1480" y="2692"/>
                  </a:cubicBezTo>
                  <a:cubicBezTo>
                    <a:pt x="1531" y="2798"/>
                    <a:pt x="1556" y="2915"/>
                    <a:pt x="1581" y="3026"/>
                  </a:cubicBezTo>
                  <a:cubicBezTo>
                    <a:pt x="1698" y="3604"/>
                    <a:pt x="1845" y="4171"/>
                    <a:pt x="1997" y="4744"/>
                  </a:cubicBezTo>
                  <a:cubicBezTo>
                    <a:pt x="2062" y="5002"/>
                    <a:pt x="2123" y="5275"/>
                    <a:pt x="2235" y="5519"/>
                  </a:cubicBezTo>
                  <a:cubicBezTo>
                    <a:pt x="2366" y="5828"/>
                    <a:pt x="2564" y="6187"/>
                    <a:pt x="2893" y="6319"/>
                  </a:cubicBezTo>
                  <a:cubicBezTo>
                    <a:pt x="2962" y="6348"/>
                    <a:pt x="3028" y="6363"/>
                    <a:pt x="3096" y="6363"/>
                  </a:cubicBezTo>
                  <a:cubicBezTo>
                    <a:pt x="3134" y="6363"/>
                    <a:pt x="3173" y="6358"/>
                    <a:pt x="3212" y="6349"/>
                  </a:cubicBezTo>
                  <a:cubicBezTo>
                    <a:pt x="4058" y="6172"/>
                    <a:pt x="3744" y="5240"/>
                    <a:pt x="3744" y="5240"/>
                  </a:cubicBezTo>
                  <a:cubicBezTo>
                    <a:pt x="3699" y="5073"/>
                    <a:pt x="3633" y="4911"/>
                    <a:pt x="3567" y="4754"/>
                  </a:cubicBezTo>
                  <a:cubicBezTo>
                    <a:pt x="3293" y="4115"/>
                    <a:pt x="2979" y="3487"/>
                    <a:pt x="2640" y="2885"/>
                  </a:cubicBezTo>
                  <a:cubicBezTo>
                    <a:pt x="2488" y="2621"/>
                    <a:pt x="2275" y="2363"/>
                    <a:pt x="2194" y="2069"/>
                  </a:cubicBezTo>
                  <a:cubicBezTo>
                    <a:pt x="2083" y="1669"/>
                    <a:pt x="1895" y="1289"/>
                    <a:pt x="1662" y="944"/>
                  </a:cubicBezTo>
                  <a:cubicBezTo>
                    <a:pt x="1450" y="625"/>
                    <a:pt x="1186" y="195"/>
                    <a:pt x="842" y="12"/>
                  </a:cubicBezTo>
                  <a:cubicBezTo>
                    <a:pt x="827" y="6"/>
                    <a:pt x="811" y="1"/>
                    <a:pt x="796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5377353" y="1574475"/>
              <a:ext cx="695852" cy="1071452"/>
            </a:xfrm>
            <a:custGeom>
              <a:avLst/>
              <a:gdLst/>
              <a:ahLst/>
              <a:cxnLst/>
              <a:rect l="l" t="t" r="r" b="b"/>
              <a:pathLst>
                <a:path w="7883" h="12138" extrusionOk="0">
                  <a:moveTo>
                    <a:pt x="638" y="0"/>
                  </a:moveTo>
                  <a:cubicBezTo>
                    <a:pt x="289" y="0"/>
                    <a:pt x="0" y="289"/>
                    <a:pt x="0" y="639"/>
                  </a:cubicBezTo>
                  <a:lnTo>
                    <a:pt x="0" y="11494"/>
                  </a:lnTo>
                  <a:cubicBezTo>
                    <a:pt x="0" y="11849"/>
                    <a:pt x="289" y="12137"/>
                    <a:pt x="638" y="12137"/>
                  </a:cubicBezTo>
                  <a:lnTo>
                    <a:pt x="7244" y="12137"/>
                  </a:lnTo>
                  <a:cubicBezTo>
                    <a:pt x="7593" y="12137"/>
                    <a:pt x="7882" y="11849"/>
                    <a:pt x="7882" y="11494"/>
                  </a:cubicBezTo>
                  <a:lnTo>
                    <a:pt x="7882" y="639"/>
                  </a:lnTo>
                  <a:cubicBezTo>
                    <a:pt x="7882" y="289"/>
                    <a:pt x="7593" y="0"/>
                    <a:pt x="7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5377353" y="1574475"/>
              <a:ext cx="695852" cy="119433"/>
            </a:xfrm>
            <a:custGeom>
              <a:avLst/>
              <a:gdLst/>
              <a:ahLst/>
              <a:cxnLst/>
              <a:rect l="l" t="t" r="r" b="b"/>
              <a:pathLst>
                <a:path w="7883" h="1353" extrusionOk="0">
                  <a:moveTo>
                    <a:pt x="638" y="0"/>
                  </a:moveTo>
                  <a:cubicBezTo>
                    <a:pt x="289" y="0"/>
                    <a:pt x="0" y="289"/>
                    <a:pt x="0" y="639"/>
                  </a:cubicBezTo>
                  <a:lnTo>
                    <a:pt x="0" y="1353"/>
                  </a:lnTo>
                  <a:lnTo>
                    <a:pt x="7882" y="1353"/>
                  </a:lnTo>
                  <a:lnTo>
                    <a:pt x="7882" y="639"/>
                  </a:lnTo>
                  <a:cubicBezTo>
                    <a:pt x="7882" y="289"/>
                    <a:pt x="7593" y="0"/>
                    <a:pt x="72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5627692" y="2569827"/>
              <a:ext cx="195082" cy="29130"/>
            </a:xfrm>
            <a:custGeom>
              <a:avLst/>
              <a:gdLst/>
              <a:ahLst/>
              <a:cxnLst/>
              <a:rect l="l" t="t" r="r" b="b"/>
              <a:pathLst>
                <a:path w="2210" h="330" extrusionOk="0">
                  <a:moveTo>
                    <a:pt x="153" y="0"/>
                  </a:moveTo>
                  <a:cubicBezTo>
                    <a:pt x="67" y="0"/>
                    <a:pt x="1" y="71"/>
                    <a:pt x="1" y="157"/>
                  </a:cubicBezTo>
                  <a:lnTo>
                    <a:pt x="1" y="178"/>
                  </a:lnTo>
                  <a:cubicBezTo>
                    <a:pt x="1" y="264"/>
                    <a:pt x="67" y="330"/>
                    <a:pt x="153" y="330"/>
                  </a:cubicBezTo>
                  <a:lnTo>
                    <a:pt x="2058" y="330"/>
                  </a:lnTo>
                  <a:cubicBezTo>
                    <a:pt x="2139" y="330"/>
                    <a:pt x="2209" y="264"/>
                    <a:pt x="2209" y="178"/>
                  </a:cubicBezTo>
                  <a:lnTo>
                    <a:pt x="2209" y="157"/>
                  </a:lnTo>
                  <a:cubicBezTo>
                    <a:pt x="2209" y="71"/>
                    <a:pt x="2139" y="0"/>
                    <a:pt x="20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5445763" y="1757815"/>
              <a:ext cx="559030" cy="719068"/>
            </a:xfrm>
            <a:custGeom>
              <a:avLst/>
              <a:gdLst/>
              <a:ahLst/>
              <a:cxnLst/>
              <a:rect l="l" t="t" r="r" b="b"/>
              <a:pathLst>
                <a:path w="6333" h="8146" extrusionOk="0">
                  <a:moveTo>
                    <a:pt x="0" y="0"/>
                  </a:moveTo>
                  <a:lnTo>
                    <a:pt x="0" y="8146"/>
                  </a:lnTo>
                  <a:lnTo>
                    <a:pt x="6332" y="8146"/>
                  </a:lnTo>
                  <a:lnTo>
                    <a:pt x="6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5496696" y="1820400"/>
              <a:ext cx="457075" cy="457075"/>
            </a:xfrm>
            <a:custGeom>
              <a:avLst/>
              <a:gdLst/>
              <a:ahLst/>
              <a:cxnLst/>
              <a:rect l="l" t="t" r="r" b="b"/>
              <a:pathLst>
                <a:path w="5178" h="5178" extrusionOk="0">
                  <a:moveTo>
                    <a:pt x="1525" y="411"/>
                  </a:moveTo>
                  <a:lnTo>
                    <a:pt x="1525" y="411"/>
                  </a:lnTo>
                  <a:cubicBezTo>
                    <a:pt x="1515" y="446"/>
                    <a:pt x="1500" y="487"/>
                    <a:pt x="1485" y="527"/>
                  </a:cubicBezTo>
                  <a:cubicBezTo>
                    <a:pt x="1434" y="684"/>
                    <a:pt x="1343" y="968"/>
                    <a:pt x="1262" y="1338"/>
                  </a:cubicBezTo>
                  <a:lnTo>
                    <a:pt x="517" y="1338"/>
                  </a:lnTo>
                  <a:cubicBezTo>
                    <a:pt x="755" y="938"/>
                    <a:pt x="1105" y="618"/>
                    <a:pt x="1525" y="411"/>
                  </a:cubicBezTo>
                  <a:close/>
                  <a:moveTo>
                    <a:pt x="2488" y="168"/>
                  </a:moveTo>
                  <a:lnTo>
                    <a:pt x="2488" y="1338"/>
                  </a:lnTo>
                  <a:lnTo>
                    <a:pt x="1429" y="1338"/>
                  </a:lnTo>
                  <a:cubicBezTo>
                    <a:pt x="1551" y="796"/>
                    <a:pt x="1698" y="411"/>
                    <a:pt x="1738" y="320"/>
                  </a:cubicBezTo>
                  <a:cubicBezTo>
                    <a:pt x="1976" y="233"/>
                    <a:pt x="2230" y="178"/>
                    <a:pt x="2488" y="168"/>
                  </a:cubicBezTo>
                  <a:close/>
                  <a:moveTo>
                    <a:pt x="2655" y="168"/>
                  </a:moveTo>
                  <a:cubicBezTo>
                    <a:pt x="2974" y="178"/>
                    <a:pt x="3273" y="244"/>
                    <a:pt x="3552" y="365"/>
                  </a:cubicBezTo>
                  <a:cubicBezTo>
                    <a:pt x="3587" y="477"/>
                    <a:pt x="3688" y="836"/>
                    <a:pt x="3780" y="1338"/>
                  </a:cubicBezTo>
                  <a:lnTo>
                    <a:pt x="2655" y="1338"/>
                  </a:lnTo>
                  <a:lnTo>
                    <a:pt x="2655" y="168"/>
                  </a:lnTo>
                  <a:close/>
                  <a:moveTo>
                    <a:pt x="3749" y="461"/>
                  </a:moveTo>
                  <a:lnTo>
                    <a:pt x="3749" y="461"/>
                  </a:lnTo>
                  <a:cubicBezTo>
                    <a:pt x="4124" y="669"/>
                    <a:pt x="4443" y="973"/>
                    <a:pt x="4661" y="1338"/>
                  </a:cubicBezTo>
                  <a:lnTo>
                    <a:pt x="3947" y="1338"/>
                  </a:lnTo>
                  <a:cubicBezTo>
                    <a:pt x="3881" y="953"/>
                    <a:pt x="3800" y="644"/>
                    <a:pt x="3749" y="461"/>
                  </a:cubicBezTo>
                  <a:close/>
                  <a:moveTo>
                    <a:pt x="1227" y="1500"/>
                  </a:moveTo>
                  <a:cubicBezTo>
                    <a:pt x="1166" y="1794"/>
                    <a:pt x="1115" y="2123"/>
                    <a:pt x="1095" y="2478"/>
                  </a:cubicBezTo>
                  <a:cubicBezTo>
                    <a:pt x="1095" y="2483"/>
                    <a:pt x="1095" y="2488"/>
                    <a:pt x="1095" y="2493"/>
                  </a:cubicBezTo>
                  <a:lnTo>
                    <a:pt x="168" y="2493"/>
                  </a:lnTo>
                  <a:cubicBezTo>
                    <a:pt x="183" y="2138"/>
                    <a:pt x="274" y="1799"/>
                    <a:pt x="426" y="1500"/>
                  </a:cubicBezTo>
                  <a:close/>
                  <a:moveTo>
                    <a:pt x="2488" y="1500"/>
                  </a:moveTo>
                  <a:lnTo>
                    <a:pt x="2488" y="2493"/>
                  </a:lnTo>
                  <a:lnTo>
                    <a:pt x="1257" y="2493"/>
                  </a:lnTo>
                  <a:cubicBezTo>
                    <a:pt x="1272" y="2310"/>
                    <a:pt x="1287" y="2143"/>
                    <a:pt x="1313" y="1986"/>
                  </a:cubicBezTo>
                  <a:cubicBezTo>
                    <a:pt x="1333" y="1814"/>
                    <a:pt x="1363" y="1652"/>
                    <a:pt x="1394" y="1500"/>
                  </a:cubicBezTo>
                  <a:close/>
                  <a:moveTo>
                    <a:pt x="3805" y="1500"/>
                  </a:moveTo>
                  <a:cubicBezTo>
                    <a:pt x="3851" y="1799"/>
                    <a:pt x="3891" y="2133"/>
                    <a:pt x="3901" y="2493"/>
                  </a:cubicBezTo>
                  <a:lnTo>
                    <a:pt x="2655" y="2493"/>
                  </a:lnTo>
                  <a:lnTo>
                    <a:pt x="2655" y="1500"/>
                  </a:lnTo>
                  <a:close/>
                  <a:moveTo>
                    <a:pt x="4752" y="1500"/>
                  </a:moveTo>
                  <a:cubicBezTo>
                    <a:pt x="4904" y="1799"/>
                    <a:pt x="4995" y="2138"/>
                    <a:pt x="5011" y="2493"/>
                  </a:cubicBezTo>
                  <a:lnTo>
                    <a:pt x="4068" y="2493"/>
                  </a:lnTo>
                  <a:cubicBezTo>
                    <a:pt x="4053" y="2133"/>
                    <a:pt x="4018" y="1799"/>
                    <a:pt x="3972" y="1500"/>
                  </a:cubicBezTo>
                  <a:close/>
                  <a:moveTo>
                    <a:pt x="1085" y="2655"/>
                  </a:moveTo>
                  <a:cubicBezTo>
                    <a:pt x="1069" y="3055"/>
                    <a:pt x="1095" y="3430"/>
                    <a:pt x="1161" y="3774"/>
                  </a:cubicBezTo>
                  <a:lnTo>
                    <a:pt x="477" y="3774"/>
                  </a:lnTo>
                  <a:cubicBezTo>
                    <a:pt x="289" y="3445"/>
                    <a:pt x="178" y="3060"/>
                    <a:pt x="168" y="2655"/>
                  </a:cubicBezTo>
                  <a:close/>
                  <a:moveTo>
                    <a:pt x="2488" y="2655"/>
                  </a:moveTo>
                  <a:lnTo>
                    <a:pt x="2488" y="3774"/>
                  </a:lnTo>
                  <a:lnTo>
                    <a:pt x="1328" y="3774"/>
                  </a:lnTo>
                  <a:cubicBezTo>
                    <a:pt x="1257" y="3394"/>
                    <a:pt x="1237" y="3014"/>
                    <a:pt x="1252" y="2655"/>
                  </a:cubicBezTo>
                  <a:close/>
                  <a:moveTo>
                    <a:pt x="3906" y="2655"/>
                  </a:moveTo>
                  <a:cubicBezTo>
                    <a:pt x="3916" y="3014"/>
                    <a:pt x="3896" y="3394"/>
                    <a:pt x="3835" y="3774"/>
                  </a:cubicBezTo>
                  <a:lnTo>
                    <a:pt x="2655" y="3774"/>
                  </a:lnTo>
                  <a:lnTo>
                    <a:pt x="2655" y="2655"/>
                  </a:lnTo>
                  <a:close/>
                  <a:moveTo>
                    <a:pt x="5011" y="2655"/>
                  </a:moveTo>
                  <a:cubicBezTo>
                    <a:pt x="5000" y="3060"/>
                    <a:pt x="4889" y="3445"/>
                    <a:pt x="4702" y="3774"/>
                  </a:cubicBezTo>
                  <a:lnTo>
                    <a:pt x="4002" y="3774"/>
                  </a:lnTo>
                  <a:cubicBezTo>
                    <a:pt x="4058" y="3394"/>
                    <a:pt x="4078" y="3014"/>
                    <a:pt x="4073" y="2655"/>
                  </a:cubicBezTo>
                  <a:close/>
                  <a:moveTo>
                    <a:pt x="4600" y="3941"/>
                  </a:moveTo>
                  <a:cubicBezTo>
                    <a:pt x="4387" y="4256"/>
                    <a:pt x="4104" y="4519"/>
                    <a:pt x="3769" y="4701"/>
                  </a:cubicBezTo>
                  <a:cubicBezTo>
                    <a:pt x="3861" y="4453"/>
                    <a:pt x="3926" y="4200"/>
                    <a:pt x="3972" y="3941"/>
                  </a:cubicBezTo>
                  <a:close/>
                  <a:moveTo>
                    <a:pt x="1196" y="3941"/>
                  </a:moveTo>
                  <a:cubicBezTo>
                    <a:pt x="1262" y="4230"/>
                    <a:pt x="1358" y="4504"/>
                    <a:pt x="1485" y="4747"/>
                  </a:cubicBezTo>
                  <a:cubicBezTo>
                    <a:pt x="1120" y="4559"/>
                    <a:pt x="806" y="4281"/>
                    <a:pt x="578" y="3941"/>
                  </a:cubicBezTo>
                  <a:close/>
                  <a:moveTo>
                    <a:pt x="2488" y="3941"/>
                  </a:moveTo>
                  <a:lnTo>
                    <a:pt x="2488" y="5010"/>
                  </a:lnTo>
                  <a:cubicBezTo>
                    <a:pt x="2224" y="5000"/>
                    <a:pt x="1976" y="4950"/>
                    <a:pt x="1738" y="4858"/>
                  </a:cubicBezTo>
                  <a:cubicBezTo>
                    <a:pt x="1561" y="4570"/>
                    <a:pt x="1444" y="4261"/>
                    <a:pt x="1368" y="3941"/>
                  </a:cubicBezTo>
                  <a:close/>
                  <a:moveTo>
                    <a:pt x="3805" y="3941"/>
                  </a:moveTo>
                  <a:cubicBezTo>
                    <a:pt x="3749" y="4235"/>
                    <a:pt x="3668" y="4529"/>
                    <a:pt x="3552" y="4813"/>
                  </a:cubicBezTo>
                  <a:cubicBezTo>
                    <a:pt x="3278" y="4934"/>
                    <a:pt x="2974" y="5005"/>
                    <a:pt x="2655" y="5010"/>
                  </a:cubicBezTo>
                  <a:lnTo>
                    <a:pt x="2655" y="3941"/>
                  </a:lnTo>
                  <a:close/>
                  <a:moveTo>
                    <a:pt x="2589" y="0"/>
                  </a:moveTo>
                  <a:cubicBezTo>
                    <a:pt x="2260" y="0"/>
                    <a:pt x="1946" y="61"/>
                    <a:pt x="1657" y="178"/>
                  </a:cubicBezTo>
                  <a:lnTo>
                    <a:pt x="1657" y="173"/>
                  </a:lnTo>
                  <a:cubicBezTo>
                    <a:pt x="1647" y="178"/>
                    <a:pt x="1642" y="178"/>
                    <a:pt x="1637" y="183"/>
                  </a:cubicBezTo>
                  <a:cubicBezTo>
                    <a:pt x="679" y="563"/>
                    <a:pt x="1" y="1500"/>
                    <a:pt x="1" y="2589"/>
                  </a:cubicBezTo>
                  <a:cubicBezTo>
                    <a:pt x="1" y="4017"/>
                    <a:pt x="1161" y="5177"/>
                    <a:pt x="2589" y="5177"/>
                  </a:cubicBezTo>
                  <a:cubicBezTo>
                    <a:pt x="4018" y="5177"/>
                    <a:pt x="5178" y="4017"/>
                    <a:pt x="5178" y="2589"/>
                  </a:cubicBezTo>
                  <a:cubicBezTo>
                    <a:pt x="5178" y="1160"/>
                    <a:pt x="4018" y="0"/>
                    <a:pt x="2589" y="0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5405070" y="2142769"/>
              <a:ext cx="640417" cy="145473"/>
            </a:xfrm>
            <a:custGeom>
              <a:avLst/>
              <a:gdLst/>
              <a:ahLst/>
              <a:cxnLst/>
              <a:rect l="l" t="t" r="r" b="b"/>
              <a:pathLst>
                <a:path w="7255" h="1648" extrusionOk="0">
                  <a:moveTo>
                    <a:pt x="0" y="1"/>
                  </a:moveTo>
                  <a:lnTo>
                    <a:pt x="172" y="1647"/>
                  </a:lnTo>
                  <a:lnTo>
                    <a:pt x="7117" y="1647"/>
                  </a:lnTo>
                  <a:lnTo>
                    <a:pt x="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5510555" y="2269792"/>
              <a:ext cx="416823" cy="144943"/>
            </a:xfrm>
            <a:custGeom>
              <a:avLst/>
              <a:gdLst/>
              <a:ahLst/>
              <a:cxnLst/>
              <a:rect l="l" t="t" r="r" b="b"/>
              <a:pathLst>
                <a:path w="4722" h="1642" extrusionOk="0">
                  <a:moveTo>
                    <a:pt x="1" y="0"/>
                  </a:moveTo>
                  <a:lnTo>
                    <a:pt x="112" y="1642"/>
                  </a:lnTo>
                  <a:lnTo>
                    <a:pt x="4636" y="1642"/>
                  </a:lnTo>
                  <a:lnTo>
                    <a:pt x="47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5484603" y="2184345"/>
              <a:ext cx="54641" cy="66293"/>
            </a:xfrm>
            <a:custGeom>
              <a:avLst/>
              <a:gdLst/>
              <a:ahLst/>
              <a:cxnLst/>
              <a:rect l="l" t="t" r="r" b="b"/>
              <a:pathLst>
                <a:path w="619" h="751" extrusionOk="0">
                  <a:moveTo>
                    <a:pt x="305" y="133"/>
                  </a:moveTo>
                  <a:cubicBezTo>
                    <a:pt x="335" y="133"/>
                    <a:pt x="355" y="138"/>
                    <a:pt x="371" y="153"/>
                  </a:cubicBezTo>
                  <a:cubicBezTo>
                    <a:pt x="386" y="168"/>
                    <a:pt x="396" y="188"/>
                    <a:pt x="396" y="214"/>
                  </a:cubicBezTo>
                  <a:cubicBezTo>
                    <a:pt x="396" y="239"/>
                    <a:pt x="386" y="259"/>
                    <a:pt x="371" y="269"/>
                  </a:cubicBezTo>
                  <a:cubicBezTo>
                    <a:pt x="355" y="284"/>
                    <a:pt x="335" y="290"/>
                    <a:pt x="305" y="290"/>
                  </a:cubicBezTo>
                  <a:lnTo>
                    <a:pt x="193" y="290"/>
                  </a:lnTo>
                  <a:lnTo>
                    <a:pt x="193" y="133"/>
                  </a:lnTo>
                  <a:close/>
                  <a:moveTo>
                    <a:pt x="310" y="421"/>
                  </a:moveTo>
                  <a:cubicBezTo>
                    <a:pt x="350" y="421"/>
                    <a:pt x="376" y="431"/>
                    <a:pt x="396" y="447"/>
                  </a:cubicBezTo>
                  <a:cubicBezTo>
                    <a:pt x="416" y="462"/>
                    <a:pt x="426" y="487"/>
                    <a:pt x="426" y="518"/>
                  </a:cubicBezTo>
                  <a:cubicBezTo>
                    <a:pt x="426" y="553"/>
                    <a:pt x="416" y="578"/>
                    <a:pt x="396" y="593"/>
                  </a:cubicBezTo>
                  <a:cubicBezTo>
                    <a:pt x="376" y="609"/>
                    <a:pt x="345" y="619"/>
                    <a:pt x="310" y="619"/>
                  </a:cubicBezTo>
                  <a:lnTo>
                    <a:pt x="193" y="619"/>
                  </a:lnTo>
                  <a:lnTo>
                    <a:pt x="193" y="421"/>
                  </a:lnTo>
                  <a:close/>
                  <a:moveTo>
                    <a:pt x="1" y="1"/>
                  </a:moveTo>
                  <a:lnTo>
                    <a:pt x="1" y="751"/>
                  </a:lnTo>
                  <a:lnTo>
                    <a:pt x="325" y="751"/>
                  </a:lnTo>
                  <a:cubicBezTo>
                    <a:pt x="421" y="751"/>
                    <a:pt x="497" y="730"/>
                    <a:pt x="548" y="695"/>
                  </a:cubicBezTo>
                  <a:cubicBezTo>
                    <a:pt x="594" y="659"/>
                    <a:pt x="619" y="609"/>
                    <a:pt x="619" y="533"/>
                  </a:cubicBezTo>
                  <a:cubicBezTo>
                    <a:pt x="619" y="487"/>
                    <a:pt x="609" y="447"/>
                    <a:pt x="583" y="416"/>
                  </a:cubicBezTo>
                  <a:cubicBezTo>
                    <a:pt x="563" y="381"/>
                    <a:pt x="528" y="360"/>
                    <a:pt x="487" y="350"/>
                  </a:cubicBezTo>
                  <a:cubicBezTo>
                    <a:pt x="523" y="335"/>
                    <a:pt x="548" y="320"/>
                    <a:pt x="563" y="295"/>
                  </a:cubicBezTo>
                  <a:cubicBezTo>
                    <a:pt x="578" y="264"/>
                    <a:pt x="588" y="234"/>
                    <a:pt x="588" y="198"/>
                  </a:cubicBezTo>
                  <a:cubicBezTo>
                    <a:pt x="588" y="127"/>
                    <a:pt x="563" y="82"/>
                    <a:pt x="518" y="46"/>
                  </a:cubicBezTo>
                  <a:cubicBezTo>
                    <a:pt x="472" y="16"/>
                    <a:pt x="396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5545422" y="2184345"/>
              <a:ext cx="59584" cy="66293"/>
            </a:xfrm>
            <a:custGeom>
              <a:avLst/>
              <a:gdLst/>
              <a:ahLst/>
              <a:cxnLst/>
              <a:rect l="l" t="t" r="r" b="b"/>
              <a:pathLst>
                <a:path w="675" h="751" extrusionOk="0">
                  <a:moveTo>
                    <a:pt x="274" y="143"/>
                  </a:moveTo>
                  <a:cubicBezTo>
                    <a:pt x="315" y="143"/>
                    <a:pt x="340" y="148"/>
                    <a:pt x="360" y="163"/>
                  </a:cubicBezTo>
                  <a:cubicBezTo>
                    <a:pt x="376" y="178"/>
                    <a:pt x="386" y="203"/>
                    <a:pt x="386" y="234"/>
                  </a:cubicBezTo>
                  <a:cubicBezTo>
                    <a:pt x="386" y="269"/>
                    <a:pt x="376" y="295"/>
                    <a:pt x="360" y="310"/>
                  </a:cubicBezTo>
                  <a:cubicBezTo>
                    <a:pt x="340" y="325"/>
                    <a:pt x="315" y="335"/>
                    <a:pt x="274" y="335"/>
                  </a:cubicBezTo>
                  <a:lnTo>
                    <a:pt x="193" y="335"/>
                  </a:lnTo>
                  <a:lnTo>
                    <a:pt x="193" y="143"/>
                  </a:lnTo>
                  <a:close/>
                  <a:moveTo>
                    <a:pt x="1" y="1"/>
                  </a:moveTo>
                  <a:lnTo>
                    <a:pt x="1" y="751"/>
                  </a:lnTo>
                  <a:lnTo>
                    <a:pt x="193" y="751"/>
                  </a:lnTo>
                  <a:lnTo>
                    <a:pt x="193" y="467"/>
                  </a:lnTo>
                  <a:lnTo>
                    <a:pt x="244" y="467"/>
                  </a:lnTo>
                  <a:cubicBezTo>
                    <a:pt x="279" y="467"/>
                    <a:pt x="305" y="472"/>
                    <a:pt x="320" y="487"/>
                  </a:cubicBezTo>
                  <a:cubicBezTo>
                    <a:pt x="340" y="502"/>
                    <a:pt x="360" y="528"/>
                    <a:pt x="376" y="563"/>
                  </a:cubicBezTo>
                  <a:lnTo>
                    <a:pt x="467" y="751"/>
                  </a:lnTo>
                  <a:lnTo>
                    <a:pt x="675" y="751"/>
                  </a:lnTo>
                  <a:lnTo>
                    <a:pt x="568" y="538"/>
                  </a:lnTo>
                  <a:cubicBezTo>
                    <a:pt x="548" y="492"/>
                    <a:pt x="528" y="462"/>
                    <a:pt x="507" y="442"/>
                  </a:cubicBezTo>
                  <a:cubicBezTo>
                    <a:pt x="487" y="421"/>
                    <a:pt x="462" y="406"/>
                    <a:pt x="436" y="401"/>
                  </a:cubicBezTo>
                  <a:cubicBezTo>
                    <a:pt x="482" y="386"/>
                    <a:pt x="517" y="360"/>
                    <a:pt x="543" y="330"/>
                  </a:cubicBezTo>
                  <a:cubicBezTo>
                    <a:pt x="568" y="300"/>
                    <a:pt x="578" y="259"/>
                    <a:pt x="578" y="209"/>
                  </a:cubicBezTo>
                  <a:cubicBezTo>
                    <a:pt x="578" y="138"/>
                    <a:pt x="558" y="82"/>
                    <a:pt x="507" y="51"/>
                  </a:cubicBezTo>
                  <a:cubicBezTo>
                    <a:pt x="462" y="16"/>
                    <a:pt x="39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5605359" y="2184345"/>
              <a:ext cx="47049" cy="66293"/>
            </a:xfrm>
            <a:custGeom>
              <a:avLst/>
              <a:gdLst/>
              <a:ahLst/>
              <a:cxnLst/>
              <a:rect l="l" t="t" r="r" b="b"/>
              <a:pathLst>
                <a:path w="533" h="751" extrusionOk="0">
                  <a:moveTo>
                    <a:pt x="1" y="1"/>
                  </a:moveTo>
                  <a:lnTo>
                    <a:pt x="1" y="751"/>
                  </a:lnTo>
                  <a:lnTo>
                    <a:pt x="532" y="751"/>
                  </a:lnTo>
                  <a:lnTo>
                    <a:pt x="532" y="604"/>
                  </a:lnTo>
                  <a:lnTo>
                    <a:pt x="193" y="604"/>
                  </a:lnTo>
                  <a:lnTo>
                    <a:pt x="193" y="431"/>
                  </a:lnTo>
                  <a:lnTo>
                    <a:pt x="502" y="431"/>
                  </a:lnTo>
                  <a:lnTo>
                    <a:pt x="502" y="284"/>
                  </a:lnTo>
                  <a:lnTo>
                    <a:pt x="193" y="284"/>
                  </a:lnTo>
                  <a:lnTo>
                    <a:pt x="193" y="148"/>
                  </a:lnTo>
                  <a:lnTo>
                    <a:pt x="522" y="148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5653202" y="2184345"/>
              <a:ext cx="69382" cy="66293"/>
            </a:xfrm>
            <a:custGeom>
              <a:avLst/>
              <a:gdLst/>
              <a:ahLst/>
              <a:cxnLst/>
              <a:rect l="l" t="t" r="r" b="b"/>
              <a:pathLst>
                <a:path w="786" h="751" extrusionOk="0">
                  <a:moveTo>
                    <a:pt x="396" y="178"/>
                  </a:moveTo>
                  <a:lnTo>
                    <a:pt x="497" y="472"/>
                  </a:lnTo>
                  <a:lnTo>
                    <a:pt x="289" y="472"/>
                  </a:lnTo>
                  <a:lnTo>
                    <a:pt x="396" y="178"/>
                  </a:lnTo>
                  <a:close/>
                  <a:moveTo>
                    <a:pt x="279" y="1"/>
                  </a:moveTo>
                  <a:lnTo>
                    <a:pt x="1" y="751"/>
                  </a:lnTo>
                  <a:lnTo>
                    <a:pt x="198" y="751"/>
                  </a:lnTo>
                  <a:lnTo>
                    <a:pt x="244" y="614"/>
                  </a:lnTo>
                  <a:lnTo>
                    <a:pt x="548" y="614"/>
                  </a:lnTo>
                  <a:lnTo>
                    <a:pt x="593" y="751"/>
                  </a:lnTo>
                  <a:lnTo>
                    <a:pt x="786" y="751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5727880" y="2184345"/>
              <a:ext cx="64969" cy="66293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1" y="1"/>
                  </a:moveTo>
                  <a:lnTo>
                    <a:pt x="1" y="751"/>
                  </a:lnTo>
                  <a:lnTo>
                    <a:pt x="193" y="751"/>
                  </a:lnTo>
                  <a:lnTo>
                    <a:pt x="193" y="457"/>
                  </a:lnTo>
                  <a:lnTo>
                    <a:pt x="492" y="751"/>
                  </a:lnTo>
                  <a:lnTo>
                    <a:pt x="735" y="751"/>
                  </a:lnTo>
                  <a:lnTo>
                    <a:pt x="335" y="355"/>
                  </a:lnTo>
                  <a:lnTo>
                    <a:pt x="700" y="1"/>
                  </a:lnTo>
                  <a:lnTo>
                    <a:pt x="472" y="1"/>
                  </a:lnTo>
                  <a:lnTo>
                    <a:pt x="193" y="274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5788258" y="2184345"/>
              <a:ext cx="17478" cy="66293"/>
            </a:xfrm>
            <a:custGeom>
              <a:avLst/>
              <a:gdLst/>
              <a:ahLst/>
              <a:cxnLst/>
              <a:rect l="l" t="t" r="r" b="b"/>
              <a:pathLst>
                <a:path w="198" h="751" extrusionOk="0">
                  <a:moveTo>
                    <a:pt x="0" y="1"/>
                  </a:moveTo>
                  <a:lnTo>
                    <a:pt x="0" y="751"/>
                  </a:lnTo>
                  <a:lnTo>
                    <a:pt x="198" y="75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5821360" y="2184345"/>
              <a:ext cx="59496" cy="66293"/>
            </a:xfrm>
            <a:custGeom>
              <a:avLst/>
              <a:gdLst/>
              <a:ahLst/>
              <a:cxnLst/>
              <a:rect l="l" t="t" r="r" b="b"/>
              <a:pathLst>
                <a:path w="674" h="751" extrusionOk="0">
                  <a:moveTo>
                    <a:pt x="0" y="1"/>
                  </a:moveTo>
                  <a:lnTo>
                    <a:pt x="0" y="751"/>
                  </a:lnTo>
                  <a:lnTo>
                    <a:pt x="183" y="751"/>
                  </a:lnTo>
                  <a:lnTo>
                    <a:pt x="183" y="234"/>
                  </a:lnTo>
                  <a:lnTo>
                    <a:pt x="456" y="751"/>
                  </a:lnTo>
                  <a:lnTo>
                    <a:pt x="674" y="751"/>
                  </a:lnTo>
                  <a:lnTo>
                    <a:pt x="674" y="1"/>
                  </a:lnTo>
                  <a:lnTo>
                    <a:pt x="487" y="1"/>
                  </a:lnTo>
                  <a:lnTo>
                    <a:pt x="487" y="512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5888447" y="2183021"/>
              <a:ext cx="63556" cy="68941"/>
            </a:xfrm>
            <a:custGeom>
              <a:avLst/>
              <a:gdLst/>
              <a:ahLst/>
              <a:cxnLst/>
              <a:rect l="l" t="t" r="r" b="b"/>
              <a:pathLst>
                <a:path w="720" h="781" extrusionOk="0">
                  <a:moveTo>
                    <a:pt x="415" y="1"/>
                  </a:moveTo>
                  <a:cubicBezTo>
                    <a:pt x="289" y="1"/>
                    <a:pt x="188" y="36"/>
                    <a:pt x="112" y="107"/>
                  </a:cubicBezTo>
                  <a:cubicBezTo>
                    <a:pt x="41" y="178"/>
                    <a:pt x="0" y="269"/>
                    <a:pt x="0" y="391"/>
                  </a:cubicBezTo>
                  <a:cubicBezTo>
                    <a:pt x="0" y="512"/>
                    <a:pt x="41" y="603"/>
                    <a:pt x="112" y="674"/>
                  </a:cubicBezTo>
                  <a:cubicBezTo>
                    <a:pt x="182" y="745"/>
                    <a:pt x="284" y="781"/>
                    <a:pt x="405" y="781"/>
                  </a:cubicBezTo>
                  <a:cubicBezTo>
                    <a:pt x="461" y="781"/>
                    <a:pt x="517" y="771"/>
                    <a:pt x="567" y="760"/>
                  </a:cubicBezTo>
                  <a:cubicBezTo>
                    <a:pt x="618" y="750"/>
                    <a:pt x="669" y="730"/>
                    <a:pt x="719" y="710"/>
                  </a:cubicBezTo>
                  <a:lnTo>
                    <a:pt x="719" y="350"/>
                  </a:lnTo>
                  <a:lnTo>
                    <a:pt x="415" y="350"/>
                  </a:lnTo>
                  <a:lnTo>
                    <a:pt x="415" y="477"/>
                  </a:lnTo>
                  <a:lnTo>
                    <a:pt x="537" y="477"/>
                  </a:lnTo>
                  <a:lnTo>
                    <a:pt x="537" y="624"/>
                  </a:lnTo>
                  <a:cubicBezTo>
                    <a:pt x="522" y="629"/>
                    <a:pt x="507" y="634"/>
                    <a:pt x="486" y="634"/>
                  </a:cubicBezTo>
                  <a:cubicBezTo>
                    <a:pt x="471" y="639"/>
                    <a:pt x="451" y="639"/>
                    <a:pt x="431" y="639"/>
                  </a:cubicBezTo>
                  <a:cubicBezTo>
                    <a:pt x="360" y="639"/>
                    <a:pt x="304" y="619"/>
                    <a:pt x="264" y="573"/>
                  </a:cubicBezTo>
                  <a:cubicBezTo>
                    <a:pt x="223" y="533"/>
                    <a:pt x="203" y="472"/>
                    <a:pt x="203" y="391"/>
                  </a:cubicBezTo>
                  <a:cubicBezTo>
                    <a:pt x="203" y="310"/>
                    <a:pt x="223" y="249"/>
                    <a:pt x="264" y="208"/>
                  </a:cubicBezTo>
                  <a:cubicBezTo>
                    <a:pt x="304" y="163"/>
                    <a:pt x="365" y="142"/>
                    <a:pt x="441" y="142"/>
                  </a:cubicBezTo>
                  <a:cubicBezTo>
                    <a:pt x="481" y="142"/>
                    <a:pt x="522" y="148"/>
                    <a:pt x="567" y="158"/>
                  </a:cubicBezTo>
                  <a:cubicBezTo>
                    <a:pt x="608" y="173"/>
                    <a:pt x="649" y="188"/>
                    <a:pt x="689" y="213"/>
                  </a:cubicBezTo>
                  <a:lnTo>
                    <a:pt x="689" y="56"/>
                  </a:lnTo>
                  <a:cubicBezTo>
                    <a:pt x="649" y="41"/>
                    <a:pt x="608" y="26"/>
                    <a:pt x="562" y="16"/>
                  </a:cubicBezTo>
                  <a:cubicBezTo>
                    <a:pt x="517" y="6"/>
                    <a:pt x="466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5578083" y="2305542"/>
              <a:ext cx="83682" cy="76091"/>
            </a:xfrm>
            <a:custGeom>
              <a:avLst/>
              <a:gdLst/>
              <a:ahLst/>
              <a:cxnLst/>
              <a:rect l="l" t="t" r="r" b="b"/>
              <a:pathLst>
                <a:path w="948" h="862" extrusionOk="0">
                  <a:moveTo>
                    <a:pt x="173" y="1"/>
                  </a:moveTo>
                  <a:lnTo>
                    <a:pt x="1" y="862"/>
                  </a:lnTo>
                  <a:lnTo>
                    <a:pt x="208" y="862"/>
                  </a:lnTo>
                  <a:lnTo>
                    <a:pt x="330" y="269"/>
                  </a:lnTo>
                  <a:lnTo>
                    <a:pt x="522" y="862"/>
                  </a:lnTo>
                  <a:lnTo>
                    <a:pt x="771" y="862"/>
                  </a:lnTo>
                  <a:lnTo>
                    <a:pt x="948" y="1"/>
                  </a:lnTo>
                  <a:lnTo>
                    <a:pt x="735" y="1"/>
                  </a:lnTo>
                  <a:lnTo>
                    <a:pt x="619" y="588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5652761" y="2305542"/>
              <a:ext cx="68499" cy="76091"/>
            </a:xfrm>
            <a:custGeom>
              <a:avLst/>
              <a:gdLst/>
              <a:ahLst/>
              <a:cxnLst/>
              <a:rect l="l" t="t" r="r" b="b"/>
              <a:pathLst>
                <a:path w="776" h="862" extrusionOk="0">
                  <a:moveTo>
                    <a:pt x="173" y="1"/>
                  </a:moveTo>
                  <a:lnTo>
                    <a:pt x="1" y="862"/>
                  </a:lnTo>
                  <a:lnTo>
                    <a:pt x="613" y="862"/>
                  </a:lnTo>
                  <a:lnTo>
                    <a:pt x="649" y="695"/>
                  </a:lnTo>
                  <a:lnTo>
                    <a:pt x="254" y="695"/>
                  </a:lnTo>
                  <a:lnTo>
                    <a:pt x="294" y="497"/>
                  </a:lnTo>
                  <a:lnTo>
                    <a:pt x="649" y="497"/>
                  </a:lnTo>
                  <a:lnTo>
                    <a:pt x="684" y="330"/>
                  </a:lnTo>
                  <a:lnTo>
                    <a:pt x="330" y="330"/>
                  </a:lnTo>
                  <a:lnTo>
                    <a:pt x="360" y="168"/>
                  </a:lnTo>
                  <a:lnTo>
                    <a:pt x="740" y="16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5719848" y="2305542"/>
              <a:ext cx="108752" cy="76091"/>
            </a:xfrm>
            <a:custGeom>
              <a:avLst/>
              <a:gdLst/>
              <a:ahLst/>
              <a:cxnLst/>
              <a:rect l="l" t="t" r="r" b="b"/>
              <a:pathLst>
                <a:path w="1232" h="862" extrusionOk="0">
                  <a:moveTo>
                    <a:pt x="0" y="1"/>
                  </a:moveTo>
                  <a:lnTo>
                    <a:pt x="31" y="862"/>
                  </a:lnTo>
                  <a:lnTo>
                    <a:pt x="289" y="862"/>
                  </a:lnTo>
                  <a:lnTo>
                    <a:pt x="573" y="203"/>
                  </a:lnTo>
                  <a:lnTo>
                    <a:pt x="598" y="862"/>
                  </a:lnTo>
                  <a:lnTo>
                    <a:pt x="856" y="862"/>
                  </a:lnTo>
                  <a:lnTo>
                    <a:pt x="1231" y="1"/>
                  </a:lnTo>
                  <a:lnTo>
                    <a:pt x="1024" y="1"/>
                  </a:lnTo>
                  <a:lnTo>
                    <a:pt x="745" y="624"/>
                  </a:lnTo>
                  <a:lnTo>
                    <a:pt x="725" y="1"/>
                  </a:lnTo>
                  <a:lnTo>
                    <a:pt x="512" y="1"/>
                  </a:lnTo>
                  <a:lnTo>
                    <a:pt x="238" y="62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5804765" y="2304218"/>
              <a:ext cx="68499" cy="78739"/>
            </a:xfrm>
            <a:custGeom>
              <a:avLst/>
              <a:gdLst/>
              <a:ahLst/>
              <a:cxnLst/>
              <a:rect l="l" t="t" r="r" b="b"/>
              <a:pathLst>
                <a:path w="776" h="892" extrusionOk="0">
                  <a:moveTo>
                    <a:pt x="482" y="0"/>
                  </a:moveTo>
                  <a:cubicBezTo>
                    <a:pt x="376" y="0"/>
                    <a:pt x="295" y="21"/>
                    <a:pt x="229" y="66"/>
                  </a:cubicBezTo>
                  <a:cubicBezTo>
                    <a:pt x="163" y="112"/>
                    <a:pt x="122" y="178"/>
                    <a:pt x="107" y="264"/>
                  </a:cubicBezTo>
                  <a:cubicBezTo>
                    <a:pt x="92" y="335"/>
                    <a:pt x="102" y="390"/>
                    <a:pt x="133" y="431"/>
                  </a:cubicBezTo>
                  <a:cubicBezTo>
                    <a:pt x="163" y="471"/>
                    <a:pt x="224" y="497"/>
                    <a:pt x="305" y="517"/>
                  </a:cubicBezTo>
                  <a:lnTo>
                    <a:pt x="386" y="537"/>
                  </a:lnTo>
                  <a:cubicBezTo>
                    <a:pt x="436" y="547"/>
                    <a:pt x="467" y="563"/>
                    <a:pt x="482" y="578"/>
                  </a:cubicBezTo>
                  <a:cubicBezTo>
                    <a:pt x="497" y="593"/>
                    <a:pt x="502" y="613"/>
                    <a:pt x="497" y="639"/>
                  </a:cubicBezTo>
                  <a:cubicBezTo>
                    <a:pt x="492" y="669"/>
                    <a:pt x="472" y="689"/>
                    <a:pt x="447" y="710"/>
                  </a:cubicBezTo>
                  <a:cubicBezTo>
                    <a:pt x="416" y="725"/>
                    <a:pt x="376" y="730"/>
                    <a:pt x="330" y="730"/>
                  </a:cubicBezTo>
                  <a:cubicBezTo>
                    <a:pt x="279" y="730"/>
                    <a:pt x="234" y="725"/>
                    <a:pt x="183" y="710"/>
                  </a:cubicBezTo>
                  <a:cubicBezTo>
                    <a:pt x="138" y="694"/>
                    <a:pt x="87" y="674"/>
                    <a:pt x="36" y="644"/>
                  </a:cubicBezTo>
                  <a:lnTo>
                    <a:pt x="1" y="831"/>
                  </a:lnTo>
                  <a:cubicBezTo>
                    <a:pt x="52" y="851"/>
                    <a:pt x="102" y="867"/>
                    <a:pt x="158" y="877"/>
                  </a:cubicBezTo>
                  <a:cubicBezTo>
                    <a:pt x="209" y="887"/>
                    <a:pt x="264" y="892"/>
                    <a:pt x="315" y="892"/>
                  </a:cubicBezTo>
                  <a:cubicBezTo>
                    <a:pt x="431" y="892"/>
                    <a:pt x="523" y="872"/>
                    <a:pt x="588" y="826"/>
                  </a:cubicBezTo>
                  <a:cubicBezTo>
                    <a:pt x="654" y="775"/>
                    <a:pt x="700" y="705"/>
                    <a:pt x="715" y="613"/>
                  </a:cubicBezTo>
                  <a:cubicBezTo>
                    <a:pt x="730" y="537"/>
                    <a:pt x="720" y="482"/>
                    <a:pt x="690" y="446"/>
                  </a:cubicBezTo>
                  <a:cubicBezTo>
                    <a:pt x="659" y="406"/>
                    <a:pt x="594" y="375"/>
                    <a:pt x="502" y="355"/>
                  </a:cubicBezTo>
                  <a:lnTo>
                    <a:pt x="411" y="335"/>
                  </a:lnTo>
                  <a:cubicBezTo>
                    <a:pt x="371" y="330"/>
                    <a:pt x="340" y="314"/>
                    <a:pt x="325" y="304"/>
                  </a:cubicBezTo>
                  <a:cubicBezTo>
                    <a:pt x="310" y="289"/>
                    <a:pt x="305" y="274"/>
                    <a:pt x="310" y="249"/>
                  </a:cubicBezTo>
                  <a:cubicBezTo>
                    <a:pt x="315" y="218"/>
                    <a:pt x="335" y="198"/>
                    <a:pt x="361" y="183"/>
                  </a:cubicBezTo>
                  <a:cubicBezTo>
                    <a:pt x="391" y="168"/>
                    <a:pt x="431" y="157"/>
                    <a:pt x="482" y="157"/>
                  </a:cubicBezTo>
                  <a:cubicBezTo>
                    <a:pt x="523" y="157"/>
                    <a:pt x="568" y="162"/>
                    <a:pt x="609" y="178"/>
                  </a:cubicBezTo>
                  <a:cubicBezTo>
                    <a:pt x="654" y="188"/>
                    <a:pt x="695" y="203"/>
                    <a:pt x="740" y="223"/>
                  </a:cubicBezTo>
                  <a:lnTo>
                    <a:pt x="776" y="41"/>
                  </a:lnTo>
                  <a:cubicBezTo>
                    <a:pt x="725" y="26"/>
                    <a:pt x="675" y="16"/>
                    <a:pt x="624" y="11"/>
                  </a:cubicBezTo>
                  <a:cubicBezTo>
                    <a:pt x="578" y="0"/>
                    <a:pt x="528" y="0"/>
                    <a:pt x="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5022323" y="2098986"/>
              <a:ext cx="385927" cy="316192"/>
            </a:xfrm>
            <a:custGeom>
              <a:avLst/>
              <a:gdLst/>
              <a:ahLst/>
              <a:cxnLst/>
              <a:rect l="l" t="t" r="r" b="b"/>
              <a:pathLst>
                <a:path w="4372" h="3582" extrusionOk="0">
                  <a:moveTo>
                    <a:pt x="4169" y="0"/>
                  </a:moveTo>
                  <a:lnTo>
                    <a:pt x="0" y="3582"/>
                  </a:lnTo>
                  <a:lnTo>
                    <a:pt x="4372" y="2857"/>
                  </a:lnTo>
                  <a:lnTo>
                    <a:pt x="4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4238910" y="2604165"/>
              <a:ext cx="164628" cy="827378"/>
            </a:xfrm>
            <a:custGeom>
              <a:avLst/>
              <a:gdLst/>
              <a:ahLst/>
              <a:cxnLst/>
              <a:rect l="l" t="t" r="r" b="b"/>
              <a:pathLst>
                <a:path w="1865" h="9373" extrusionOk="0">
                  <a:moveTo>
                    <a:pt x="783" y="0"/>
                  </a:moveTo>
                  <a:cubicBezTo>
                    <a:pt x="522" y="0"/>
                    <a:pt x="275" y="57"/>
                    <a:pt x="172" y="174"/>
                  </a:cubicBezTo>
                  <a:cubicBezTo>
                    <a:pt x="132" y="219"/>
                    <a:pt x="127" y="285"/>
                    <a:pt x="127" y="346"/>
                  </a:cubicBezTo>
                  <a:cubicBezTo>
                    <a:pt x="51" y="2225"/>
                    <a:pt x="172" y="4110"/>
                    <a:pt x="492" y="5964"/>
                  </a:cubicBezTo>
                  <a:cubicBezTo>
                    <a:pt x="573" y="6445"/>
                    <a:pt x="659" y="6982"/>
                    <a:pt x="390" y="7397"/>
                  </a:cubicBezTo>
                  <a:cubicBezTo>
                    <a:pt x="258" y="7605"/>
                    <a:pt x="31" y="7777"/>
                    <a:pt x="0" y="8025"/>
                  </a:cubicBezTo>
                  <a:cubicBezTo>
                    <a:pt x="19" y="8026"/>
                    <a:pt x="38" y="8027"/>
                    <a:pt x="57" y="8027"/>
                  </a:cubicBezTo>
                  <a:cubicBezTo>
                    <a:pt x="226" y="8027"/>
                    <a:pt x="397" y="7986"/>
                    <a:pt x="552" y="7909"/>
                  </a:cubicBezTo>
                  <a:lnTo>
                    <a:pt x="552" y="7909"/>
                  </a:lnTo>
                  <a:cubicBezTo>
                    <a:pt x="385" y="8380"/>
                    <a:pt x="370" y="8897"/>
                    <a:pt x="507" y="9373"/>
                  </a:cubicBezTo>
                  <a:cubicBezTo>
                    <a:pt x="659" y="9337"/>
                    <a:pt x="740" y="9170"/>
                    <a:pt x="795" y="9023"/>
                  </a:cubicBezTo>
                  <a:cubicBezTo>
                    <a:pt x="1089" y="8248"/>
                    <a:pt x="1307" y="7448"/>
                    <a:pt x="1459" y="6637"/>
                  </a:cubicBezTo>
                  <a:cubicBezTo>
                    <a:pt x="1733" y="5204"/>
                    <a:pt x="1809" y="3735"/>
                    <a:pt x="1763" y="2281"/>
                  </a:cubicBezTo>
                  <a:cubicBezTo>
                    <a:pt x="1743" y="1754"/>
                    <a:pt x="1864" y="726"/>
                    <a:pt x="1581" y="270"/>
                  </a:cubicBezTo>
                  <a:cubicBezTo>
                    <a:pt x="1467" y="92"/>
                    <a:pt x="1114" y="0"/>
                    <a:pt x="783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3730464" y="4402879"/>
              <a:ext cx="239307" cy="225448"/>
            </a:xfrm>
            <a:custGeom>
              <a:avLst/>
              <a:gdLst/>
              <a:ahLst/>
              <a:cxnLst/>
              <a:rect l="l" t="t" r="r" b="b"/>
              <a:pathLst>
                <a:path w="2711" h="2554" extrusionOk="0">
                  <a:moveTo>
                    <a:pt x="2116" y="1"/>
                  </a:moveTo>
                  <a:cubicBezTo>
                    <a:pt x="1813" y="1"/>
                    <a:pt x="1515" y="106"/>
                    <a:pt x="1262" y="277"/>
                  </a:cubicBezTo>
                  <a:cubicBezTo>
                    <a:pt x="902" y="515"/>
                    <a:pt x="634" y="1037"/>
                    <a:pt x="401" y="1396"/>
                  </a:cubicBezTo>
                  <a:cubicBezTo>
                    <a:pt x="279" y="1589"/>
                    <a:pt x="163" y="1781"/>
                    <a:pt x="87" y="1989"/>
                  </a:cubicBezTo>
                  <a:cubicBezTo>
                    <a:pt x="26" y="2156"/>
                    <a:pt x="1" y="2369"/>
                    <a:pt x="137" y="2480"/>
                  </a:cubicBezTo>
                  <a:cubicBezTo>
                    <a:pt x="198" y="2531"/>
                    <a:pt x="279" y="2546"/>
                    <a:pt x="360" y="2551"/>
                  </a:cubicBezTo>
                  <a:cubicBezTo>
                    <a:pt x="381" y="2553"/>
                    <a:pt x="403" y="2553"/>
                    <a:pt x="424" y="2553"/>
                  </a:cubicBezTo>
                  <a:cubicBezTo>
                    <a:pt x="635" y="2553"/>
                    <a:pt x="841" y="2487"/>
                    <a:pt x="1034" y="2399"/>
                  </a:cubicBezTo>
                  <a:cubicBezTo>
                    <a:pt x="1520" y="2186"/>
                    <a:pt x="1966" y="1872"/>
                    <a:pt x="2336" y="1487"/>
                  </a:cubicBezTo>
                  <a:cubicBezTo>
                    <a:pt x="2437" y="1376"/>
                    <a:pt x="2538" y="1254"/>
                    <a:pt x="2599" y="1118"/>
                  </a:cubicBezTo>
                  <a:cubicBezTo>
                    <a:pt x="2711" y="874"/>
                    <a:pt x="2706" y="601"/>
                    <a:pt x="2695" y="332"/>
                  </a:cubicBezTo>
                  <a:cubicBezTo>
                    <a:pt x="2695" y="277"/>
                    <a:pt x="2695" y="221"/>
                    <a:pt x="2665" y="175"/>
                  </a:cubicBezTo>
                  <a:cubicBezTo>
                    <a:pt x="2630" y="110"/>
                    <a:pt x="2554" y="74"/>
                    <a:pt x="2478" y="54"/>
                  </a:cubicBezTo>
                  <a:cubicBezTo>
                    <a:pt x="2358" y="18"/>
                    <a:pt x="2236" y="1"/>
                    <a:pt x="2116" y="1"/>
                  </a:cubicBezTo>
                  <a:close/>
                </a:path>
              </a:pathLst>
            </a:custGeom>
            <a:solidFill>
              <a:srgbClr val="B7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4090437" y="4402879"/>
              <a:ext cx="239307" cy="225448"/>
            </a:xfrm>
            <a:custGeom>
              <a:avLst/>
              <a:gdLst/>
              <a:ahLst/>
              <a:cxnLst/>
              <a:rect l="l" t="t" r="r" b="b"/>
              <a:pathLst>
                <a:path w="2711" h="2554" extrusionOk="0">
                  <a:moveTo>
                    <a:pt x="599" y="1"/>
                  </a:moveTo>
                  <a:cubicBezTo>
                    <a:pt x="479" y="1"/>
                    <a:pt x="358" y="18"/>
                    <a:pt x="238" y="54"/>
                  </a:cubicBezTo>
                  <a:cubicBezTo>
                    <a:pt x="162" y="74"/>
                    <a:pt x="86" y="110"/>
                    <a:pt x="46" y="175"/>
                  </a:cubicBezTo>
                  <a:cubicBezTo>
                    <a:pt x="21" y="221"/>
                    <a:pt x="21" y="277"/>
                    <a:pt x="16" y="332"/>
                  </a:cubicBezTo>
                  <a:cubicBezTo>
                    <a:pt x="10" y="601"/>
                    <a:pt x="0" y="874"/>
                    <a:pt x="112" y="1118"/>
                  </a:cubicBezTo>
                  <a:cubicBezTo>
                    <a:pt x="178" y="1254"/>
                    <a:pt x="279" y="1376"/>
                    <a:pt x="380" y="1487"/>
                  </a:cubicBezTo>
                  <a:cubicBezTo>
                    <a:pt x="750" y="1872"/>
                    <a:pt x="1191" y="2186"/>
                    <a:pt x="1682" y="2399"/>
                  </a:cubicBezTo>
                  <a:cubicBezTo>
                    <a:pt x="1875" y="2487"/>
                    <a:pt x="2081" y="2553"/>
                    <a:pt x="2292" y="2553"/>
                  </a:cubicBezTo>
                  <a:cubicBezTo>
                    <a:pt x="2313" y="2553"/>
                    <a:pt x="2335" y="2553"/>
                    <a:pt x="2356" y="2551"/>
                  </a:cubicBezTo>
                  <a:cubicBezTo>
                    <a:pt x="2432" y="2546"/>
                    <a:pt x="2518" y="2531"/>
                    <a:pt x="2579" y="2480"/>
                  </a:cubicBezTo>
                  <a:cubicBezTo>
                    <a:pt x="2710" y="2369"/>
                    <a:pt x="2690" y="2156"/>
                    <a:pt x="2629" y="1989"/>
                  </a:cubicBezTo>
                  <a:cubicBezTo>
                    <a:pt x="2553" y="1781"/>
                    <a:pt x="2437" y="1589"/>
                    <a:pt x="2315" y="1396"/>
                  </a:cubicBezTo>
                  <a:cubicBezTo>
                    <a:pt x="2082" y="1037"/>
                    <a:pt x="1814" y="515"/>
                    <a:pt x="1454" y="277"/>
                  </a:cubicBezTo>
                  <a:cubicBezTo>
                    <a:pt x="1197" y="106"/>
                    <a:pt x="901" y="1"/>
                    <a:pt x="599" y="1"/>
                  </a:cubicBezTo>
                  <a:close/>
                </a:path>
              </a:pathLst>
            </a:custGeom>
            <a:solidFill>
              <a:srgbClr val="B75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3761801" y="2999093"/>
              <a:ext cx="521867" cy="1492423"/>
            </a:xfrm>
            <a:custGeom>
              <a:avLst/>
              <a:gdLst/>
              <a:ahLst/>
              <a:cxnLst/>
              <a:rect l="l" t="t" r="r" b="b"/>
              <a:pathLst>
                <a:path w="5912" h="16907" extrusionOk="0">
                  <a:moveTo>
                    <a:pt x="46" y="0"/>
                  </a:moveTo>
                  <a:cubicBezTo>
                    <a:pt x="46" y="0"/>
                    <a:pt x="96" y="9640"/>
                    <a:pt x="0" y="16727"/>
                  </a:cubicBezTo>
                  <a:cubicBezTo>
                    <a:pt x="0" y="16727"/>
                    <a:pt x="518" y="16907"/>
                    <a:pt x="1250" y="16907"/>
                  </a:cubicBezTo>
                  <a:cubicBezTo>
                    <a:pt x="1617" y="16907"/>
                    <a:pt x="2037" y="16862"/>
                    <a:pt x="2472" y="16727"/>
                  </a:cubicBezTo>
                  <a:lnTo>
                    <a:pt x="2857" y="4792"/>
                  </a:lnTo>
                  <a:lnTo>
                    <a:pt x="3055" y="4792"/>
                  </a:lnTo>
                  <a:lnTo>
                    <a:pt x="3440" y="16727"/>
                  </a:lnTo>
                  <a:cubicBezTo>
                    <a:pt x="3877" y="16862"/>
                    <a:pt x="4297" y="16907"/>
                    <a:pt x="4664" y="16907"/>
                  </a:cubicBezTo>
                  <a:cubicBezTo>
                    <a:pt x="5396" y="16907"/>
                    <a:pt x="5912" y="16727"/>
                    <a:pt x="5912" y="16727"/>
                  </a:cubicBezTo>
                  <a:cubicBezTo>
                    <a:pt x="5815" y="9640"/>
                    <a:pt x="5866" y="0"/>
                    <a:pt x="5866" y="0"/>
                  </a:cubicBezTo>
                  <a:lnTo>
                    <a:pt x="5866" y="0"/>
                  </a:lnTo>
                  <a:lnTo>
                    <a:pt x="2958" y="13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3861018" y="2333259"/>
              <a:ext cx="285826" cy="912208"/>
            </a:xfrm>
            <a:custGeom>
              <a:avLst/>
              <a:gdLst/>
              <a:ahLst/>
              <a:cxnLst/>
              <a:rect l="l" t="t" r="r" b="b"/>
              <a:pathLst>
                <a:path w="3238" h="10334" extrusionOk="0">
                  <a:moveTo>
                    <a:pt x="796" y="1"/>
                  </a:moveTo>
                  <a:lnTo>
                    <a:pt x="1" y="10147"/>
                  </a:lnTo>
                  <a:cubicBezTo>
                    <a:pt x="877" y="10287"/>
                    <a:pt x="1529" y="10334"/>
                    <a:pt x="2008" y="10334"/>
                  </a:cubicBezTo>
                  <a:cubicBezTo>
                    <a:pt x="2967" y="10334"/>
                    <a:pt x="3238" y="10147"/>
                    <a:pt x="3238" y="10147"/>
                  </a:cubicBezTo>
                  <a:lnTo>
                    <a:pt x="281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3822179" y="2510244"/>
              <a:ext cx="382308" cy="52522"/>
            </a:xfrm>
            <a:custGeom>
              <a:avLst/>
              <a:gdLst/>
              <a:ahLst/>
              <a:cxnLst/>
              <a:rect l="l" t="t" r="r" b="b"/>
              <a:pathLst>
                <a:path w="4331" h="595" extrusionOk="0">
                  <a:moveTo>
                    <a:pt x="4194" y="1"/>
                  </a:moveTo>
                  <a:cubicBezTo>
                    <a:pt x="4189" y="1"/>
                    <a:pt x="4184" y="1"/>
                    <a:pt x="4179" y="2"/>
                  </a:cubicBezTo>
                  <a:cubicBezTo>
                    <a:pt x="3495" y="83"/>
                    <a:pt x="2832" y="265"/>
                    <a:pt x="2143" y="326"/>
                  </a:cubicBezTo>
                  <a:cubicBezTo>
                    <a:pt x="1710" y="361"/>
                    <a:pt x="1273" y="390"/>
                    <a:pt x="838" y="390"/>
                  </a:cubicBezTo>
                  <a:cubicBezTo>
                    <a:pt x="585" y="390"/>
                    <a:pt x="332" y="380"/>
                    <a:pt x="81" y="356"/>
                  </a:cubicBezTo>
                  <a:cubicBezTo>
                    <a:pt x="79" y="356"/>
                    <a:pt x="78" y="356"/>
                    <a:pt x="76" y="356"/>
                  </a:cubicBezTo>
                  <a:cubicBezTo>
                    <a:pt x="0" y="356"/>
                    <a:pt x="2" y="473"/>
                    <a:pt x="81" y="483"/>
                  </a:cubicBezTo>
                  <a:cubicBezTo>
                    <a:pt x="618" y="545"/>
                    <a:pt x="1150" y="595"/>
                    <a:pt x="1686" y="595"/>
                  </a:cubicBezTo>
                  <a:cubicBezTo>
                    <a:pt x="1853" y="595"/>
                    <a:pt x="2020" y="590"/>
                    <a:pt x="2188" y="579"/>
                  </a:cubicBezTo>
                  <a:cubicBezTo>
                    <a:pt x="2852" y="539"/>
                    <a:pt x="3592" y="483"/>
                    <a:pt x="4215" y="245"/>
                  </a:cubicBezTo>
                  <a:cubicBezTo>
                    <a:pt x="4327" y="201"/>
                    <a:pt x="4331" y="1"/>
                    <a:pt x="4194" y="1"/>
                  </a:cubicBezTo>
                  <a:close/>
                </a:path>
              </a:pathLst>
            </a:custGeom>
            <a:solidFill>
              <a:srgbClr val="0CA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3558334" y="2333259"/>
              <a:ext cx="389547" cy="1053179"/>
            </a:xfrm>
            <a:custGeom>
              <a:avLst/>
              <a:gdLst/>
              <a:ahLst/>
              <a:cxnLst/>
              <a:rect l="l" t="t" r="r" b="b"/>
              <a:pathLst>
                <a:path w="4413" h="11931" extrusionOk="0">
                  <a:moveTo>
                    <a:pt x="4225" y="1"/>
                  </a:moveTo>
                  <a:lnTo>
                    <a:pt x="3658" y="183"/>
                  </a:lnTo>
                  <a:lnTo>
                    <a:pt x="3526" y="229"/>
                  </a:lnTo>
                  <a:lnTo>
                    <a:pt x="2422" y="588"/>
                  </a:lnTo>
                  <a:cubicBezTo>
                    <a:pt x="1859" y="776"/>
                    <a:pt x="1378" y="1156"/>
                    <a:pt x="1089" y="1672"/>
                  </a:cubicBezTo>
                  <a:cubicBezTo>
                    <a:pt x="684" y="2387"/>
                    <a:pt x="218" y="3623"/>
                    <a:pt x="0" y="5684"/>
                  </a:cubicBezTo>
                  <a:cubicBezTo>
                    <a:pt x="0" y="5684"/>
                    <a:pt x="308" y="5774"/>
                    <a:pt x="947" y="5774"/>
                  </a:cubicBezTo>
                  <a:cubicBezTo>
                    <a:pt x="1336" y="5774"/>
                    <a:pt x="1847" y="5741"/>
                    <a:pt x="2488" y="5634"/>
                  </a:cubicBezTo>
                  <a:lnTo>
                    <a:pt x="2488" y="5634"/>
                  </a:lnTo>
                  <a:cubicBezTo>
                    <a:pt x="2487" y="5634"/>
                    <a:pt x="1783" y="8597"/>
                    <a:pt x="1642" y="10942"/>
                  </a:cubicBezTo>
                  <a:cubicBezTo>
                    <a:pt x="1642" y="10942"/>
                    <a:pt x="2488" y="11505"/>
                    <a:pt x="4412" y="11930"/>
                  </a:cubicBezTo>
                  <a:lnTo>
                    <a:pt x="4260" y="2614"/>
                  </a:lnTo>
                  <a:lnTo>
                    <a:pt x="4260" y="2457"/>
                  </a:lnTo>
                  <a:lnTo>
                    <a:pt x="4225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4093085" y="2333259"/>
              <a:ext cx="389547" cy="1053179"/>
            </a:xfrm>
            <a:custGeom>
              <a:avLst/>
              <a:gdLst/>
              <a:ahLst/>
              <a:cxnLst/>
              <a:rect l="l" t="t" r="r" b="b"/>
              <a:pathLst>
                <a:path w="4413" h="11931" extrusionOk="0">
                  <a:moveTo>
                    <a:pt x="188" y="1"/>
                  </a:moveTo>
                  <a:lnTo>
                    <a:pt x="153" y="2468"/>
                  </a:lnTo>
                  <a:lnTo>
                    <a:pt x="153" y="2630"/>
                  </a:lnTo>
                  <a:lnTo>
                    <a:pt x="1" y="11930"/>
                  </a:lnTo>
                  <a:cubicBezTo>
                    <a:pt x="1926" y="11505"/>
                    <a:pt x="2772" y="10942"/>
                    <a:pt x="2772" y="10942"/>
                  </a:cubicBezTo>
                  <a:cubicBezTo>
                    <a:pt x="2630" y="8597"/>
                    <a:pt x="1926" y="5634"/>
                    <a:pt x="1926" y="5634"/>
                  </a:cubicBezTo>
                  <a:lnTo>
                    <a:pt x="1926" y="5634"/>
                  </a:lnTo>
                  <a:cubicBezTo>
                    <a:pt x="2566" y="5741"/>
                    <a:pt x="3078" y="5774"/>
                    <a:pt x="3467" y="5774"/>
                  </a:cubicBezTo>
                  <a:cubicBezTo>
                    <a:pt x="4106" y="5774"/>
                    <a:pt x="4413" y="5684"/>
                    <a:pt x="4413" y="5684"/>
                  </a:cubicBezTo>
                  <a:cubicBezTo>
                    <a:pt x="4220" y="3861"/>
                    <a:pt x="3835" y="2685"/>
                    <a:pt x="3471" y="1946"/>
                  </a:cubicBezTo>
                  <a:cubicBezTo>
                    <a:pt x="3136" y="1277"/>
                    <a:pt x="2549" y="771"/>
                    <a:pt x="1840" y="538"/>
                  </a:cubicBezTo>
                  <a:lnTo>
                    <a:pt x="826" y="208"/>
                  </a:lnTo>
                  <a:lnTo>
                    <a:pt x="750" y="183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3767097" y="2600193"/>
              <a:ext cx="45107" cy="238512"/>
            </a:xfrm>
            <a:custGeom>
              <a:avLst/>
              <a:gdLst/>
              <a:ahLst/>
              <a:cxnLst/>
              <a:rect l="l" t="t" r="r" b="b"/>
              <a:pathLst>
                <a:path w="511" h="2702" extrusionOk="0">
                  <a:moveTo>
                    <a:pt x="478" y="1"/>
                  </a:moveTo>
                  <a:cubicBezTo>
                    <a:pt x="468" y="1"/>
                    <a:pt x="459" y="7"/>
                    <a:pt x="457" y="21"/>
                  </a:cubicBezTo>
                  <a:cubicBezTo>
                    <a:pt x="366" y="467"/>
                    <a:pt x="249" y="897"/>
                    <a:pt x="178" y="1348"/>
                  </a:cubicBezTo>
                  <a:cubicBezTo>
                    <a:pt x="107" y="1759"/>
                    <a:pt x="1" y="2209"/>
                    <a:pt x="16" y="2630"/>
                  </a:cubicBezTo>
                  <a:cubicBezTo>
                    <a:pt x="16" y="2675"/>
                    <a:pt x="54" y="2702"/>
                    <a:pt x="92" y="2702"/>
                  </a:cubicBezTo>
                  <a:cubicBezTo>
                    <a:pt x="121" y="2702"/>
                    <a:pt x="149" y="2686"/>
                    <a:pt x="158" y="2650"/>
                  </a:cubicBezTo>
                  <a:cubicBezTo>
                    <a:pt x="274" y="2235"/>
                    <a:pt x="290" y="1774"/>
                    <a:pt x="345" y="1348"/>
                  </a:cubicBezTo>
                  <a:cubicBezTo>
                    <a:pt x="406" y="913"/>
                    <a:pt x="437" y="467"/>
                    <a:pt x="508" y="36"/>
                  </a:cubicBezTo>
                  <a:cubicBezTo>
                    <a:pt x="511" y="15"/>
                    <a:pt x="493" y="1"/>
                    <a:pt x="478" y="1"/>
                  </a:cubicBezTo>
                  <a:close/>
                </a:path>
              </a:pathLst>
            </a:custGeom>
            <a:solidFill>
              <a:srgbClr val="2D4B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4098470" y="1887134"/>
              <a:ext cx="145826" cy="356180"/>
            </a:xfrm>
            <a:custGeom>
              <a:avLst/>
              <a:gdLst/>
              <a:ahLst/>
              <a:cxnLst/>
              <a:rect l="l" t="t" r="r" b="b"/>
              <a:pathLst>
                <a:path w="1652" h="4035" extrusionOk="0">
                  <a:moveTo>
                    <a:pt x="876" y="1"/>
                  </a:moveTo>
                  <a:cubicBezTo>
                    <a:pt x="828" y="1"/>
                    <a:pt x="779" y="11"/>
                    <a:pt x="730" y="35"/>
                  </a:cubicBezTo>
                  <a:cubicBezTo>
                    <a:pt x="421" y="192"/>
                    <a:pt x="340" y="703"/>
                    <a:pt x="279" y="967"/>
                  </a:cubicBezTo>
                  <a:cubicBezTo>
                    <a:pt x="82" y="1889"/>
                    <a:pt x="1" y="2831"/>
                    <a:pt x="41" y="3768"/>
                  </a:cubicBezTo>
                  <a:cubicBezTo>
                    <a:pt x="46" y="3859"/>
                    <a:pt x="61" y="3966"/>
                    <a:pt x="153" y="4011"/>
                  </a:cubicBezTo>
                  <a:cubicBezTo>
                    <a:pt x="184" y="4029"/>
                    <a:pt x="220" y="4034"/>
                    <a:pt x="258" y="4034"/>
                  </a:cubicBezTo>
                  <a:cubicBezTo>
                    <a:pt x="275" y="4034"/>
                    <a:pt x="292" y="4033"/>
                    <a:pt x="310" y="4031"/>
                  </a:cubicBezTo>
                  <a:cubicBezTo>
                    <a:pt x="522" y="4001"/>
                    <a:pt x="654" y="3829"/>
                    <a:pt x="755" y="3667"/>
                  </a:cubicBezTo>
                  <a:cubicBezTo>
                    <a:pt x="1231" y="2942"/>
                    <a:pt x="1606" y="2152"/>
                    <a:pt x="1637" y="1326"/>
                  </a:cubicBezTo>
                  <a:cubicBezTo>
                    <a:pt x="1652" y="1038"/>
                    <a:pt x="1616" y="744"/>
                    <a:pt x="1475" y="480"/>
                  </a:cubicBezTo>
                  <a:cubicBezTo>
                    <a:pt x="1380" y="309"/>
                    <a:pt x="1138" y="1"/>
                    <a:pt x="8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3760918" y="1807424"/>
              <a:ext cx="273733" cy="454780"/>
            </a:xfrm>
            <a:custGeom>
              <a:avLst/>
              <a:gdLst/>
              <a:ahLst/>
              <a:cxnLst/>
              <a:rect l="l" t="t" r="r" b="b"/>
              <a:pathLst>
                <a:path w="3101" h="5152" extrusionOk="0">
                  <a:moveTo>
                    <a:pt x="1298" y="0"/>
                  </a:moveTo>
                  <a:cubicBezTo>
                    <a:pt x="1141" y="0"/>
                    <a:pt x="977" y="40"/>
                    <a:pt x="811" y="132"/>
                  </a:cubicBezTo>
                  <a:cubicBezTo>
                    <a:pt x="507" y="299"/>
                    <a:pt x="304" y="593"/>
                    <a:pt x="187" y="902"/>
                  </a:cubicBezTo>
                  <a:cubicBezTo>
                    <a:pt x="0" y="1404"/>
                    <a:pt x="20" y="1971"/>
                    <a:pt x="253" y="2462"/>
                  </a:cubicBezTo>
                  <a:cubicBezTo>
                    <a:pt x="280" y="2524"/>
                    <a:pt x="351" y="2591"/>
                    <a:pt x="410" y="2591"/>
                  </a:cubicBezTo>
                  <a:cubicBezTo>
                    <a:pt x="429" y="2591"/>
                    <a:pt x="446" y="2585"/>
                    <a:pt x="461" y="2569"/>
                  </a:cubicBezTo>
                  <a:cubicBezTo>
                    <a:pt x="517" y="3425"/>
                    <a:pt x="572" y="4377"/>
                    <a:pt x="1808" y="4894"/>
                  </a:cubicBezTo>
                  <a:cubicBezTo>
                    <a:pt x="2091" y="5014"/>
                    <a:pt x="2341" y="5152"/>
                    <a:pt x="2632" y="5152"/>
                  </a:cubicBezTo>
                  <a:cubicBezTo>
                    <a:pt x="2685" y="5152"/>
                    <a:pt x="2740" y="5147"/>
                    <a:pt x="2796" y="5137"/>
                  </a:cubicBezTo>
                  <a:cubicBezTo>
                    <a:pt x="3019" y="4757"/>
                    <a:pt x="3075" y="4306"/>
                    <a:pt x="3080" y="3871"/>
                  </a:cubicBezTo>
                  <a:cubicBezTo>
                    <a:pt x="3100" y="2863"/>
                    <a:pt x="2892" y="1849"/>
                    <a:pt x="2482" y="912"/>
                  </a:cubicBezTo>
                  <a:cubicBezTo>
                    <a:pt x="2279" y="452"/>
                    <a:pt x="1827" y="0"/>
                    <a:pt x="12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3955381" y="2265731"/>
              <a:ext cx="130643" cy="166482"/>
            </a:xfrm>
            <a:custGeom>
              <a:avLst/>
              <a:gdLst/>
              <a:ahLst/>
              <a:cxnLst/>
              <a:rect l="l" t="t" r="r" b="b"/>
              <a:pathLst>
                <a:path w="1480" h="1886" extrusionOk="0">
                  <a:moveTo>
                    <a:pt x="1" y="1"/>
                  </a:moveTo>
                  <a:lnTo>
                    <a:pt x="1" y="1146"/>
                  </a:lnTo>
                  <a:cubicBezTo>
                    <a:pt x="1" y="1556"/>
                    <a:pt x="330" y="1885"/>
                    <a:pt x="740" y="1885"/>
                  </a:cubicBezTo>
                  <a:cubicBezTo>
                    <a:pt x="943" y="1885"/>
                    <a:pt x="1125" y="1804"/>
                    <a:pt x="1262" y="1667"/>
                  </a:cubicBezTo>
                  <a:cubicBezTo>
                    <a:pt x="1394" y="1536"/>
                    <a:pt x="1480" y="1348"/>
                    <a:pt x="1480" y="1146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4121244" y="2049024"/>
              <a:ext cx="106104" cy="127112"/>
            </a:xfrm>
            <a:custGeom>
              <a:avLst/>
              <a:gdLst/>
              <a:ahLst/>
              <a:cxnLst/>
              <a:rect l="l" t="t" r="r" b="b"/>
              <a:pathLst>
                <a:path w="1202" h="1440" extrusionOk="0">
                  <a:moveTo>
                    <a:pt x="821" y="1"/>
                  </a:moveTo>
                  <a:cubicBezTo>
                    <a:pt x="775" y="1"/>
                    <a:pt x="728" y="7"/>
                    <a:pt x="685" y="19"/>
                  </a:cubicBezTo>
                  <a:cubicBezTo>
                    <a:pt x="244" y="141"/>
                    <a:pt x="92" y="749"/>
                    <a:pt x="21" y="1108"/>
                  </a:cubicBezTo>
                  <a:cubicBezTo>
                    <a:pt x="1" y="1215"/>
                    <a:pt x="1" y="1351"/>
                    <a:pt x="102" y="1412"/>
                  </a:cubicBezTo>
                  <a:cubicBezTo>
                    <a:pt x="136" y="1432"/>
                    <a:pt x="174" y="1440"/>
                    <a:pt x="212" y="1440"/>
                  </a:cubicBezTo>
                  <a:cubicBezTo>
                    <a:pt x="252" y="1440"/>
                    <a:pt x="293" y="1430"/>
                    <a:pt x="330" y="1417"/>
                  </a:cubicBezTo>
                  <a:cubicBezTo>
                    <a:pt x="573" y="1341"/>
                    <a:pt x="751" y="1159"/>
                    <a:pt x="908" y="977"/>
                  </a:cubicBezTo>
                  <a:cubicBezTo>
                    <a:pt x="1049" y="799"/>
                    <a:pt x="1186" y="607"/>
                    <a:pt x="1196" y="379"/>
                  </a:cubicBezTo>
                  <a:cubicBezTo>
                    <a:pt x="1201" y="288"/>
                    <a:pt x="1176" y="186"/>
                    <a:pt x="1110" y="110"/>
                  </a:cubicBezTo>
                  <a:cubicBezTo>
                    <a:pt x="1039" y="36"/>
                    <a:pt x="930" y="1"/>
                    <a:pt x="821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3797992" y="2040815"/>
              <a:ext cx="93127" cy="128436"/>
            </a:xfrm>
            <a:custGeom>
              <a:avLst/>
              <a:gdLst/>
              <a:ahLst/>
              <a:cxnLst/>
              <a:rect l="l" t="t" r="r" b="b"/>
              <a:pathLst>
                <a:path w="1055" h="1455" extrusionOk="0">
                  <a:moveTo>
                    <a:pt x="352" y="0"/>
                  </a:moveTo>
                  <a:cubicBezTo>
                    <a:pt x="267" y="0"/>
                    <a:pt x="184" y="24"/>
                    <a:pt x="122" y="77"/>
                  </a:cubicBezTo>
                  <a:cubicBezTo>
                    <a:pt x="51" y="143"/>
                    <a:pt x="21" y="239"/>
                    <a:pt x="16" y="325"/>
                  </a:cubicBezTo>
                  <a:cubicBezTo>
                    <a:pt x="0" y="543"/>
                    <a:pt x="112" y="745"/>
                    <a:pt x="228" y="933"/>
                  </a:cubicBezTo>
                  <a:cubicBezTo>
                    <a:pt x="355" y="1125"/>
                    <a:pt x="502" y="1318"/>
                    <a:pt x="725" y="1419"/>
                  </a:cubicBezTo>
                  <a:cubicBezTo>
                    <a:pt x="768" y="1439"/>
                    <a:pt x="817" y="1454"/>
                    <a:pt x="866" y="1454"/>
                  </a:cubicBezTo>
                  <a:cubicBezTo>
                    <a:pt x="892" y="1454"/>
                    <a:pt x="918" y="1450"/>
                    <a:pt x="943" y="1439"/>
                  </a:cubicBezTo>
                  <a:cubicBezTo>
                    <a:pt x="1044" y="1389"/>
                    <a:pt x="1054" y="1262"/>
                    <a:pt x="1049" y="1156"/>
                  </a:cubicBezTo>
                  <a:cubicBezTo>
                    <a:pt x="1019" y="801"/>
                    <a:pt x="938" y="198"/>
                    <a:pt x="532" y="36"/>
                  </a:cubicBezTo>
                  <a:cubicBezTo>
                    <a:pt x="477" y="13"/>
                    <a:pt x="414" y="0"/>
                    <a:pt x="35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3847601" y="1842027"/>
              <a:ext cx="328727" cy="457605"/>
            </a:xfrm>
            <a:custGeom>
              <a:avLst/>
              <a:gdLst/>
              <a:ahLst/>
              <a:cxnLst/>
              <a:rect l="l" t="t" r="r" b="b"/>
              <a:pathLst>
                <a:path w="3724" h="5184" extrusionOk="0">
                  <a:moveTo>
                    <a:pt x="1750" y="1"/>
                  </a:moveTo>
                  <a:cubicBezTo>
                    <a:pt x="1521" y="1"/>
                    <a:pt x="1293" y="29"/>
                    <a:pt x="1075" y="95"/>
                  </a:cubicBezTo>
                  <a:cubicBezTo>
                    <a:pt x="629" y="232"/>
                    <a:pt x="143" y="561"/>
                    <a:pt x="82" y="1052"/>
                  </a:cubicBezTo>
                  <a:cubicBezTo>
                    <a:pt x="1" y="1711"/>
                    <a:pt x="51" y="2420"/>
                    <a:pt x="122" y="3073"/>
                  </a:cubicBezTo>
                  <a:cubicBezTo>
                    <a:pt x="233" y="4057"/>
                    <a:pt x="798" y="5183"/>
                    <a:pt x="1872" y="5183"/>
                  </a:cubicBezTo>
                  <a:cubicBezTo>
                    <a:pt x="1976" y="5183"/>
                    <a:pt x="2085" y="5173"/>
                    <a:pt x="2199" y="5150"/>
                  </a:cubicBezTo>
                  <a:cubicBezTo>
                    <a:pt x="2903" y="5014"/>
                    <a:pt x="3324" y="4426"/>
                    <a:pt x="3476" y="3762"/>
                  </a:cubicBezTo>
                  <a:cubicBezTo>
                    <a:pt x="3607" y="3180"/>
                    <a:pt x="3688" y="2501"/>
                    <a:pt x="3709" y="1903"/>
                  </a:cubicBezTo>
                  <a:cubicBezTo>
                    <a:pt x="3724" y="1412"/>
                    <a:pt x="3623" y="819"/>
                    <a:pt x="3248" y="465"/>
                  </a:cubicBezTo>
                  <a:cubicBezTo>
                    <a:pt x="3005" y="232"/>
                    <a:pt x="2670" y="120"/>
                    <a:pt x="2336" y="59"/>
                  </a:cubicBezTo>
                  <a:cubicBezTo>
                    <a:pt x="2144" y="22"/>
                    <a:pt x="1947" y="1"/>
                    <a:pt x="1750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3849455" y="1770615"/>
              <a:ext cx="396255" cy="264553"/>
            </a:xfrm>
            <a:custGeom>
              <a:avLst/>
              <a:gdLst/>
              <a:ahLst/>
              <a:cxnLst/>
              <a:rect l="l" t="t" r="r" b="b"/>
              <a:pathLst>
                <a:path w="4489" h="2997" extrusionOk="0">
                  <a:moveTo>
                    <a:pt x="1530" y="1"/>
                  </a:moveTo>
                  <a:cubicBezTo>
                    <a:pt x="1380" y="1"/>
                    <a:pt x="1231" y="13"/>
                    <a:pt x="1084" y="43"/>
                  </a:cubicBezTo>
                  <a:cubicBezTo>
                    <a:pt x="724" y="114"/>
                    <a:pt x="380" y="296"/>
                    <a:pt x="152" y="595"/>
                  </a:cubicBezTo>
                  <a:cubicBezTo>
                    <a:pt x="101" y="656"/>
                    <a:pt x="61" y="721"/>
                    <a:pt x="41" y="803"/>
                  </a:cubicBezTo>
                  <a:cubicBezTo>
                    <a:pt x="0" y="955"/>
                    <a:pt x="56" y="1122"/>
                    <a:pt x="132" y="1258"/>
                  </a:cubicBezTo>
                  <a:cubicBezTo>
                    <a:pt x="522" y="1942"/>
                    <a:pt x="1150" y="2545"/>
                    <a:pt x="1915" y="2733"/>
                  </a:cubicBezTo>
                  <a:cubicBezTo>
                    <a:pt x="1998" y="2754"/>
                    <a:pt x="2087" y="2769"/>
                    <a:pt x="2173" y="2769"/>
                  </a:cubicBezTo>
                  <a:cubicBezTo>
                    <a:pt x="2271" y="2769"/>
                    <a:pt x="2366" y="2750"/>
                    <a:pt x="2452" y="2702"/>
                  </a:cubicBezTo>
                  <a:cubicBezTo>
                    <a:pt x="2613" y="2611"/>
                    <a:pt x="2720" y="2384"/>
                    <a:pt x="2630" y="2212"/>
                  </a:cubicBezTo>
                  <a:lnTo>
                    <a:pt x="2630" y="2212"/>
                  </a:lnTo>
                  <a:cubicBezTo>
                    <a:pt x="2843" y="2617"/>
                    <a:pt x="3232" y="2905"/>
                    <a:pt x="3662" y="2981"/>
                  </a:cubicBezTo>
                  <a:cubicBezTo>
                    <a:pt x="3720" y="2991"/>
                    <a:pt x="3779" y="2997"/>
                    <a:pt x="3839" y="2997"/>
                  </a:cubicBezTo>
                  <a:cubicBezTo>
                    <a:pt x="4043" y="2997"/>
                    <a:pt x="4248" y="2930"/>
                    <a:pt x="4361" y="2758"/>
                  </a:cubicBezTo>
                  <a:cubicBezTo>
                    <a:pt x="4432" y="2651"/>
                    <a:pt x="4453" y="2515"/>
                    <a:pt x="4458" y="2383"/>
                  </a:cubicBezTo>
                  <a:cubicBezTo>
                    <a:pt x="4488" y="1775"/>
                    <a:pt x="4184" y="1188"/>
                    <a:pt x="3743" y="792"/>
                  </a:cubicBezTo>
                  <a:cubicBezTo>
                    <a:pt x="3303" y="397"/>
                    <a:pt x="2740" y="179"/>
                    <a:pt x="2168" y="68"/>
                  </a:cubicBezTo>
                  <a:cubicBezTo>
                    <a:pt x="1957" y="26"/>
                    <a:pt x="1743" y="1"/>
                    <a:pt x="15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3801082" y="1812103"/>
              <a:ext cx="131614" cy="273556"/>
            </a:xfrm>
            <a:custGeom>
              <a:avLst/>
              <a:gdLst/>
              <a:ahLst/>
              <a:cxnLst/>
              <a:rect l="l" t="t" r="r" b="b"/>
              <a:pathLst>
                <a:path w="1491" h="3099" extrusionOk="0">
                  <a:moveTo>
                    <a:pt x="900" y="0"/>
                  </a:moveTo>
                  <a:cubicBezTo>
                    <a:pt x="853" y="0"/>
                    <a:pt x="807" y="5"/>
                    <a:pt x="766" y="13"/>
                  </a:cubicBezTo>
                  <a:cubicBezTo>
                    <a:pt x="507" y="69"/>
                    <a:pt x="290" y="267"/>
                    <a:pt x="168" y="500"/>
                  </a:cubicBezTo>
                  <a:cubicBezTo>
                    <a:pt x="47" y="738"/>
                    <a:pt x="6" y="1006"/>
                    <a:pt x="6" y="1275"/>
                  </a:cubicBezTo>
                  <a:cubicBezTo>
                    <a:pt x="1" y="1928"/>
                    <a:pt x="229" y="2582"/>
                    <a:pt x="634" y="3098"/>
                  </a:cubicBezTo>
                  <a:cubicBezTo>
                    <a:pt x="877" y="2896"/>
                    <a:pt x="665" y="2465"/>
                    <a:pt x="832" y="2197"/>
                  </a:cubicBezTo>
                  <a:cubicBezTo>
                    <a:pt x="877" y="2126"/>
                    <a:pt x="938" y="2075"/>
                    <a:pt x="994" y="2019"/>
                  </a:cubicBezTo>
                  <a:cubicBezTo>
                    <a:pt x="1359" y="1675"/>
                    <a:pt x="1490" y="1184"/>
                    <a:pt x="1445" y="692"/>
                  </a:cubicBezTo>
                  <a:cubicBezTo>
                    <a:pt x="1429" y="545"/>
                    <a:pt x="1455" y="327"/>
                    <a:pt x="1369" y="201"/>
                  </a:cubicBezTo>
                  <a:cubicBezTo>
                    <a:pt x="1277" y="61"/>
                    <a:pt x="1076" y="0"/>
                    <a:pt x="90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3958029" y="2311721"/>
              <a:ext cx="170896" cy="323077"/>
            </a:xfrm>
            <a:custGeom>
              <a:avLst/>
              <a:gdLst/>
              <a:ahLst/>
              <a:cxnLst/>
              <a:rect l="l" t="t" r="r" b="b"/>
              <a:pathLst>
                <a:path w="1936" h="3660" extrusionOk="0">
                  <a:moveTo>
                    <a:pt x="459" y="1"/>
                  </a:moveTo>
                  <a:cubicBezTo>
                    <a:pt x="320" y="1"/>
                    <a:pt x="203" y="109"/>
                    <a:pt x="193" y="250"/>
                  </a:cubicBezTo>
                  <a:lnTo>
                    <a:pt x="11" y="3309"/>
                  </a:lnTo>
                  <a:cubicBezTo>
                    <a:pt x="1" y="3456"/>
                    <a:pt x="112" y="3578"/>
                    <a:pt x="259" y="3588"/>
                  </a:cubicBezTo>
                  <a:lnTo>
                    <a:pt x="1465" y="3659"/>
                  </a:lnTo>
                  <a:cubicBezTo>
                    <a:pt x="1471" y="3659"/>
                    <a:pt x="1477" y="3659"/>
                    <a:pt x="1483" y="3659"/>
                  </a:cubicBezTo>
                  <a:cubicBezTo>
                    <a:pt x="1622" y="3659"/>
                    <a:pt x="1734" y="3551"/>
                    <a:pt x="1744" y="3411"/>
                  </a:cubicBezTo>
                  <a:lnTo>
                    <a:pt x="1926" y="351"/>
                  </a:lnTo>
                  <a:cubicBezTo>
                    <a:pt x="1936" y="204"/>
                    <a:pt x="1825" y="77"/>
                    <a:pt x="1678" y="72"/>
                  </a:cubicBezTo>
                  <a:lnTo>
                    <a:pt x="477" y="2"/>
                  </a:lnTo>
                  <a:cubicBezTo>
                    <a:pt x="471" y="1"/>
                    <a:pt x="465" y="1"/>
                    <a:pt x="4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4075254" y="2344823"/>
              <a:ext cx="27364" cy="25334"/>
            </a:xfrm>
            <a:custGeom>
              <a:avLst/>
              <a:gdLst/>
              <a:ahLst/>
              <a:cxnLst/>
              <a:rect l="l" t="t" r="r" b="b"/>
              <a:pathLst>
                <a:path w="310" h="287" extrusionOk="0">
                  <a:moveTo>
                    <a:pt x="153" y="0"/>
                  </a:moveTo>
                  <a:cubicBezTo>
                    <a:pt x="81" y="0"/>
                    <a:pt x="20" y="53"/>
                    <a:pt x="10" y="128"/>
                  </a:cubicBezTo>
                  <a:cubicBezTo>
                    <a:pt x="0" y="204"/>
                    <a:pt x="56" y="275"/>
                    <a:pt x="137" y="285"/>
                  </a:cubicBezTo>
                  <a:cubicBezTo>
                    <a:pt x="143" y="286"/>
                    <a:pt x="150" y="286"/>
                    <a:pt x="156" y="286"/>
                  </a:cubicBezTo>
                  <a:cubicBezTo>
                    <a:pt x="229" y="286"/>
                    <a:pt x="290" y="233"/>
                    <a:pt x="299" y="158"/>
                  </a:cubicBezTo>
                  <a:cubicBezTo>
                    <a:pt x="309" y="82"/>
                    <a:pt x="248" y="11"/>
                    <a:pt x="172" y="1"/>
                  </a:cubicBezTo>
                  <a:cubicBezTo>
                    <a:pt x="166" y="1"/>
                    <a:pt x="160" y="0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3548448" y="2468227"/>
              <a:ext cx="538462" cy="508097"/>
            </a:xfrm>
            <a:custGeom>
              <a:avLst/>
              <a:gdLst/>
              <a:ahLst/>
              <a:cxnLst/>
              <a:rect l="l" t="t" r="r" b="b"/>
              <a:pathLst>
                <a:path w="6100" h="5756" extrusionOk="0">
                  <a:moveTo>
                    <a:pt x="5469" y="1"/>
                  </a:moveTo>
                  <a:cubicBezTo>
                    <a:pt x="5458" y="1"/>
                    <a:pt x="5447" y="3"/>
                    <a:pt x="5436" y="7"/>
                  </a:cubicBezTo>
                  <a:cubicBezTo>
                    <a:pt x="5355" y="32"/>
                    <a:pt x="5279" y="72"/>
                    <a:pt x="5208" y="118"/>
                  </a:cubicBezTo>
                  <a:cubicBezTo>
                    <a:pt x="5041" y="229"/>
                    <a:pt x="4879" y="356"/>
                    <a:pt x="4737" y="498"/>
                  </a:cubicBezTo>
                  <a:cubicBezTo>
                    <a:pt x="4747" y="336"/>
                    <a:pt x="4763" y="153"/>
                    <a:pt x="4732" y="12"/>
                  </a:cubicBezTo>
                  <a:cubicBezTo>
                    <a:pt x="4418" y="280"/>
                    <a:pt x="4175" y="630"/>
                    <a:pt x="4028" y="1010"/>
                  </a:cubicBezTo>
                  <a:cubicBezTo>
                    <a:pt x="3972" y="1167"/>
                    <a:pt x="3967" y="1303"/>
                    <a:pt x="3846" y="1425"/>
                  </a:cubicBezTo>
                  <a:cubicBezTo>
                    <a:pt x="3815" y="1455"/>
                    <a:pt x="3430" y="1734"/>
                    <a:pt x="3344" y="1774"/>
                  </a:cubicBezTo>
                  <a:lnTo>
                    <a:pt x="3329" y="1774"/>
                  </a:lnTo>
                  <a:cubicBezTo>
                    <a:pt x="2822" y="2088"/>
                    <a:pt x="2336" y="2433"/>
                    <a:pt x="1865" y="2793"/>
                  </a:cubicBezTo>
                  <a:cubicBezTo>
                    <a:pt x="1161" y="3330"/>
                    <a:pt x="1" y="4074"/>
                    <a:pt x="11" y="5052"/>
                  </a:cubicBezTo>
                  <a:cubicBezTo>
                    <a:pt x="16" y="5244"/>
                    <a:pt x="41" y="5452"/>
                    <a:pt x="178" y="5584"/>
                  </a:cubicBezTo>
                  <a:cubicBezTo>
                    <a:pt x="312" y="5707"/>
                    <a:pt x="504" y="5755"/>
                    <a:pt x="706" y="5755"/>
                  </a:cubicBezTo>
                  <a:cubicBezTo>
                    <a:pt x="985" y="5755"/>
                    <a:pt x="1284" y="5663"/>
                    <a:pt x="1475" y="5548"/>
                  </a:cubicBezTo>
                  <a:cubicBezTo>
                    <a:pt x="1860" y="5310"/>
                    <a:pt x="2144" y="4900"/>
                    <a:pt x="2448" y="4566"/>
                  </a:cubicBezTo>
                  <a:lnTo>
                    <a:pt x="3359" y="3557"/>
                  </a:lnTo>
                  <a:cubicBezTo>
                    <a:pt x="3729" y="3152"/>
                    <a:pt x="4099" y="2737"/>
                    <a:pt x="4474" y="2332"/>
                  </a:cubicBezTo>
                  <a:cubicBezTo>
                    <a:pt x="4479" y="2327"/>
                    <a:pt x="4484" y="2321"/>
                    <a:pt x="4484" y="2316"/>
                  </a:cubicBezTo>
                  <a:cubicBezTo>
                    <a:pt x="4504" y="2301"/>
                    <a:pt x="4519" y="2281"/>
                    <a:pt x="4535" y="2266"/>
                  </a:cubicBezTo>
                  <a:lnTo>
                    <a:pt x="4763" y="2058"/>
                  </a:lnTo>
                  <a:cubicBezTo>
                    <a:pt x="4798" y="2023"/>
                    <a:pt x="4833" y="1987"/>
                    <a:pt x="4874" y="1957"/>
                  </a:cubicBezTo>
                  <a:cubicBezTo>
                    <a:pt x="5203" y="1698"/>
                    <a:pt x="5654" y="1582"/>
                    <a:pt x="5973" y="1308"/>
                  </a:cubicBezTo>
                  <a:cubicBezTo>
                    <a:pt x="5999" y="1283"/>
                    <a:pt x="6029" y="1253"/>
                    <a:pt x="6019" y="1217"/>
                  </a:cubicBezTo>
                  <a:cubicBezTo>
                    <a:pt x="6014" y="1172"/>
                    <a:pt x="5953" y="1161"/>
                    <a:pt x="5907" y="1156"/>
                  </a:cubicBezTo>
                  <a:cubicBezTo>
                    <a:pt x="5901" y="1156"/>
                    <a:pt x="5895" y="1156"/>
                    <a:pt x="5889" y="1156"/>
                  </a:cubicBezTo>
                  <a:cubicBezTo>
                    <a:pt x="5709" y="1156"/>
                    <a:pt x="5542" y="1229"/>
                    <a:pt x="5355" y="1293"/>
                  </a:cubicBezTo>
                  <a:cubicBezTo>
                    <a:pt x="5588" y="1182"/>
                    <a:pt x="5806" y="1004"/>
                    <a:pt x="6019" y="858"/>
                  </a:cubicBezTo>
                  <a:cubicBezTo>
                    <a:pt x="6054" y="832"/>
                    <a:pt x="6100" y="787"/>
                    <a:pt x="6075" y="746"/>
                  </a:cubicBezTo>
                  <a:cubicBezTo>
                    <a:pt x="6054" y="721"/>
                    <a:pt x="6019" y="721"/>
                    <a:pt x="5988" y="721"/>
                  </a:cubicBezTo>
                  <a:cubicBezTo>
                    <a:pt x="5730" y="731"/>
                    <a:pt x="5472" y="802"/>
                    <a:pt x="5244" y="923"/>
                  </a:cubicBezTo>
                  <a:cubicBezTo>
                    <a:pt x="5401" y="802"/>
                    <a:pt x="5553" y="680"/>
                    <a:pt x="5710" y="554"/>
                  </a:cubicBezTo>
                  <a:cubicBezTo>
                    <a:pt x="5755" y="513"/>
                    <a:pt x="5811" y="473"/>
                    <a:pt x="5841" y="417"/>
                  </a:cubicBezTo>
                  <a:cubicBezTo>
                    <a:pt x="5879" y="369"/>
                    <a:pt x="5842" y="304"/>
                    <a:pt x="5783" y="304"/>
                  </a:cubicBezTo>
                  <a:cubicBezTo>
                    <a:pt x="5779" y="304"/>
                    <a:pt x="5775" y="305"/>
                    <a:pt x="5771" y="305"/>
                  </a:cubicBezTo>
                  <a:cubicBezTo>
                    <a:pt x="5730" y="310"/>
                    <a:pt x="5690" y="326"/>
                    <a:pt x="5654" y="346"/>
                  </a:cubicBezTo>
                  <a:cubicBezTo>
                    <a:pt x="5431" y="442"/>
                    <a:pt x="5223" y="554"/>
                    <a:pt x="5016" y="680"/>
                  </a:cubicBezTo>
                  <a:cubicBezTo>
                    <a:pt x="5213" y="533"/>
                    <a:pt x="5386" y="361"/>
                    <a:pt x="5527" y="169"/>
                  </a:cubicBezTo>
                  <a:cubicBezTo>
                    <a:pt x="5532" y="158"/>
                    <a:pt x="5538" y="153"/>
                    <a:pt x="5543" y="143"/>
                  </a:cubicBezTo>
                  <a:cubicBezTo>
                    <a:pt x="5587" y="82"/>
                    <a:pt x="5539" y="1"/>
                    <a:pt x="5469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2876875" y="2221507"/>
              <a:ext cx="766029" cy="1179232"/>
            </a:xfrm>
            <a:custGeom>
              <a:avLst/>
              <a:gdLst/>
              <a:ahLst/>
              <a:cxnLst/>
              <a:rect l="l" t="t" r="r" b="b"/>
              <a:pathLst>
                <a:path w="8678" h="13359" extrusionOk="0">
                  <a:moveTo>
                    <a:pt x="704" y="0"/>
                  </a:moveTo>
                  <a:cubicBezTo>
                    <a:pt x="314" y="0"/>
                    <a:pt x="0" y="314"/>
                    <a:pt x="0" y="704"/>
                  </a:cubicBezTo>
                  <a:lnTo>
                    <a:pt x="0" y="12654"/>
                  </a:lnTo>
                  <a:cubicBezTo>
                    <a:pt x="0" y="13044"/>
                    <a:pt x="314" y="13358"/>
                    <a:pt x="704" y="13358"/>
                  </a:cubicBezTo>
                  <a:lnTo>
                    <a:pt x="7974" y="13358"/>
                  </a:lnTo>
                  <a:cubicBezTo>
                    <a:pt x="8359" y="13358"/>
                    <a:pt x="8678" y="13044"/>
                    <a:pt x="8678" y="12654"/>
                  </a:cubicBezTo>
                  <a:lnTo>
                    <a:pt x="8678" y="704"/>
                  </a:lnTo>
                  <a:cubicBezTo>
                    <a:pt x="8678" y="314"/>
                    <a:pt x="8359" y="0"/>
                    <a:pt x="7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2876875" y="2221507"/>
              <a:ext cx="766029" cy="131526"/>
            </a:xfrm>
            <a:custGeom>
              <a:avLst/>
              <a:gdLst/>
              <a:ahLst/>
              <a:cxnLst/>
              <a:rect l="l" t="t" r="r" b="b"/>
              <a:pathLst>
                <a:path w="8678" h="1490" extrusionOk="0">
                  <a:moveTo>
                    <a:pt x="704" y="0"/>
                  </a:moveTo>
                  <a:cubicBezTo>
                    <a:pt x="314" y="0"/>
                    <a:pt x="0" y="314"/>
                    <a:pt x="0" y="704"/>
                  </a:cubicBezTo>
                  <a:lnTo>
                    <a:pt x="0" y="1490"/>
                  </a:lnTo>
                  <a:lnTo>
                    <a:pt x="8678" y="1490"/>
                  </a:lnTo>
                  <a:lnTo>
                    <a:pt x="8678" y="704"/>
                  </a:lnTo>
                  <a:cubicBezTo>
                    <a:pt x="8678" y="314"/>
                    <a:pt x="8359" y="0"/>
                    <a:pt x="797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3152283" y="3317401"/>
              <a:ext cx="214767" cy="31866"/>
            </a:xfrm>
            <a:custGeom>
              <a:avLst/>
              <a:gdLst/>
              <a:ahLst/>
              <a:cxnLst/>
              <a:rect l="l" t="t" r="r" b="b"/>
              <a:pathLst>
                <a:path w="2433" h="361" extrusionOk="0">
                  <a:moveTo>
                    <a:pt x="168" y="1"/>
                  </a:moveTo>
                  <a:cubicBezTo>
                    <a:pt x="77" y="1"/>
                    <a:pt x="1" y="77"/>
                    <a:pt x="1" y="168"/>
                  </a:cubicBezTo>
                  <a:lnTo>
                    <a:pt x="1" y="193"/>
                  </a:lnTo>
                  <a:cubicBezTo>
                    <a:pt x="1" y="285"/>
                    <a:pt x="77" y="361"/>
                    <a:pt x="168" y="361"/>
                  </a:cubicBezTo>
                  <a:lnTo>
                    <a:pt x="2265" y="361"/>
                  </a:lnTo>
                  <a:cubicBezTo>
                    <a:pt x="2356" y="361"/>
                    <a:pt x="2432" y="285"/>
                    <a:pt x="2432" y="193"/>
                  </a:cubicBezTo>
                  <a:lnTo>
                    <a:pt x="2432" y="168"/>
                  </a:lnTo>
                  <a:cubicBezTo>
                    <a:pt x="2432" y="77"/>
                    <a:pt x="2356" y="1"/>
                    <a:pt x="22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2951994" y="2423120"/>
              <a:ext cx="615348" cy="791540"/>
            </a:xfrm>
            <a:custGeom>
              <a:avLst/>
              <a:gdLst/>
              <a:ahLst/>
              <a:cxnLst/>
              <a:rect l="l" t="t" r="r" b="b"/>
              <a:pathLst>
                <a:path w="6971" h="8967" extrusionOk="0">
                  <a:moveTo>
                    <a:pt x="0" y="1"/>
                  </a:moveTo>
                  <a:lnTo>
                    <a:pt x="0" y="8967"/>
                  </a:lnTo>
                  <a:lnTo>
                    <a:pt x="6971" y="8967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3008312" y="2491972"/>
              <a:ext cx="503153" cy="503153"/>
            </a:xfrm>
            <a:custGeom>
              <a:avLst/>
              <a:gdLst/>
              <a:ahLst/>
              <a:cxnLst/>
              <a:rect l="l" t="t" r="r" b="b"/>
              <a:pathLst>
                <a:path w="5700" h="5700" extrusionOk="0">
                  <a:moveTo>
                    <a:pt x="1677" y="457"/>
                  </a:moveTo>
                  <a:lnTo>
                    <a:pt x="1677" y="457"/>
                  </a:lnTo>
                  <a:cubicBezTo>
                    <a:pt x="1667" y="492"/>
                    <a:pt x="1652" y="533"/>
                    <a:pt x="1632" y="583"/>
                  </a:cubicBezTo>
                  <a:cubicBezTo>
                    <a:pt x="1576" y="751"/>
                    <a:pt x="1480" y="1070"/>
                    <a:pt x="1389" y="1475"/>
                  </a:cubicBezTo>
                  <a:lnTo>
                    <a:pt x="568" y="1475"/>
                  </a:lnTo>
                  <a:cubicBezTo>
                    <a:pt x="831" y="1034"/>
                    <a:pt x="1216" y="680"/>
                    <a:pt x="1677" y="457"/>
                  </a:cubicBezTo>
                  <a:close/>
                  <a:moveTo>
                    <a:pt x="2741" y="188"/>
                  </a:moveTo>
                  <a:lnTo>
                    <a:pt x="2741" y="1475"/>
                  </a:lnTo>
                  <a:lnTo>
                    <a:pt x="1571" y="1475"/>
                  </a:lnTo>
                  <a:cubicBezTo>
                    <a:pt x="1708" y="877"/>
                    <a:pt x="1870" y="457"/>
                    <a:pt x="1915" y="356"/>
                  </a:cubicBezTo>
                  <a:cubicBezTo>
                    <a:pt x="2174" y="259"/>
                    <a:pt x="2452" y="198"/>
                    <a:pt x="2741" y="188"/>
                  </a:cubicBezTo>
                  <a:close/>
                  <a:moveTo>
                    <a:pt x="2923" y="188"/>
                  </a:moveTo>
                  <a:cubicBezTo>
                    <a:pt x="3273" y="198"/>
                    <a:pt x="3602" y="274"/>
                    <a:pt x="3906" y="406"/>
                  </a:cubicBezTo>
                  <a:cubicBezTo>
                    <a:pt x="3947" y="528"/>
                    <a:pt x="4063" y="923"/>
                    <a:pt x="4159" y="1475"/>
                  </a:cubicBezTo>
                  <a:lnTo>
                    <a:pt x="2923" y="1475"/>
                  </a:lnTo>
                  <a:lnTo>
                    <a:pt x="2923" y="188"/>
                  </a:lnTo>
                  <a:close/>
                  <a:moveTo>
                    <a:pt x="4129" y="513"/>
                  </a:moveTo>
                  <a:lnTo>
                    <a:pt x="4129" y="513"/>
                  </a:lnTo>
                  <a:cubicBezTo>
                    <a:pt x="4539" y="741"/>
                    <a:pt x="4889" y="1070"/>
                    <a:pt x="5132" y="1475"/>
                  </a:cubicBezTo>
                  <a:lnTo>
                    <a:pt x="4342" y="1475"/>
                  </a:lnTo>
                  <a:cubicBezTo>
                    <a:pt x="4271" y="1050"/>
                    <a:pt x="4185" y="715"/>
                    <a:pt x="4129" y="513"/>
                  </a:cubicBezTo>
                  <a:close/>
                  <a:moveTo>
                    <a:pt x="1348" y="1657"/>
                  </a:moveTo>
                  <a:cubicBezTo>
                    <a:pt x="1282" y="1977"/>
                    <a:pt x="1227" y="2341"/>
                    <a:pt x="1201" y="2726"/>
                  </a:cubicBezTo>
                  <a:cubicBezTo>
                    <a:pt x="1201" y="2731"/>
                    <a:pt x="1201" y="2736"/>
                    <a:pt x="1201" y="2741"/>
                  </a:cubicBezTo>
                  <a:lnTo>
                    <a:pt x="183" y="2741"/>
                  </a:lnTo>
                  <a:cubicBezTo>
                    <a:pt x="198" y="2351"/>
                    <a:pt x="300" y="1987"/>
                    <a:pt x="467" y="1657"/>
                  </a:cubicBezTo>
                  <a:close/>
                  <a:moveTo>
                    <a:pt x="2741" y="1657"/>
                  </a:moveTo>
                  <a:lnTo>
                    <a:pt x="2741" y="2741"/>
                  </a:lnTo>
                  <a:lnTo>
                    <a:pt x="1384" y="2741"/>
                  </a:lnTo>
                  <a:cubicBezTo>
                    <a:pt x="1399" y="2549"/>
                    <a:pt x="1419" y="2361"/>
                    <a:pt x="1439" y="2189"/>
                  </a:cubicBezTo>
                  <a:cubicBezTo>
                    <a:pt x="1470" y="2002"/>
                    <a:pt x="1500" y="1819"/>
                    <a:pt x="1536" y="1657"/>
                  </a:cubicBezTo>
                  <a:close/>
                  <a:moveTo>
                    <a:pt x="4190" y="1657"/>
                  </a:moveTo>
                  <a:cubicBezTo>
                    <a:pt x="4241" y="1982"/>
                    <a:pt x="4281" y="2351"/>
                    <a:pt x="4296" y="2741"/>
                  </a:cubicBezTo>
                  <a:lnTo>
                    <a:pt x="2923" y="2741"/>
                  </a:lnTo>
                  <a:lnTo>
                    <a:pt x="2923" y="1657"/>
                  </a:lnTo>
                  <a:close/>
                  <a:moveTo>
                    <a:pt x="5233" y="1657"/>
                  </a:moveTo>
                  <a:cubicBezTo>
                    <a:pt x="5401" y="1987"/>
                    <a:pt x="5497" y="2351"/>
                    <a:pt x="5512" y="2741"/>
                  </a:cubicBezTo>
                  <a:lnTo>
                    <a:pt x="4479" y="2741"/>
                  </a:lnTo>
                  <a:cubicBezTo>
                    <a:pt x="4463" y="2351"/>
                    <a:pt x="4423" y="1982"/>
                    <a:pt x="4372" y="1657"/>
                  </a:cubicBezTo>
                  <a:close/>
                  <a:moveTo>
                    <a:pt x="1191" y="2924"/>
                  </a:moveTo>
                  <a:cubicBezTo>
                    <a:pt x="1176" y="3370"/>
                    <a:pt x="1206" y="3780"/>
                    <a:pt x="1277" y="4160"/>
                  </a:cubicBezTo>
                  <a:lnTo>
                    <a:pt x="522" y="4160"/>
                  </a:lnTo>
                  <a:cubicBezTo>
                    <a:pt x="315" y="3795"/>
                    <a:pt x="193" y="3375"/>
                    <a:pt x="183" y="2924"/>
                  </a:cubicBezTo>
                  <a:close/>
                  <a:moveTo>
                    <a:pt x="2741" y="2924"/>
                  </a:moveTo>
                  <a:lnTo>
                    <a:pt x="2741" y="4160"/>
                  </a:lnTo>
                  <a:lnTo>
                    <a:pt x="1465" y="4160"/>
                  </a:lnTo>
                  <a:cubicBezTo>
                    <a:pt x="1384" y="3739"/>
                    <a:pt x="1363" y="3319"/>
                    <a:pt x="1373" y="2924"/>
                  </a:cubicBezTo>
                  <a:close/>
                  <a:moveTo>
                    <a:pt x="4301" y="2924"/>
                  </a:moveTo>
                  <a:cubicBezTo>
                    <a:pt x="4306" y="3324"/>
                    <a:pt x="4286" y="3739"/>
                    <a:pt x="4220" y="4160"/>
                  </a:cubicBezTo>
                  <a:lnTo>
                    <a:pt x="2923" y="4160"/>
                  </a:lnTo>
                  <a:lnTo>
                    <a:pt x="2923" y="2924"/>
                  </a:lnTo>
                  <a:close/>
                  <a:moveTo>
                    <a:pt x="5517" y="2924"/>
                  </a:moveTo>
                  <a:cubicBezTo>
                    <a:pt x="5502" y="3375"/>
                    <a:pt x="5380" y="3795"/>
                    <a:pt x="5173" y="4160"/>
                  </a:cubicBezTo>
                  <a:lnTo>
                    <a:pt x="4403" y="4160"/>
                  </a:lnTo>
                  <a:cubicBezTo>
                    <a:pt x="4468" y="3739"/>
                    <a:pt x="4489" y="3324"/>
                    <a:pt x="4484" y="2924"/>
                  </a:cubicBezTo>
                  <a:close/>
                  <a:moveTo>
                    <a:pt x="5061" y="4342"/>
                  </a:moveTo>
                  <a:cubicBezTo>
                    <a:pt x="4828" y="4687"/>
                    <a:pt x="4514" y="4975"/>
                    <a:pt x="4149" y="5178"/>
                  </a:cubicBezTo>
                  <a:cubicBezTo>
                    <a:pt x="4251" y="4904"/>
                    <a:pt x="4322" y="4621"/>
                    <a:pt x="4372" y="4342"/>
                  </a:cubicBezTo>
                  <a:close/>
                  <a:moveTo>
                    <a:pt x="1313" y="4342"/>
                  </a:moveTo>
                  <a:cubicBezTo>
                    <a:pt x="1389" y="4661"/>
                    <a:pt x="1495" y="4955"/>
                    <a:pt x="1637" y="5229"/>
                  </a:cubicBezTo>
                  <a:cubicBezTo>
                    <a:pt x="1232" y="5021"/>
                    <a:pt x="887" y="4717"/>
                    <a:pt x="634" y="4342"/>
                  </a:cubicBezTo>
                  <a:close/>
                  <a:moveTo>
                    <a:pt x="2741" y="4342"/>
                  </a:moveTo>
                  <a:lnTo>
                    <a:pt x="2741" y="5517"/>
                  </a:lnTo>
                  <a:cubicBezTo>
                    <a:pt x="2452" y="5507"/>
                    <a:pt x="2174" y="5446"/>
                    <a:pt x="1910" y="5350"/>
                  </a:cubicBezTo>
                  <a:cubicBezTo>
                    <a:pt x="1718" y="5036"/>
                    <a:pt x="1586" y="4692"/>
                    <a:pt x="1505" y="4342"/>
                  </a:cubicBezTo>
                  <a:close/>
                  <a:moveTo>
                    <a:pt x="4190" y="4342"/>
                  </a:moveTo>
                  <a:cubicBezTo>
                    <a:pt x="4129" y="4666"/>
                    <a:pt x="4038" y="4985"/>
                    <a:pt x="3911" y="5300"/>
                  </a:cubicBezTo>
                  <a:cubicBezTo>
                    <a:pt x="3607" y="5431"/>
                    <a:pt x="3273" y="5507"/>
                    <a:pt x="2923" y="5517"/>
                  </a:cubicBezTo>
                  <a:lnTo>
                    <a:pt x="2923" y="4342"/>
                  </a:lnTo>
                  <a:close/>
                  <a:moveTo>
                    <a:pt x="2847" y="1"/>
                  </a:moveTo>
                  <a:cubicBezTo>
                    <a:pt x="2488" y="1"/>
                    <a:pt x="2138" y="72"/>
                    <a:pt x="1819" y="193"/>
                  </a:cubicBezTo>
                  <a:cubicBezTo>
                    <a:pt x="1814" y="198"/>
                    <a:pt x="1809" y="198"/>
                    <a:pt x="1799" y="204"/>
                  </a:cubicBezTo>
                  <a:cubicBezTo>
                    <a:pt x="745" y="624"/>
                    <a:pt x="1" y="1652"/>
                    <a:pt x="1" y="2853"/>
                  </a:cubicBezTo>
                  <a:cubicBezTo>
                    <a:pt x="1" y="4423"/>
                    <a:pt x="1277" y="5700"/>
                    <a:pt x="2847" y="5700"/>
                  </a:cubicBezTo>
                  <a:cubicBezTo>
                    <a:pt x="4418" y="5700"/>
                    <a:pt x="5699" y="4423"/>
                    <a:pt x="5699" y="2853"/>
                  </a:cubicBezTo>
                  <a:cubicBezTo>
                    <a:pt x="5699" y="1283"/>
                    <a:pt x="4418" y="1"/>
                    <a:pt x="2847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2907241" y="2847001"/>
              <a:ext cx="704856" cy="159773"/>
            </a:xfrm>
            <a:custGeom>
              <a:avLst/>
              <a:gdLst/>
              <a:ahLst/>
              <a:cxnLst/>
              <a:rect l="l" t="t" r="r" b="b"/>
              <a:pathLst>
                <a:path w="7985" h="1810" extrusionOk="0">
                  <a:moveTo>
                    <a:pt x="1" y="1"/>
                  </a:moveTo>
                  <a:lnTo>
                    <a:pt x="188" y="1809"/>
                  </a:lnTo>
                  <a:lnTo>
                    <a:pt x="7837" y="1809"/>
                  </a:lnTo>
                  <a:lnTo>
                    <a:pt x="7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3023495" y="2987000"/>
              <a:ext cx="458929" cy="159685"/>
            </a:xfrm>
            <a:custGeom>
              <a:avLst/>
              <a:gdLst/>
              <a:ahLst/>
              <a:cxnLst/>
              <a:rect l="l" t="t" r="r" b="b"/>
              <a:pathLst>
                <a:path w="5199" h="1809" extrusionOk="0">
                  <a:moveTo>
                    <a:pt x="1" y="1"/>
                  </a:moveTo>
                  <a:lnTo>
                    <a:pt x="122" y="1809"/>
                  </a:lnTo>
                  <a:lnTo>
                    <a:pt x="5102" y="1809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2994895" y="2892637"/>
              <a:ext cx="60025" cy="73001"/>
            </a:xfrm>
            <a:custGeom>
              <a:avLst/>
              <a:gdLst/>
              <a:ahLst/>
              <a:cxnLst/>
              <a:rect l="l" t="t" r="r" b="b"/>
              <a:pathLst>
                <a:path w="680" h="827" extrusionOk="0">
                  <a:moveTo>
                    <a:pt x="335" y="148"/>
                  </a:moveTo>
                  <a:cubicBezTo>
                    <a:pt x="365" y="148"/>
                    <a:pt x="391" y="153"/>
                    <a:pt x="411" y="168"/>
                  </a:cubicBezTo>
                  <a:cubicBezTo>
                    <a:pt x="426" y="183"/>
                    <a:pt x="436" y="208"/>
                    <a:pt x="436" y="234"/>
                  </a:cubicBezTo>
                  <a:cubicBezTo>
                    <a:pt x="436" y="264"/>
                    <a:pt x="426" y="284"/>
                    <a:pt x="411" y="300"/>
                  </a:cubicBezTo>
                  <a:cubicBezTo>
                    <a:pt x="391" y="315"/>
                    <a:pt x="365" y="320"/>
                    <a:pt x="335" y="320"/>
                  </a:cubicBezTo>
                  <a:lnTo>
                    <a:pt x="213" y="320"/>
                  </a:lnTo>
                  <a:lnTo>
                    <a:pt x="213" y="148"/>
                  </a:lnTo>
                  <a:close/>
                  <a:moveTo>
                    <a:pt x="340" y="467"/>
                  </a:moveTo>
                  <a:cubicBezTo>
                    <a:pt x="386" y="467"/>
                    <a:pt x="416" y="477"/>
                    <a:pt x="436" y="492"/>
                  </a:cubicBezTo>
                  <a:cubicBezTo>
                    <a:pt x="457" y="512"/>
                    <a:pt x="467" y="538"/>
                    <a:pt x="467" y="573"/>
                  </a:cubicBezTo>
                  <a:cubicBezTo>
                    <a:pt x="467" y="609"/>
                    <a:pt x="457" y="639"/>
                    <a:pt x="436" y="654"/>
                  </a:cubicBezTo>
                  <a:cubicBezTo>
                    <a:pt x="416" y="674"/>
                    <a:pt x="381" y="685"/>
                    <a:pt x="340" y="685"/>
                  </a:cubicBezTo>
                  <a:lnTo>
                    <a:pt x="213" y="685"/>
                  </a:lnTo>
                  <a:lnTo>
                    <a:pt x="213" y="467"/>
                  </a:lnTo>
                  <a:close/>
                  <a:moveTo>
                    <a:pt x="1" y="1"/>
                  </a:moveTo>
                  <a:lnTo>
                    <a:pt x="1" y="826"/>
                  </a:lnTo>
                  <a:lnTo>
                    <a:pt x="355" y="826"/>
                  </a:lnTo>
                  <a:cubicBezTo>
                    <a:pt x="467" y="826"/>
                    <a:pt x="548" y="806"/>
                    <a:pt x="598" y="771"/>
                  </a:cubicBezTo>
                  <a:cubicBezTo>
                    <a:pt x="654" y="730"/>
                    <a:pt x="679" y="669"/>
                    <a:pt x="679" y="588"/>
                  </a:cubicBezTo>
                  <a:cubicBezTo>
                    <a:pt x="679" y="538"/>
                    <a:pt x="669" y="497"/>
                    <a:pt x="644" y="462"/>
                  </a:cubicBezTo>
                  <a:cubicBezTo>
                    <a:pt x="619" y="421"/>
                    <a:pt x="583" y="401"/>
                    <a:pt x="538" y="386"/>
                  </a:cubicBezTo>
                  <a:cubicBezTo>
                    <a:pt x="573" y="370"/>
                    <a:pt x="598" y="350"/>
                    <a:pt x="619" y="325"/>
                  </a:cubicBezTo>
                  <a:cubicBezTo>
                    <a:pt x="639" y="294"/>
                    <a:pt x="649" y="259"/>
                    <a:pt x="649" y="218"/>
                  </a:cubicBezTo>
                  <a:cubicBezTo>
                    <a:pt x="649" y="143"/>
                    <a:pt x="624" y="92"/>
                    <a:pt x="568" y="56"/>
                  </a:cubicBezTo>
                  <a:cubicBezTo>
                    <a:pt x="517" y="21"/>
                    <a:pt x="436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3061540" y="2892637"/>
              <a:ext cx="65851" cy="73001"/>
            </a:xfrm>
            <a:custGeom>
              <a:avLst/>
              <a:gdLst/>
              <a:ahLst/>
              <a:cxnLst/>
              <a:rect l="l" t="t" r="r" b="b"/>
              <a:pathLst>
                <a:path w="746" h="827" extrusionOk="0">
                  <a:moveTo>
                    <a:pt x="304" y="158"/>
                  </a:moveTo>
                  <a:cubicBezTo>
                    <a:pt x="350" y="158"/>
                    <a:pt x="380" y="163"/>
                    <a:pt x="401" y="183"/>
                  </a:cubicBezTo>
                  <a:cubicBezTo>
                    <a:pt x="421" y="198"/>
                    <a:pt x="426" y="224"/>
                    <a:pt x="426" y="264"/>
                  </a:cubicBezTo>
                  <a:cubicBezTo>
                    <a:pt x="426" y="300"/>
                    <a:pt x="421" y="325"/>
                    <a:pt x="401" y="345"/>
                  </a:cubicBezTo>
                  <a:cubicBezTo>
                    <a:pt x="380" y="360"/>
                    <a:pt x="350" y="370"/>
                    <a:pt x="304" y="370"/>
                  </a:cubicBezTo>
                  <a:lnTo>
                    <a:pt x="213" y="370"/>
                  </a:lnTo>
                  <a:lnTo>
                    <a:pt x="213" y="158"/>
                  </a:lnTo>
                  <a:close/>
                  <a:moveTo>
                    <a:pt x="0" y="1"/>
                  </a:moveTo>
                  <a:lnTo>
                    <a:pt x="0" y="826"/>
                  </a:lnTo>
                  <a:lnTo>
                    <a:pt x="213" y="826"/>
                  </a:lnTo>
                  <a:lnTo>
                    <a:pt x="213" y="517"/>
                  </a:lnTo>
                  <a:lnTo>
                    <a:pt x="274" y="517"/>
                  </a:lnTo>
                  <a:cubicBezTo>
                    <a:pt x="309" y="517"/>
                    <a:pt x="335" y="522"/>
                    <a:pt x="355" y="538"/>
                  </a:cubicBezTo>
                  <a:cubicBezTo>
                    <a:pt x="380" y="553"/>
                    <a:pt x="401" y="583"/>
                    <a:pt x="421" y="624"/>
                  </a:cubicBezTo>
                  <a:lnTo>
                    <a:pt x="517" y="826"/>
                  </a:lnTo>
                  <a:lnTo>
                    <a:pt x="745" y="826"/>
                  </a:lnTo>
                  <a:lnTo>
                    <a:pt x="629" y="593"/>
                  </a:lnTo>
                  <a:cubicBezTo>
                    <a:pt x="608" y="548"/>
                    <a:pt x="583" y="512"/>
                    <a:pt x="563" y="487"/>
                  </a:cubicBezTo>
                  <a:cubicBezTo>
                    <a:pt x="537" y="462"/>
                    <a:pt x="512" y="446"/>
                    <a:pt x="482" y="441"/>
                  </a:cubicBezTo>
                  <a:cubicBezTo>
                    <a:pt x="537" y="426"/>
                    <a:pt x="573" y="401"/>
                    <a:pt x="603" y="365"/>
                  </a:cubicBezTo>
                  <a:cubicBezTo>
                    <a:pt x="629" y="330"/>
                    <a:pt x="639" y="284"/>
                    <a:pt x="639" y="229"/>
                  </a:cubicBezTo>
                  <a:cubicBezTo>
                    <a:pt x="639" y="153"/>
                    <a:pt x="613" y="92"/>
                    <a:pt x="563" y="56"/>
                  </a:cubicBezTo>
                  <a:cubicBezTo>
                    <a:pt x="512" y="21"/>
                    <a:pt x="436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3127744" y="2892637"/>
              <a:ext cx="51904" cy="73001"/>
            </a:xfrm>
            <a:custGeom>
              <a:avLst/>
              <a:gdLst/>
              <a:ahLst/>
              <a:cxnLst/>
              <a:rect l="l" t="t" r="r" b="b"/>
              <a:pathLst>
                <a:path w="588" h="827" extrusionOk="0">
                  <a:moveTo>
                    <a:pt x="0" y="1"/>
                  </a:moveTo>
                  <a:lnTo>
                    <a:pt x="0" y="826"/>
                  </a:lnTo>
                  <a:lnTo>
                    <a:pt x="588" y="826"/>
                  </a:lnTo>
                  <a:lnTo>
                    <a:pt x="588" y="664"/>
                  </a:lnTo>
                  <a:lnTo>
                    <a:pt x="213" y="664"/>
                  </a:lnTo>
                  <a:lnTo>
                    <a:pt x="213" y="477"/>
                  </a:lnTo>
                  <a:lnTo>
                    <a:pt x="552" y="477"/>
                  </a:lnTo>
                  <a:lnTo>
                    <a:pt x="552" y="315"/>
                  </a:lnTo>
                  <a:lnTo>
                    <a:pt x="213" y="315"/>
                  </a:lnTo>
                  <a:lnTo>
                    <a:pt x="213" y="163"/>
                  </a:lnTo>
                  <a:lnTo>
                    <a:pt x="573" y="163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3180442" y="2892637"/>
              <a:ext cx="76621" cy="73001"/>
            </a:xfrm>
            <a:custGeom>
              <a:avLst/>
              <a:gdLst/>
              <a:ahLst/>
              <a:cxnLst/>
              <a:rect l="l" t="t" r="r" b="b"/>
              <a:pathLst>
                <a:path w="868" h="827" extrusionOk="0">
                  <a:moveTo>
                    <a:pt x="437" y="198"/>
                  </a:moveTo>
                  <a:lnTo>
                    <a:pt x="548" y="522"/>
                  </a:lnTo>
                  <a:lnTo>
                    <a:pt x="320" y="522"/>
                  </a:lnTo>
                  <a:lnTo>
                    <a:pt x="437" y="198"/>
                  </a:lnTo>
                  <a:close/>
                  <a:moveTo>
                    <a:pt x="310" y="1"/>
                  </a:moveTo>
                  <a:lnTo>
                    <a:pt x="1" y="826"/>
                  </a:lnTo>
                  <a:lnTo>
                    <a:pt x="219" y="826"/>
                  </a:lnTo>
                  <a:lnTo>
                    <a:pt x="269" y="674"/>
                  </a:lnTo>
                  <a:lnTo>
                    <a:pt x="604" y="674"/>
                  </a:lnTo>
                  <a:lnTo>
                    <a:pt x="654" y="826"/>
                  </a:lnTo>
                  <a:lnTo>
                    <a:pt x="867" y="826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3262711" y="2892637"/>
              <a:ext cx="71236" cy="73001"/>
            </a:xfrm>
            <a:custGeom>
              <a:avLst/>
              <a:gdLst/>
              <a:ahLst/>
              <a:cxnLst/>
              <a:rect l="l" t="t" r="r" b="b"/>
              <a:pathLst>
                <a:path w="807" h="827" extrusionOk="0">
                  <a:moveTo>
                    <a:pt x="1" y="1"/>
                  </a:moveTo>
                  <a:lnTo>
                    <a:pt x="1" y="826"/>
                  </a:lnTo>
                  <a:lnTo>
                    <a:pt x="214" y="826"/>
                  </a:lnTo>
                  <a:lnTo>
                    <a:pt x="214" y="502"/>
                  </a:lnTo>
                  <a:lnTo>
                    <a:pt x="543" y="826"/>
                  </a:lnTo>
                  <a:lnTo>
                    <a:pt x="806" y="826"/>
                  </a:lnTo>
                  <a:lnTo>
                    <a:pt x="371" y="391"/>
                  </a:lnTo>
                  <a:lnTo>
                    <a:pt x="766" y="1"/>
                  </a:lnTo>
                  <a:lnTo>
                    <a:pt x="523" y="1"/>
                  </a:lnTo>
                  <a:lnTo>
                    <a:pt x="214" y="305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3329357" y="2892637"/>
              <a:ext cx="18890" cy="73001"/>
            </a:xfrm>
            <a:custGeom>
              <a:avLst/>
              <a:gdLst/>
              <a:ahLst/>
              <a:cxnLst/>
              <a:rect l="l" t="t" r="r" b="b"/>
              <a:pathLst>
                <a:path w="214" h="827" extrusionOk="0">
                  <a:moveTo>
                    <a:pt x="1" y="1"/>
                  </a:moveTo>
                  <a:lnTo>
                    <a:pt x="1" y="826"/>
                  </a:lnTo>
                  <a:lnTo>
                    <a:pt x="213" y="82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3365636" y="2892637"/>
              <a:ext cx="65322" cy="73001"/>
            </a:xfrm>
            <a:custGeom>
              <a:avLst/>
              <a:gdLst/>
              <a:ahLst/>
              <a:cxnLst/>
              <a:rect l="l" t="t" r="r" b="b"/>
              <a:pathLst>
                <a:path w="740" h="827" extrusionOk="0">
                  <a:moveTo>
                    <a:pt x="0" y="1"/>
                  </a:moveTo>
                  <a:lnTo>
                    <a:pt x="0" y="826"/>
                  </a:lnTo>
                  <a:lnTo>
                    <a:pt x="203" y="826"/>
                  </a:lnTo>
                  <a:lnTo>
                    <a:pt x="203" y="264"/>
                  </a:lnTo>
                  <a:lnTo>
                    <a:pt x="502" y="826"/>
                  </a:lnTo>
                  <a:lnTo>
                    <a:pt x="740" y="826"/>
                  </a:lnTo>
                  <a:lnTo>
                    <a:pt x="740" y="1"/>
                  </a:lnTo>
                  <a:lnTo>
                    <a:pt x="537" y="1"/>
                  </a:lnTo>
                  <a:lnTo>
                    <a:pt x="537" y="568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3439785" y="2891755"/>
              <a:ext cx="69470" cy="75208"/>
            </a:xfrm>
            <a:custGeom>
              <a:avLst/>
              <a:gdLst/>
              <a:ahLst/>
              <a:cxnLst/>
              <a:rect l="l" t="t" r="r" b="b"/>
              <a:pathLst>
                <a:path w="787" h="852" extrusionOk="0">
                  <a:moveTo>
                    <a:pt x="457" y="1"/>
                  </a:moveTo>
                  <a:cubicBezTo>
                    <a:pt x="315" y="1"/>
                    <a:pt x="204" y="36"/>
                    <a:pt x="123" y="112"/>
                  </a:cubicBezTo>
                  <a:cubicBezTo>
                    <a:pt x="41" y="188"/>
                    <a:pt x="1" y="294"/>
                    <a:pt x="1" y="426"/>
                  </a:cubicBezTo>
                  <a:cubicBezTo>
                    <a:pt x="1" y="558"/>
                    <a:pt x="36" y="659"/>
                    <a:pt x="117" y="740"/>
                  </a:cubicBezTo>
                  <a:cubicBezTo>
                    <a:pt x="198" y="816"/>
                    <a:pt x="310" y="852"/>
                    <a:pt x="447" y="852"/>
                  </a:cubicBezTo>
                  <a:cubicBezTo>
                    <a:pt x="507" y="852"/>
                    <a:pt x="563" y="846"/>
                    <a:pt x="624" y="831"/>
                  </a:cubicBezTo>
                  <a:cubicBezTo>
                    <a:pt x="680" y="821"/>
                    <a:pt x="735" y="801"/>
                    <a:pt x="786" y="776"/>
                  </a:cubicBezTo>
                  <a:lnTo>
                    <a:pt x="786" y="380"/>
                  </a:lnTo>
                  <a:lnTo>
                    <a:pt x="457" y="380"/>
                  </a:lnTo>
                  <a:lnTo>
                    <a:pt x="457" y="522"/>
                  </a:lnTo>
                  <a:lnTo>
                    <a:pt x="583" y="522"/>
                  </a:lnTo>
                  <a:lnTo>
                    <a:pt x="583" y="679"/>
                  </a:lnTo>
                  <a:cubicBezTo>
                    <a:pt x="568" y="689"/>
                    <a:pt x="553" y="695"/>
                    <a:pt x="533" y="695"/>
                  </a:cubicBezTo>
                  <a:cubicBezTo>
                    <a:pt x="518" y="700"/>
                    <a:pt x="492" y="700"/>
                    <a:pt x="472" y="700"/>
                  </a:cubicBezTo>
                  <a:cubicBezTo>
                    <a:pt x="391" y="700"/>
                    <a:pt x="330" y="674"/>
                    <a:pt x="285" y="629"/>
                  </a:cubicBezTo>
                  <a:cubicBezTo>
                    <a:pt x="239" y="578"/>
                    <a:pt x="219" y="512"/>
                    <a:pt x="219" y="426"/>
                  </a:cubicBezTo>
                  <a:cubicBezTo>
                    <a:pt x="219" y="340"/>
                    <a:pt x="239" y="269"/>
                    <a:pt x="285" y="223"/>
                  </a:cubicBezTo>
                  <a:cubicBezTo>
                    <a:pt x="330" y="178"/>
                    <a:pt x="396" y="153"/>
                    <a:pt x="482" y="153"/>
                  </a:cubicBezTo>
                  <a:cubicBezTo>
                    <a:pt x="528" y="153"/>
                    <a:pt x="573" y="158"/>
                    <a:pt x="619" y="173"/>
                  </a:cubicBezTo>
                  <a:cubicBezTo>
                    <a:pt x="665" y="183"/>
                    <a:pt x="710" y="203"/>
                    <a:pt x="756" y="228"/>
                  </a:cubicBezTo>
                  <a:lnTo>
                    <a:pt x="756" y="61"/>
                  </a:lnTo>
                  <a:cubicBezTo>
                    <a:pt x="710" y="41"/>
                    <a:pt x="665" y="26"/>
                    <a:pt x="614" y="16"/>
                  </a:cubicBezTo>
                  <a:cubicBezTo>
                    <a:pt x="563" y="6"/>
                    <a:pt x="513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3097731" y="3025928"/>
              <a:ext cx="92245" cy="84124"/>
            </a:xfrm>
            <a:custGeom>
              <a:avLst/>
              <a:gdLst/>
              <a:ahLst/>
              <a:cxnLst/>
              <a:rect l="l" t="t" r="r" b="b"/>
              <a:pathLst>
                <a:path w="1045" h="953" extrusionOk="0">
                  <a:moveTo>
                    <a:pt x="193" y="0"/>
                  </a:moveTo>
                  <a:lnTo>
                    <a:pt x="1" y="953"/>
                  </a:lnTo>
                  <a:lnTo>
                    <a:pt x="234" y="953"/>
                  </a:lnTo>
                  <a:lnTo>
                    <a:pt x="365" y="299"/>
                  </a:lnTo>
                  <a:lnTo>
                    <a:pt x="578" y="953"/>
                  </a:lnTo>
                  <a:lnTo>
                    <a:pt x="852" y="953"/>
                  </a:lnTo>
                  <a:lnTo>
                    <a:pt x="1044" y="0"/>
                  </a:lnTo>
                  <a:lnTo>
                    <a:pt x="811" y="0"/>
                  </a:lnTo>
                  <a:lnTo>
                    <a:pt x="680" y="65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3180001" y="3025928"/>
              <a:ext cx="75208" cy="84124"/>
            </a:xfrm>
            <a:custGeom>
              <a:avLst/>
              <a:gdLst/>
              <a:ahLst/>
              <a:cxnLst/>
              <a:rect l="l" t="t" r="r" b="b"/>
              <a:pathLst>
                <a:path w="852" h="953" extrusionOk="0">
                  <a:moveTo>
                    <a:pt x="188" y="0"/>
                  </a:moveTo>
                  <a:lnTo>
                    <a:pt x="1" y="953"/>
                  </a:lnTo>
                  <a:lnTo>
                    <a:pt x="675" y="953"/>
                  </a:lnTo>
                  <a:lnTo>
                    <a:pt x="710" y="765"/>
                  </a:lnTo>
                  <a:lnTo>
                    <a:pt x="284" y="765"/>
                  </a:lnTo>
                  <a:lnTo>
                    <a:pt x="325" y="547"/>
                  </a:lnTo>
                  <a:lnTo>
                    <a:pt x="715" y="547"/>
                  </a:lnTo>
                  <a:lnTo>
                    <a:pt x="756" y="365"/>
                  </a:lnTo>
                  <a:lnTo>
                    <a:pt x="360" y="365"/>
                  </a:lnTo>
                  <a:lnTo>
                    <a:pt x="396" y="188"/>
                  </a:lnTo>
                  <a:lnTo>
                    <a:pt x="816" y="188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3253796" y="3025928"/>
              <a:ext cx="119962" cy="84124"/>
            </a:xfrm>
            <a:custGeom>
              <a:avLst/>
              <a:gdLst/>
              <a:ahLst/>
              <a:cxnLst/>
              <a:rect l="l" t="t" r="r" b="b"/>
              <a:pathLst>
                <a:path w="1359" h="953" extrusionOk="0">
                  <a:moveTo>
                    <a:pt x="1" y="0"/>
                  </a:moveTo>
                  <a:lnTo>
                    <a:pt x="36" y="953"/>
                  </a:lnTo>
                  <a:lnTo>
                    <a:pt x="320" y="953"/>
                  </a:lnTo>
                  <a:lnTo>
                    <a:pt x="634" y="228"/>
                  </a:lnTo>
                  <a:lnTo>
                    <a:pt x="664" y="953"/>
                  </a:lnTo>
                  <a:lnTo>
                    <a:pt x="943" y="953"/>
                  </a:lnTo>
                  <a:lnTo>
                    <a:pt x="1358" y="0"/>
                  </a:lnTo>
                  <a:lnTo>
                    <a:pt x="1125" y="0"/>
                  </a:lnTo>
                  <a:lnTo>
                    <a:pt x="821" y="694"/>
                  </a:lnTo>
                  <a:lnTo>
                    <a:pt x="801" y="0"/>
                  </a:lnTo>
                  <a:lnTo>
                    <a:pt x="563" y="0"/>
                  </a:lnTo>
                  <a:lnTo>
                    <a:pt x="264" y="69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3347276" y="3024604"/>
              <a:ext cx="75208" cy="86772"/>
            </a:xfrm>
            <a:custGeom>
              <a:avLst/>
              <a:gdLst/>
              <a:ahLst/>
              <a:cxnLst/>
              <a:rect l="l" t="t" r="r" b="b"/>
              <a:pathLst>
                <a:path w="852" h="983" extrusionOk="0">
                  <a:moveTo>
                    <a:pt x="532" y="0"/>
                  </a:moveTo>
                  <a:cubicBezTo>
                    <a:pt x="416" y="0"/>
                    <a:pt x="325" y="25"/>
                    <a:pt x="254" y="76"/>
                  </a:cubicBezTo>
                  <a:cubicBezTo>
                    <a:pt x="183" y="127"/>
                    <a:pt x="137" y="198"/>
                    <a:pt x="117" y="294"/>
                  </a:cubicBezTo>
                  <a:cubicBezTo>
                    <a:pt x="102" y="370"/>
                    <a:pt x="112" y="431"/>
                    <a:pt x="147" y="476"/>
                  </a:cubicBezTo>
                  <a:cubicBezTo>
                    <a:pt x="183" y="517"/>
                    <a:pt x="243" y="552"/>
                    <a:pt x="335" y="572"/>
                  </a:cubicBezTo>
                  <a:lnTo>
                    <a:pt x="426" y="593"/>
                  </a:lnTo>
                  <a:cubicBezTo>
                    <a:pt x="482" y="603"/>
                    <a:pt x="517" y="618"/>
                    <a:pt x="532" y="638"/>
                  </a:cubicBezTo>
                  <a:cubicBezTo>
                    <a:pt x="547" y="653"/>
                    <a:pt x="553" y="674"/>
                    <a:pt x="547" y="704"/>
                  </a:cubicBezTo>
                  <a:cubicBezTo>
                    <a:pt x="542" y="740"/>
                    <a:pt x="522" y="765"/>
                    <a:pt x="492" y="780"/>
                  </a:cubicBezTo>
                  <a:cubicBezTo>
                    <a:pt x="456" y="800"/>
                    <a:pt x="416" y="805"/>
                    <a:pt x="365" y="805"/>
                  </a:cubicBezTo>
                  <a:cubicBezTo>
                    <a:pt x="309" y="805"/>
                    <a:pt x="259" y="800"/>
                    <a:pt x="203" y="785"/>
                  </a:cubicBezTo>
                  <a:cubicBezTo>
                    <a:pt x="152" y="765"/>
                    <a:pt x="97" y="745"/>
                    <a:pt x="41" y="709"/>
                  </a:cubicBezTo>
                  <a:lnTo>
                    <a:pt x="0" y="917"/>
                  </a:lnTo>
                  <a:cubicBezTo>
                    <a:pt x="56" y="937"/>
                    <a:pt x="112" y="957"/>
                    <a:pt x="173" y="968"/>
                  </a:cubicBezTo>
                  <a:cubicBezTo>
                    <a:pt x="233" y="978"/>
                    <a:pt x="289" y="983"/>
                    <a:pt x="350" y="983"/>
                  </a:cubicBezTo>
                  <a:cubicBezTo>
                    <a:pt x="477" y="983"/>
                    <a:pt x="578" y="957"/>
                    <a:pt x="649" y="907"/>
                  </a:cubicBezTo>
                  <a:cubicBezTo>
                    <a:pt x="725" y="856"/>
                    <a:pt x="770" y="780"/>
                    <a:pt x="791" y="674"/>
                  </a:cubicBezTo>
                  <a:cubicBezTo>
                    <a:pt x="806" y="593"/>
                    <a:pt x="796" y="532"/>
                    <a:pt x="760" y="491"/>
                  </a:cubicBezTo>
                  <a:cubicBezTo>
                    <a:pt x="725" y="446"/>
                    <a:pt x="654" y="415"/>
                    <a:pt x="553" y="395"/>
                  </a:cubicBezTo>
                  <a:lnTo>
                    <a:pt x="456" y="375"/>
                  </a:lnTo>
                  <a:cubicBezTo>
                    <a:pt x="406" y="365"/>
                    <a:pt x="375" y="350"/>
                    <a:pt x="360" y="334"/>
                  </a:cubicBezTo>
                  <a:cubicBezTo>
                    <a:pt x="345" y="324"/>
                    <a:pt x="340" y="304"/>
                    <a:pt x="345" y="279"/>
                  </a:cubicBezTo>
                  <a:cubicBezTo>
                    <a:pt x="350" y="243"/>
                    <a:pt x="370" y="218"/>
                    <a:pt x="401" y="203"/>
                  </a:cubicBezTo>
                  <a:cubicBezTo>
                    <a:pt x="431" y="187"/>
                    <a:pt x="477" y="177"/>
                    <a:pt x="532" y="177"/>
                  </a:cubicBezTo>
                  <a:cubicBezTo>
                    <a:pt x="578" y="177"/>
                    <a:pt x="623" y="182"/>
                    <a:pt x="669" y="193"/>
                  </a:cubicBezTo>
                  <a:cubicBezTo>
                    <a:pt x="720" y="208"/>
                    <a:pt x="765" y="223"/>
                    <a:pt x="816" y="248"/>
                  </a:cubicBezTo>
                  <a:lnTo>
                    <a:pt x="851" y="46"/>
                  </a:lnTo>
                  <a:cubicBezTo>
                    <a:pt x="801" y="30"/>
                    <a:pt x="745" y="20"/>
                    <a:pt x="689" y="10"/>
                  </a:cubicBezTo>
                  <a:cubicBezTo>
                    <a:pt x="639" y="5"/>
                    <a:pt x="583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3596732" y="2457546"/>
              <a:ext cx="292535" cy="259874"/>
            </a:xfrm>
            <a:custGeom>
              <a:avLst/>
              <a:gdLst/>
              <a:ahLst/>
              <a:cxnLst/>
              <a:rect l="l" t="t" r="r" b="b"/>
              <a:pathLst>
                <a:path w="3314" h="2944" extrusionOk="0">
                  <a:moveTo>
                    <a:pt x="3314" y="1"/>
                  </a:moveTo>
                  <a:lnTo>
                    <a:pt x="1" y="649"/>
                  </a:lnTo>
                  <a:lnTo>
                    <a:pt x="102" y="2944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9" name="Google Shape;1539;p28"/>
          <p:cNvGrpSpPr/>
          <p:nvPr/>
        </p:nvGrpSpPr>
        <p:grpSpPr>
          <a:xfrm>
            <a:off x="412826" y="855507"/>
            <a:ext cx="1980325" cy="752309"/>
            <a:chOff x="666800" y="1202113"/>
            <a:chExt cx="1980325" cy="958200"/>
          </a:xfrm>
        </p:grpSpPr>
        <p:sp>
          <p:nvSpPr>
            <p:cNvPr id="1540" name="Google Shape;1540;p28"/>
            <p:cNvSpPr/>
            <p:nvPr/>
          </p:nvSpPr>
          <p:spPr>
            <a:xfrm>
              <a:off x="666825" y="1202113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1" name="Google Shape;1541;p28"/>
            <p:cNvGrpSpPr/>
            <p:nvPr/>
          </p:nvGrpSpPr>
          <p:grpSpPr>
            <a:xfrm>
              <a:off x="666800" y="1266100"/>
              <a:ext cx="1980323" cy="830243"/>
              <a:chOff x="-2082450" y="1418025"/>
              <a:chExt cx="1980323" cy="830243"/>
            </a:xfrm>
          </p:grpSpPr>
          <p:sp>
            <p:nvSpPr>
              <p:cNvPr id="1542" name="Google Shape;1542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Rows</a:t>
                </a:r>
              </a:p>
            </p:txBody>
          </p:sp>
          <p:sp>
            <p:nvSpPr>
              <p:cNvPr id="1543" name="Google Shape;1543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34,946</a:t>
                </a:r>
              </a:p>
            </p:txBody>
          </p:sp>
        </p:grpSp>
      </p:grpSp>
      <p:grpSp>
        <p:nvGrpSpPr>
          <p:cNvPr id="1544" name="Google Shape;1544;p28"/>
          <p:cNvGrpSpPr/>
          <p:nvPr/>
        </p:nvGrpSpPr>
        <p:grpSpPr>
          <a:xfrm>
            <a:off x="412826" y="1706136"/>
            <a:ext cx="1980325" cy="752309"/>
            <a:chOff x="666800" y="2436125"/>
            <a:chExt cx="1980325" cy="958200"/>
          </a:xfrm>
        </p:grpSpPr>
        <p:sp>
          <p:nvSpPr>
            <p:cNvPr id="1545" name="Google Shape;1545;p28"/>
            <p:cNvSpPr/>
            <p:nvPr/>
          </p:nvSpPr>
          <p:spPr>
            <a:xfrm>
              <a:off x="666825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6" name="Google Shape;1546;p28"/>
            <p:cNvGrpSpPr/>
            <p:nvPr/>
          </p:nvGrpSpPr>
          <p:grpSpPr>
            <a:xfrm>
              <a:off x="666800" y="2500100"/>
              <a:ext cx="1980323" cy="830243"/>
              <a:chOff x="-2082450" y="1418025"/>
              <a:chExt cx="1980323" cy="830243"/>
            </a:xfrm>
          </p:grpSpPr>
          <p:sp>
            <p:nvSpPr>
              <p:cNvPr id="1547" name="Google Shape;1547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Sentence</a:t>
                </a:r>
              </a:p>
            </p:txBody>
          </p:sp>
          <p:sp>
            <p:nvSpPr>
              <p:cNvPr id="1548" name="Google Shape;1548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821,955</a:t>
                </a:r>
              </a:p>
            </p:txBody>
          </p:sp>
        </p:grpSp>
      </p:grpSp>
      <p:grpSp>
        <p:nvGrpSpPr>
          <p:cNvPr id="1549" name="Google Shape;1549;p28"/>
          <p:cNvGrpSpPr/>
          <p:nvPr/>
        </p:nvGrpSpPr>
        <p:grpSpPr>
          <a:xfrm>
            <a:off x="412826" y="2542556"/>
            <a:ext cx="1980325" cy="752309"/>
            <a:chOff x="666800" y="3670113"/>
            <a:chExt cx="1980325" cy="958200"/>
          </a:xfrm>
        </p:grpSpPr>
        <p:sp>
          <p:nvSpPr>
            <p:cNvPr id="1550" name="Google Shape;1550;p28"/>
            <p:cNvSpPr/>
            <p:nvPr/>
          </p:nvSpPr>
          <p:spPr>
            <a:xfrm>
              <a:off x="666825" y="3670113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1" name="Google Shape;1551;p28"/>
            <p:cNvGrpSpPr/>
            <p:nvPr/>
          </p:nvGrpSpPr>
          <p:grpSpPr>
            <a:xfrm>
              <a:off x="666800" y="3734100"/>
              <a:ext cx="1980323" cy="830243"/>
              <a:chOff x="-2082450" y="1418025"/>
              <a:chExt cx="1980323" cy="830243"/>
            </a:xfrm>
          </p:grpSpPr>
          <p:sp>
            <p:nvSpPr>
              <p:cNvPr id="1552" name="Google Shape;1552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Unique Sentence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3" name="Google Shape;1553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787,223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54" name="Google Shape;1554;p28"/>
          <p:cNvGrpSpPr/>
          <p:nvPr/>
        </p:nvGrpSpPr>
        <p:grpSpPr>
          <a:xfrm>
            <a:off x="6672095" y="910139"/>
            <a:ext cx="1980323" cy="752309"/>
            <a:chOff x="6496900" y="1202113"/>
            <a:chExt cx="1980323" cy="958200"/>
          </a:xfrm>
        </p:grpSpPr>
        <p:sp>
          <p:nvSpPr>
            <p:cNvPr id="1555" name="Google Shape;1555;p28"/>
            <p:cNvSpPr/>
            <p:nvPr/>
          </p:nvSpPr>
          <p:spPr>
            <a:xfrm>
              <a:off x="6496900" y="1202113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28"/>
            <p:cNvGrpSpPr/>
            <p:nvPr/>
          </p:nvGrpSpPr>
          <p:grpSpPr>
            <a:xfrm>
              <a:off x="6496900" y="1266100"/>
              <a:ext cx="1980323" cy="830243"/>
              <a:chOff x="-2082450" y="1418025"/>
              <a:chExt cx="1980323" cy="830243"/>
            </a:xfrm>
          </p:grpSpPr>
          <p:sp>
            <p:nvSpPr>
              <p:cNvPr id="1557" name="Google Shape;1557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Rows</a:t>
                </a:r>
              </a:p>
            </p:txBody>
          </p:sp>
          <p:sp>
            <p:nvSpPr>
              <p:cNvPr id="1558" name="Google Shape;1558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43,642</a:t>
                </a:r>
              </a:p>
            </p:txBody>
          </p:sp>
        </p:grpSp>
      </p:grpSp>
      <p:grpSp>
        <p:nvGrpSpPr>
          <p:cNvPr id="1559" name="Google Shape;1559;p28"/>
          <p:cNvGrpSpPr/>
          <p:nvPr/>
        </p:nvGrpSpPr>
        <p:grpSpPr>
          <a:xfrm>
            <a:off x="6692435" y="1770712"/>
            <a:ext cx="1980323" cy="752309"/>
            <a:chOff x="6496900" y="2436125"/>
            <a:chExt cx="1980323" cy="958200"/>
          </a:xfrm>
        </p:grpSpPr>
        <p:sp>
          <p:nvSpPr>
            <p:cNvPr id="1560" name="Google Shape;1560;p28"/>
            <p:cNvSpPr/>
            <p:nvPr/>
          </p:nvSpPr>
          <p:spPr>
            <a:xfrm>
              <a:off x="6496900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1" name="Google Shape;1561;p28"/>
            <p:cNvGrpSpPr/>
            <p:nvPr/>
          </p:nvGrpSpPr>
          <p:grpSpPr>
            <a:xfrm>
              <a:off x="6496900" y="2500100"/>
              <a:ext cx="1980323" cy="830243"/>
              <a:chOff x="-2082450" y="1418025"/>
              <a:chExt cx="1980323" cy="830243"/>
            </a:xfrm>
          </p:grpSpPr>
          <p:sp>
            <p:nvSpPr>
              <p:cNvPr id="1562" name="Google Shape;1562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Sentence</a:t>
                </a:r>
              </a:p>
            </p:txBody>
          </p:sp>
          <p:sp>
            <p:nvSpPr>
              <p:cNvPr id="1563" name="Google Shape;1563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749,699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64" name="Google Shape;1564;p28"/>
          <p:cNvGrpSpPr/>
          <p:nvPr/>
        </p:nvGrpSpPr>
        <p:grpSpPr>
          <a:xfrm>
            <a:off x="6692435" y="2621632"/>
            <a:ext cx="1980323" cy="752309"/>
            <a:chOff x="6496900" y="3670113"/>
            <a:chExt cx="1980323" cy="958200"/>
          </a:xfrm>
        </p:grpSpPr>
        <p:sp>
          <p:nvSpPr>
            <p:cNvPr id="1565" name="Google Shape;1565;p28"/>
            <p:cNvSpPr/>
            <p:nvPr/>
          </p:nvSpPr>
          <p:spPr>
            <a:xfrm>
              <a:off x="6496900" y="3670113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6" name="Google Shape;1566;p28"/>
            <p:cNvGrpSpPr/>
            <p:nvPr/>
          </p:nvGrpSpPr>
          <p:grpSpPr>
            <a:xfrm>
              <a:off x="6496900" y="3734100"/>
              <a:ext cx="1980323" cy="830243"/>
              <a:chOff x="-2082450" y="1418025"/>
              <a:chExt cx="1980323" cy="830243"/>
            </a:xfrm>
          </p:grpSpPr>
          <p:sp>
            <p:nvSpPr>
              <p:cNvPr id="1567" name="Google Shape;1567;p28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Unique Sentence</a:t>
                </a:r>
              </a:p>
            </p:txBody>
          </p:sp>
          <p:sp>
            <p:nvSpPr>
              <p:cNvPr id="1568" name="Google Shape;1568;p28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526,615</a:t>
                </a:r>
              </a:p>
            </p:txBody>
          </p:sp>
        </p:grpSp>
      </p:grpSp>
      <p:grpSp>
        <p:nvGrpSpPr>
          <p:cNvPr id="2" name="Google Shape;1544;p28">
            <a:extLst>
              <a:ext uri="{FF2B5EF4-FFF2-40B4-BE49-F238E27FC236}">
                <a16:creationId xmlns:a16="http://schemas.microsoft.com/office/drawing/2014/main" id="{6A32718D-8BCB-3DA9-91CF-72C1F2B8C0C1}"/>
              </a:ext>
            </a:extLst>
          </p:cNvPr>
          <p:cNvGrpSpPr/>
          <p:nvPr/>
        </p:nvGrpSpPr>
        <p:grpSpPr>
          <a:xfrm>
            <a:off x="392508" y="3369087"/>
            <a:ext cx="2614243" cy="752309"/>
            <a:chOff x="666800" y="2436125"/>
            <a:chExt cx="1980325" cy="958200"/>
          </a:xfrm>
        </p:grpSpPr>
        <p:sp>
          <p:nvSpPr>
            <p:cNvPr id="3" name="Google Shape;1545;p28">
              <a:extLst>
                <a:ext uri="{FF2B5EF4-FFF2-40B4-BE49-F238E27FC236}">
                  <a16:creationId xmlns:a16="http://schemas.microsoft.com/office/drawing/2014/main" id="{DA372F9D-2AA1-EEE5-B148-08E93C13082E}"/>
                </a:ext>
              </a:extLst>
            </p:cNvPr>
            <p:cNvSpPr/>
            <p:nvPr/>
          </p:nvSpPr>
          <p:spPr>
            <a:xfrm>
              <a:off x="666825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546;p28">
              <a:extLst>
                <a:ext uri="{FF2B5EF4-FFF2-40B4-BE49-F238E27FC236}">
                  <a16:creationId xmlns:a16="http://schemas.microsoft.com/office/drawing/2014/main" id="{234C2197-07F2-61C6-B0BB-308B16EE0DDC}"/>
                </a:ext>
              </a:extLst>
            </p:cNvPr>
            <p:cNvGrpSpPr/>
            <p:nvPr/>
          </p:nvGrpSpPr>
          <p:grpSpPr>
            <a:xfrm>
              <a:off x="666800" y="2500100"/>
              <a:ext cx="1980323" cy="830243"/>
              <a:chOff x="-2082450" y="1418025"/>
              <a:chExt cx="1980323" cy="830243"/>
            </a:xfrm>
          </p:grpSpPr>
          <p:sp>
            <p:nvSpPr>
              <p:cNvPr id="5" name="Google Shape;1547;p28">
                <a:extLst>
                  <a:ext uri="{FF2B5EF4-FFF2-40B4-BE49-F238E27FC236}">
                    <a16:creationId xmlns:a16="http://schemas.microsoft.com/office/drawing/2014/main" id="{85C81027-C0F4-7A64-B00D-09904D0B859B}"/>
                  </a:ext>
                </a:extLst>
              </p:cNvPr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Words (unique words)</a:t>
                </a:r>
              </a:p>
            </p:txBody>
          </p:sp>
          <p:sp>
            <p:nvSpPr>
              <p:cNvPr id="6" name="Google Shape;1548;p28">
                <a:extLst>
                  <a:ext uri="{FF2B5EF4-FFF2-40B4-BE49-F238E27FC236}">
                    <a16:creationId xmlns:a16="http://schemas.microsoft.com/office/drawing/2014/main" id="{243AA9CD-F2A9-7CFD-862F-D883D4D26BB2}"/>
                  </a:ext>
                </a:extLst>
              </p:cNvPr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>
                  <a:defRPr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18,998,671(158,237)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CA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" name="Google Shape;1559;p28">
            <a:extLst>
              <a:ext uri="{FF2B5EF4-FFF2-40B4-BE49-F238E27FC236}">
                <a16:creationId xmlns:a16="http://schemas.microsoft.com/office/drawing/2014/main" id="{0DBC554F-D3C3-1F53-CD5B-9897ABB6D8C9}"/>
              </a:ext>
            </a:extLst>
          </p:cNvPr>
          <p:cNvGrpSpPr/>
          <p:nvPr/>
        </p:nvGrpSpPr>
        <p:grpSpPr>
          <a:xfrm>
            <a:off x="5679408" y="3462119"/>
            <a:ext cx="3298797" cy="752309"/>
            <a:chOff x="6268475" y="2436125"/>
            <a:chExt cx="2437150" cy="958200"/>
          </a:xfrm>
        </p:grpSpPr>
        <p:sp>
          <p:nvSpPr>
            <p:cNvPr id="8" name="Google Shape;1560;p28">
              <a:extLst>
                <a:ext uri="{FF2B5EF4-FFF2-40B4-BE49-F238E27FC236}">
                  <a16:creationId xmlns:a16="http://schemas.microsoft.com/office/drawing/2014/main" id="{AC7C1BC6-2E30-3FC5-C7FA-C06A6F6B16F6}"/>
                </a:ext>
              </a:extLst>
            </p:cNvPr>
            <p:cNvSpPr/>
            <p:nvPr/>
          </p:nvSpPr>
          <p:spPr>
            <a:xfrm>
              <a:off x="6496900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561;p28">
              <a:extLst>
                <a:ext uri="{FF2B5EF4-FFF2-40B4-BE49-F238E27FC236}">
                  <a16:creationId xmlns:a16="http://schemas.microsoft.com/office/drawing/2014/main" id="{698E0E9B-E548-DC5F-A67A-093CDCD180C4}"/>
                </a:ext>
              </a:extLst>
            </p:cNvPr>
            <p:cNvGrpSpPr/>
            <p:nvPr/>
          </p:nvGrpSpPr>
          <p:grpSpPr>
            <a:xfrm>
              <a:off x="6268475" y="2500100"/>
              <a:ext cx="2437150" cy="848030"/>
              <a:chOff x="-2310875" y="1418025"/>
              <a:chExt cx="2437150" cy="848030"/>
            </a:xfrm>
          </p:grpSpPr>
          <p:sp>
            <p:nvSpPr>
              <p:cNvPr id="10" name="Google Shape;1562;p28">
                <a:extLst>
                  <a:ext uri="{FF2B5EF4-FFF2-40B4-BE49-F238E27FC236}">
                    <a16:creationId xmlns:a16="http://schemas.microsoft.com/office/drawing/2014/main" id="{D375B2D1-44CD-8024-7B83-29C20E1BA520}"/>
                  </a:ext>
                </a:extLst>
              </p:cNvPr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# Words (unique words)</a:t>
                </a:r>
              </a:p>
            </p:txBody>
          </p:sp>
          <p:sp>
            <p:nvSpPr>
              <p:cNvPr id="11" name="Google Shape;1563;p28">
                <a:extLst>
                  <a:ext uri="{FF2B5EF4-FFF2-40B4-BE49-F238E27FC236}">
                    <a16:creationId xmlns:a16="http://schemas.microsoft.com/office/drawing/2014/main" id="{246F6FB6-C616-CE01-73C1-D3A36C7899EB}"/>
                  </a:ext>
                </a:extLst>
              </p:cNvPr>
              <p:cNvSpPr txBox="1"/>
              <p:nvPr/>
            </p:nvSpPr>
            <p:spPr>
              <a:xfrm>
                <a:off x="-2310875" y="1714656"/>
                <a:ext cx="2437150" cy="551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8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19,311,894 (278,551)</a:t>
                </a:r>
                <a:endParaRPr lang="en-CA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" name="Google Shape;1544;p28">
            <a:extLst>
              <a:ext uri="{FF2B5EF4-FFF2-40B4-BE49-F238E27FC236}">
                <a16:creationId xmlns:a16="http://schemas.microsoft.com/office/drawing/2014/main" id="{DEAFB4D4-2BC1-B02E-E3D7-D6C6CAF37D28}"/>
              </a:ext>
            </a:extLst>
          </p:cNvPr>
          <p:cNvGrpSpPr/>
          <p:nvPr/>
        </p:nvGrpSpPr>
        <p:grpSpPr>
          <a:xfrm>
            <a:off x="406855" y="4240626"/>
            <a:ext cx="1980325" cy="752309"/>
            <a:chOff x="666800" y="2436125"/>
            <a:chExt cx="1980325" cy="958200"/>
          </a:xfrm>
        </p:grpSpPr>
        <p:sp>
          <p:nvSpPr>
            <p:cNvPr id="13" name="Google Shape;1545;p28">
              <a:extLst>
                <a:ext uri="{FF2B5EF4-FFF2-40B4-BE49-F238E27FC236}">
                  <a16:creationId xmlns:a16="http://schemas.microsoft.com/office/drawing/2014/main" id="{32F7E610-81D6-30FE-E2E5-F4808988FA4A}"/>
                </a:ext>
              </a:extLst>
            </p:cNvPr>
            <p:cNvSpPr/>
            <p:nvPr/>
          </p:nvSpPr>
          <p:spPr>
            <a:xfrm>
              <a:off x="666825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546;p28">
              <a:extLst>
                <a:ext uri="{FF2B5EF4-FFF2-40B4-BE49-F238E27FC236}">
                  <a16:creationId xmlns:a16="http://schemas.microsoft.com/office/drawing/2014/main" id="{13CB976B-4DD3-765A-99E3-254956C9CCF1}"/>
                </a:ext>
              </a:extLst>
            </p:cNvPr>
            <p:cNvGrpSpPr/>
            <p:nvPr/>
          </p:nvGrpSpPr>
          <p:grpSpPr>
            <a:xfrm>
              <a:off x="666800" y="2500100"/>
              <a:ext cx="1980323" cy="830243"/>
              <a:chOff x="-2082450" y="1418025"/>
              <a:chExt cx="1980323" cy="830243"/>
            </a:xfrm>
          </p:grpSpPr>
          <p:sp>
            <p:nvSpPr>
              <p:cNvPr id="15" name="Google Shape;1547;p28">
                <a:extLst>
                  <a:ext uri="{FF2B5EF4-FFF2-40B4-BE49-F238E27FC236}">
                    <a16:creationId xmlns:a16="http://schemas.microsoft.com/office/drawing/2014/main" id="{EEADCCBD-65D1-315F-C63D-0DB35E97DA0F}"/>
                  </a:ext>
                </a:extLst>
              </p:cNvPr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AVG word /sentence</a:t>
                </a:r>
              </a:p>
            </p:txBody>
          </p:sp>
          <p:sp>
            <p:nvSpPr>
              <p:cNvPr id="16" name="Google Shape;1548;p28">
                <a:extLst>
                  <a:ext uri="{FF2B5EF4-FFF2-40B4-BE49-F238E27FC236}">
                    <a16:creationId xmlns:a16="http://schemas.microsoft.com/office/drawing/2014/main" id="{3FBCACAE-E2DF-A911-471C-668F9A6BC851}"/>
                  </a:ext>
                </a:extLst>
              </p:cNvPr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CA" sz="2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23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CA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" name="Google Shape;1559;p28">
            <a:extLst>
              <a:ext uri="{FF2B5EF4-FFF2-40B4-BE49-F238E27FC236}">
                <a16:creationId xmlns:a16="http://schemas.microsoft.com/office/drawing/2014/main" id="{E0D7D3F0-F381-8AB0-E39B-018E1BF4948E}"/>
              </a:ext>
            </a:extLst>
          </p:cNvPr>
          <p:cNvGrpSpPr/>
          <p:nvPr/>
        </p:nvGrpSpPr>
        <p:grpSpPr>
          <a:xfrm>
            <a:off x="6706850" y="4305298"/>
            <a:ext cx="1980323" cy="752309"/>
            <a:chOff x="6496900" y="2436125"/>
            <a:chExt cx="1980323" cy="958200"/>
          </a:xfrm>
        </p:grpSpPr>
        <p:sp>
          <p:nvSpPr>
            <p:cNvPr id="18" name="Google Shape;1560;p28">
              <a:extLst>
                <a:ext uri="{FF2B5EF4-FFF2-40B4-BE49-F238E27FC236}">
                  <a16:creationId xmlns:a16="http://schemas.microsoft.com/office/drawing/2014/main" id="{BECE7ADD-41D1-5930-D113-D69170E73E02}"/>
                </a:ext>
              </a:extLst>
            </p:cNvPr>
            <p:cNvSpPr/>
            <p:nvPr/>
          </p:nvSpPr>
          <p:spPr>
            <a:xfrm>
              <a:off x="6496900" y="2436125"/>
              <a:ext cx="1980300" cy="958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561;p28">
              <a:extLst>
                <a:ext uri="{FF2B5EF4-FFF2-40B4-BE49-F238E27FC236}">
                  <a16:creationId xmlns:a16="http://schemas.microsoft.com/office/drawing/2014/main" id="{5017BE4A-5A42-C529-6827-DE14901B0873}"/>
                </a:ext>
              </a:extLst>
            </p:cNvPr>
            <p:cNvGrpSpPr/>
            <p:nvPr/>
          </p:nvGrpSpPr>
          <p:grpSpPr>
            <a:xfrm>
              <a:off x="6496900" y="2500100"/>
              <a:ext cx="1980323" cy="830243"/>
              <a:chOff x="-2082450" y="1418025"/>
              <a:chExt cx="1980323" cy="830243"/>
            </a:xfrm>
          </p:grpSpPr>
          <p:sp>
            <p:nvSpPr>
              <p:cNvPr id="20" name="Google Shape;1562;p28">
                <a:extLst>
                  <a:ext uri="{FF2B5EF4-FFF2-40B4-BE49-F238E27FC236}">
                    <a16:creationId xmlns:a16="http://schemas.microsoft.com/office/drawing/2014/main" id="{29CAE0E0-C282-7BA1-7369-1F4D5F8E2AF2}"/>
                  </a:ext>
                </a:extLst>
              </p:cNvPr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SzPts val="1100"/>
                </a:pPr>
                <a:r>
                  <a:rPr lang="en-CA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AVG word /sentence</a:t>
                </a:r>
              </a:p>
            </p:txBody>
          </p:sp>
          <p:sp>
            <p:nvSpPr>
              <p:cNvPr id="21" name="Google Shape;1563;p28">
                <a:extLst>
                  <a:ext uri="{FF2B5EF4-FFF2-40B4-BE49-F238E27FC236}">
                    <a16:creationId xmlns:a16="http://schemas.microsoft.com/office/drawing/2014/main" id="{77A8A420-7A9B-722D-C6D9-CEE8C7050BB4}"/>
                  </a:ext>
                </a:extLst>
              </p:cNvPr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26</a:t>
                </a:r>
                <a:endParaRPr lang="en-CA" sz="18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2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9"/>
          <p:cNvSpPr txBox="1">
            <a:spLocks noGrp="1"/>
          </p:cNvSpPr>
          <p:nvPr>
            <p:ph type="title"/>
          </p:nvPr>
        </p:nvSpPr>
        <p:spPr>
          <a:xfrm>
            <a:off x="408656" y="4046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Summaries of databases </a:t>
            </a:r>
            <a:endParaRPr sz="2400" dirty="0"/>
          </a:p>
        </p:txBody>
      </p:sp>
      <p:grpSp>
        <p:nvGrpSpPr>
          <p:cNvPr id="592" name="Google Shape;592;p19"/>
          <p:cNvGrpSpPr/>
          <p:nvPr/>
        </p:nvGrpSpPr>
        <p:grpSpPr>
          <a:xfrm>
            <a:off x="4523456" y="140869"/>
            <a:ext cx="4453935" cy="4988679"/>
            <a:chOff x="4779280" y="672719"/>
            <a:chExt cx="4453935" cy="4988679"/>
          </a:xfrm>
        </p:grpSpPr>
        <p:sp>
          <p:nvSpPr>
            <p:cNvPr id="593" name="Google Shape;593;p19"/>
            <p:cNvSpPr/>
            <p:nvPr/>
          </p:nvSpPr>
          <p:spPr>
            <a:xfrm>
              <a:off x="4779280" y="1797672"/>
              <a:ext cx="4453935" cy="379944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6525021" y="672719"/>
              <a:ext cx="957300" cy="9573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cxnSp>
          <p:nvCxnSpPr>
            <p:cNvPr id="595" name="Google Shape;595;p19"/>
            <p:cNvCxnSpPr>
              <a:cxnSpLocks/>
              <a:stCxn id="593" idx="0"/>
              <a:endCxn id="594" idx="4"/>
            </p:cNvCxnSpPr>
            <p:nvPr/>
          </p:nvCxnSpPr>
          <p:spPr>
            <a:xfrm flipH="1" flipV="1">
              <a:off x="7003671" y="1630019"/>
              <a:ext cx="2577" cy="16765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0" name="Google Shape;600;p19"/>
            <p:cNvSpPr txBox="1"/>
            <p:nvPr/>
          </p:nvSpPr>
          <p:spPr>
            <a:xfrm>
              <a:off x="4904496" y="1861958"/>
              <a:ext cx="4244742" cy="3799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2018 will be a great year for America! As our Country rapidly grows stronger and smarter, I want to wish all of my friends, supporters, enemies, haters, and even the very dishonest Fake News Media, a Happy and Healthy New Year. </a:t>
              </a:r>
              <a:r>
                <a:rPr lang="en-CA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(35.0%) 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As our Country rapidly grows stronger and smarter, I want to wish all of my friends, supporters, enemies, haters, and even the very dishonest Fake News Media, a Happy and Healthy New Year, President Angry Pants tweeted. </a:t>
              </a:r>
              <a:r>
                <a:rPr lang="en-CA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(32.0%)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just"/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As we say goodbye to an incredibly successful 2017, led by an incredibly successful President, we d like to thank President Trump for the incredible sacrifices he s made on behalf of every American (even those who don t yet understand) to Make America Great Again! President Trump tweeted: As our Country rapidly grows stronger and smarter, I want to wish all of my friends, supporters, enemies, haters, and even the very dishonest Fake News Media, a Happy and Healthy New Year. (</a:t>
              </a:r>
              <a:r>
                <a:rPr lang="en-CA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22.0%)</a:t>
              </a:r>
              <a:endParaRPr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1" name="Google Shape;601;p19"/>
          <p:cNvGrpSpPr/>
          <p:nvPr/>
        </p:nvGrpSpPr>
        <p:grpSpPr>
          <a:xfrm>
            <a:off x="166609" y="155567"/>
            <a:ext cx="4142967" cy="4847064"/>
            <a:chOff x="6721825" y="1517838"/>
            <a:chExt cx="3841941" cy="4485469"/>
          </a:xfrm>
        </p:grpSpPr>
        <p:sp>
          <p:nvSpPr>
            <p:cNvPr id="602" name="Google Shape;602;p19"/>
            <p:cNvSpPr/>
            <p:nvPr/>
          </p:nvSpPr>
          <p:spPr>
            <a:xfrm>
              <a:off x="6721825" y="2562674"/>
              <a:ext cx="3841941" cy="344063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8162624" y="1517838"/>
              <a:ext cx="957300" cy="957300"/>
            </a:xfrm>
            <a:prstGeom prst="ellipse">
              <a:avLst/>
            </a:prstGeom>
            <a:solidFill>
              <a:schemeClr val="lt1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  <p:cxnSp>
          <p:nvCxnSpPr>
            <p:cNvPr id="604" name="Google Shape;604;p19"/>
            <p:cNvCxnSpPr>
              <a:cxnSpLocks/>
              <a:stCxn id="602" idx="0"/>
              <a:endCxn id="603" idx="4"/>
            </p:cNvCxnSpPr>
            <p:nvPr/>
          </p:nvCxnSpPr>
          <p:spPr>
            <a:xfrm flipH="1" flipV="1">
              <a:off x="8641274" y="2475138"/>
              <a:ext cx="1522" cy="8753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9" name="Google Shape;609;p19"/>
            <p:cNvSpPr txBox="1"/>
            <p:nvPr/>
          </p:nvSpPr>
          <p:spPr>
            <a:xfrm>
              <a:off x="6787430" y="2815913"/>
              <a:ext cx="3737014" cy="30042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When they return from the holidays on Wednesday, lawmakers will begin trying to pass a federal budget in a fight likely to be linked to other issues, such as immigration policy, even as the November congressional election campaigns approach in which Republicans will seek to keep control of Congress. </a:t>
              </a:r>
              <a:r>
                <a:rPr lang="en-CA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(33.0%) 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Congress, who voted this month for a huge expansion of the national debt to pay for tax cuts, called himself a “fiscal conservative” on Sunday and urged budget restraint in 2018. </a:t>
              </a:r>
              <a:r>
                <a:rPr lang="en-CA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(26.0%)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CA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Representative Mark Meadows, speaking on CBS’ “Face the Nation,” drew a hard line on federal spending, which lawmakers are bracing to do battle over in January. </a:t>
              </a:r>
              <a:r>
                <a:rPr lang="en-CA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(23.0%)</a:t>
              </a:r>
              <a:endParaRPr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7" name="Google Shape;617;p19"/>
          <p:cNvGrpSpPr/>
          <p:nvPr/>
        </p:nvGrpSpPr>
        <p:grpSpPr>
          <a:xfrm>
            <a:off x="2008811" y="416785"/>
            <a:ext cx="505381" cy="499602"/>
            <a:chOff x="4325504" y="4877646"/>
            <a:chExt cx="505381" cy="499602"/>
          </a:xfrm>
        </p:grpSpPr>
        <p:sp>
          <p:nvSpPr>
            <p:cNvPr id="618" name="Google Shape;618;p19"/>
            <p:cNvSpPr/>
            <p:nvPr/>
          </p:nvSpPr>
          <p:spPr>
            <a:xfrm>
              <a:off x="4325504" y="5208691"/>
              <a:ext cx="173696" cy="168557"/>
            </a:xfrm>
            <a:custGeom>
              <a:avLst/>
              <a:gdLst/>
              <a:ahLst/>
              <a:cxnLst/>
              <a:rect l="l" t="t" r="r" b="b"/>
              <a:pathLst>
                <a:path w="2974" h="2886" extrusionOk="0">
                  <a:moveTo>
                    <a:pt x="1616" y="0"/>
                  </a:moveTo>
                  <a:lnTo>
                    <a:pt x="1535" y="26"/>
                  </a:lnTo>
                  <a:lnTo>
                    <a:pt x="395" y="1166"/>
                  </a:lnTo>
                  <a:cubicBezTo>
                    <a:pt x="0" y="1556"/>
                    <a:pt x="0" y="2194"/>
                    <a:pt x="395" y="2589"/>
                  </a:cubicBezTo>
                  <a:cubicBezTo>
                    <a:pt x="593" y="2787"/>
                    <a:pt x="851" y="2885"/>
                    <a:pt x="1109" y="2885"/>
                  </a:cubicBezTo>
                  <a:cubicBezTo>
                    <a:pt x="1368" y="2885"/>
                    <a:pt x="1626" y="2787"/>
                    <a:pt x="1824" y="2589"/>
                  </a:cubicBezTo>
                  <a:lnTo>
                    <a:pt x="2958" y="1449"/>
                  </a:lnTo>
                  <a:lnTo>
                    <a:pt x="2974" y="1363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415099" y="5153088"/>
              <a:ext cx="140639" cy="140289"/>
            </a:xfrm>
            <a:custGeom>
              <a:avLst/>
              <a:gdLst/>
              <a:ahLst/>
              <a:cxnLst/>
              <a:rect l="l" t="t" r="r" b="b"/>
              <a:pathLst>
                <a:path w="2408" h="2402" extrusionOk="0">
                  <a:moveTo>
                    <a:pt x="979" y="0"/>
                  </a:moveTo>
                  <a:lnTo>
                    <a:pt x="1" y="978"/>
                  </a:lnTo>
                  <a:lnTo>
                    <a:pt x="1424" y="2401"/>
                  </a:lnTo>
                  <a:lnTo>
                    <a:pt x="2407" y="1424"/>
                  </a:lnTo>
                  <a:cubicBezTo>
                    <a:pt x="1789" y="1115"/>
                    <a:pt x="1288" y="613"/>
                    <a:pt x="9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4447690" y="4877646"/>
              <a:ext cx="383195" cy="383487"/>
            </a:xfrm>
            <a:custGeom>
              <a:avLst/>
              <a:gdLst/>
              <a:ahLst/>
              <a:cxnLst/>
              <a:rect l="l" t="t" r="r" b="b"/>
              <a:pathLst>
                <a:path w="6561" h="6566" extrusionOk="0">
                  <a:moveTo>
                    <a:pt x="3278" y="0"/>
                  </a:moveTo>
                  <a:cubicBezTo>
                    <a:pt x="1469" y="0"/>
                    <a:pt x="0" y="1469"/>
                    <a:pt x="0" y="3283"/>
                  </a:cubicBezTo>
                  <a:cubicBezTo>
                    <a:pt x="0" y="5091"/>
                    <a:pt x="1469" y="6565"/>
                    <a:pt x="3278" y="6565"/>
                  </a:cubicBezTo>
                  <a:cubicBezTo>
                    <a:pt x="5091" y="6565"/>
                    <a:pt x="6560" y="5091"/>
                    <a:pt x="6560" y="3283"/>
                  </a:cubicBezTo>
                  <a:cubicBezTo>
                    <a:pt x="6560" y="1469"/>
                    <a:pt x="5091" y="0"/>
                    <a:pt x="3278" y="0"/>
                  </a:cubicBez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4476660" y="4906907"/>
              <a:ext cx="324907" cy="324907"/>
            </a:xfrm>
            <a:custGeom>
              <a:avLst/>
              <a:gdLst/>
              <a:ahLst/>
              <a:cxnLst/>
              <a:rect l="l" t="t" r="r" b="b"/>
              <a:pathLst>
                <a:path w="5563" h="5563" extrusionOk="0">
                  <a:moveTo>
                    <a:pt x="2782" y="1"/>
                  </a:moveTo>
                  <a:cubicBezTo>
                    <a:pt x="1252" y="1"/>
                    <a:pt x="1" y="1247"/>
                    <a:pt x="1" y="2782"/>
                  </a:cubicBezTo>
                  <a:cubicBezTo>
                    <a:pt x="1" y="4311"/>
                    <a:pt x="1252" y="5563"/>
                    <a:pt x="2782" y="5563"/>
                  </a:cubicBezTo>
                  <a:cubicBezTo>
                    <a:pt x="4316" y="5563"/>
                    <a:pt x="5563" y="4311"/>
                    <a:pt x="5563" y="2782"/>
                  </a:cubicBezTo>
                  <a:cubicBezTo>
                    <a:pt x="5563" y="1247"/>
                    <a:pt x="4316" y="1"/>
                    <a:pt x="2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4506564" y="4995392"/>
              <a:ext cx="266035" cy="146772"/>
            </a:xfrm>
            <a:custGeom>
              <a:avLst/>
              <a:gdLst/>
              <a:ahLst/>
              <a:cxnLst/>
              <a:rect l="l" t="t" r="r" b="b"/>
              <a:pathLst>
                <a:path w="4555" h="2513" extrusionOk="0">
                  <a:moveTo>
                    <a:pt x="2275" y="0"/>
                  </a:moveTo>
                  <a:cubicBezTo>
                    <a:pt x="1069" y="0"/>
                    <a:pt x="127" y="1044"/>
                    <a:pt x="86" y="1089"/>
                  </a:cubicBezTo>
                  <a:cubicBezTo>
                    <a:pt x="0" y="1186"/>
                    <a:pt x="0" y="1327"/>
                    <a:pt x="86" y="1424"/>
                  </a:cubicBezTo>
                  <a:cubicBezTo>
                    <a:pt x="127" y="1469"/>
                    <a:pt x="1069" y="2513"/>
                    <a:pt x="2275" y="2513"/>
                  </a:cubicBezTo>
                  <a:cubicBezTo>
                    <a:pt x="3480" y="2513"/>
                    <a:pt x="4428" y="1469"/>
                    <a:pt x="4468" y="1424"/>
                  </a:cubicBezTo>
                  <a:cubicBezTo>
                    <a:pt x="4554" y="1327"/>
                    <a:pt x="4554" y="1186"/>
                    <a:pt x="4468" y="1089"/>
                  </a:cubicBezTo>
                  <a:cubicBezTo>
                    <a:pt x="4428" y="1044"/>
                    <a:pt x="3480" y="0"/>
                    <a:pt x="2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4639380" y="4995392"/>
              <a:ext cx="132930" cy="146772"/>
            </a:xfrm>
            <a:custGeom>
              <a:avLst/>
              <a:gdLst/>
              <a:ahLst/>
              <a:cxnLst/>
              <a:rect l="l" t="t" r="r" b="b"/>
              <a:pathLst>
                <a:path w="2276" h="2513" extrusionOk="0">
                  <a:moveTo>
                    <a:pt x="1" y="0"/>
                  </a:moveTo>
                  <a:lnTo>
                    <a:pt x="1" y="2513"/>
                  </a:lnTo>
                  <a:cubicBezTo>
                    <a:pt x="1201" y="2508"/>
                    <a:pt x="2148" y="1469"/>
                    <a:pt x="2189" y="1424"/>
                  </a:cubicBezTo>
                  <a:cubicBezTo>
                    <a:pt x="2275" y="1327"/>
                    <a:pt x="2275" y="1186"/>
                    <a:pt x="2189" y="1089"/>
                  </a:cubicBezTo>
                  <a:cubicBezTo>
                    <a:pt x="2148" y="1044"/>
                    <a:pt x="1201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4566606" y="4995684"/>
              <a:ext cx="146188" cy="146480"/>
            </a:xfrm>
            <a:custGeom>
              <a:avLst/>
              <a:gdLst/>
              <a:ahLst/>
              <a:cxnLst/>
              <a:rect l="l" t="t" r="r" b="b"/>
              <a:pathLst>
                <a:path w="2503" h="2508" extrusionOk="0">
                  <a:moveTo>
                    <a:pt x="1252" y="0"/>
                  </a:moveTo>
                  <a:cubicBezTo>
                    <a:pt x="558" y="0"/>
                    <a:pt x="1" y="563"/>
                    <a:pt x="1" y="1251"/>
                  </a:cubicBezTo>
                  <a:cubicBezTo>
                    <a:pt x="1" y="1945"/>
                    <a:pt x="558" y="2508"/>
                    <a:pt x="1252" y="2508"/>
                  </a:cubicBezTo>
                  <a:cubicBezTo>
                    <a:pt x="1941" y="2508"/>
                    <a:pt x="2503" y="1945"/>
                    <a:pt x="2503" y="1251"/>
                  </a:cubicBezTo>
                  <a:cubicBezTo>
                    <a:pt x="2503" y="563"/>
                    <a:pt x="1941" y="0"/>
                    <a:pt x="1252" y="0"/>
                  </a:cubicBez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4595575" y="5024946"/>
              <a:ext cx="87958" cy="87958"/>
            </a:xfrm>
            <a:custGeom>
              <a:avLst/>
              <a:gdLst/>
              <a:ahLst/>
              <a:cxnLst/>
              <a:rect l="l" t="t" r="r" b="b"/>
              <a:pathLst>
                <a:path w="1506" h="1506" extrusionOk="0">
                  <a:moveTo>
                    <a:pt x="756" y="1"/>
                  </a:moveTo>
                  <a:cubicBezTo>
                    <a:pt x="340" y="1"/>
                    <a:pt x="1" y="335"/>
                    <a:pt x="1" y="750"/>
                  </a:cubicBezTo>
                  <a:cubicBezTo>
                    <a:pt x="1" y="1166"/>
                    <a:pt x="340" y="1505"/>
                    <a:pt x="756" y="1505"/>
                  </a:cubicBezTo>
                  <a:cubicBezTo>
                    <a:pt x="1171" y="1505"/>
                    <a:pt x="1505" y="1166"/>
                    <a:pt x="1505" y="750"/>
                  </a:cubicBezTo>
                  <a:cubicBezTo>
                    <a:pt x="1505" y="335"/>
                    <a:pt x="1171" y="1"/>
                    <a:pt x="756" y="1"/>
                  </a:cubicBezTo>
                  <a:close/>
                </a:path>
              </a:pathLst>
            </a:custGeom>
            <a:solidFill>
              <a:srgbClr val="3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9"/>
          <p:cNvGrpSpPr/>
          <p:nvPr/>
        </p:nvGrpSpPr>
        <p:grpSpPr>
          <a:xfrm>
            <a:off x="6570145" y="352646"/>
            <a:ext cx="439973" cy="500711"/>
            <a:chOff x="5347510" y="5407333"/>
            <a:chExt cx="439973" cy="500711"/>
          </a:xfrm>
        </p:grpSpPr>
        <p:sp>
          <p:nvSpPr>
            <p:cNvPr id="632" name="Google Shape;632;p19"/>
            <p:cNvSpPr/>
            <p:nvPr/>
          </p:nvSpPr>
          <p:spPr>
            <a:xfrm>
              <a:off x="5697481" y="5731894"/>
              <a:ext cx="90002" cy="176149"/>
            </a:xfrm>
            <a:custGeom>
              <a:avLst/>
              <a:gdLst/>
              <a:ahLst/>
              <a:cxnLst/>
              <a:rect l="l" t="t" r="r" b="b"/>
              <a:pathLst>
                <a:path w="1541" h="3016" extrusionOk="0">
                  <a:moveTo>
                    <a:pt x="1" y="0"/>
                  </a:moveTo>
                  <a:lnTo>
                    <a:pt x="1" y="2234"/>
                  </a:lnTo>
                  <a:cubicBezTo>
                    <a:pt x="1" y="2644"/>
                    <a:pt x="320" y="2994"/>
                    <a:pt x="730" y="3014"/>
                  </a:cubicBezTo>
                  <a:cubicBezTo>
                    <a:pt x="745" y="3015"/>
                    <a:pt x="760" y="3015"/>
                    <a:pt x="775" y="3015"/>
                  </a:cubicBezTo>
                  <a:cubicBezTo>
                    <a:pt x="1200" y="3015"/>
                    <a:pt x="1541" y="2670"/>
                    <a:pt x="1541" y="2244"/>
                  </a:cubicBezTo>
                  <a:lnTo>
                    <a:pt x="15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5347510" y="5407333"/>
              <a:ext cx="394993" cy="500648"/>
            </a:xfrm>
            <a:custGeom>
              <a:avLst/>
              <a:gdLst/>
              <a:ahLst/>
              <a:cxnLst/>
              <a:rect l="l" t="t" r="r" b="b"/>
              <a:pathLst>
                <a:path w="6763" h="8572" extrusionOk="0">
                  <a:moveTo>
                    <a:pt x="1743" y="0"/>
                  </a:moveTo>
                  <a:lnTo>
                    <a:pt x="0" y="1743"/>
                  </a:lnTo>
                  <a:lnTo>
                    <a:pt x="0" y="7568"/>
                  </a:lnTo>
                  <a:cubicBezTo>
                    <a:pt x="0" y="8120"/>
                    <a:pt x="451" y="8571"/>
                    <a:pt x="1008" y="8571"/>
                  </a:cubicBezTo>
                  <a:lnTo>
                    <a:pt x="6763" y="8571"/>
                  </a:lnTo>
                  <a:cubicBezTo>
                    <a:pt x="6352" y="8561"/>
                    <a:pt x="6028" y="8216"/>
                    <a:pt x="6028" y="7806"/>
                  </a:cubicBezTo>
                  <a:lnTo>
                    <a:pt x="6028" y="253"/>
                  </a:lnTo>
                  <a:cubicBezTo>
                    <a:pt x="6028" y="112"/>
                    <a:pt x="5917" y="0"/>
                    <a:pt x="5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5347510" y="5407333"/>
              <a:ext cx="101800" cy="101800"/>
            </a:xfrm>
            <a:custGeom>
              <a:avLst/>
              <a:gdLst/>
              <a:ahLst/>
              <a:cxnLst/>
              <a:rect l="l" t="t" r="r" b="b"/>
              <a:pathLst>
                <a:path w="1743" h="1743" extrusionOk="0">
                  <a:moveTo>
                    <a:pt x="1743" y="0"/>
                  </a:moveTo>
                  <a:lnTo>
                    <a:pt x="0" y="1743"/>
                  </a:lnTo>
                  <a:lnTo>
                    <a:pt x="1489" y="1743"/>
                  </a:lnTo>
                  <a:cubicBezTo>
                    <a:pt x="1631" y="1743"/>
                    <a:pt x="1743" y="1631"/>
                    <a:pt x="1743" y="1489"/>
                  </a:cubicBezTo>
                  <a:lnTo>
                    <a:pt x="1743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5406384" y="5556151"/>
              <a:ext cx="234671" cy="29319"/>
            </a:xfrm>
            <a:custGeom>
              <a:avLst/>
              <a:gdLst/>
              <a:ahLst/>
              <a:cxnLst/>
              <a:rect l="l" t="t" r="r" b="b"/>
              <a:pathLst>
                <a:path w="4018" h="502" extrusionOk="0">
                  <a:moveTo>
                    <a:pt x="248" y="0"/>
                  </a:moveTo>
                  <a:cubicBezTo>
                    <a:pt x="112" y="0"/>
                    <a:pt x="0" y="112"/>
                    <a:pt x="0" y="248"/>
                  </a:cubicBezTo>
                  <a:cubicBezTo>
                    <a:pt x="0" y="385"/>
                    <a:pt x="112" y="502"/>
                    <a:pt x="248" y="502"/>
                  </a:cubicBezTo>
                  <a:lnTo>
                    <a:pt x="3764" y="502"/>
                  </a:lnTo>
                  <a:cubicBezTo>
                    <a:pt x="3906" y="502"/>
                    <a:pt x="4017" y="385"/>
                    <a:pt x="4017" y="248"/>
                  </a:cubicBezTo>
                  <a:cubicBezTo>
                    <a:pt x="4017" y="112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5406384" y="5614732"/>
              <a:ext cx="234671" cy="29319"/>
            </a:xfrm>
            <a:custGeom>
              <a:avLst/>
              <a:gdLst/>
              <a:ahLst/>
              <a:cxnLst/>
              <a:rect l="l" t="t" r="r" b="b"/>
              <a:pathLst>
                <a:path w="4018" h="502" extrusionOk="0">
                  <a:moveTo>
                    <a:pt x="248" y="0"/>
                  </a:moveTo>
                  <a:cubicBezTo>
                    <a:pt x="112" y="0"/>
                    <a:pt x="0" y="112"/>
                    <a:pt x="0" y="248"/>
                  </a:cubicBezTo>
                  <a:cubicBezTo>
                    <a:pt x="0" y="390"/>
                    <a:pt x="112" y="502"/>
                    <a:pt x="248" y="502"/>
                  </a:cubicBezTo>
                  <a:lnTo>
                    <a:pt x="3764" y="502"/>
                  </a:lnTo>
                  <a:cubicBezTo>
                    <a:pt x="3906" y="502"/>
                    <a:pt x="4017" y="390"/>
                    <a:pt x="4017" y="248"/>
                  </a:cubicBezTo>
                  <a:cubicBezTo>
                    <a:pt x="4017" y="112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5406384" y="5673313"/>
              <a:ext cx="234671" cy="29319"/>
            </a:xfrm>
            <a:custGeom>
              <a:avLst/>
              <a:gdLst/>
              <a:ahLst/>
              <a:cxnLst/>
              <a:rect l="l" t="t" r="r" b="b"/>
              <a:pathLst>
                <a:path w="4018" h="502" extrusionOk="0">
                  <a:moveTo>
                    <a:pt x="248" y="0"/>
                  </a:moveTo>
                  <a:cubicBezTo>
                    <a:pt x="112" y="0"/>
                    <a:pt x="0" y="112"/>
                    <a:pt x="0" y="253"/>
                  </a:cubicBezTo>
                  <a:cubicBezTo>
                    <a:pt x="0" y="390"/>
                    <a:pt x="112" y="502"/>
                    <a:pt x="248" y="502"/>
                  </a:cubicBezTo>
                  <a:lnTo>
                    <a:pt x="3764" y="502"/>
                  </a:lnTo>
                  <a:cubicBezTo>
                    <a:pt x="3906" y="502"/>
                    <a:pt x="4017" y="390"/>
                    <a:pt x="4017" y="253"/>
                  </a:cubicBezTo>
                  <a:cubicBezTo>
                    <a:pt x="4017" y="112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406384" y="5731894"/>
              <a:ext cx="234671" cy="29611"/>
            </a:xfrm>
            <a:custGeom>
              <a:avLst/>
              <a:gdLst/>
              <a:ahLst/>
              <a:cxnLst/>
              <a:rect l="l" t="t" r="r" b="b"/>
              <a:pathLst>
                <a:path w="4018" h="507" extrusionOk="0">
                  <a:moveTo>
                    <a:pt x="248" y="0"/>
                  </a:moveTo>
                  <a:cubicBezTo>
                    <a:pt x="112" y="0"/>
                    <a:pt x="0" y="117"/>
                    <a:pt x="0" y="253"/>
                  </a:cubicBezTo>
                  <a:cubicBezTo>
                    <a:pt x="0" y="390"/>
                    <a:pt x="112" y="507"/>
                    <a:pt x="248" y="507"/>
                  </a:cubicBezTo>
                  <a:lnTo>
                    <a:pt x="3764" y="507"/>
                  </a:lnTo>
                  <a:cubicBezTo>
                    <a:pt x="3906" y="507"/>
                    <a:pt x="4017" y="390"/>
                    <a:pt x="4017" y="253"/>
                  </a:cubicBezTo>
                  <a:cubicBezTo>
                    <a:pt x="4017" y="117"/>
                    <a:pt x="3906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5406384" y="5790767"/>
              <a:ext cx="176091" cy="29319"/>
            </a:xfrm>
            <a:custGeom>
              <a:avLst/>
              <a:gdLst/>
              <a:ahLst/>
              <a:cxnLst/>
              <a:rect l="l" t="t" r="r" b="b"/>
              <a:pathLst>
                <a:path w="3015" h="502" extrusionOk="0">
                  <a:moveTo>
                    <a:pt x="248" y="0"/>
                  </a:moveTo>
                  <a:cubicBezTo>
                    <a:pt x="112" y="0"/>
                    <a:pt x="0" y="112"/>
                    <a:pt x="0" y="248"/>
                  </a:cubicBezTo>
                  <a:cubicBezTo>
                    <a:pt x="0" y="390"/>
                    <a:pt x="112" y="502"/>
                    <a:pt x="248" y="502"/>
                  </a:cubicBezTo>
                  <a:lnTo>
                    <a:pt x="2761" y="502"/>
                  </a:lnTo>
                  <a:cubicBezTo>
                    <a:pt x="2898" y="502"/>
                    <a:pt x="3014" y="390"/>
                    <a:pt x="3014" y="248"/>
                  </a:cubicBezTo>
                  <a:cubicBezTo>
                    <a:pt x="3014" y="112"/>
                    <a:pt x="2898" y="0"/>
                    <a:pt x="27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Preprocessing</a:t>
            </a:r>
            <a:endParaRPr sz="2400" dirty="0"/>
          </a:p>
        </p:txBody>
      </p:sp>
      <p:sp>
        <p:nvSpPr>
          <p:cNvPr id="646" name="Google Shape;646;p20"/>
          <p:cNvSpPr txBox="1"/>
          <p:nvPr/>
        </p:nvSpPr>
        <p:spPr>
          <a:xfrm>
            <a:off x="521474" y="3633625"/>
            <a:ext cx="1001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URLs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9" name="Google Shape;649;p20"/>
          <p:cNvSpPr txBox="1"/>
          <p:nvPr/>
        </p:nvSpPr>
        <p:spPr>
          <a:xfrm>
            <a:off x="521474" y="2525828"/>
            <a:ext cx="1001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CA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Unicode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2" name="Google Shape;652;p20"/>
          <p:cNvSpPr txBox="1"/>
          <p:nvPr/>
        </p:nvSpPr>
        <p:spPr>
          <a:xfrm>
            <a:off x="521474" y="1418025"/>
            <a:ext cx="143461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Punctuation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5" name="Google Shape;655;p20"/>
          <p:cNvSpPr txBox="1"/>
          <p:nvPr/>
        </p:nvSpPr>
        <p:spPr>
          <a:xfrm>
            <a:off x="6861935" y="3294480"/>
            <a:ext cx="2103786" cy="77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1100"/>
            </a:pPr>
            <a:r>
              <a:rPr lang="en-CA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Lemmatization using spacy</a:t>
            </a:r>
            <a:r>
              <a:rPr lang="en-CA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library</a:t>
            </a:r>
            <a:endParaRPr lang="en-CA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8" name="Google Shape;658;p20"/>
          <p:cNvSpPr txBox="1"/>
          <p:nvPr/>
        </p:nvSpPr>
        <p:spPr>
          <a:xfrm>
            <a:off x="6704350" y="2364685"/>
            <a:ext cx="2198019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Fixed contractions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1" name="Google Shape;661;p20"/>
          <p:cNvSpPr txBox="1"/>
          <p:nvPr/>
        </p:nvSpPr>
        <p:spPr>
          <a:xfrm>
            <a:off x="7682975" y="1407010"/>
            <a:ext cx="143461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CA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r>
              <a:rPr lang="en-CA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xtra spaces</a:t>
            </a:r>
          </a:p>
        </p:txBody>
      </p:sp>
      <p:grpSp>
        <p:nvGrpSpPr>
          <p:cNvPr id="663" name="Google Shape;663;p20"/>
          <p:cNvGrpSpPr/>
          <p:nvPr/>
        </p:nvGrpSpPr>
        <p:grpSpPr>
          <a:xfrm>
            <a:off x="2957763" y="1575862"/>
            <a:ext cx="3228486" cy="3154536"/>
            <a:chOff x="2957763" y="1575862"/>
            <a:chExt cx="3228486" cy="3154536"/>
          </a:xfrm>
        </p:grpSpPr>
        <p:sp>
          <p:nvSpPr>
            <p:cNvPr id="664" name="Google Shape;664;p20"/>
            <p:cNvSpPr/>
            <p:nvPr/>
          </p:nvSpPr>
          <p:spPr>
            <a:xfrm>
              <a:off x="2957763" y="1575862"/>
              <a:ext cx="3228486" cy="3137672"/>
            </a:xfrm>
            <a:custGeom>
              <a:avLst/>
              <a:gdLst/>
              <a:ahLst/>
              <a:cxnLst/>
              <a:rect l="l" t="t" r="r" b="b"/>
              <a:pathLst>
                <a:path w="35977" h="34965" extrusionOk="0">
                  <a:moveTo>
                    <a:pt x="8719" y="1"/>
                  </a:moveTo>
                  <a:cubicBezTo>
                    <a:pt x="8395" y="1"/>
                    <a:pt x="8071" y="25"/>
                    <a:pt x="7751" y="73"/>
                  </a:cubicBezTo>
                  <a:cubicBezTo>
                    <a:pt x="6034" y="331"/>
                    <a:pt x="4443" y="1289"/>
                    <a:pt x="3451" y="2661"/>
                  </a:cubicBezTo>
                  <a:cubicBezTo>
                    <a:pt x="2726" y="3664"/>
                    <a:pt x="2326" y="4865"/>
                    <a:pt x="2189" y="6081"/>
                  </a:cubicBezTo>
                  <a:cubicBezTo>
                    <a:pt x="1875" y="8958"/>
                    <a:pt x="3000" y="11774"/>
                    <a:pt x="3825" y="14555"/>
                  </a:cubicBezTo>
                  <a:cubicBezTo>
                    <a:pt x="4656" y="17336"/>
                    <a:pt x="5163" y="20472"/>
                    <a:pt x="3719" y="23015"/>
                  </a:cubicBezTo>
                  <a:cubicBezTo>
                    <a:pt x="2878" y="24499"/>
                    <a:pt x="1450" y="25629"/>
                    <a:pt x="715" y="27163"/>
                  </a:cubicBezTo>
                  <a:cubicBezTo>
                    <a:pt x="1" y="28648"/>
                    <a:pt x="31" y="30441"/>
                    <a:pt x="796" y="31900"/>
                  </a:cubicBezTo>
                  <a:cubicBezTo>
                    <a:pt x="1556" y="33364"/>
                    <a:pt x="3035" y="34463"/>
                    <a:pt x="4702" y="34807"/>
                  </a:cubicBezTo>
                  <a:lnTo>
                    <a:pt x="30369" y="34964"/>
                  </a:lnTo>
                  <a:cubicBezTo>
                    <a:pt x="32770" y="33642"/>
                    <a:pt x="34579" y="31368"/>
                    <a:pt x="35278" y="28795"/>
                  </a:cubicBezTo>
                  <a:cubicBezTo>
                    <a:pt x="35977" y="26226"/>
                    <a:pt x="35551" y="23395"/>
                    <a:pt x="34128" y="21115"/>
                  </a:cubicBezTo>
                  <a:cubicBezTo>
                    <a:pt x="33530" y="20158"/>
                    <a:pt x="32755" y="19281"/>
                    <a:pt x="32375" y="18223"/>
                  </a:cubicBezTo>
                  <a:cubicBezTo>
                    <a:pt x="31671" y="16267"/>
                    <a:pt x="32426" y="14150"/>
                    <a:pt x="32932" y="12144"/>
                  </a:cubicBezTo>
                  <a:cubicBezTo>
                    <a:pt x="33439" y="10133"/>
                    <a:pt x="33586" y="7727"/>
                    <a:pt x="32031" y="6298"/>
                  </a:cubicBezTo>
                  <a:cubicBezTo>
                    <a:pt x="31045" y="5392"/>
                    <a:pt x="29665" y="5144"/>
                    <a:pt x="28262" y="5144"/>
                  </a:cubicBezTo>
                  <a:cubicBezTo>
                    <a:pt x="27690" y="5144"/>
                    <a:pt x="27114" y="5185"/>
                    <a:pt x="26560" y="5240"/>
                  </a:cubicBezTo>
                  <a:cubicBezTo>
                    <a:pt x="24940" y="5400"/>
                    <a:pt x="23320" y="5613"/>
                    <a:pt x="21694" y="5613"/>
                  </a:cubicBezTo>
                  <a:cubicBezTo>
                    <a:pt x="21423" y="5613"/>
                    <a:pt x="21152" y="5607"/>
                    <a:pt x="20881" y="5594"/>
                  </a:cubicBezTo>
                  <a:cubicBezTo>
                    <a:pt x="18987" y="5508"/>
                    <a:pt x="17052" y="5037"/>
                    <a:pt x="15557" y="3913"/>
                  </a:cubicBezTo>
                  <a:cubicBezTo>
                    <a:pt x="14509" y="3122"/>
                    <a:pt x="13724" y="2048"/>
                    <a:pt x="12665" y="1273"/>
                  </a:cubicBezTo>
                  <a:cubicBezTo>
                    <a:pt x="11544" y="450"/>
                    <a:pt x="10129" y="1"/>
                    <a:pt x="8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5267835" y="2782867"/>
              <a:ext cx="633345" cy="726377"/>
            </a:xfrm>
            <a:custGeom>
              <a:avLst/>
              <a:gdLst/>
              <a:ahLst/>
              <a:cxnLst/>
              <a:rect l="l" t="t" r="r" b="b"/>
              <a:pathLst>
                <a:path w="7863" h="9018" extrusionOk="0">
                  <a:moveTo>
                    <a:pt x="310" y="1"/>
                  </a:moveTo>
                  <a:cubicBezTo>
                    <a:pt x="137" y="1"/>
                    <a:pt x="1" y="142"/>
                    <a:pt x="1" y="315"/>
                  </a:cubicBezTo>
                  <a:lnTo>
                    <a:pt x="1" y="315"/>
                  </a:lnTo>
                  <a:lnTo>
                    <a:pt x="1" y="8708"/>
                  </a:lnTo>
                  <a:cubicBezTo>
                    <a:pt x="1" y="8881"/>
                    <a:pt x="137" y="9017"/>
                    <a:pt x="310" y="9017"/>
                  </a:cubicBezTo>
                  <a:lnTo>
                    <a:pt x="310" y="9017"/>
                  </a:lnTo>
                  <a:lnTo>
                    <a:pt x="7548" y="9017"/>
                  </a:lnTo>
                  <a:cubicBezTo>
                    <a:pt x="7721" y="9017"/>
                    <a:pt x="7863" y="8881"/>
                    <a:pt x="7863" y="8708"/>
                  </a:cubicBezTo>
                  <a:lnTo>
                    <a:pt x="7863" y="8708"/>
                  </a:lnTo>
                  <a:lnTo>
                    <a:pt x="7863" y="315"/>
                  </a:lnTo>
                  <a:cubicBezTo>
                    <a:pt x="7863" y="142"/>
                    <a:pt x="7721" y="1"/>
                    <a:pt x="7548" y="1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5606135" y="3442632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5606135" y="3376099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9"/>
                  </a:lnTo>
                  <a:lnTo>
                    <a:pt x="2938" y="209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5606135" y="3309245"/>
              <a:ext cx="236729" cy="16754"/>
            </a:xfrm>
            <a:custGeom>
              <a:avLst/>
              <a:gdLst/>
              <a:ahLst/>
              <a:cxnLst/>
              <a:rect l="l" t="t" r="r" b="b"/>
              <a:pathLst>
                <a:path w="2939" h="208" extrusionOk="0">
                  <a:moveTo>
                    <a:pt x="0" y="0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606135" y="3242713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0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606135" y="3176180"/>
              <a:ext cx="236729" cy="16834"/>
            </a:xfrm>
            <a:custGeom>
              <a:avLst/>
              <a:gdLst/>
              <a:ahLst/>
              <a:cxnLst/>
              <a:rect l="l" t="t" r="r" b="b"/>
              <a:pathLst>
                <a:path w="2939" h="209" extrusionOk="0">
                  <a:moveTo>
                    <a:pt x="0" y="1"/>
                  </a:moveTo>
                  <a:lnTo>
                    <a:pt x="0" y="208"/>
                  </a:lnTo>
                  <a:lnTo>
                    <a:pt x="2938" y="208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326232" y="3109326"/>
              <a:ext cx="516632" cy="16754"/>
            </a:xfrm>
            <a:custGeom>
              <a:avLst/>
              <a:gdLst/>
              <a:ahLst/>
              <a:cxnLst/>
              <a:rect l="l" t="t" r="r" b="b"/>
              <a:pathLst>
                <a:path w="6414" h="208" extrusionOk="0">
                  <a:moveTo>
                    <a:pt x="0" y="0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326232" y="3042794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0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326232" y="2976261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1"/>
                  </a:moveTo>
                  <a:lnTo>
                    <a:pt x="0" y="208"/>
                  </a:lnTo>
                  <a:lnTo>
                    <a:pt x="6413" y="208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326232" y="2909327"/>
              <a:ext cx="516632" cy="16834"/>
            </a:xfrm>
            <a:custGeom>
              <a:avLst/>
              <a:gdLst/>
              <a:ahLst/>
              <a:cxnLst/>
              <a:rect l="l" t="t" r="r" b="b"/>
              <a:pathLst>
                <a:path w="6414" h="209" extrusionOk="0">
                  <a:moveTo>
                    <a:pt x="0" y="1"/>
                  </a:moveTo>
                  <a:lnTo>
                    <a:pt x="0" y="209"/>
                  </a:lnTo>
                  <a:lnTo>
                    <a:pt x="6413" y="209"/>
                  </a:ln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5326232" y="3174569"/>
              <a:ext cx="244059" cy="284897"/>
            </a:xfrm>
            <a:custGeom>
              <a:avLst/>
              <a:gdLst/>
              <a:ahLst/>
              <a:cxnLst/>
              <a:rect l="l" t="t" r="r" b="b"/>
              <a:pathLst>
                <a:path w="3030" h="3537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lnTo>
                    <a:pt x="0" y="3344"/>
                  </a:lnTo>
                  <a:cubicBezTo>
                    <a:pt x="0" y="3450"/>
                    <a:pt x="86" y="3536"/>
                    <a:pt x="193" y="3536"/>
                  </a:cubicBezTo>
                  <a:lnTo>
                    <a:pt x="2837" y="3536"/>
                  </a:lnTo>
                  <a:cubicBezTo>
                    <a:pt x="2943" y="3536"/>
                    <a:pt x="3029" y="3450"/>
                    <a:pt x="3029" y="3344"/>
                  </a:cubicBezTo>
                  <a:lnTo>
                    <a:pt x="3029" y="193"/>
                  </a:lnTo>
                  <a:cubicBezTo>
                    <a:pt x="3029" y="87"/>
                    <a:pt x="2943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267835" y="2693540"/>
              <a:ext cx="633345" cy="166089"/>
            </a:xfrm>
            <a:custGeom>
              <a:avLst/>
              <a:gdLst/>
              <a:ahLst/>
              <a:cxnLst/>
              <a:rect l="l" t="t" r="r" b="b"/>
              <a:pathLst>
                <a:path w="7863" h="2062" extrusionOk="0">
                  <a:moveTo>
                    <a:pt x="310" y="0"/>
                  </a:moveTo>
                  <a:cubicBezTo>
                    <a:pt x="137" y="0"/>
                    <a:pt x="1" y="137"/>
                    <a:pt x="1" y="309"/>
                  </a:cubicBezTo>
                  <a:lnTo>
                    <a:pt x="1" y="309"/>
                  </a:lnTo>
                  <a:lnTo>
                    <a:pt x="1" y="2062"/>
                  </a:lnTo>
                  <a:lnTo>
                    <a:pt x="7863" y="2062"/>
                  </a:lnTo>
                  <a:lnTo>
                    <a:pt x="7863" y="309"/>
                  </a:lnTo>
                  <a:cubicBezTo>
                    <a:pt x="7863" y="137"/>
                    <a:pt x="7721" y="0"/>
                    <a:pt x="7548" y="0"/>
                  </a:cubicBezTo>
                  <a:lnTo>
                    <a:pt x="7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3333629" y="1985881"/>
              <a:ext cx="632942" cy="597018"/>
            </a:xfrm>
            <a:custGeom>
              <a:avLst/>
              <a:gdLst/>
              <a:ahLst/>
              <a:cxnLst/>
              <a:rect l="l" t="t" r="r" b="b"/>
              <a:pathLst>
                <a:path w="7858" h="7412" extrusionOk="0">
                  <a:moveTo>
                    <a:pt x="335" y="0"/>
                  </a:moveTo>
                  <a:cubicBezTo>
                    <a:pt x="147" y="0"/>
                    <a:pt x="1" y="152"/>
                    <a:pt x="1" y="340"/>
                  </a:cubicBezTo>
                  <a:lnTo>
                    <a:pt x="1" y="340"/>
                  </a:lnTo>
                  <a:lnTo>
                    <a:pt x="1" y="7072"/>
                  </a:lnTo>
                  <a:cubicBezTo>
                    <a:pt x="1" y="7259"/>
                    <a:pt x="147" y="7411"/>
                    <a:pt x="335" y="7411"/>
                  </a:cubicBezTo>
                  <a:lnTo>
                    <a:pt x="335" y="7411"/>
                  </a:lnTo>
                  <a:lnTo>
                    <a:pt x="7523" y="7411"/>
                  </a:lnTo>
                  <a:cubicBezTo>
                    <a:pt x="7710" y="7411"/>
                    <a:pt x="7857" y="7259"/>
                    <a:pt x="7857" y="7072"/>
                  </a:cubicBezTo>
                  <a:lnTo>
                    <a:pt x="7857" y="7072"/>
                  </a:lnTo>
                  <a:lnTo>
                    <a:pt x="7857" y="340"/>
                  </a:lnTo>
                  <a:cubicBezTo>
                    <a:pt x="7857" y="152"/>
                    <a:pt x="7710" y="0"/>
                    <a:pt x="7523" y="0"/>
                  </a:cubicBez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3333629" y="1985881"/>
              <a:ext cx="632942" cy="211840"/>
            </a:xfrm>
            <a:custGeom>
              <a:avLst/>
              <a:gdLst/>
              <a:ahLst/>
              <a:cxnLst/>
              <a:rect l="l" t="t" r="r" b="b"/>
              <a:pathLst>
                <a:path w="7858" h="2630" extrusionOk="0">
                  <a:moveTo>
                    <a:pt x="335" y="0"/>
                  </a:moveTo>
                  <a:cubicBezTo>
                    <a:pt x="147" y="0"/>
                    <a:pt x="1" y="152"/>
                    <a:pt x="1" y="340"/>
                  </a:cubicBezTo>
                  <a:lnTo>
                    <a:pt x="1" y="340"/>
                  </a:lnTo>
                  <a:lnTo>
                    <a:pt x="1" y="2629"/>
                  </a:lnTo>
                  <a:lnTo>
                    <a:pt x="7857" y="2629"/>
                  </a:lnTo>
                  <a:lnTo>
                    <a:pt x="7857" y="340"/>
                  </a:lnTo>
                  <a:cubicBezTo>
                    <a:pt x="7857" y="152"/>
                    <a:pt x="7710" y="0"/>
                    <a:pt x="7523" y="0"/>
                  </a:cubicBez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3391945" y="2515883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3391945" y="2449351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1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3391945" y="2382899"/>
              <a:ext cx="516229" cy="16754"/>
            </a:xfrm>
            <a:custGeom>
              <a:avLst/>
              <a:gdLst/>
              <a:ahLst/>
              <a:cxnLst/>
              <a:rect l="l" t="t" r="r" b="b"/>
              <a:pathLst>
                <a:path w="6409" h="208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3391945" y="2315964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0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3391945" y="2249432"/>
              <a:ext cx="516229" cy="16834"/>
            </a:xfrm>
            <a:custGeom>
              <a:avLst/>
              <a:gdLst/>
              <a:ahLst/>
              <a:cxnLst/>
              <a:rect l="l" t="t" r="r" b="b"/>
              <a:pathLst>
                <a:path w="6409" h="209" extrusionOk="0">
                  <a:moveTo>
                    <a:pt x="1" y="1"/>
                  </a:moveTo>
                  <a:lnTo>
                    <a:pt x="1" y="208"/>
                  </a:lnTo>
                  <a:lnTo>
                    <a:pt x="6409" y="208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256522" y="3761636"/>
              <a:ext cx="554972" cy="636567"/>
            </a:xfrm>
            <a:custGeom>
              <a:avLst/>
              <a:gdLst/>
              <a:ahLst/>
              <a:cxnLst/>
              <a:rect l="l" t="t" r="r" b="b"/>
              <a:pathLst>
                <a:path w="6890" h="7903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lnTo>
                    <a:pt x="0" y="7629"/>
                  </a:lnTo>
                  <a:cubicBezTo>
                    <a:pt x="0" y="7781"/>
                    <a:pt x="122" y="7903"/>
                    <a:pt x="274" y="7903"/>
                  </a:cubicBezTo>
                  <a:lnTo>
                    <a:pt x="274" y="7903"/>
                  </a:lnTo>
                  <a:lnTo>
                    <a:pt x="6616" y="7903"/>
                  </a:lnTo>
                  <a:cubicBezTo>
                    <a:pt x="6768" y="7903"/>
                    <a:pt x="6890" y="7781"/>
                    <a:pt x="6890" y="7629"/>
                  </a:cubicBezTo>
                  <a:lnTo>
                    <a:pt x="6890" y="7629"/>
                  </a:lnTo>
                  <a:lnTo>
                    <a:pt x="6890" y="274"/>
                  </a:lnTo>
                  <a:cubicBezTo>
                    <a:pt x="6890" y="122"/>
                    <a:pt x="6768" y="0"/>
                    <a:pt x="6616" y="0"/>
                  </a:cubicBezTo>
                  <a:lnTo>
                    <a:pt x="6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3307509" y="4339806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3307509" y="4281409"/>
              <a:ext cx="452596" cy="14821"/>
            </a:xfrm>
            <a:custGeom>
              <a:avLst/>
              <a:gdLst/>
              <a:ahLst/>
              <a:cxnLst/>
              <a:rect l="l" t="t" r="r" b="b"/>
              <a:pathLst>
                <a:path w="5619" h="184" extrusionOk="0">
                  <a:moveTo>
                    <a:pt x="1" y="1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3307509" y="4223092"/>
              <a:ext cx="452596" cy="14337"/>
            </a:xfrm>
            <a:custGeom>
              <a:avLst/>
              <a:gdLst/>
              <a:ahLst/>
              <a:cxnLst/>
              <a:rect l="l" t="t" r="r" b="b"/>
              <a:pathLst>
                <a:path w="5619" h="178" extrusionOk="0">
                  <a:moveTo>
                    <a:pt x="1" y="0"/>
                  </a:moveTo>
                  <a:lnTo>
                    <a:pt x="1" y="178"/>
                  </a:lnTo>
                  <a:lnTo>
                    <a:pt x="5618" y="178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3307509" y="4164373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2"/>
                  </a:lnTo>
                  <a:lnTo>
                    <a:pt x="5618" y="182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3307509" y="4105976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1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3307509" y="4047660"/>
              <a:ext cx="452596" cy="14740"/>
            </a:xfrm>
            <a:custGeom>
              <a:avLst/>
              <a:gdLst/>
              <a:ahLst/>
              <a:cxnLst/>
              <a:rect l="l" t="t" r="r" b="b"/>
              <a:pathLst>
                <a:path w="5619" h="183" extrusionOk="0">
                  <a:moveTo>
                    <a:pt x="1" y="0"/>
                  </a:moveTo>
                  <a:lnTo>
                    <a:pt x="1" y="183"/>
                  </a:lnTo>
                  <a:lnTo>
                    <a:pt x="5618" y="183"/>
                  </a:lnTo>
                  <a:lnTo>
                    <a:pt x="5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3307509" y="3865703"/>
              <a:ext cx="452596" cy="138381"/>
            </a:xfrm>
            <a:custGeom>
              <a:avLst/>
              <a:gdLst/>
              <a:ahLst/>
              <a:cxnLst/>
              <a:rect l="l" t="t" r="r" b="b"/>
              <a:pathLst>
                <a:path w="5619" h="1718" extrusionOk="0">
                  <a:moveTo>
                    <a:pt x="137" y="0"/>
                  </a:moveTo>
                  <a:cubicBezTo>
                    <a:pt x="61" y="0"/>
                    <a:pt x="1" y="61"/>
                    <a:pt x="1" y="137"/>
                  </a:cubicBezTo>
                  <a:lnTo>
                    <a:pt x="1" y="1580"/>
                  </a:lnTo>
                  <a:cubicBezTo>
                    <a:pt x="1" y="1656"/>
                    <a:pt x="61" y="1717"/>
                    <a:pt x="137" y="1717"/>
                  </a:cubicBezTo>
                  <a:lnTo>
                    <a:pt x="5487" y="1717"/>
                  </a:lnTo>
                  <a:cubicBezTo>
                    <a:pt x="5557" y="1717"/>
                    <a:pt x="5618" y="1656"/>
                    <a:pt x="5618" y="1580"/>
                  </a:cubicBezTo>
                  <a:lnTo>
                    <a:pt x="5618" y="137"/>
                  </a:lnTo>
                  <a:cubicBezTo>
                    <a:pt x="5618" y="61"/>
                    <a:pt x="5557" y="0"/>
                    <a:pt x="5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3256522" y="3761636"/>
              <a:ext cx="554972" cy="67016"/>
            </a:xfrm>
            <a:custGeom>
              <a:avLst/>
              <a:gdLst/>
              <a:ahLst/>
              <a:cxnLst/>
              <a:rect l="l" t="t" r="r" b="b"/>
              <a:pathLst>
                <a:path w="6890" h="832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lnTo>
                    <a:pt x="0" y="274"/>
                  </a:lnTo>
                  <a:lnTo>
                    <a:pt x="0" y="831"/>
                  </a:lnTo>
                  <a:lnTo>
                    <a:pt x="6890" y="831"/>
                  </a:lnTo>
                  <a:lnTo>
                    <a:pt x="6890" y="274"/>
                  </a:lnTo>
                  <a:cubicBezTo>
                    <a:pt x="6890" y="122"/>
                    <a:pt x="6768" y="0"/>
                    <a:pt x="6616" y="0"/>
                  </a:cubicBezTo>
                  <a:lnTo>
                    <a:pt x="66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2973109" y="2974556"/>
              <a:ext cx="1121382" cy="382359"/>
            </a:xfrm>
            <a:custGeom>
              <a:avLst/>
              <a:gdLst/>
              <a:ahLst/>
              <a:cxnLst/>
              <a:rect l="l" t="t" r="r" b="b"/>
              <a:pathLst>
                <a:path w="13922" h="4747" extrusionOk="0">
                  <a:moveTo>
                    <a:pt x="1637" y="0"/>
                  </a:moveTo>
                  <a:cubicBezTo>
                    <a:pt x="735" y="0"/>
                    <a:pt x="1" y="735"/>
                    <a:pt x="1" y="1637"/>
                  </a:cubicBezTo>
                  <a:lnTo>
                    <a:pt x="1" y="1637"/>
                  </a:lnTo>
                  <a:cubicBezTo>
                    <a:pt x="1" y="2543"/>
                    <a:pt x="735" y="3273"/>
                    <a:pt x="1637" y="3273"/>
                  </a:cubicBezTo>
                  <a:lnTo>
                    <a:pt x="1637" y="3273"/>
                  </a:lnTo>
                  <a:lnTo>
                    <a:pt x="9327" y="3273"/>
                  </a:lnTo>
                  <a:lnTo>
                    <a:pt x="11885" y="4651"/>
                  </a:lnTo>
                  <a:cubicBezTo>
                    <a:pt x="12067" y="4747"/>
                    <a:pt x="12285" y="4615"/>
                    <a:pt x="12285" y="4407"/>
                  </a:cubicBezTo>
                  <a:lnTo>
                    <a:pt x="12285" y="4407"/>
                  </a:lnTo>
                  <a:lnTo>
                    <a:pt x="12285" y="3273"/>
                  </a:lnTo>
                  <a:cubicBezTo>
                    <a:pt x="13192" y="3273"/>
                    <a:pt x="13921" y="2543"/>
                    <a:pt x="13921" y="1637"/>
                  </a:cubicBezTo>
                  <a:lnTo>
                    <a:pt x="13921" y="1637"/>
                  </a:lnTo>
                  <a:cubicBezTo>
                    <a:pt x="13921" y="735"/>
                    <a:pt x="13192" y="0"/>
                    <a:pt x="12285" y="0"/>
                  </a:cubicBezTo>
                  <a:lnTo>
                    <a:pt x="122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881257" y="1964247"/>
              <a:ext cx="652515" cy="386064"/>
            </a:xfrm>
            <a:custGeom>
              <a:avLst/>
              <a:gdLst/>
              <a:ahLst/>
              <a:cxnLst/>
              <a:rect l="l" t="t" r="r" b="b"/>
              <a:pathLst>
                <a:path w="8101" h="4793" extrusionOk="0">
                  <a:moveTo>
                    <a:pt x="320" y="1"/>
                  </a:moveTo>
                  <a:cubicBezTo>
                    <a:pt x="143" y="1"/>
                    <a:pt x="1" y="142"/>
                    <a:pt x="1" y="320"/>
                  </a:cubicBezTo>
                  <a:lnTo>
                    <a:pt x="1" y="320"/>
                  </a:lnTo>
                  <a:lnTo>
                    <a:pt x="1" y="4474"/>
                  </a:lnTo>
                  <a:cubicBezTo>
                    <a:pt x="1" y="4651"/>
                    <a:pt x="143" y="4793"/>
                    <a:pt x="320" y="4793"/>
                  </a:cubicBezTo>
                  <a:lnTo>
                    <a:pt x="320" y="4793"/>
                  </a:lnTo>
                  <a:lnTo>
                    <a:pt x="7777" y="4793"/>
                  </a:lnTo>
                  <a:cubicBezTo>
                    <a:pt x="7954" y="4793"/>
                    <a:pt x="8101" y="4651"/>
                    <a:pt x="8101" y="4474"/>
                  </a:cubicBezTo>
                  <a:lnTo>
                    <a:pt x="8101" y="4474"/>
                  </a:lnTo>
                  <a:lnTo>
                    <a:pt x="8101" y="320"/>
                  </a:lnTo>
                  <a:cubicBezTo>
                    <a:pt x="8101" y="142"/>
                    <a:pt x="7954" y="1"/>
                    <a:pt x="7777" y="1"/>
                  </a:cubicBezTo>
                  <a:lnTo>
                    <a:pt x="7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4921692" y="2004279"/>
              <a:ext cx="571726" cy="306081"/>
            </a:xfrm>
            <a:custGeom>
              <a:avLst/>
              <a:gdLst/>
              <a:ahLst/>
              <a:cxnLst/>
              <a:rect l="l" t="t" r="r" b="b"/>
              <a:pathLst>
                <a:path w="7098" h="3800" extrusionOk="0">
                  <a:moveTo>
                    <a:pt x="76" y="0"/>
                  </a:moveTo>
                  <a:cubicBezTo>
                    <a:pt x="36" y="0"/>
                    <a:pt x="0" y="36"/>
                    <a:pt x="0" y="81"/>
                  </a:cubicBezTo>
                  <a:lnTo>
                    <a:pt x="0" y="81"/>
                  </a:lnTo>
                  <a:lnTo>
                    <a:pt x="0" y="3718"/>
                  </a:lnTo>
                  <a:cubicBezTo>
                    <a:pt x="0" y="3764"/>
                    <a:pt x="36" y="3799"/>
                    <a:pt x="76" y="3799"/>
                  </a:cubicBezTo>
                  <a:lnTo>
                    <a:pt x="76" y="3799"/>
                  </a:lnTo>
                  <a:lnTo>
                    <a:pt x="7016" y="3799"/>
                  </a:lnTo>
                  <a:cubicBezTo>
                    <a:pt x="7062" y="3799"/>
                    <a:pt x="7097" y="3764"/>
                    <a:pt x="7097" y="3718"/>
                  </a:cubicBezTo>
                  <a:lnTo>
                    <a:pt x="7097" y="3718"/>
                  </a:lnTo>
                  <a:lnTo>
                    <a:pt x="7097" y="81"/>
                  </a:lnTo>
                  <a:cubicBezTo>
                    <a:pt x="7097" y="36"/>
                    <a:pt x="7062" y="0"/>
                    <a:pt x="7016" y="0"/>
                  </a:cubicBezTo>
                  <a:lnTo>
                    <a:pt x="70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107354" y="2057279"/>
              <a:ext cx="199999" cy="199999"/>
            </a:xfrm>
            <a:custGeom>
              <a:avLst/>
              <a:gdLst/>
              <a:ahLst/>
              <a:cxnLst/>
              <a:rect l="l" t="t" r="r" b="b"/>
              <a:pathLst>
                <a:path w="2483" h="2483" extrusionOk="0">
                  <a:moveTo>
                    <a:pt x="0" y="1242"/>
                  </a:moveTo>
                  <a:cubicBezTo>
                    <a:pt x="0" y="1926"/>
                    <a:pt x="557" y="2483"/>
                    <a:pt x="1241" y="2483"/>
                  </a:cubicBezTo>
                  <a:lnTo>
                    <a:pt x="1241" y="2483"/>
                  </a:lnTo>
                  <a:cubicBezTo>
                    <a:pt x="1930" y="2483"/>
                    <a:pt x="2482" y="1926"/>
                    <a:pt x="2482" y="1242"/>
                  </a:cubicBezTo>
                  <a:lnTo>
                    <a:pt x="2482" y="1242"/>
                  </a:lnTo>
                  <a:cubicBezTo>
                    <a:pt x="2482" y="558"/>
                    <a:pt x="1930" y="1"/>
                    <a:pt x="1241" y="1"/>
                  </a:cubicBezTo>
                  <a:lnTo>
                    <a:pt x="1241" y="1"/>
                  </a:lnTo>
                  <a:cubicBezTo>
                    <a:pt x="557" y="1"/>
                    <a:pt x="0" y="558"/>
                    <a:pt x="0" y="1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5175900" y="2108265"/>
              <a:ext cx="87797" cy="100040"/>
            </a:xfrm>
            <a:custGeom>
              <a:avLst/>
              <a:gdLst/>
              <a:ahLst/>
              <a:cxnLst/>
              <a:rect l="l" t="t" r="r" b="b"/>
              <a:pathLst>
                <a:path w="1090" h="1242" extrusionOk="0">
                  <a:moveTo>
                    <a:pt x="0" y="92"/>
                  </a:moveTo>
                  <a:lnTo>
                    <a:pt x="0" y="1125"/>
                  </a:lnTo>
                  <a:cubicBezTo>
                    <a:pt x="0" y="1196"/>
                    <a:pt x="71" y="1242"/>
                    <a:pt x="132" y="1206"/>
                  </a:cubicBezTo>
                  <a:lnTo>
                    <a:pt x="132" y="1206"/>
                  </a:lnTo>
                  <a:lnTo>
                    <a:pt x="1029" y="690"/>
                  </a:lnTo>
                  <a:cubicBezTo>
                    <a:pt x="1089" y="654"/>
                    <a:pt x="1089" y="568"/>
                    <a:pt x="1029" y="533"/>
                  </a:cubicBezTo>
                  <a:lnTo>
                    <a:pt x="1029" y="533"/>
                  </a:lnTo>
                  <a:lnTo>
                    <a:pt x="132" y="11"/>
                  </a:lnTo>
                  <a:cubicBezTo>
                    <a:pt x="117" y="6"/>
                    <a:pt x="101" y="1"/>
                    <a:pt x="86" y="1"/>
                  </a:cubicBezTo>
                  <a:lnTo>
                    <a:pt x="86" y="1"/>
                  </a:lnTo>
                  <a:cubicBezTo>
                    <a:pt x="41" y="1"/>
                    <a:pt x="0" y="36"/>
                    <a:pt x="0" y="92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5274966" y="3735941"/>
              <a:ext cx="619088" cy="578251"/>
            </a:xfrm>
            <a:custGeom>
              <a:avLst/>
              <a:gdLst/>
              <a:ahLst/>
              <a:cxnLst/>
              <a:rect l="l" t="t" r="r" b="b"/>
              <a:pathLst>
                <a:path w="7686" h="7179" extrusionOk="0">
                  <a:moveTo>
                    <a:pt x="148" y="2553"/>
                  </a:moveTo>
                  <a:cubicBezTo>
                    <a:pt x="143" y="2558"/>
                    <a:pt x="138" y="2558"/>
                    <a:pt x="138" y="2563"/>
                  </a:cubicBezTo>
                  <a:lnTo>
                    <a:pt x="138" y="2563"/>
                  </a:lnTo>
                  <a:lnTo>
                    <a:pt x="127" y="2568"/>
                  </a:lnTo>
                  <a:lnTo>
                    <a:pt x="127" y="2568"/>
                  </a:lnTo>
                  <a:cubicBezTo>
                    <a:pt x="51" y="2629"/>
                    <a:pt x="1" y="2720"/>
                    <a:pt x="1" y="2822"/>
                  </a:cubicBezTo>
                  <a:lnTo>
                    <a:pt x="1" y="2822"/>
                  </a:lnTo>
                  <a:lnTo>
                    <a:pt x="1" y="6859"/>
                  </a:lnTo>
                  <a:cubicBezTo>
                    <a:pt x="1" y="7036"/>
                    <a:pt x="143" y="7178"/>
                    <a:pt x="320" y="7178"/>
                  </a:cubicBezTo>
                  <a:lnTo>
                    <a:pt x="320" y="7178"/>
                  </a:lnTo>
                  <a:lnTo>
                    <a:pt x="7371" y="7178"/>
                  </a:lnTo>
                  <a:cubicBezTo>
                    <a:pt x="7543" y="7178"/>
                    <a:pt x="7685" y="7036"/>
                    <a:pt x="7685" y="6859"/>
                  </a:cubicBezTo>
                  <a:lnTo>
                    <a:pt x="7685" y="6859"/>
                  </a:lnTo>
                  <a:lnTo>
                    <a:pt x="7685" y="2822"/>
                  </a:lnTo>
                  <a:cubicBezTo>
                    <a:pt x="7685" y="2720"/>
                    <a:pt x="7635" y="2629"/>
                    <a:pt x="7564" y="2568"/>
                  </a:cubicBezTo>
                  <a:lnTo>
                    <a:pt x="7564" y="2568"/>
                  </a:lnTo>
                  <a:lnTo>
                    <a:pt x="7564" y="2568"/>
                  </a:lnTo>
                  <a:lnTo>
                    <a:pt x="7554" y="2563"/>
                  </a:lnTo>
                  <a:cubicBezTo>
                    <a:pt x="7549" y="2558"/>
                    <a:pt x="7543" y="2558"/>
                    <a:pt x="7538" y="2553"/>
                  </a:cubicBezTo>
                  <a:lnTo>
                    <a:pt x="7538" y="2553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408836" y="3788539"/>
              <a:ext cx="351348" cy="391783"/>
            </a:xfrm>
            <a:custGeom>
              <a:avLst/>
              <a:gdLst/>
              <a:ahLst/>
              <a:cxnLst/>
              <a:rect l="l" t="t" r="r" b="b"/>
              <a:pathLst>
                <a:path w="4362" h="4864" extrusionOk="0">
                  <a:moveTo>
                    <a:pt x="162" y="1"/>
                  </a:moveTo>
                  <a:cubicBezTo>
                    <a:pt x="76" y="1"/>
                    <a:pt x="0" y="72"/>
                    <a:pt x="0" y="158"/>
                  </a:cubicBezTo>
                  <a:lnTo>
                    <a:pt x="0" y="158"/>
                  </a:lnTo>
                  <a:lnTo>
                    <a:pt x="0" y="4864"/>
                  </a:lnTo>
                  <a:lnTo>
                    <a:pt x="4362" y="4864"/>
                  </a:lnTo>
                  <a:lnTo>
                    <a:pt x="4362" y="158"/>
                  </a:lnTo>
                  <a:cubicBezTo>
                    <a:pt x="4362" y="72"/>
                    <a:pt x="4291" y="1"/>
                    <a:pt x="4205" y="1"/>
                  </a:cubicBezTo>
                  <a:lnTo>
                    <a:pt x="4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5434531" y="3841217"/>
              <a:ext cx="300362" cy="9424"/>
            </a:xfrm>
            <a:custGeom>
              <a:avLst/>
              <a:gdLst/>
              <a:ahLst/>
              <a:cxnLst/>
              <a:rect l="l" t="t" r="r" b="b"/>
              <a:pathLst>
                <a:path w="3729" h="117" extrusionOk="0">
                  <a:moveTo>
                    <a:pt x="0" y="0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5434531" y="3886484"/>
              <a:ext cx="300362" cy="9424"/>
            </a:xfrm>
            <a:custGeom>
              <a:avLst/>
              <a:gdLst/>
              <a:ahLst/>
              <a:cxnLst/>
              <a:rect l="l" t="t" r="r" b="b"/>
              <a:pathLst>
                <a:path w="3729" h="117" extrusionOk="0">
                  <a:moveTo>
                    <a:pt x="0" y="0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5434531" y="3931752"/>
              <a:ext cx="300362" cy="9505"/>
            </a:xfrm>
            <a:custGeom>
              <a:avLst/>
              <a:gdLst/>
              <a:ahLst/>
              <a:cxnLst/>
              <a:rect l="l" t="t" r="r" b="b"/>
              <a:pathLst>
                <a:path w="3729" h="118" extrusionOk="0">
                  <a:moveTo>
                    <a:pt x="0" y="1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5434531" y="3977020"/>
              <a:ext cx="300362" cy="9505"/>
            </a:xfrm>
            <a:custGeom>
              <a:avLst/>
              <a:gdLst/>
              <a:ahLst/>
              <a:cxnLst/>
              <a:rect l="l" t="t" r="r" b="b"/>
              <a:pathLst>
                <a:path w="3729" h="118" extrusionOk="0">
                  <a:moveTo>
                    <a:pt x="0" y="1"/>
                  </a:moveTo>
                  <a:lnTo>
                    <a:pt x="0" y="117"/>
                  </a:lnTo>
                  <a:lnTo>
                    <a:pt x="3729" y="117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5434531" y="4021965"/>
              <a:ext cx="300362" cy="9827"/>
            </a:xfrm>
            <a:custGeom>
              <a:avLst/>
              <a:gdLst/>
              <a:ahLst/>
              <a:cxnLst/>
              <a:rect l="l" t="t" r="r" b="b"/>
              <a:pathLst>
                <a:path w="3729" h="122" extrusionOk="0">
                  <a:moveTo>
                    <a:pt x="0" y="0"/>
                  </a:moveTo>
                  <a:lnTo>
                    <a:pt x="0" y="122"/>
                  </a:lnTo>
                  <a:lnTo>
                    <a:pt x="3729" y="122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5434531" y="4067233"/>
              <a:ext cx="300362" cy="9827"/>
            </a:xfrm>
            <a:custGeom>
              <a:avLst/>
              <a:gdLst/>
              <a:ahLst/>
              <a:cxnLst/>
              <a:rect l="l" t="t" r="r" b="b"/>
              <a:pathLst>
                <a:path w="3729" h="122" extrusionOk="0">
                  <a:moveTo>
                    <a:pt x="0" y="0"/>
                  </a:moveTo>
                  <a:lnTo>
                    <a:pt x="0" y="122"/>
                  </a:lnTo>
                  <a:lnTo>
                    <a:pt x="3729" y="122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CA6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274966" y="3983544"/>
              <a:ext cx="619088" cy="330647"/>
            </a:xfrm>
            <a:custGeom>
              <a:avLst/>
              <a:gdLst/>
              <a:ahLst/>
              <a:cxnLst/>
              <a:rect l="l" t="t" r="r" b="b"/>
              <a:pathLst>
                <a:path w="7686" h="4105" extrusionOk="0">
                  <a:moveTo>
                    <a:pt x="3846" y="1769"/>
                  </a:moveTo>
                  <a:lnTo>
                    <a:pt x="1" y="193"/>
                  </a:lnTo>
                  <a:lnTo>
                    <a:pt x="1" y="3785"/>
                  </a:lnTo>
                  <a:cubicBezTo>
                    <a:pt x="1" y="3962"/>
                    <a:pt x="143" y="4104"/>
                    <a:pt x="320" y="4104"/>
                  </a:cubicBezTo>
                  <a:lnTo>
                    <a:pt x="320" y="4104"/>
                  </a:lnTo>
                  <a:lnTo>
                    <a:pt x="7371" y="4104"/>
                  </a:lnTo>
                  <a:cubicBezTo>
                    <a:pt x="7543" y="4104"/>
                    <a:pt x="7685" y="3962"/>
                    <a:pt x="7685" y="3785"/>
                  </a:cubicBezTo>
                  <a:lnTo>
                    <a:pt x="7685" y="3785"/>
                  </a:lnTo>
                  <a:lnTo>
                    <a:pt x="76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687128" y="4109923"/>
              <a:ext cx="113491" cy="140555"/>
            </a:xfrm>
            <a:custGeom>
              <a:avLst/>
              <a:gdLst/>
              <a:ahLst/>
              <a:cxnLst/>
              <a:rect l="l" t="t" r="r" b="b"/>
              <a:pathLst>
                <a:path w="1409" h="1745" extrusionOk="0">
                  <a:moveTo>
                    <a:pt x="45" y="0"/>
                  </a:moveTo>
                  <a:cubicBezTo>
                    <a:pt x="36" y="0"/>
                    <a:pt x="27" y="3"/>
                    <a:pt x="20" y="7"/>
                  </a:cubicBezTo>
                  <a:cubicBezTo>
                    <a:pt x="0" y="23"/>
                    <a:pt x="0" y="48"/>
                    <a:pt x="15" y="63"/>
                  </a:cubicBezTo>
                  <a:lnTo>
                    <a:pt x="1332" y="1730"/>
                  </a:lnTo>
                  <a:cubicBezTo>
                    <a:pt x="1337" y="1740"/>
                    <a:pt x="1353" y="1745"/>
                    <a:pt x="1363" y="1745"/>
                  </a:cubicBezTo>
                  <a:cubicBezTo>
                    <a:pt x="1373" y="1745"/>
                    <a:pt x="1378" y="1745"/>
                    <a:pt x="1388" y="1740"/>
                  </a:cubicBezTo>
                  <a:cubicBezTo>
                    <a:pt x="1403" y="1725"/>
                    <a:pt x="1408" y="1699"/>
                    <a:pt x="1393" y="1684"/>
                  </a:cubicBezTo>
                  <a:lnTo>
                    <a:pt x="76" y="12"/>
                  </a:lnTo>
                  <a:cubicBezTo>
                    <a:pt x="68" y="4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368804" y="4109923"/>
              <a:ext cx="113572" cy="140555"/>
            </a:xfrm>
            <a:custGeom>
              <a:avLst/>
              <a:gdLst/>
              <a:ahLst/>
              <a:cxnLst/>
              <a:rect l="l" t="t" r="r" b="b"/>
              <a:pathLst>
                <a:path w="1410" h="1745" extrusionOk="0">
                  <a:moveTo>
                    <a:pt x="1360" y="0"/>
                  </a:moveTo>
                  <a:cubicBezTo>
                    <a:pt x="1349" y="0"/>
                    <a:pt x="1339" y="4"/>
                    <a:pt x="1333" y="12"/>
                  </a:cubicBezTo>
                  <a:lnTo>
                    <a:pt x="11" y="1684"/>
                  </a:lnTo>
                  <a:cubicBezTo>
                    <a:pt x="1" y="1699"/>
                    <a:pt x="1" y="1725"/>
                    <a:pt x="21" y="1740"/>
                  </a:cubicBezTo>
                  <a:cubicBezTo>
                    <a:pt x="26" y="1745"/>
                    <a:pt x="36" y="1745"/>
                    <a:pt x="41" y="1745"/>
                  </a:cubicBezTo>
                  <a:cubicBezTo>
                    <a:pt x="57" y="1745"/>
                    <a:pt x="67" y="1740"/>
                    <a:pt x="77" y="1730"/>
                  </a:cubicBezTo>
                  <a:lnTo>
                    <a:pt x="1394" y="63"/>
                  </a:lnTo>
                  <a:cubicBezTo>
                    <a:pt x="1409" y="48"/>
                    <a:pt x="1404" y="23"/>
                    <a:pt x="1389" y="7"/>
                  </a:cubicBezTo>
                  <a:cubicBezTo>
                    <a:pt x="1380" y="3"/>
                    <a:pt x="1370" y="0"/>
                    <a:pt x="136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3319349" y="4660966"/>
              <a:ext cx="2509377" cy="69432"/>
            </a:xfrm>
            <a:custGeom>
              <a:avLst/>
              <a:gdLst/>
              <a:ahLst/>
              <a:cxnLst/>
              <a:rect l="l" t="t" r="r" b="b"/>
              <a:pathLst>
                <a:path w="31154" h="862" extrusionOk="0">
                  <a:moveTo>
                    <a:pt x="431" y="0"/>
                  </a:moveTo>
                  <a:cubicBezTo>
                    <a:pt x="193" y="0"/>
                    <a:pt x="0" y="193"/>
                    <a:pt x="0" y="431"/>
                  </a:cubicBezTo>
                  <a:lnTo>
                    <a:pt x="0" y="431"/>
                  </a:lnTo>
                  <a:cubicBezTo>
                    <a:pt x="0" y="669"/>
                    <a:pt x="193" y="861"/>
                    <a:pt x="431" y="861"/>
                  </a:cubicBezTo>
                  <a:lnTo>
                    <a:pt x="431" y="861"/>
                  </a:lnTo>
                  <a:lnTo>
                    <a:pt x="30723" y="861"/>
                  </a:lnTo>
                  <a:cubicBezTo>
                    <a:pt x="30961" y="861"/>
                    <a:pt x="31154" y="669"/>
                    <a:pt x="31154" y="431"/>
                  </a:cubicBezTo>
                  <a:lnTo>
                    <a:pt x="31154" y="431"/>
                  </a:lnTo>
                  <a:cubicBezTo>
                    <a:pt x="31154" y="193"/>
                    <a:pt x="30961" y="0"/>
                    <a:pt x="30723" y="0"/>
                  </a:cubicBezTo>
                  <a:lnTo>
                    <a:pt x="30723" y="0"/>
                  </a:lnTo>
                  <a:close/>
                </a:path>
              </a:pathLst>
            </a:custGeom>
            <a:solidFill>
              <a:srgbClr val="614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4074967" y="3600057"/>
              <a:ext cx="998547" cy="393394"/>
            </a:xfrm>
            <a:custGeom>
              <a:avLst/>
              <a:gdLst/>
              <a:ahLst/>
              <a:cxnLst/>
              <a:rect l="l" t="t" r="r" b="b"/>
              <a:pathLst>
                <a:path w="12397" h="4884" extrusionOk="0">
                  <a:moveTo>
                    <a:pt x="1637" y="791"/>
                  </a:moveTo>
                  <a:cubicBezTo>
                    <a:pt x="690" y="953"/>
                    <a:pt x="1" y="1768"/>
                    <a:pt x="1" y="2731"/>
                  </a:cubicBezTo>
                  <a:lnTo>
                    <a:pt x="1" y="2731"/>
                  </a:lnTo>
                  <a:lnTo>
                    <a:pt x="1" y="4884"/>
                  </a:lnTo>
                  <a:lnTo>
                    <a:pt x="6196" y="4884"/>
                  </a:lnTo>
                  <a:lnTo>
                    <a:pt x="6196" y="4884"/>
                  </a:lnTo>
                  <a:lnTo>
                    <a:pt x="12396" y="4884"/>
                  </a:lnTo>
                  <a:lnTo>
                    <a:pt x="12396" y="2731"/>
                  </a:lnTo>
                  <a:cubicBezTo>
                    <a:pt x="12396" y="1768"/>
                    <a:pt x="11702" y="953"/>
                    <a:pt x="10760" y="791"/>
                  </a:cubicBezTo>
                  <a:lnTo>
                    <a:pt x="10760" y="791"/>
                  </a:lnTo>
                  <a:lnTo>
                    <a:pt x="61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4196594" y="2545288"/>
              <a:ext cx="742648" cy="1008294"/>
            </a:xfrm>
            <a:custGeom>
              <a:avLst/>
              <a:gdLst/>
              <a:ahLst/>
              <a:cxnLst/>
              <a:rect l="l" t="t" r="r" b="b"/>
              <a:pathLst>
                <a:path w="9220" h="12518" extrusionOk="0">
                  <a:moveTo>
                    <a:pt x="2523" y="1956"/>
                  </a:moveTo>
                  <a:cubicBezTo>
                    <a:pt x="1282" y="2478"/>
                    <a:pt x="254" y="3557"/>
                    <a:pt x="228" y="5512"/>
                  </a:cubicBezTo>
                  <a:lnTo>
                    <a:pt x="228" y="5512"/>
                  </a:lnTo>
                  <a:cubicBezTo>
                    <a:pt x="188" y="8531"/>
                    <a:pt x="831" y="8258"/>
                    <a:pt x="482" y="9914"/>
                  </a:cubicBezTo>
                  <a:lnTo>
                    <a:pt x="482" y="9914"/>
                  </a:lnTo>
                  <a:cubicBezTo>
                    <a:pt x="0" y="12178"/>
                    <a:pt x="988" y="12518"/>
                    <a:pt x="4610" y="12518"/>
                  </a:cubicBezTo>
                  <a:lnTo>
                    <a:pt x="4610" y="12518"/>
                  </a:lnTo>
                  <a:cubicBezTo>
                    <a:pt x="8237" y="12518"/>
                    <a:pt x="9220" y="12178"/>
                    <a:pt x="8744" y="9914"/>
                  </a:cubicBezTo>
                  <a:lnTo>
                    <a:pt x="8744" y="9914"/>
                  </a:lnTo>
                  <a:cubicBezTo>
                    <a:pt x="8389" y="8258"/>
                    <a:pt x="9037" y="8531"/>
                    <a:pt x="8992" y="5512"/>
                  </a:cubicBezTo>
                  <a:lnTo>
                    <a:pt x="8992" y="5512"/>
                  </a:lnTo>
                  <a:cubicBezTo>
                    <a:pt x="8967" y="3425"/>
                    <a:pt x="7796" y="2336"/>
                    <a:pt x="6444" y="1860"/>
                  </a:cubicBezTo>
                  <a:lnTo>
                    <a:pt x="6444" y="1860"/>
                  </a:lnTo>
                  <a:cubicBezTo>
                    <a:pt x="6393" y="827"/>
                    <a:pt x="5532" y="1"/>
                    <a:pt x="4483" y="1"/>
                  </a:cubicBezTo>
                  <a:lnTo>
                    <a:pt x="4483" y="1"/>
                  </a:lnTo>
                  <a:cubicBezTo>
                    <a:pt x="3405" y="1"/>
                    <a:pt x="2528" y="877"/>
                    <a:pt x="2523" y="1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4403843" y="3388701"/>
              <a:ext cx="340796" cy="312202"/>
            </a:xfrm>
            <a:custGeom>
              <a:avLst/>
              <a:gdLst/>
              <a:ahLst/>
              <a:cxnLst/>
              <a:rect l="l" t="t" r="r" b="b"/>
              <a:pathLst>
                <a:path w="4231" h="3876" extrusionOk="0">
                  <a:moveTo>
                    <a:pt x="913" y="2832"/>
                  </a:moveTo>
                  <a:lnTo>
                    <a:pt x="1" y="2989"/>
                  </a:lnTo>
                  <a:cubicBezTo>
                    <a:pt x="1" y="2989"/>
                    <a:pt x="1" y="3369"/>
                    <a:pt x="2113" y="3876"/>
                  </a:cubicBezTo>
                  <a:lnTo>
                    <a:pt x="2113" y="3876"/>
                  </a:lnTo>
                  <a:cubicBezTo>
                    <a:pt x="4231" y="3369"/>
                    <a:pt x="4231" y="2989"/>
                    <a:pt x="4231" y="2989"/>
                  </a:cubicBezTo>
                  <a:lnTo>
                    <a:pt x="4231" y="2989"/>
                  </a:lnTo>
                  <a:lnTo>
                    <a:pt x="3298" y="2832"/>
                  </a:lnTo>
                  <a:lnTo>
                    <a:pt x="3207" y="0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4271664" y="2851771"/>
              <a:ext cx="603945" cy="612886"/>
            </a:xfrm>
            <a:custGeom>
              <a:avLst/>
              <a:gdLst/>
              <a:ahLst/>
              <a:cxnLst/>
              <a:rect l="l" t="t" r="r" b="b"/>
              <a:pathLst>
                <a:path w="7498" h="7609" extrusionOk="0">
                  <a:moveTo>
                    <a:pt x="122" y="1900"/>
                  </a:moveTo>
                  <a:cubicBezTo>
                    <a:pt x="41" y="2269"/>
                    <a:pt x="1" y="2654"/>
                    <a:pt x="1" y="3050"/>
                  </a:cubicBezTo>
                  <a:lnTo>
                    <a:pt x="1" y="3050"/>
                  </a:lnTo>
                  <a:cubicBezTo>
                    <a:pt x="1" y="5567"/>
                    <a:pt x="1677" y="7609"/>
                    <a:pt x="3749" y="7609"/>
                  </a:cubicBezTo>
                  <a:lnTo>
                    <a:pt x="3749" y="7609"/>
                  </a:lnTo>
                  <a:cubicBezTo>
                    <a:pt x="5816" y="7609"/>
                    <a:pt x="7493" y="5567"/>
                    <a:pt x="7498" y="3050"/>
                  </a:cubicBezTo>
                  <a:lnTo>
                    <a:pt x="7498" y="3050"/>
                  </a:lnTo>
                  <a:cubicBezTo>
                    <a:pt x="7498" y="2654"/>
                    <a:pt x="7452" y="2269"/>
                    <a:pt x="7376" y="1900"/>
                  </a:cubicBezTo>
                  <a:lnTo>
                    <a:pt x="7376" y="1900"/>
                  </a:lnTo>
                  <a:cubicBezTo>
                    <a:pt x="4256" y="2062"/>
                    <a:pt x="2792" y="0"/>
                    <a:pt x="2792" y="0"/>
                  </a:cubicBezTo>
                  <a:lnTo>
                    <a:pt x="2792" y="0"/>
                  </a:lnTo>
                  <a:cubicBezTo>
                    <a:pt x="2792" y="0"/>
                    <a:pt x="1363" y="1900"/>
                    <a:pt x="122" y="190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4881249" y="3083909"/>
              <a:ext cx="52275" cy="124124"/>
            </a:xfrm>
            <a:custGeom>
              <a:avLst/>
              <a:gdLst/>
              <a:ahLst/>
              <a:cxnLst/>
              <a:rect l="l" t="t" r="r" b="b"/>
              <a:pathLst>
                <a:path w="649" h="1541" extrusionOk="0">
                  <a:moveTo>
                    <a:pt x="0" y="1540"/>
                  </a:moveTo>
                  <a:cubicBezTo>
                    <a:pt x="294" y="1449"/>
                    <a:pt x="532" y="1196"/>
                    <a:pt x="588" y="872"/>
                  </a:cubicBezTo>
                  <a:lnTo>
                    <a:pt x="588" y="872"/>
                  </a:lnTo>
                  <a:cubicBezTo>
                    <a:pt x="649" y="517"/>
                    <a:pt x="482" y="178"/>
                    <a:pt x="193" y="0"/>
                  </a:cubicBezTo>
                  <a:lnTo>
                    <a:pt x="193" y="0"/>
                  </a:lnTo>
                  <a:cubicBezTo>
                    <a:pt x="228" y="750"/>
                    <a:pt x="122" y="1236"/>
                    <a:pt x="0" y="1540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4212945" y="3083909"/>
              <a:ext cx="52678" cy="123721"/>
            </a:xfrm>
            <a:custGeom>
              <a:avLst/>
              <a:gdLst/>
              <a:ahLst/>
              <a:cxnLst/>
              <a:rect l="l" t="t" r="r" b="b"/>
              <a:pathLst>
                <a:path w="654" h="1536" extrusionOk="0">
                  <a:moveTo>
                    <a:pt x="61" y="872"/>
                  </a:moveTo>
                  <a:cubicBezTo>
                    <a:pt x="122" y="1196"/>
                    <a:pt x="360" y="1444"/>
                    <a:pt x="654" y="1535"/>
                  </a:cubicBezTo>
                  <a:lnTo>
                    <a:pt x="654" y="1535"/>
                  </a:lnTo>
                  <a:cubicBezTo>
                    <a:pt x="527" y="1231"/>
                    <a:pt x="426" y="750"/>
                    <a:pt x="456" y="0"/>
                  </a:cubicBezTo>
                  <a:lnTo>
                    <a:pt x="456" y="0"/>
                  </a:lnTo>
                  <a:cubicBezTo>
                    <a:pt x="167" y="178"/>
                    <a:pt x="0" y="517"/>
                    <a:pt x="61" y="872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3964456" y="4473192"/>
              <a:ext cx="1204910" cy="53967"/>
            </a:xfrm>
            <a:custGeom>
              <a:avLst/>
              <a:gdLst/>
              <a:ahLst/>
              <a:cxnLst/>
              <a:rect l="l" t="t" r="r" b="b"/>
              <a:pathLst>
                <a:path w="14959" h="670" extrusionOk="0">
                  <a:moveTo>
                    <a:pt x="167" y="1"/>
                  </a:moveTo>
                  <a:cubicBezTo>
                    <a:pt x="76" y="1"/>
                    <a:pt x="0" y="77"/>
                    <a:pt x="0" y="168"/>
                  </a:cubicBezTo>
                  <a:lnTo>
                    <a:pt x="0" y="168"/>
                  </a:lnTo>
                  <a:lnTo>
                    <a:pt x="0" y="502"/>
                  </a:lnTo>
                  <a:cubicBezTo>
                    <a:pt x="0" y="593"/>
                    <a:pt x="76" y="669"/>
                    <a:pt x="167" y="669"/>
                  </a:cubicBezTo>
                  <a:lnTo>
                    <a:pt x="167" y="669"/>
                  </a:lnTo>
                  <a:lnTo>
                    <a:pt x="14787" y="669"/>
                  </a:lnTo>
                  <a:cubicBezTo>
                    <a:pt x="14883" y="669"/>
                    <a:pt x="14959" y="593"/>
                    <a:pt x="14959" y="502"/>
                  </a:cubicBezTo>
                  <a:lnTo>
                    <a:pt x="14959" y="502"/>
                  </a:lnTo>
                  <a:lnTo>
                    <a:pt x="14959" y="168"/>
                  </a:lnTo>
                  <a:cubicBezTo>
                    <a:pt x="14959" y="77"/>
                    <a:pt x="14883" y="1"/>
                    <a:pt x="14787" y="1"/>
                  </a:cubicBezTo>
                  <a:lnTo>
                    <a:pt x="14787" y="1"/>
                  </a:lnTo>
                  <a:close/>
                </a:path>
              </a:pathLst>
            </a:custGeom>
            <a:solidFill>
              <a:srgbClr val="35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931753" y="3748587"/>
              <a:ext cx="1282961" cy="724686"/>
            </a:xfrm>
            <a:custGeom>
              <a:avLst/>
              <a:gdLst/>
              <a:ahLst/>
              <a:cxnLst/>
              <a:rect l="l" t="t" r="r" b="b"/>
              <a:pathLst>
                <a:path w="15928" h="8997" extrusionOk="0">
                  <a:moveTo>
                    <a:pt x="274" y="0"/>
                  </a:moveTo>
                  <a:cubicBezTo>
                    <a:pt x="122" y="0"/>
                    <a:pt x="1" y="132"/>
                    <a:pt x="21" y="284"/>
                  </a:cubicBezTo>
                  <a:lnTo>
                    <a:pt x="21" y="284"/>
                  </a:lnTo>
                  <a:lnTo>
                    <a:pt x="1176" y="8997"/>
                  </a:lnTo>
                  <a:lnTo>
                    <a:pt x="14757" y="8997"/>
                  </a:lnTo>
                  <a:lnTo>
                    <a:pt x="15907" y="284"/>
                  </a:lnTo>
                  <a:cubicBezTo>
                    <a:pt x="15927" y="132"/>
                    <a:pt x="15811" y="0"/>
                    <a:pt x="15659" y="0"/>
                  </a:cubicBezTo>
                  <a:lnTo>
                    <a:pt x="1565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4513227" y="4050882"/>
              <a:ext cx="120016" cy="120096"/>
            </a:xfrm>
            <a:custGeom>
              <a:avLst/>
              <a:gdLst/>
              <a:ahLst/>
              <a:cxnLst/>
              <a:rect l="l" t="t" r="r" b="b"/>
              <a:pathLst>
                <a:path w="1490" h="1491" extrusionOk="0">
                  <a:moveTo>
                    <a:pt x="1490" y="745"/>
                  </a:moveTo>
                  <a:cubicBezTo>
                    <a:pt x="1490" y="1156"/>
                    <a:pt x="1160" y="1490"/>
                    <a:pt x="745" y="1490"/>
                  </a:cubicBezTo>
                  <a:cubicBezTo>
                    <a:pt x="335" y="1490"/>
                    <a:pt x="0" y="1156"/>
                    <a:pt x="0" y="745"/>
                  </a:cubicBezTo>
                  <a:cubicBezTo>
                    <a:pt x="0" y="335"/>
                    <a:pt x="335" y="1"/>
                    <a:pt x="745" y="1"/>
                  </a:cubicBezTo>
                  <a:cubicBezTo>
                    <a:pt x="1160" y="1"/>
                    <a:pt x="1490" y="335"/>
                    <a:pt x="1490" y="745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20"/>
          <p:cNvSpPr/>
          <p:nvPr/>
        </p:nvSpPr>
        <p:spPr>
          <a:xfrm>
            <a:off x="3339300" y="2132400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0"/>
          <p:cNvSpPr/>
          <p:nvPr/>
        </p:nvSpPr>
        <p:spPr>
          <a:xfrm>
            <a:off x="4903775" y="2028075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0"/>
          <p:cNvSpPr/>
          <p:nvPr/>
        </p:nvSpPr>
        <p:spPr>
          <a:xfrm>
            <a:off x="5086044" y="2443250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0"/>
          <p:cNvSpPr/>
          <p:nvPr/>
        </p:nvSpPr>
        <p:spPr>
          <a:xfrm>
            <a:off x="3425025" y="2790600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0"/>
          <p:cNvSpPr/>
          <p:nvPr/>
        </p:nvSpPr>
        <p:spPr>
          <a:xfrm>
            <a:off x="3425025" y="3633625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0"/>
          <p:cNvSpPr/>
          <p:nvPr/>
        </p:nvSpPr>
        <p:spPr>
          <a:xfrm>
            <a:off x="5086044" y="3737338"/>
            <a:ext cx="621600" cy="621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5" name="Google Shape;725;p20"/>
          <p:cNvCxnSpPr>
            <a:cxnSpLocks/>
            <a:stCxn id="652" idx="3"/>
            <a:endCxn id="719" idx="0"/>
          </p:cNvCxnSpPr>
          <p:nvPr/>
        </p:nvCxnSpPr>
        <p:spPr>
          <a:xfrm>
            <a:off x="1956088" y="1592325"/>
            <a:ext cx="1694012" cy="54007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6" name="Google Shape;726;p20"/>
          <p:cNvCxnSpPr>
            <a:endCxn id="720" idx="0"/>
          </p:cNvCxnSpPr>
          <p:nvPr/>
        </p:nvCxnSpPr>
        <p:spPr>
          <a:xfrm flipH="1">
            <a:off x="5214575" y="1592175"/>
            <a:ext cx="2468400" cy="435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7" name="Google Shape;727;p20"/>
          <p:cNvCxnSpPr>
            <a:stCxn id="649" idx="3"/>
            <a:endCxn id="722" idx="2"/>
          </p:cNvCxnSpPr>
          <p:nvPr/>
        </p:nvCxnSpPr>
        <p:spPr>
          <a:xfrm>
            <a:off x="1523174" y="2700128"/>
            <a:ext cx="1902000" cy="401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20"/>
          <p:cNvCxnSpPr>
            <a:cxnSpLocks/>
            <a:endCxn id="721" idx="6"/>
          </p:cNvCxnSpPr>
          <p:nvPr/>
        </p:nvCxnSpPr>
        <p:spPr>
          <a:xfrm rot="10800000" flipV="1">
            <a:off x="5707645" y="2525828"/>
            <a:ext cx="1250025" cy="2282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20"/>
          <p:cNvCxnSpPr>
            <a:stCxn id="646" idx="3"/>
            <a:endCxn id="723" idx="2"/>
          </p:cNvCxnSpPr>
          <p:nvPr/>
        </p:nvCxnSpPr>
        <p:spPr>
          <a:xfrm>
            <a:off x="1523174" y="3807925"/>
            <a:ext cx="1902000" cy="136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20"/>
          <p:cNvCxnSpPr>
            <a:cxnSpLocks/>
            <a:stCxn id="655" idx="1"/>
            <a:endCxn id="724" idx="6"/>
          </p:cNvCxnSpPr>
          <p:nvPr/>
        </p:nvCxnSpPr>
        <p:spPr>
          <a:xfrm rot="10800000" flipV="1">
            <a:off x="5707645" y="3682326"/>
            <a:ext cx="1154291" cy="3658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634D-8425-30B9-1DCD-85A3C5C1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93" y="1880493"/>
            <a:ext cx="3672741" cy="5727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True News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007B4-ABC4-C255-20B1-E1C3117D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750"/>
            <a:ext cx="4553908" cy="23269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0AAEAF-9A35-7E20-837D-DEA7B34665C2}"/>
              </a:ext>
            </a:extLst>
          </p:cNvPr>
          <p:cNvSpPr txBox="1">
            <a:spLocks/>
          </p:cNvSpPr>
          <p:nvPr/>
        </p:nvSpPr>
        <p:spPr>
          <a:xfrm>
            <a:off x="4681013" y="1880493"/>
            <a:ext cx="4367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Fake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01152-F83F-7C22-2964-4B8D13BF4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0"/>
          <a:stretch/>
        </p:blipFill>
        <p:spPr>
          <a:xfrm>
            <a:off x="4681013" y="2571750"/>
            <a:ext cx="4462987" cy="23141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8BD3E0-648E-D846-47B5-089CD14CED79}"/>
              </a:ext>
            </a:extLst>
          </p:cNvPr>
          <p:cNvSpPr txBox="1">
            <a:spLocks/>
          </p:cNvSpPr>
          <p:nvPr/>
        </p:nvSpPr>
        <p:spPr>
          <a:xfrm>
            <a:off x="1890018" y="257561"/>
            <a:ext cx="532778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Word Cloud of the most frequent word</a:t>
            </a:r>
          </a:p>
        </p:txBody>
      </p:sp>
    </p:spTree>
    <p:extLst>
      <p:ext uri="{BB962C8B-B14F-4D97-AF65-F5344CB8AC3E}">
        <p14:creationId xmlns:p14="http://schemas.microsoft.com/office/powerpoint/2010/main" val="265781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AB54EE-40A4-73A7-68BB-703729E27B1D}"/>
              </a:ext>
            </a:extLst>
          </p:cNvPr>
          <p:cNvSpPr txBox="1">
            <a:spLocks/>
          </p:cNvSpPr>
          <p:nvPr/>
        </p:nvSpPr>
        <p:spPr>
          <a:xfrm>
            <a:off x="4926800" y="590218"/>
            <a:ext cx="4367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Fake News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1D56B-446B-4A82-C7DA-2B4752F2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0" y="518704"/>
            <a:ext cx="4367490" cy="572700"/>
          </a:xfrm>
        </p:spPr>
        <p:txBody>
          <a:bodyPr/>
          <a:lstStyle/>
          <a:p>
            <a:r>
              <a:rPr lang="en-US" dirty="0"/>
              <a:t>True News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EC441-3132-4485-FFA0-0258DE202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1743556"/>
            <a:ext cx="4273143" cy="2594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C7EBE-C15F-2B58-78DD-AA135092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00" y="1743556"/>
            <a:ext cx="4152829" cy="26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A0EE6-499D-1E89-0320-4B16FD2A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40" y="813857"/>
            <a:ext cx="4177624" cy="4177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ABC591-0499-B1B8-4B01-01A81203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5474"/>
            <a:ext cx="4177624" cy="41432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1AB54EE-40A4-73A7-68BB-703729E27B1D}"/>
              </a:ext>
            </a:extLst>
          </p:cNvPr>
          <p:cNvSpPr txBox="1">
            <a:spLocks/>
          </p:cNvSpPr>
          <p:nvPr/>
        </p:nvSpPr>
        <p:spPr>
          <a:xfrm>
            <a:off x="4973217" y="172774"/>
            <a:ext cx="43674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Fake News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1D56B-446B-4A82-C7DA-2B4752F2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2" y="241157"/>
            <a:ext cx="4367490" cy="572700"/>
          </a:xfrm>
        </p:spPr>
        <p:txBody>
          <a:bodyPr/>
          <a:lstStyle/>
          <a:p>
            <a:r>
              <a:rPr lang="en-US" dirty="0"/>
              <a:t>True News</a:t>
            </a:r>
          </a:p>
        </p:txBody>
      </p:sp>
    </p:spTree>
    <p:extLst>
      <p:ext uri="{BB962C8B-B14F-4D97-AF65-F5344CB8AC3E}">
        <p14:creationId xmlns:p14="http://schemas.microsoft.com/office/powerpoint/2010/main" val="4253512712"/>
      </p:ext>
    </p:extLst>
  </p:cSld>
  <p:clrMapOvr>
    <a:masterClrMapping/>
  </p:clrMapOvr>
</p:sld>
</file>

<file path=ppt/theme/theme1.xml><?xml version="1.0" encoding="utf-8"?>
<a:theme xmlns:a="http://schemas.openxmlformats.org/drawingml/2006/main" name="Fake New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F7774"/>
      </a:accent1>
      <a:accent2>
        <a:srgbClr val="FF322E"/>
      </a:accent2>
      <a:accent3>
        <a:srgbClr val="9B0C21"/>
      </a:accent3>
      <a:accent4>
        <a:srgbClr val="77DDD0"/>
      </a:accent4>
      <a:accent5>
        <a:srgbClr val="14BBAE"/>
      </a:accent5>
      <a:accent6>
        <a:srgbClr val="1C918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565</Words>
  <Application>Microsoft Macintosh PowerPoint</Application>
  <PresentationFormat>On-screen Show (16:9)</PresentationFormat>
  <Paragraphs>73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Fira Sans Extra Condensed</vt:lpstr>
      <vt:lpstr>Fake News Infographics by Slidesgo</vt:lpstr>
      <vt:lpstr>ANALYSING Misinformation Dataset TO SPOT THE TRENDS </vt:lpstr>
      <vt:lpstr>BACKGROUND OF THE PROBLEM AND MOTIVATION</vt:lpstr>
      <vt:lpstr>What I will cover</vt:lpstr>
      <vt:lpstr>Over view of the database</vt:lpstr>
      <vt:lpstr>Summaries of databases </vt:lpstr>
      <vt:lpstr>Preprocessing</vt:lpstr>
      <vt:lpstr>True News</vt:lpstr>
      <vt:lpstr>True News</vt:lpstr>
      <vt:lpstr>True News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Misinformation Dataset TO SPOT THE TRENDS </dc:title>
  <cp:lastModifiedBy>Fuzzy Shahidi</cp:lastModifiedBy>
  <cp:revision>4</cp:revision>
  <dcterms:modified xsi:type="dcterms:W3CDTF">2023-04-03T01:55:41Z</dcterms:modified>
</cp:coreProperties>
</file>