
<file path=[Content_Types].xml><?xml version="1.0" encoding="utf-8"?>
<Types xmlns="http://schemas.openxmlformats.org/package/2006/content-types">
  <Default Extension="png" ContentType="image/pn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
  </p:notesMasterIdLst>
  <p:handoutMasterIdLst>
    <p:handoutMasterId r:id="rId4"/>
  </p:handoutMasterIdLst>
  <p:sldIdLst>
    <p:sldId id="256" r:id="rId2"/>
  </p:sldIdLst>
  <p:sldSz cx="21388388" cy="30275213"/>
  <p:notesSz cx="19621500" cy="27851100"/>
  <p:defaultTextStyle>
    <a:defPPr>
      <a:defRPr lang="en-AU"/>
    </a:defPPr>
    <a:lvl1pPr algn="l" rtl="0" eaLnBrk="0" fontAlgn="base" hangingPunct="0">
      <a:spcBef>
        <a:spcPct val="0"/>
      </a:spcBef>
      <a:spcAft>
        <a:spcPct val="0"/>
      </a:spcAft>
      <a:defRPr sz="2800" u="sng"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800" u="sng"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800" u="sng"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800" u="sng"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800" u="sng" kern="1200">
        <a:solidFill>
          <a:schemeClr val="tx1"/>
        </a:solidFill>
        <a:latin typeface="Arial" panose="020B0604020202020204" pitchFamily="34" charset="0"/>
        <a:ea typeface="+mn-ea"/>
        <a:cs typeface="+mn-cs"/>
      </a:defRPr>
    </a:lvl5pPr>
    <a:lvl6pPr marL="2286000" algn="l" defTabSz="914400" rtl="0" eaLnBrk="1" latinLnBrk="0" hangingPunct="1">
      <a:defRPr sz="2800" u="sng" kern="1200">
        <a:solidFill>
          <a:schemeClr val="tx1"/>
        </a:solidFill>
        <a:latin typeface="Arial" panose="020B0604020202020204" pitchFamily="34" charset="0"/>
        <a:ea typeface="+mn-ea"/>
        <a:cs typeface="+mn-cs"/>
      </a:defRPr>
    </a:lvl6pPr>
    <a:lvl7pPr marL="2743200" algn="l" defTabSz="914400" rtl="0" eaLnBrk="1" latinLnBrk="0" hangingPunct="1">
      <a:defRPr sz="2800" u="sng" kern="1200">
        <a:solidFill>
          <a:schemeClr val="tx1"/>
        </a:solidFill>
        <a:latin typeface="Arial" panose="020B0604020202020204" pitchFamily="34" charset="0"/>
        <a:ea typeface="+mn-ea"/>
        <a:cs typeface="+mn-cs"/>
      </a:defRPr>
    </a:lvl7pPr>
    <a:lvl8pPr marL="3200400" algn="l" defTabSz="914400" rtl="0" eaLnBrk="1" latinLnBrk="0" hangingPunct="1">
      <a:defRPr sz="2800" u="sng" kern="1200">
        <a:solidFill>
          <a:schemeClr val="tx1"/>
        </a:solidFill>
        <a:latin typeface="Arial" panose="020B0604020202020204" pitchFamily="34" charset="0"/>
        <a:ea typeface="+mn-ea"/>
        <a:cs typeface="+mn-cs"/>
      </a:defRPr>
    </a:lvl8pPr>
    <a:lvl9pPr marL="3657600" algn="l" defTabSz="914400" rtl="0" eaLnBrk="1" latinLnBrk="0" hangingPunct="1">
      <a:defRPr sz="2800" u="sng"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7242">
          <p15:clr>
            <a:srgbClr val="A4A3A4"/>
          </p15:clr>
        </p15:guide>
        <p15:guide id="2" pos="67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3"/>
    <a:srgbClr val="FFFFCC"/>
    <a:srgbClr val="CCECFF"/>
    <a:srgbClr val="CCCCFF"/>
    <a:srgbClr val="339933"/>
    <a:srgbClr val="66CCFF"/>
    <a:srgbClr val="FFFFB3"/>
    <a:srgbClr val="DDDDDD"/>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404" autoAdjust="0"/>
    <p:restoredTop sz="94660" autoAdjust="0"/>
  </p:normalViewPr>
  <p:slideViewPr>
    <p:cSldViewPr snapToObjects="1">
      <p:cViewPr varScale="1">
        <p:scale>
          <a:sx n="25" d="100"/>
          <a:sy n="25" d="100"/>
        </p:scale>
        <p:origin x="2304" y="84"/>
      </p:cViewPr>
      <p:guideLst>
        <p:guide orient="horz" pos="7242"/>
        <p:guide pos="672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8420100" cy="149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66068" tIns="133033" rIns="266068" bIns="133033" numCol="1" anchor="t" anchorCtr="0" compatLnSpc="1">
            <a:prstTxWarp prst="textNoShape">
              <a:avLst/>
            </a:prstTxWarp>
          </a:bodyPr>
          <a:lstStyle>
            <a:lvl1pPr defTabSz="2662238">
              <a:defRPr sz="3500"/>
            </a:lvl1pPr>
          </a:lstStyle>
          <a:p>
            <a:endParaRPr lang="en-US"/>
          </a:p>
        </p:txBody>
      </p:sp>
      <p:sp>
        <p:nvSpPr>
          <p:cNvPr id="8195" name="Rectangle 3"/>
          <p:cNvSpPr>
            <a:spLocks noGrp="1" noChangeArrowheads="1"/>
          </p:cNvSpPr>
          <p:nvPr>
            <p:ph type="dt" sz="quarter" idx="1"/>
          </p:nvPr>
        </p:nvSpPr>
        <p:spPr bwMode="auto">
          <a:xfrm>
            <a:off x="11080750" y="0"/>
            <a:ext cx="8643938" cy="149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66068" tIns="133033" rIns="266068" bIns="133033" numCol="1" anchor="t" anchorCtr="0" compatLnSpc="1">
            <a:prstTxWarp prst="textNoShape">
              <a:avLst/>
            </a:prstTxWarp>
          </a:bodyPr>
          <a:lstStyle>
            <a:lvl1pPr algn="r" defTabSz="2662238">
              <a:defRPr sz="3500"/>
            </a:lvl1pPr>
          </a:lstStyle>
          <a:p>
            <a:endParaRPr lang="en-US"/>
          </a:p>
        </p:txBody>
      </p:sp>
      <p:sp>
        <p:nvSpPr>
          <p:cNvPr id="8196" name="Rectangle 4"/>
          <p:cNvSpPr>
            <a:spLocks noGrp="1" noChangeArrowheads="1"/>
          </p:cNvSpPr>
          <p:nvPr>
            <p:ph type="ftr" sz="quarter" idx="2"/>
          </p:nvPr>
        </p:nvSpPr>
        <p:spPr bwMode="auto">
          <a:xfrm>
            <a:off x="0" y="26546175"/>
            <a:ext cx="8420100" cy="1281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66068" tIns="133033" rIns="266068" bIns="133033" numCol="1" anchor="b" anchorCtr="0" compatLnSpc="1">
            <a:prstTxWarp prst="textNoShape">
              <a:avLst/>
            </a:prstTxWarp>
          </a:bodyPr>
          <a:lstStyle>
            <a:lvl1pPr defTabSz="2662238">
              <a:defRPr sz="3500"/>
            </a:lvl1pPr>
          </a:lstStyle>
          <a:p>
            <a:endParaRPr lang="en-US"/>
          </a:p>
        </p:txBody>
      </p:sp>
      <p:sp>
        <p:nvSpPr>
          <p:cNvPr id="8197" name="Rectangle 5"/>
          <p:cNvSpPr>
            <a:spLocks noGrp="1" noChangeArrowheads="1"/>
          </p:cNvSpPr>
          <p:nvPr>
            <p:ph type="sldNum" sz="quarter" idx="3"/>
          </p:nvPr>
        </p:nvSpPr>
        <p:spPr bwMode="auto">
          <a:xfrm>
            <a:off x="11080750" y="26546175"/>
            <a:ext cx="8643938" cy="1281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66068" tIns="133033" rIns="266068" bIns="133033" numCol="1" anchor="b" anchorCtr="0" compatLnSpc="1">
            <a:prstTxWarp prst="textNoShape">
              <a:avLst/>
            </a:prstTxWarp>
          </a:bodyPr>
          <a:lstStyle>
            <a:lvl1pPr algn="r" defTabSz="2662238">
              <a:defRPr sz="3500"/>
            </a:lvl1pPr>
          </a:lstStyle>
          <a:p>
            <a:fld id="{5FED6399-1086-4B83-8315-15B0BDA4427B}" type="slidenum">
              <a:rPr lang="en-US"/>
              <a:pPr/>
              <a:t>‹#›</a:t>
            </a:fld>
            <a:endParaRPr lang="en-US"/>
          </a:p>
        </p:txBody>
      </p:sp>
    </p:spTree>
    <p:extLst>
      <p:ext uri="{BB962C8B-B14F-4D97-AF65-F5344CB8AC3E}">
        <p14:creationId xmlns:p14="http://schemas.microsoft.com/office/powerpoint/2010/main" val="22840407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6493754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673350" y="4954588"/>
            <a:ext cx="16041688" cy="10541000"/>
          </a:xfrm>
        </p:spPr>
        <p:txBody>
          <a:bodyPr anchor="b"/>
          <a:lstStyle>
            <a:lvl1pPr algn="ctr">
              <a:defRPr sz="6000"/>
            </a:lvl1pPr>
          </a:lstStyle>
          <a:p>
            <a:r>
              <a:rPr lang="en-US" smtClean="0"/>
              <a:t>Click to edit Master title style</a:t>
            </a:r>
            <a:endParaRPr lang="en-CA"/>
          </a:p>
        </p:txBody>
      </p:sp>
      <p:sp>
        <p:nvSpPr>
          <p:cNvPr id="3" name="Subtitle 2"/>
          <p:cNvSpPr>
            <a:spLocks noGrp="1"/>
          </p:cNvSpPr>
          <p:nvPr>
            <p:ph type="subTitle" idx="1"/>
          </p:nvPr>
        </p:nvSpPr>
        <p:spPr>
          <a:xfrm>
            <a:off x="2673350" y="15901988"/>
            <a:ext cx="16041688" cy="730885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lvl1pPr>
              <a:defRPr/>
            </a:lvl1pPr>
          </a:lstStyle>
          <a:p>
            <a:endParaRPr lang="en-AU"/>
          </a:p>
        </p:txBody>
      </p:sp>
      <p:sp>
        <p:nvSpPr>
          <p:cNvPr id="5" name="Footer Placeholder 4"/>
          <p:cNvSpPr>
            <a:spLocks noGrp="1"/>
          </p:cNvSpPr>
          <p:nvPr>
            <p:ph type="ftr" sz="quarter" idx="11"/>
          </p:nvPr>
        </p:nvSpPr>
        <p:spPr/>
        <p:txBody>
          <a:bodyPr/>
          <a:lstStyle>
            <a:lvl1pPr>
              <a:defRPr/>
            </a:lvl1pPr>
          </a:lstStyle>
          <a:p>
            <a:endParaRPr lang="en-AU"/>
          </a:p>
        </p:txBody>
      </p:sp>
      <p:sp>
        <p:nvSpPr>
          <p:cNvPr id="6" name="Slide Number Placeholder 5"/>
          <p:cNvSpPr>
            <a:spLocks noGrp="1"/>
          </p:cNvSpPr>
          <p:nvPr>
            <p:ph type="sldNum" sz="quarter" idx="12"/>
          </p:nvPr>
        </p:nvSpPr>
        <p:spPr/>
        <p:txBody>
          <a:bodyPr/>
          <a:lstStyle>
            <a:lvl1pPr>
              <a:defRPr/>
            </a:lvl1pPr>
          </a:lstStyle>
          <a:p>
            <a:fld id="{70967F80-CD2A-4378-947F-D6683C88A439}" type="slidenum">
              <a:rPr lang="en-AU"/>
              <a:pPr/>
              <a:t>‹#›</a:t>
            </a:fld>
            <a:endParaRPr lang="en-AU"/>
          </a:p>
        </p:txBody>
      </p:sp>
    </p:spTree>
    <p:extLst>
      <p:ext uri="{BB962C8B-B14F-4D97-AF65-F5344CB8AC3E}">
        <p14:creationId xmlns:p14="http://schemas.microsoft.com/office/powerpoint/2010/main" val="5784332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lvl1pPr>
              <a:defRPr/>
            </a:lvl1pPr>
          </a:lstStyle>
          <a:p>
            <a:endParaRPr lang="en-AU"/>
          </a:p>
        </p:txBody>
      </p:sp>
      <p:sp>
        <p:nvSpPr>
          <p:cNvPr id="5" name="Footer Placeholder 4"/>
          <p:cNvSpPr>
            <a:spLocks noGrp="1"/>
          </p:cNvSpPr>
          <p:nvPr>
            <p:ph type="ftr" sz="quarter" idx="11"/>
          </p:nvPr>
        </p:nvSpPr>
        <p:spPr/>
        <p:txBody>
          <a:bodyPr/>
          <a:lstStyle>
            <a:lvl1pPr>
              <a:defRPr/>
            </a:lvl1pPr>
          </a:lstStyle>
          <a:p>
            <a:endParaRPr lang="en-AU"/>
          </a:p>
        </p:txBody>
      </p:sp>
      <p:sp>
        <p:nvSpPr>
          <p:cNvPr id="6" name="Slide Number Placeholder 5"/>
          <p:cNvSpPr>
            <a:spLocks noGrp="1"/>
          </p:cNvSpPr>
          <p:nvPr>
            <p:ph type="sldNum" sz="quarter" idx="12"/>
          </p:nvPr>
        </p:nvSpPr>
        <p:spPr/>
        <p:txBody>
          <a:bodyPr/>
          <a:lstStyle>
            <a:lvl1pPr>
              <a:defRPr/>
            </a:lvl1pPr>
          </a:lstStyle>
          <a:p>
            <a:fld id="{CEBF0AFD-CCBE-4DE9-A0C5-E15A8457174D}" type="slidenum">
              <a:rPr lang="en-AU"/>
              <a:pPr/>
              <a:t>‹#›</a:t>
            </a:fld>
            <a:endParaRPr lang="en-AU"/>
          </a:p>
        </p:txBody>
      </p:sp>
    </p:spTree>
    <p:extLst>
      <p:ext uri="{BB962C8B-B14F-4D97-AF65-F5344CB8AC3E}">
        <p14:creationId xmlns:p14="http://schemas.microsoft.com/office/powerpoint/2010/main" val="146763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38413" y="2690813"/>
            <a:ext cx="4545012" cy="24220487"/>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1603375" y="2690813"/>
            <a:ext cx="13482638" cy="242204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lvl1pPr>
              <a:defRPr/>
            </a:lvl1pPr>
          </a:lstStyle>
          <a:p>
            <a:endParaRPr lang="en-AU"/>
          </a:p>
        </p:txBody>
      </p:sp>
      <p:sp>
        <p:nvSpPr>
          <p:cNvPr id="5" name="Footer Placeholder 4"/>
          <p:cNvSpPr>
            <a:spLocks noGrp="1"/>
          </p:cNvSpPr>
          <p:nvPr>
            <p:ph type="ftr" sz="quarter" idx="11"/>
          </p:nvPr>
        </p:nvSpPr>
        <p:spPr/>
        <p:txBody>
          <a:bodyPr/>
          <a:lstStyle>
            <a:lvl1pPr>
              <a:defRPr/>
            </a:lvl1pPr>
          </a:lstStyle>
          <a:p>
            <a:endParaRPr lang="en-AU"/>
          </a:p>
        </p:txBody>
      </p:sp>
      <p:sp>
        <p:nvSpPr>
          <p:cNvPr id="6" name="Slide Number Placeholder 5"/>
          <p:cNvSpPr>
            <a:spLocks noGrp="1"/>
          </p:cNvSpPr>
          <p:nvPr>
            <p:ph type="sldNum" sz="quarter" idx="12"/>
          </p:nvPr>
        </p:nvSpPr>
        <p:spPr/>
        <p:txBody>
          <a:bodyPr/>
          <a:lstStyle>
            <a:lvl1pPr>
              <a:defRPr/>
            </a:lvl1pPr>
          </a:lstStyle>
          <a:p>
            <a:fld id="{F65F14D1-CF4D-4F73-A25F-F7353426A2AF}" type="slidenum">
              <a:rPr lang="en-AU"/>
              <a:pPr/>
              <a:t>‹#›</a:t>
            </a:fld>
            <a:endParaRPr lang="en-AU"/>
          </a:p>
        </p:txBody>
      </p:sp>
    </p:spTree>
    <p:extLst>
      <p:ext uri="{BB962C8B-B14F-4D97-AF65-F5344CB8AC3E}">
        <p14:creationId xmlns:p14="http://schemas.microsoft.com/office/powerpoint/2010/main" val="3470780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lvl1pPr>
              <a:defRPr/>
            </a:lvl1pPr>
          </a:lstStyle>
          <a:p>
            <a:endParaRPr lang="en-AU"/>
          </a:p>
        </p:txBody>
      </p:sp>
      <p:sp>
        <p:nvSpPr>
          <p:cNvPr id="5" name="Footer Placeholder 4"/>
          <p:cNvSpPr>
            <a:spLocks noGrp="1"/>
          </p:cNvSpPr>
          <p:nvPr>
            <p:ph type="ftr" sz="quarter" idx="11"/>
          </p:nvPr>
        </p:nvSpPr>
        <p:spPr/>
        <p:txBody>
          <a:bodyPr/>
          <a:lstStyle>
            <a:lvl1pPr>
              <a:defRPr/>
            </a:lvl1pPr>
          </a:lstStyle>
          <a:p>
            <a:endParaRPr lang="en-AU"/>
          </a:p>
        </p:txBody>
      </p:sp>
      <p:sp>
        <p:nvSpPr>
          <p:cNvPr id="6" name="Slide Number Placeholder 5"/>
          <p:cNvSpPr>
            <a:spLocks noGrp="1"/>
          </p:cNvSpPr>
          <p:nvPr>
            <p:ph type="sldNum" sz="quarter" idx="12"/>
          </p:nvPr>
        </p:nvSpPr>
        <p:spPr/>
        <p:txBody>
          <a:bodyPr/>
          <a:lstStyle>
            <a:lvl1pPr>
              <a:defRPr/>
            </a:lvl1pPr>
          </a:lstStyle>
          <a:p>
            <a:fld id="{96B92656-BD4F-46A1-B12C-B35D61EA94E7}" type="slidenum">
              <a:rPr lang="en-AU"/>
              <a:pPr/>
              <a:t>‹#›</a:t>
            </a:fld>
            <a:endParaRPr lang="en-AU"/>
          </a:p>
        </p:txBody>
      </p:sp>
    </p:spTree>
    <p:extLst>
      <p:ext uri="{BB962C8B-B14F-4D97-AF65-F5344CB8AC3E}">
        <p14:creationId xmlns:p14="http://schemas.microsoft.com/office/powerpoint/2010/main" val="2488725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8913" y="7548563"/>
            <a:ext cx="18448337" cy="12593637"/>
          </a:xfrm>
        </p:spPr>
        <p:txBody>
          <a:bodyPr anchor="b"/>
          <a:lstStyle>
            <a:lvl1pPr>
              <a:defRPr sz="6000"/>
            </a:lvl1pPr>
          </a:lstStyle>
          <a:p>
            <a:r>
              <a:rPr lang="en-US" smtClean="0"/>
              <a:t>Click to edit Master title style</a:t>
            </a:r>
            <a:endParaRPr lang="en-CA"/>
          </a:p>
        </p:txBody>
      </p:sp>
      <p:sp>
        <p:nvSpPr>
          <p:cNvPr id="3" name="Text Placeholder 2"/>
          <p:cNvSpPr>
            <a:spLocks noGrp="1"/>
          </p:cNvSpPr>
          <p:nvPr>
            <p:ph type="body" idx="1"/>
          </p:nvPr>
        </p:nvSpPr>
        <p:spPr>
          <a:xfrm>
            <a:off x="1458913" y="20261263"/>
            <a:ext cx="18448337" cy="6621462"/>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AU"/>
          </a:p>
        </p:txBody>
      </p:sp>
      <p:sp>
        <p:nvSpPr>
          <p:cNvPr id="5" name="Footer Placeholder 4"/>
          <p:cNvSpPr>
            <a:spLocks noGrp="1"/>
          </p:cNvSpPr>
          <p:nvPr>
            <p:ph type="ftr" sz="quarter" idx="11"/>
          </p:nvPr>
        </p:nvSpPr>
        <p:spPr/>
        <p:txBody>
          <a:bodyPr/>
          <a:lstStyle>
            <a:lvl1pPr>
              <a:defRPr/>
            </a:lvl1pPr>
          </a:lstStyle>
          <a:p>
            <a:endParaRPr lang="en-AU"/>
          </a:p>
        </p:txBody>
      </p:sp>
      <p:sp>
        <p:nvSpPr>
          <p:cNvPr id="6" name="Slide Number Placeholder 5"/>
          <p:cNvSpPr>
            <a:spLocks noGrp="1"/>
          </p:cNvSpPr>
          <p:nvPr>
            <p:ph type="sldNum" sz="quarter" idx="12"/>
          </p:nvPr>
        </p:nvSpPr>
        <p:spPr/>
        <p:txBody>
          <a:bodyPr/>
          <a:lstStyle>
            <a:lvl1pPr>
              <a:defRPr/>
            </a:lvl1pPr>
          </a:lstStyle>
          <a:p>
            <a:fld id="{853E4E3D-8CB6-431B-B6F2-E1C97935AA58}" type="slidenum">
              <a:rPr lang="en-AU"/>
              <a:pPr/>
              <a:t>‹#›</a:t>
            </a:fld>
            <a:endParaRPr lang="en-AU"/>
          </a:p>
        </p:txBody>
      </p:sp>
    </p:spTree>
    <p:extLst>
      <p:ext uri="{BB962C8B-B14F-4D97-AF65-F5344CB8AC3E}">
        <p14:creationId xmlns:p14="http://schemas.microsoft.com/office/powerpoint/2010/main" val="5072469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1603375" y="8745538"/>
            <a:ext cx="9013825" cy="181657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10769600" y="8745538"/>
            <a:ext cx="9013825" cy="181657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lvl1pPr>
              <a:defRPr/>
            </a:lvl1pPr>
          </a:lstStyle>
          <a:p>
            <a:endParaRPr lang="en-AU"/>
          </a:p>
        </p:txBody>
      </p:sp>
      <p:sp>
        <p:nvSpPr>
          <p:cNvPr id="6" name="Footer Placeholder 5"/>
          <p:cNvSpPr>
            <a:spLocks noGrp="1"/>
          </p:cNvSpPr>
          <p:nvPr>
            <p:ph type="ftr" sz="quarter" idx="11"/>
          </p:nvPr>
        </p:nvSpPr>
        <p:spPr/>
        <p:txBody>
          <a:bodyPr/>
          <a:lstStyle>
            <a:lvl1pPr>
              <a:defRPr/>
            </a:lvl1pPr>
          </a:lstStyle>
          <a:p>
            <a:endParaRPr lang="en-AU"/>
          </a:p>
        </p:txBody>
      </p:sp>
      <p:sp>
        <p:nvSpPr>
          <p:cNvPr id="7" name="Slide Number Placeholder 6"/>
          <p:cNvSpPr>
            <a:spLocks noGrp="1"/>
          </p:cNvSpPr>
          <p:nvPr>
            <p:ph type="sldNum" sz="quarter" idx="12"/>
          </p:nvPr>
        </p:nvSpPr>
        <p:spPr/>
        <p:txBody>
          <a:bodyPr/>
          <a:lstStyle>
            <a:lvl1pPr>
              <a:defRPr/>
            </a:lvl1pPr>
          </a:lstStyle>
          <a:p>
            <a:fld id="{E29988C0-1522-4152-805D-265CC5B13E56}" type="slidenum">
              <a:rPr lang="en-AU"/>
              <a:pPr/>
              <a:t>‹#›</a:t>
            </a:fld>
            <a:endParaRPr lang="en-AU"/>
          </a:p>
        </p:txBody>
      </p:sp>
    </p:spTree>
    <p:extLst>
      <p:ext uri="{BB962C8B-B14F-4D97-AF65-F5344CB8AC3E}">
        <p14:creationId xmlns:p14="http://schemas.microsoft.com/office/powerpoint/2010/main" val="2473723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73200" y="1611313"/>
            <a:ext cx="18446750" cy="5853112"/>
          </a:xfrm>
        </p:spPr>
        <p:txBody>
          <a:bodyPr/>
          <a:lstStyle/>
          <a:p>
            <a:r>
              <a:rPr lang="en-US" smtClean="0"/>
              <a:t>Click to edit Master title style</a:t>
            </a:r>
            <a:endParaRPr lang="en-CA"/>
          </a:p>
        </p:txBody>
      </p:sp>
      <p:sp>
        <p:nvSpPr>
          <p:cNvPr id="3" name="Text Placeholder 2"/>
          <p:cNvSpPr>
            <a:spLocks noGrp="1"/>
          </p:cNvSpPr>
          <p:nvPr>
            <p:ph type="body" idx="1"/>
          </p:nvPr>
        </p:nvSpPr>
        <p:spPr>
          <a:xfrm>
            <a:off x="1473200" y="7421563"/>
            <a:ext cx="9048750" cy="36369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73200" y="11058525"/>
            <a:ext cx="9048750" cy="16265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10828338" y="7421563"/>
            <a:ext cx="9091612" cy="36369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10828338" y="11058525"/>
            <a:ext cx="9091612" cy="16265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lvl1pPr>
              <a:defRPr/>
            </a:lvl1pPr>
          </a:lstStyle>
          <a:p>
            <a:endParaRPr lang="en-AU"/>
          </a:p>
        </p:txBody>
      </p:sp>
      <p:sp>
        <p:nvSpPr>
          <p:cNvPr id="8" name="Footer Placeholder 7"/>
          <p:cNvSpPr>
            <a:spLocks noGrp="1"/>
          </p:cNvSpPr>
          <p:nvPr>
            <p:ph type="ftr" sz="quarter" idx="11"/>
          </p:nvPr>
        </p:nvSpPr>
        <p:spPr/>
        <p:txBody>
          <a:bodyPr/>
          <a:lstStyle>
            <a:lvl1pPr>
              <a:defRPr/>
            </a:lvl1pPr>
          </a:lstStyle>
          <a:p>
            <a:endParaRPr lang="en-AU"/>
          </a:p>
        </p:txBody>
      </p:sp>
      <p:sp>
        <p:nvSpPr>
          <p:cNvPr id="9" name="Slide Number Placeholder 8"/>
          <p:cNvSpPr>
            <a:spLocks noGrp="1"/>
          </p:cNvSpPr>
          <p:nvPr>
            <p:ph type="sldNum" sz="quarter" idx="12"/>
          </p:nvPr>
        </p:nvSpPr>
        <p:spPr/>
        <p:txBody>
          <a:bodyPr/>
          <a:lstStyle>
            <a:lvl1pPr>
              <a:defRPr/>
            </a:lvl1pPr>
          </a:lstStyle>
          <a:p>
            <a:fld id="{FDAE2FA9-8BF7-49CF-A77D-FBC74B9C6D0E}" type="slidenum">
              <a:rPr lang="en-AU"/>
              <a:pPr/>
              <a:t>‹#›</a:t>
            </a:fld>
            <a:endParaRPr lang="en-AU"/>
          </a:p>
        </p:txBody>
      </p:sp>
    </p:spTree>
    <p:extLst>
      <p:ext uri="{BB962C8B-B14F-4D97-AF65-F5344CB8AC3E}">
        <p14:creationId xmlns:p14="http://schemas.microsoft.com/office/powerpoint/2010/main" val="14944373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lvl1pPr>
              <a:defRPr/>
            </a:lvl1pPr>
          </a:lstStyle>
          <a:p>
            <a:endParaRPr lang="en-AU"/>
          </a:p>
        </p:txBody>
      </p:sp>
      <p:sp>
        <p:nvSpPr>
          <p:cNvPr id="4" name="Footer Placeholder 3"/>
          <p:cNvSpPr>
            <a:spLocks noGrp="1"/>
          </p:cNvSpPr>
          <p:nvPr>
            <p:ph type="ftr" sz="quarter" idx="11"/>
          </p:nvPr>
        </p:nvSpPr>
        <p:spPr/>
        <p:txBody>
          <a:bodyPr/>
          <a:lstStyle>
            <a:lvl1pPr>
              <a:defRPr/>
            </a:lvl1pPr>
          </a:lstStyle>
          <a:p>
            <a:endParaRPr lang="en-AU"/>
          </a:p>
        </p:txBody>
      </p:sp>
      <p:sp>
        <p:nvSpPr>
          <p:cNvPr id="5" name="Slide Number Placeholder 4"/>
          <p:cNvSpPr>
            <a:spLocks noGrp="1"/>
          </p:cNvSpPr>
          <p:nvPr>
            <p:ph type="sldNum" sz="quarter" idx="12"/>
          </p:nvPr>
        </p:nvSpPr>
        <p:spPr/>
        <p:txBody>
          <a:bodyPr/>
          <a:lstStyle>
            <a:lvl1pPr>
              <a:defRPr/>
            </a:lvl1pPr>
          </a:lstStyle>
          <a:p>
            <a:fld id="{500A320E-FBA6-43DA-8D12-49201960CB1A}" type="slidenum">
              <a:rPr lang="en-AU"/>
              <a:pPr/>
              <a:t>‹#›</a:t>
            </a:fld>
            <a:endParaRPr lang="en-AU"/>
          </a:p>
        </p:txBody>
      </p:sp>
    </p:spTree>
    <p:extLst>
      <p:ext uri="{BB962C8B-B14F-4D97-AF65-F5344CB8AC3E}">
        <p14:creationId xmlns:p14="http://schemas.microsoft.com/office/powerpoint/2010/main" val="7953538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AU"/>
          </a:p>
        </p:txBody>
      </p:sp>
      <p:sp>
        <p:nvSpPr>
          <p:cNvPr id="3" name="Footer Placeholder 2"/>
          <p:cNvSpPr>
            <a:spLocks noGrp="1"/>
          </p:cNvSpPr>
          <p:nvPr>
            <p:ph type="ftr" sz="quarter" idx="11"/>
          </p:nvPr>
        </p:nvSpPr>
        <p:spPr/>
        <p:txBody>
          <a:bodyPr/>
          <a:lstStyle>
            <a:lvl1pPr>
              <a:defRPr/>
            </a:lvl1pPr>
          </a:lstStyle>
          <a:p>
            <a:endParaRPr lang="en-AU"/>
          </a:p>
        </p:txBody>
      </p:sp>
      <p:sp>
        <p:nvSpPr>
          <p:cNvPr id="4" name="Slide Number Placeholder 3"/>
          <p:cNvSpPr>
            <a:spLocks noGrp="1"/>
          </p:cNvSpPr>
          <p:nvPr>
            <p:ph type="sldNum" sz="quarter" idx="12"/>
          </p:nvPr>
        </p:nvSpPr>
        <p:spPr/>
        <p:txBody>
          <a:bodyPr/>
          <a:lstStyle>
            <a:lvl1pPr>
              <a:defRPr/>
            </a:lvl1pPr>
          </a:lstStyle>
          <a:p>
            <a:fld id="{8C92C8EF-B0AA-4998-B819-564ED95B5508}" type="slidenum">
              <a:rPr lang="en-AU"/>
              <a:pPr/>
              <a:t>‹#›</a:t>
            </a:fld>
            <a:endParaRPr lang="en-AU"/>
          </a:p>
        </p:txBody>
      </p:sp>
    </p:spTree>
    <p:extLst>
      <p:ext uri="{BB962C8B-B14F-4D97-AF65-F5344CB8AC3E}">
        <p14:creationId xmlns:p14="http://schemas.microsoft.com/office/powerpoint/2010/main" val="17944295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3200" y="2017713"/>
            <a:ext cx="6897688" cy="7064375"/>
          </a:xfrm>
        </p:spPr>
        <p:txBody>
          <a:bodyPr anchor="b"/>
          <a:lstStyle>
            <a:lvl1pPr>
              <a:defRPr sz="3200"/>
            </a:lvl1pPr>
          </a:lstStyle>
          <a:p>
            <a:r>
              <a:rPr lang="en-US" smtClean="0"/>
              <a:t>Click to edit Master title style</a:t>
            </a:r>
            <a:endParaRPr lang="en-CA"/>
          </a:p>
        </p:txBody>
      </p:sp>
      <p:sp>
        <p:nvSpPr>
          <p:cNvPr id="3" name="Content Placeholder 2"/>
          <p:cNvSpPr>
            <a:spLocks noGrp="1"/>
          </p:cNvSpPr>
          <p:nvPr>
            <p:ph idx="1"/>
          </p:nvPr>
        </p:nvSpPr>
        <p:spPr>
          <a:xfrm>
            <a:off x="9093200" y="4359275"/>
            <a:ext cx="10826750" cy="215153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1473200" y="9082088"/>
            <a:ext cx="6897688" cy="168275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AU"/>
          </a:p>
        </p:txBody>
      </p:sp>
      <p:sp>
        <p:nvSpPr>
          <p:cNvPr id="6" name="Footer Placeholder 5"/>
          <p:cNvSpPr>
            <a:spLocks noGrp="1"/>
          </p:cNvSpPr>
          <p:nvPr>
            <p:ph type="ftr" sz="quarter" idx="11"/>
          </p:nvPr>
        </p:nvSpPr>
        <p:spPr/>
        <p:txBody>
          <a:bodyPr/>
          <a:lstStyle>
            <a:lvl1pPr>
              <a:defRPr/>
            </a:lvl1pPr>
          </a:lstStyle>
          <a:p>
            <a:endParaRPr lang="en-AU"/>
          </a:p>
        </p:txBody>
      </p:sp>
      <p:sp>
        <p:nvSpPr>
          <p:cNvPr id="7" name="Slide Number Placeholder 6"/>
          <p:cNvSpPr>
            <a:spLocks noGrp="1"/>
          </p:cNvSpPr>
          <p:nvPr>
            <p:ph type="sldNum" sz="quarter" idx="12"/>
          </p:nvPr>
        </p:nvSpPr>
        <p:spPr/>
        <p:txBody>
          <a:bodyPr/>
          <a:lstStyle>
            <a:lvl1pPr>
              <a:defRPr/>
            </a:lvl1pPr>
          </a:lstStyle>
          <a:p>
            <a:fld id="{3A9599E6-24C3-4B36-B2A1-63C2988AC9AD}" type="slidenum">
              <a:rPr lang="en-AU"/>
              <a:pPr/>
              <a:t>‹#›</a:t>
            </a:fld>
            <a:endParaRPr lang="en-AU"/>
          </a:p>
        </p:txBody>
      </p:sp>
    </p:spTree>
    <p:extLst>
      <p:ext uri="{BB962C8B-B14F-4D97-AF65-F5344CB8AC3E}">
        <p14:creationId xmlns:p14="http://schemas.microsoft.com/office/powerpoint/2010/main" val="11228894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3200" y="2017713"/>
            <a:ext cx="6897688" cy="7064375"/>
          </a:xfrm>
        </p:spPr>
        <p:txBody>
          <a:bodyPr anchor="b"/>
          <a:lstStyle>
            <a:lvl1pPr>
              <a:defRPr sz="3200"/>
            </a:lvl1pPr>
          </a:lstStyle>
          <a:p>
            <a:r>
              <a:rPr lang="en-US" smtClean="0"/>
              <a:t>Click to edit Master title style</a:t>
            </a:r>
            <a:endParaRPr lang="en-CA"/>
          </a:p>
        </p:txBody>
      </p:sp>
      <p:sp>
        <p:nvSpPr>
          <p:cNvPr id="3" name="Picture Placeholder 2"/>
          <p:cNvSpPr>
            <a:spLocks noGrp="1"/>
          </p:cNvSpPr>
          <p:nvPr>
            <p:ph type="pic" idx="1"/>
          </p:nvPr>
        </p:nvSpPr>
        <p:spPr>
          <a:xfrm>
            <a:off x="9093200" y="4359275"/>
            <a:ext cx="10826750" cy="2151538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1473200" y="9082088"/>
            <a:ext cx="6897688" cy="168275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AU"/>
          </a:p>
        </p:txBody>
      </p:sp>
      <p:sp>
        <p:nvSpPr>
          <p:cNvPr id="6" name="Footer Placeholder 5"/>
          <p:cNvSpPr>
            <a:spLocks noGrp="1"/>
          </p:cNvSpPr>
          <p:nvPr>
            <p:ph type="ftr" sz="quarter" idx="11"/>
          </p:nvPr>
        </p:nvSpPr>
        <p:spPr/>
        <p:txBody>
          <a:bodyPr/>
          <a:lstStyle>
            <a:lvl1pPr>
              <a:defRPr/>
            </a:lvl1pPr>
          </a:lstStyle>
          <a:p>
            <a:endParaRPr lang="en-AU"/>
          </a:p>
        </p:txBody>
      </p:sp>
      <p:sp>
        <p:nvSpPr>
          <p:cNvPr id="7" name="Slide Number Placeholder 6"/>
          <p:cNvSpPr>
            <a:spLocks noGrp="1"/>
          </p:cNvSpPr>
          <p:nvPr>
            <p:ph type="sldNum" sz="quarter" idx="12"/>
          </p:nvPr>
        </p:nvSpPr>
        <p:spPr/>
        <p:txBody>
          <a:bodyPr/>
          <a:lstStyle>
            <a:lvl1pPr>
              <a:defRPr/>
            </a:lvl1pPr>
          </a:lstStyle>
          <a:p>
            <a:fld id="{82F355AB-CC8B-416F-A0E3-08D7AB75F441}" type="slidenum">
              <a:rPr lang="en-AU"/>
              <a:pPr/>
              <a:t>‹#›</a:t>
            </a:fld>
            <a:endParaRPr lang="en-AU"/>
          </a:p>
        </p:txBody>
      </p:sp>
    </p:spTree>
    <p:extLst>
      <p:ext uri="{BB962C8B-B14F-4D97-AF65-F5344CB8AC3E}">
        <p14:creationId xmlns:p14="http://schemas.microsoft.com/office/powerpoint/2010/main" val="26844389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603375" y="2690813"/>
            <a:ext cx="18180050" cy="5043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15900" tIns="107950" rIns="215900" bIns="107950" numCol="1" anchor="ctr" anchorCtr="0" compatLnSpc="1">
            <a:prstTxWarp prst="textNoShape">
              <a:avLst/>
            </a:prstTxWarp>
          </a:bodyPr>
          <a:lstStyle/>
          <a:p>
            <a:pPr lvl="0"/>
            <a:r>
              <a:rPr lang="en-AU" smtClean="0"/>
              <a:t>Click to edit Master title style</a:t>
            </a:r>
          </a:p>
        </p:txBody>
      </p:sp>
      <p:sp>
        <p:nvSpPr>
          <p:cNvPr id="1027" name="Rectangle 3"/>
          <p:cNvSpPr>
            <a:spLocks noGrp="1" noChangeArrowheads="1"/>
          </p:cNvSpPr>
          <p:nvPr>
            <p:ph type="body" idx="1"/>
          </p:nvPr>
        </p:nvSpPr>
        <p:spPr bwMode="auto">
          <a:xfrm>
            <a:off x="1603375" y="8745538"/>
            <a:ext cx="18180050" cy="1816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15900" tIns="107950" rIns="215900" bIns="107950" numCol="1" anchor="t" anchorCtr="0" compatLnSpc="1">
            <a:prstTxWarp prst="textNoShape">
              <a:avLst/>
            </a:prstTxWarp>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p>
        </p:txBody>
      </p:sp>
      <p:sp>
        <p:nvSpPr>
          <p:cNvPr id="1028" name="Rectangle 4"/>
          <p:cNvSpPr>
            <a:spLocks noGrp="1" noChangeArrowheads="1"/>
          </p:cNvSpPr>
          <p:nvPr>
            <p:ph type="dt" sz="half" idx="2"/>
          </p:nvPr>
        </p:nvSpPr>
        <p:spPr bwMode="auto">
          <a:xfrm>
            <a:off x="1603375" y="27582813"/>
            <a:ext cx="4456113" cy="2019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15900" tIns="107950" rIns="215900" bIns="107950" numCol="1" anchor="ctr" anchorCtr="0" compatLnSpc="1">
            <a:prstTxWarp prst="textNoShape">
              <a:avLst/>
            </a:prstTxWarp>
          </a:bodyPr>
          <a:lstStyle>
            <a:lvl1pPr defTabSz="5002213">
              <a:defRPr sz="3300" u="none">
                <a:latin typeface="+mn-lt"/>
              </a:defRPr>
            </a:lvl1pPr>
          </a:lstStyle>
          <a:p>
            <a:endParaRPr lang="en-AU"/>
          </a:p>
        </p:txBody>
      </p:sp>
      <p:sp>
        <p:nvSpPr>
          <p:cNvPr id="1029" name="Rectangle 5"/>
          <p:cNvSpPr>
            <a:spLocks noGrp="1" noChangeArrowheads="1"/>
          </p:cNvSpPr>
          <p:nvPr>
            <p:ph type="ftr" sz="quarter" idx="3"/>
          </p:nvPr>
        </p:nvSpPr>
        <p:spPr bwMode="auto">
          <a:xfrm>
            <a:off x="7305675" y="27582813"/>
            <a:ext cx="6775450" cy="2019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15900" tIns="107950" rIns="215900" bIns="107950" numCol="1" anchor="ctr" anchorCtr="0" compatLnSpc="1">
            <a:prstTxWarp prst="textNoShape">
              <a:avLst/>
            </a:prstTxWarp>
          </a:bodyPr>
          <a:lstStyle>
            <a:lvl1pPr algn="ctr" defTabSz="5002213">
              <a:defRPr sz="3300" u="none">
                <a:latin typeface="+mn-lt"/>
              </a:defRPr>
            </a:lvl1pPr>
          </a:lstStyle>
          <a:p>
            <a:endParaRPr lang="en-AU"/>
          </a:p>
        </p:txBody>
      </p:sp>
      <p:sp>
        <p:nvSpPr>
          <p:cNvPr id="1030" name="Rectangle 6"/>
          <p:cNvSpPr>
            <a:spLocks noGrp="1" noChangeArrowheads="1"/>
          </p:cNvSpPr>
          <p:nvPr>
            <p:ph type="sldNum" sz="quarter" idx="4"/>
          </p:nvPr>
        </p:nvSpPr>
        <p:spPr bwMode="auto">
          <a:xfrm>
            <a:off x="15327313" y="27582813"/>
            <a:ext cx="4456112" cy="2019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15900" tIns="107950" rIns="215900" bIns="107950" numCol="1" anchor="ctr" anchorCtr="0" compatLnSpc="1">
            <a:prstTxWarp prst="textNoShape">
              <a:avLst/>
            </a:prstTxWarp>
          </a:bodyPr>
          <a:lstStyle>
            <a:lvl1pPr algn="r" defTabSz="5002213">
              <a:defRPr sz="3300" u="none">
                <a:latin typeface="+mn-lt"/>
              </a:defRPr>
            </a:lvl1pPr>
          </a:lstStyle>
          <a:p>
            <a:fld id="{7899FF83-F74C-4FBC-88EA-1577ECE3A717}" type="slidenum">
              <a:rPr lang="en-AU"/>
              <a:pPr/>
              <a:t>‹#›</a:t>
            </a:fld>
            <a:endParaRPr lang="en-A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5002213" rtl="0" eaLnBrk="0" fontAlgn="base" hangingPunct="0">
        <a:spcBef>
          <a:spcPct val="0"/>
        </a:spcBef>
        <a:spcAft>
          <a:spcPct val="0"/>
        </a:spcAft>
        <a:defRPr sz="10400" kern="1200">
          <a:solidFill>
            <a:schemeClr val="tx2"/>
          </a:solidFill>
          <a:latin typeface="+mj-lt"/>
          <a:ea typeface="+mj-ea"/>
          <a:cs typeface="+mj-cs"/>
        </a:defRPr>
      </a:lvl1pPr>
      <a:lvl2pPr algn="ctr" defTabSz="5002213" rtl="0" eaLnBrk="0" fontAlgn="base" hangingPunct="0">
        <a:spcBef>
          <a:spcPct val="0"/>
        </a:spcBef>
        <a:spcAft>
          <a:spcPct val="0"/>
        </a:spcAft>
        <a:defRPr sz="10400">
          <a:solidFill>
            <a:schemeClr val="tx2"/>
          </a:solidFill>
          <a:latin typeface="Times New Roman" panose="02020603050405020304" pitchFamily="18" charset="0"/>
        </a:defRPr>
      </a:lvl2pPr>
      <a:lvl3pPr algn="ctr" defTabSz="5002213" rtl="0" eaLnBrk="0" fontAlgn="base" hangingPunct="0">
        <a:spcBef>
          <a:spcPct val="0"/>
        </a:spcBef>
        <a:spcAft>
          <a:spcPct val="0"/>
        </a:spcAft>
        <a:defRPr sz="10400">
          <a:solidFill>
            <a:schemeClr val="tx2"/>
          </a:solidFill>
          <a:latin typeface="Times New Roman" panose="02020603050405020304" pitchFamily="18" charset="0"/>
        </a:defRPr>
      </a:lvl3pPr>
      <a:lvl4pPr algn="ctr" defTabSz="5002213" rtl="0" eaLnBrk="0" fontAlgn="base" hangingPunct="0">
        <a:spcBef>
          <a:spcPct val="0"/>
        </a:spcBef>
        <a:spcAft>
          <a:spcPct val="0"/>
        </a:spcAft>
        <a:defRPr sz="10400">
          <a:solidFill>
            <a:schemeClr val="tx2"/>
          </a:solidFill>
          <a:latin typeface="Times New Roman" panose="02020603050405020304" pitchFamily="18" charset="0"/>
        </a:defRPr>
      </a:lvl4pPr>
      <a:lvl5pPr algn="ctr" defTabSz="5002213" rtl="0" eaLnBrk="0" fontAlgn="base" hangingPunct="0">
        <a:spcBef>
          <a:spcPct val="0"/>
        </a:spcBef>
        <a:spcAft>
          <a:spcPct val="0"/>
        </a:spcAft>
        <a:defRPr sz="10400">
          <a:solidFill>
            <a:schemeClr val="tx2"/>
          </a:solidFill>
          <a:latin typeface="Times New Roman" panose="02020603050405020304" pitchFamily="18" charset="0"/>
        </a:defRPr>
      </a:lvl5pPr>
      <a:lvl6pPr marL="457200" algn="ctr" defTabSz="5002213" rtl="0" eaLnBrk="0" fontAlgn="base" hangingPunct="0">
        <a:spcBef>
          <a:spcPct val="0"/>
        </a:spcBef>
        <a:spcAft>
          <a:spcPct val="0"/>
        </a:spcAft>
        <a:defRPr sz="10400">
          <a:solidFill>
            <a:schemeClr val="tx2"/>
          </a:solidFill>
          <a:latin typeface="Times New Roman" panose="02020603050405020304" pitchFamily="18" charset="0"/>
        </a:defRPr>
      </a:lvl6pPr>
      <a:lvl7pPr marL="914400" algn="ctr" defTabSz="5002213" rtl="0" eaLnBrk="0" fontAlgn="base" hangingPunct="0">
        <a:spcBef>
          <a:spcPct val="0"/>
        </a:spcBef>
        <a:spcAft>
          <a:spcPct val="0"/>
        </a:spcAft>
        <a:defRPr sz="10400">
          <a:solidFill>
            <a:schemeClr val="tx2"/>
          </a:solidFill>
          <a:latin typeface="Times New Roman" panose="02020603050405020304" pitchFamily="18" charset="0"/>
        </a:defRPr>
      </a:lvl7pPr>
      <a:lvl8pPr marL="1371600" algn="ctr" defTabSz="5002213" rtl="0" eaLnBrk="0" fontAlgn="base" hangingPunct="0">
        <a:spcBef>
          <a:spcPct val="0"/>
        </a:spcBef>
        <a:spcAft>
          <a:spcPct val="0"/>
        </a:spcAft>
        <a:defRPr sz="10400">
          <a:solidFill>
            <a:schemeClr val="tx2"/>
          </a:solidFill>
          <a:latin typeface="Times New Roman" panose="02020603050405020304" pitchFamily="18" charset="0"/>
        </a:defRPr>
      </a:lvl8pPr>
      <a:lvl9pPr marL="1828800" algn="ctr" defTabSz="5002213" rtl="0" eaLnBrk="0" fontAlgn="base" hangingPunct="0">
        <a:spcBef>
          <a:spcPct val="0"/>
        </a:spcBef>
        <a:spcAft>
          <a:spcPct val="0"/>
        </a:spcAft>
        <a:defRPr sz="10400">
          <a:solidFill>
            <a:schemeClr val="tx2"/>
          </a:solidFill>
          <a:latin typeface="Times New Roman" panose="02020603050405020304" pitchFamily="18" charset="0"/>
        </a:defRPr>
      </a:lvl9pPr>
    </p:titleStyle>
    <p:bodyStyle>
      <a:lvl1pPr marL="801688" indent="-801688" algn="l" defTabSz="5002213" rtl="0" eaLnBrk="0" fontAlgn="base" hangingPunct="0">
        <a:spcBef>
          <a:spcPct val="20000"/>
        </a:spcBef>
        <a:spcAft>
          <a:spcPct val="0"/>
        </a:spcAft>
        <a:buChar char="•"/>
        <a:defRPr sz="7500" kern="1200">
          <a:solidFill>
            <a:schemeClr val="tx1"/>
          </a:solidFill>
          <a:latin typeface="+mn-lt"/>
          <a:ea typeface="+mn-ea"/>
          <a:cs typeface="+mn-cs"/>
        </a:defRPr>
      </a:lvl1pPr>
      <a:lvl2pPr marL="1738313" indent="-668338" algn="l" defTabSz="5002213" rtl="0" eaLnBrk="0" fontAlgn="base" hangingPunct="0">
        <a:spcBef>
          <a:spcPct val="20000"/>
        </a:spcBef>
        <a:spcAft>
          <a:spcPct val="0"/>
        </a:spcAft>
        <a:buChar char="–"/>
        <a:defRPr sz="6600" kern="1200">
          <a:solidFill>
            <a:schemeClr val="tx1"/>
          </a:solidFill>
          <a:latin typeface="+mn-lt"/>
          <a:ea typeface="+mn-ea"/>
          <a:cs typeface="+mn-cs"/>
        </a:defRPr>
      </a:lvl2pPr>
      <a:lvl3pPr marL="2673350" indent="-534988" algn="l" defTabSz="5002213" rtl="0" eaLnBrk="0" fontAlgn="base" hangingPunct="0">
        <a:spcBef>
          <a:spcPct val="20000"/>
        </a:spcBef>
        <a:spcAft>
          <a:spcPct val="0"/>
        </a:spcAft>
        <a:buChar char="•"/>
        <a:defRPr sz="5600" kern="1200">
          <a:solidFill>
            <a:schemeClr val="tx1"/>
          </a:solidFill>
          <a:latin typeface="+mn-lt"/>
          <a:ea typeface="+mn-ea"/>
          <a:cs typeface="+mn-cs"/>
        </a:defRPr>
      </a:lvl3pPr>
      <a:lvl4pPr marL="3741738" indent="-533400" algn="l" defTabSz="5002213" rtl="0" eaLnBrk="0" fontAlgn="base" hangingPunct="0">
        <a:spcBef>
          <a:spcPct val="20000"/>
        </a:spcBef>
        <a:spcAft>
          <a:spcPct val="0"/>
        </a:spcAft>
        <a:buChar char="–"/>
        <a:defRPr sz="4700" kern="1200">
          <a:solidFill>
            <a:schemeClr val="tx1"/>
          </a:solidFill>
          <a:latin typeface="+mn-lt"/>
          <a:ea typeface="+mn-ea"/>
          <a:cs typeface="+mn-cs"/>
        </a:defRPr>
      </a:lvl4pPr>
      <a:lvl5pPr marL="4811713" indent="-534988" algn="l" defTabSz="5002213" rtl="0" eaLnBrk="0" fontAlgn="base" hangingPunct="0">
        <a:spcBef>
          <a:spcPct val="20000"/>
        </a:spcBef>
        <a:spcAft>
          <a:spcPct val="0"/>
        </a:spcAft>
        <a:buChar char="•"/>
        <a:defRPr sz="4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6" name="Rectangle 144"/>
          <p:cNvSpPr>
            <a:spLocks noChangeArrowheads="1"/>
          </p:cNvSpPr>
          <p:nvPr/>
        </p:nvSpPr>
        <p:spPr bwMode="auto">
          <a:xfrm>
            <a:off x="1431925" y="1422400"/>
            <a:ext cx="18532475" cy="2419350"/>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3150" name="Rectangle 78"/>
          <p:cNvSpPr>
            <a:spLocks noChangeArrowheads="1"/>
          </p:cNvSpPr>
          <p:nvPr/>
        </p:nvSpPr>
        <p:spPr bwMode="auto">
          <a:xfrm>
            <a:off x="1431925" y="5308600"/>
            <a:ext cx="18532475" cy="20770850"/>
          </a:xfrm>
          <a:prstGeom prst="rect">
            <a:avLst/>
          </a:prstGeom>
          <a:solidFill>
            <a:srgbClr val="FFFFF3"/>
          </a:solidFill>
          <a:ln>
            <a:noFill/>
          </a:ln>
          <a:effectLst/>
        </p:spPr>
        <p:txBody>
          <a:bodyPr wrap="none" anchor="ctr"/>
          <a:lstStyle/>
          <a:p>
            <a:endParaRPr lang="en-CA"/>
          </a:p>
        </p:txBody>
      </p:sp>
      <p:sp>
        <p:nvSpPr>
          <p:cNvPr id="3205" name="Rectangle 133"/>
          <p:cNvSpPr>
            <a:spLocks noChangeArrowheads="1"/>
          </p:cNvSpPr>
          <p:nvPr/>
        </p:nvSpPr>
        <p:spPr bwMode="auto">
          <a:xfrm>
            <a:off x="1431925" y="26079450"/>
            <a:ext cx="18530888" cy="2800350"/>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3075" name="Rectangle 3"/>
          <p:cNvSpPr>
            <a:spLocks noChangeAspect="1" noChangeArrowheads="1"/>
          </p:cNvSpPr>
          <p:nvPr/>
        </p:nvSpPr>
        <p:spPr bwMode="auto">
          <a:xfrm>
            <a:off x="3262313" y="1435576"/>
            <a:ext cx="14870112" cy="2308966"/>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a:r>
              <a:rPr lang="en-AU" sz="4800" b="1" u="none" dirty="0" smtClean="0">
                <a:solidFill>
                  <a:schemeClr val="bg1"/>
                </a:solidFill>
              </a:rPr>
              <a:t>Numerical Characterization of Ultrasound Elastography for the Early Detection of Deep Tissue Injuries</a:t>
            </a:r>
            <a:endParaRPr lang="en-AU" sz="4800" b="1" u="none" dirty="0">
              <a:solidFill>
                <a:schemeClr val="bg1"/>
              </a:solidFill>
            </a:endParaRPr>
          </a:p>
        </p:txBody>
      </p:sp>
      <p:sp>
        <p:nvSpPr>
          <p:cNvPr id="3152" name="Text Box 80"/>
          <p:cNvSpPr txBox="1">
            <a:spLocks noChangeArrowheads="1"/>
          </p:cNvSpPr>
          <p:nvPr/>
        </p:nvSpPr>
        <p:spPr bwMode="auto">
          <a:xfrm>
            <a:off x="1693194" y="5638800"/>
            <a:ext cx="8402637" cy="60939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n-US" sz="4000" u="none" dirty="0" smtClean="0">
                <a:cs typeface="Arial" panose="020B0604020202020204" pitchFamily="34" charset="0"/>
              </a:rPr>
              <a:t>Deep Tissue Injuries</a:t>
            </a:r>
          </a:p>
          <a:p>
            <a:pPr algn="just">
              <a:spcBef>
                <a:spcPct val="50000"/>
              </a:spcBef>
            </a:pPr>
            <a:r>
              <a:rPr lang="en-US" u="none" dirty="0" smtClean="0">
                <a:latin typeface="Times New Roman" panose="02020603050405020304" pitchFamily="18" charset="0"/>
              </a:rPr>
              <a:t>Deep tissue injuries are secondary wounds often suffered by people with limited mobility such as those with spinal cord injuries and the elderly and represent a severe health burden to both patients and the health-care system. These injuries are currently classified as a type of pressure ulcer, with the major distinction that they form at the bone-muscle interface and tunnel toward the surface of the skin. Due to the nature of their formation, a major hurdle to treating these injuries is the lack of any clinical detection ability</a:t>
            </a:r>
            <a:r>
              <a:rPr lang="en-US" u="none" dirty="0" smtClean="0">
                <a:latin typeface="Cambria" panose="02040503050406030204" pitchFamily="18" charset="0"/>
              </a:rPr>
              <a:t>—by progressing undetected, deep tissue injuries can form large open wounds which are prone to infection and complications.</a:t>
            </a:r>
          </a:p>
        </p:txBody>
      </p:sp>
      <p:sp>
        <p:nvSpPr>
          <p:cNvPr id="3160" name="Text Box 88"/>
          <p:cNvSpPr txBox="1">
            <a:spLocks noChangeArrowheads="1"/>
          </p:cNvSpPr>
          <p:nvPr/>
        </p:nvSpPr>
        <p:spPr bwMode="auto">
          <a:xfrm>
            <a:off x="10699750" y="5638800"/>
            <a:ext cx="8402638" cy="45858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n-US" sz="4000" u="none" dirty="0" smtClean="0">
                <a:cs typeface="Arial" panose="020B0604020202020204" pitchFamily="34" charset="0"/>
              </a:rPr>
              <a:t>Numerical Characterization</a:t>
            </a:r>
          </a:p>
          <a:p>
            <a:pPr algn="just">
              <a:spcBef>
                <a:spcPct val="50000"/>
              </a:spcBef>
            </a:pPr>
            <a:r>
              <a:rPr lang="en-US" u="none" dirty="0" smtClean="0">
                <a:latin typeface="Times New Roman" panose="02020603050405020304" pitchFamily="18" charset="0"/>
              </a:rPr>
              <a:t>Through k-space pseudo-spectral simulations of acoustic radiation forces and finite-element models of soft tissue deformation coupled with image processing techniques, a wide array of deep tissue injury models were investigated through parametric analysis. Key parameters included both deep tissue injury lesion properties as well as elastography device-design parameters.</a:t>
            </a:r>
            <a:endParaRPr lang="en-US" u="none" dirty="0">
              <a:latin typeface="Times New Roman" panose="02020603050405020304" pitchFamily="18" charset="0"/>
            </a:endParaRPr>
          </a:p>
          <a:p>
            <a:pPr algn="just">
              <a:spcBef>
                <a:spcPct val="50000"/>
              </a:spcBef>
            </a:pPr>
            <a:endParaRPr lang="en-US" u="none" dirty="0">
              <a:latin typeface="Times New Roman" panose="02020603050405020304" pitchFamily="18" charset="0"/>
            </a:endParaRPr>
          </a:p>
        </p:txBody>
      </p:sp>
      <p:graphicFrame>
        <p:nvGraphicFramePr>
          <p:cNvPr id="3303" name="Group 231"/>
          <p:cNvGraphicFramePr>
            <a:graphicFrameLocks noGrp="1"/>
          </p:cNvGraphicFramePr>
          <p:nvPr>
            <p:extLst>
              <p:ext uri="{D42A27DB-BD31-4B8C-83A1-F6EECF244321}">
                <p14:modId xmlns:p14="http://schemas.microsoft.com/office/powerpoint/2010/main" val="710486618"/>
              </p:ext>
            </p:extLst>
          </p:nvPr>
        </p:nvGraphicFramePr>
        <p:xfrm>
          <a:off x="1433513" y="3841750"/>
          <a:ext cx="18530887" cy="1467485"/>
        </p:xfrm>
        <a:graphic>
          <a:graphicData uri="http://schemas.openxmlformats.org/drawingml/2006/table">
            <a:tbl>
              <a:tblPr/>
              <a:tblGrid>
                <a:gridCol w="4796185"/>
                <a:gridCol w="1944216"/>
                <a:gridCol w="1656184"/>
                <a:gridCol w="10134302"/>
              </a:tblGrid>
              <a:tr h="644525">
                <a:tc>
                  <a:txBody>
                    <a:bodyPr/>
                    <a:lstStyle>
                      <a:lvl1pPr defTabSz="5002213">
                        <a:spcBef>
                          <a:spcPct val="20000"/>
                        </a:spcBef>
                        <a:defRPr sz="6900">
                          <a:solidFill>
                            <a:schemeClr val="tx1"/>
                          </a:solidFill>
                          <a:latin typeface="Times New Roman" panose="02020603050405020304" pitchFamily="18" charset="0"/>
                        </a:defRPr>
                      </a:lvl1pPr>
                      <a:lvl2pPr marL="1069975" defTabSz="5002213">
                        <a:spcBef>
                          <a:spcPct val="20000"/>
                        </a:spcBef>
                        <a:defRPr sz="6000">
                          <a:solidFill>
                            <a:schemeClr val="tx1"/>
                          </a:solidFill>
                          <a:latin typeface="Times New Roman" panose="02020603050405020304" pitchFamily="18" charset="0"/>
                        </a:defRPr>
                      </a:lvl2pPr>
                      <a:lvl3pPr marL="2138363" defTabSz="5002213">
                        <a:spcBef>
                          <a:spcPct val="20000"/>
                        </a:spcBef>
                        <a:defRPr sz="5000">
                          <a:solidFill>
                            <a:schemeClr val="tx1"/>
                          </a:solidFill>
                          <a:latin typeface="Times New Roman" panose="02020603050405020304" pitchFamily="18" charset="0"/>
                        </a:defRPr>
                      </a:lvl3pPr>
                      <a:lvl4pPr marL="3208338" defTabSz="5002213">
                        <a:spcBef>
                          <a:spcPct val="20000"/>
                        </a:spcBef>
                        <a:defRPr sz="4300">
                          <a:solidFill>
                            <a:schemeClr val="tx1"/>
                          </a:solidFill>
                          <a:latin typeface="Times New Roman" panose="02020603050405020304" pitchFamily="18" charset="0"/>
                        </a:defRPr>
                      </a:lvl4pPr>
                      <a:lvl5pPr marL="4276725" defTabSz="5002213">
                        <a:spcBef>
                          <a:spcPct val="20000"/>
                        </a:spcBef>
                        <a:defRPr sz="4300">
                          <a:solidFill>
                            <a:schemeClr val="tx1"/>
                          </a:solidFill>
                          <a:latin typeface="Times New Roman" panose="02020603050405020304" pitchFamily="18" charset="0"/>
                        </a:defRPr>
                      </a:lvl5pPr>
                      <a:lvl6pPr marL="4733925" defTabSz="5002213" eaLnBrk="0" fontAlgn="base" hangingPunct="0">
                        <a:spcBef>
                          <a:spcPct val="20000"/>
                        </a:spcBef>
                        <a:spcAft>
                          <a:spcPct val="0"/>
                        </a:spcAft>
                        <a:defRPr sz="4300">
                          <a:solidFill>
                            <a:schemeClr val="tx1"/>
                          </a:solidFill>
                          <a:latin typeface="Times New Roman" panose="02020603050405020304" pitchFamily="18" charset="0"/>
                        </a:defRPr>
                      </a:lvl6pPr>
                      <a:lvl7pPr marL="5191125" defTabSz="5002213" eaLnBrk="0" fontAlgn="base" hangingPunct="0">
                        <a:spcBef>
                          <a:spcPct val="20000"/>
                        </a:spcBef>
                        <a:spcAft>
                          <a:spcPct val="0"/>
                        </a:spcAft>
                        <a:defRPr sz="4300">
                          <a:solidFill>
                            <a:schemeClr val="tx1"/>
                          </a:solidFill>
                          <a:latin typeface="Times New Roman" panose="02020603050405020304" pitchFamily="18" charset="0"/>
                        </a:defRPr>
                      </a:lvl7pPr>
                      <a:lvl8pPr marL="5648325" defTabSz="5002213" eaLnBrk="0" fontAlgn="base" hangingPunct="0">
                        <a:spcBef>
                          <a:spcPct val="20000"/>
                        </a:spcBef>
                        <a:spcAft>
                          <a:spcPct val="0"/>
                        </a:spcAft>
                        <a:defRPr sz="4300">
                          <a:solidFill>
                            <a:schemeClr val="tx1"/>
                          </a:solidFill>
                          <a:latin typeface="Times New Roman" panose="02020603050405020304" pitchFamily="18" charset="0"/>
                        </a:defRPr>
                      </a:lvl8pPr>
                      <a:lvl9pPr marL="6105525" defTabSz="5002213" eaLnBrk="0" fontAlgn="base" hangingPunct="0">
                        <a:spcBef>
                          <a:spcPct val="20000"/>
                        </a:spcBef>
                        <a:spcAft>
                          <a:spcPct val="0"/>
                        </a:spcAft>
                        <a:defRPr sz="4300">
                          <a:solidFill>
                            <a:schemeClr val="tx1"/>
                          </a:solidFill>
                          <a:latin typeface="Times New Roman" panose="02020603050405020304" pitchFamily="18" charset="0"/>
                        </a:defRPr>
                      </a:lvl9pPr>
                    </a:lstStyle>
                    <a:p>
                      <a:pPr marL="0" marR="0" lvl="0" indent="0" algn="l" defTabSz="5002213" rtl="0" eaLnBrk="0" fontAlgn="base" latinLnBrk="0" hangingPunct="0">
                        <a:lnSpc>
                          <a:spcPct val="100000"/>
                        </a:lnSpc>
                        <a:spcBef>
                          <a:spcPct val="20000"/>
                        </a:spcBef>
                        <a:spcAft>
                          <a:spcPct val="0"/>
                        </a:spcAft>
                        <a:buClrTx/>
                        <a:buSzTx/>
                        <a:buFontTx/>
                        <a:buNone/>
                        <a:tabLst/>
                      </a:pPr>
                      <a:r>
                        <a:rPr kumimoji="0" lang="en-US" sz="3600" b="0" i="0" u="none" strike="noStrike" cap="none" normalizeH="0" baseline="0" dirty="0" smtClean="0">
                          <a:ln>
                            <a:noFill/>
                          </a:ln>
                          <a:solidFill>
                            <a:schemeClr val="tx1"/>
                          </a:solidFill>
                          <a:effectLst/>
                          <a:latin typeface="Arial" panose="020B0604020202020204" pitchFamily="34" charset="0"/>
                        </a:rPr>
                        <a:t>Name</a:t>
                      </a:r>
                    </a:p>
                  </a:txBody>
                  <a:tcPr marL="2743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lvl1pPr defTabSz="5002213">
                        <a:spcBef>
                          <a:spcPct val="20000"/>
                        </a:spcBef>
                        <a:defRPr sz="6900">
                          <a:solidFill>
                            <a:schemeClr val="tx1"/>
                          </a:solidFill>
                          <a:latin typeface="Times New Roman" panose="02020603050405020304" pitchFamily="18" charset="0"/>
                        </a:defRPr>
                      </a:lvl1pPr>
                      <a:lvl2pPr marL="1069975" defTabSz="5002213">
                        <a:spcBef>
                          <a:spcPct val="20000"/>
                        </a:spcBef>
                        <a:defRPr sz="6000">
                          <a:solidFill>
                            <a:schemeClr val="tx1"/>
                          </a:solidFill>
                          <a:latin typeface="Times New Roman" panose="02020603050405020304" pitchFamily="18" charset="0"/>
                        </a:defRPr>
                      </a:lvl2pPr>
                      <a:lvl3pPr marL="2138363" defTabSz="5002213">
                        <a:spcBef>
                          <a:spcPct val="20000"/>
                        </a:spcBef>
                        <a:defRPr sz="5000">
                          <a:solidFill>
                            <a:schemeClr val="tx1"/>
                          </a:solidFill>
                          <a:latin typeface="Times New Roman" panose="02020603050405020304" pitchFamily="18" charset="0"/>
                        </a:defRPr>
                      </a:lvl3pPr>
                      <a:lvl4pPr marL="3208338" defTabSz="5002213">
                        <a:spcBef>
                          <a:spcPct val="20000"/>
                        </a:spcBef>
                        <a:defRPr sz="4300">
                          <a:solidFill>
                            <a:schemeClr val="tx1"/>
                          </a:solidFill>
                          <a:latin typeface="Times New Roman" panose="02020603050405020304" pitchFamily="18" charset="0"/>
                        </a:defRPr>
                      </a:lvl4pPr>
                      <a:lvl5pPr marL="4276725" defTabSz="5002213">
                        <a:spcBef>
                          <a:spcPct val="20000"/>
                        </a:spcBef>
                        <a:defRPr sz="4300">
                          <a:solidFill>
                            <a:schemeClr val="tx1"/>
                          </a:solidFill>
                          <a:latin typeface="Times New Roman" panose="02020603050405020304" pitchFamily="18" charset="0"/>
                        </a:defRPr>
                      </a:lvl5pPr>
                      <a:lvl6pPr marL="4733925" defTabSz="5002213" eaLnBrk="0" fontAlgn="base" hangingPunct="0">
                        <a:spcBef>
                          <a:spcPct val="20000"/>
                        </a:spcBef>
                        <a:spcAft>
                          <a:spcPct val="0"/>
                        </a:spcAft>
                        <a:defRPr sz="4300">
                          <a:solidFill>
                            <a:schemeClr val="tx1"/>
                          </a:solidFill>
                          <a:latin typeface="Times New Roman" panose="02020603050405020304" pitchFamily="18" charset="0"/>
                        </a:defRPr>
                      </a:lvl6pPr>
                      <a:lvl7pPr marL="5191125" defTabSz="5002213" eaLnBrk="0" fontAlgn="base" hangingPunct="0">
                        <a:spcBef>
                          <a:spcPct val="20000"/>
                        </a:spcBef>
                        <a:spcAft>
                          <a:spcPct val="0"/>
                        </a:spcAft>
                        <a:defRPr sz="4300">
                          <a:solidFill>
                            <a:schemeClr val="tx1"/>
                          </a:solidFill>
                          <a:latin typeface="Times New Roman" panose="02020603050405020304" pitchFamily="18" charset="0"/>
                        </a:defRPr>
                      </a:lvl7pPr>
                      <a:lvl8pPr marL="5648325" defTabSz="5002213" eaLnBrk="0" fontAlgn="base" hangingPunct="0">
                        <a:spcBef>
                          <a:spcPct val="20000"/>
                        </a:spcBef>
                        <a:spcAft>
                          <a:spcPct val="0"/>
                        </a:spcAft>
                        <a:defRPr sz="4300">
                          <a:solidFill>
                            <a:schemeClr val="tx1"/>
                          </a:solidFill>
                          <a:latin typeface="Times New Roman" panose="02020603050405020304" pitchFamily="18" charset="0"/>
                        </a:defRPr>
                      </a:lvl8pPr>
                      <a:lvl9pPr marL="6105525" defTabSz="5002213" eaLnBrk="0" fontAlgn="base" hangingPunct="0">
                        <a:spcBef>
                          <a:spcPct val="20000"/>
                        </a:spcBef>
                        <a:spcAft>
                          <a:spcPct val="0"/>
                        </a:spcAft>
                        <a:defRPr sz="4300">
                          <a:solidFill>
                            <a:schemeClr val="tx1"/>
                          </a:solidFill>
                          <a:latin typeface="Times New Roman" panose="02020603050405020304" pitchFamily="18" charset="0"/>
                        </a:defRPr>
                      </a:lvl9pPr>
                    </a:lstStyle>
                    <a:p>
                      <a:pPr marL="0" marR="0" lvl="0" indent="0" algn="l" defTabSz="5002213" rtl="0" eaLnBrk="0" fontAlgn="base" latinLnBrk="0" hangingPunct="0">
                        <a:lnSpc>
                          <a:spcPct val="100000"/>
                        </a:lnSpc>
                        <a:spcBef>
                          <a:spcPct val="20000"/>
                        </a:spcBef>
                        <a:spcAft>
                          <a:spcPct val="0"/>
                        </a:spcAft>
                        <a:buClrTx/>
                        <a:buSzTx/>
                        <a:buFontTx/>
                        <a:buNone/>
                        <a:tabLst/>
                      </a:pPr>
                      <a:r>
                        <a:rPr kumimoji="0" lang="en-US" sz="3600" b="0" i="0" u="none" strike="noStrike" cap="none" normalizeH="0" baseline="0" smtClean="0">
                          <a:ln>
                            <a:noFill/>
                          </a:ln>
                          <a:solidFill>
                            <a:schemeClr val="tx1"/>
                          </a:solidFill>
                          <a:effectLst/>
                          <a:latin typeface="Arial" panose="020B0604020202020204" pitchFamily="34" charset="0"/>
                        </a:rPr>
                        <a:t>Degree</a:t>
                      </a:r>
                    </a:p>
                  </a:txBody>
                  <a:tcPr marL="2743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lvl1pPr defTabSz="5002213">
                        <a:spcBef>
                          <a:spcPct val="20000"/>
                        </a:spcBef>
                        <a:defRPr sz="6900">
                          <a:solidFill>
                            <a:schemeClr val="tx1"/>
                          </a:solidFill>
                          <a:latin typeface="Times New Roman" panose="02020603050405020304" pitchFamily="18" charset="0"/>
                        </a:defRPr>
                      </a:lvl1pPr>
                      <a:lvl2pPr marL="1069975" defTabSz="5002213">
                        <a:spcBef>
                          <a:spcPct val="20000"/>
                        </a:spcBef>
                        <a:defRPr sz="6000">
                          <a:solidFill>
                            <a:schemeClr val="tx1"/>
                          </a:solidFill>
                          <a:latin typeface="Times New Roman" panose="02020603050405020304" pitchFamily="18" charset="0"/>
                        </a:defRPr>
                      </a:lvl2pPr>
                      <a:lvl3pPr marL="2138363" defTabSz="5002213">
                        <a:spcBef>
                          <a:spcPct val="20000"/>
                        </a:spcBef>
                        <a:defRPr sz="5000">
                          <a:solidFill>
                            <a:schemeClr val="tx1"/>
                          </a:solidFill>
                          <a:latin typeface="Times New Roman" panose="02020603050405020304" pitchFamily="18" charset="0"/>
                        </a:defRPr>
                      </a:lvl3pPr>
                      <a:lvl4pPr marL="3208338" defTabSz="5002213">
                        <a:spcBef>
                          <a:spcPct val="20000"/>
                        </a:spcBef>
                        <a:defRPr sz="4300">
                          <a:solidFill>
                            <a:schemeClr val="tx1"/>
                          </a:solidFill>
                          <a:latin typeface="Times New Roman" panose="02020603050405020304" pitchFamily="18" charset="0"/>
                        </a:defRPr>
                      </a:lvl4pPr>
                      <a:lvl5pPr marL="4276725" defTabSz="5002213">
                        <a:spcBef>
                          <a:spcPct val="20000"/>
                        </a:spcBef>
                        <a:defRPr sz="4300">
                          <a:solidFill>
                            <a:schemeClr val="tx1"/>
                          </a:solidFill>
                          <a:latin typeface="Times New Roman" panose="02020603050405020304" pitchFamily="18" charset="0"/>
                        </a:defRPr>
                      </a:lvl5pPr>
                      <a:lvl6pPr marL="4733925" defTabSz="5002213" eaLnBrk="0" fontAlgn="base" hangingPunct="0">
                        <a:spcBef>
                          <a:spcPct val="20000"/>
                        </a:spcBef>
                        <a:spcAft>
                          <a:spcPct val="0"/>
                        </a:spcAft>
                        <a:defRPr sz="4300">
                          <a:solidFill>
                            <a:schemeClr val="tx1"/>
                          </a:solidFill>
                          <a:latin typeface="Times New Roman" panose="02020603050405020304" pitchFamily="18" charset="0"/>
                        </a:defRPr>
                      </a:lvl6pPr>
                      <a:lvl7pPr marL="5191125" defTabSz="5002213" eaLnBrk="0" fontAlgn="base" hangingPunct="0">
                        <a:spcBef>
                          <a:spcPct val="20000"/>
                        </a:spcBef>
                        <a:spcAft>
                          <a:spcPct val="0"/>
                        </a:spcAft>
                        <a:defRPr sz="4300">
                          <a:solidFill>
                            <a:schemeClr val="tx1"/>
                          </a:solidFill>
                          <a:latin typeface="Times New Roman" panose="02020603050405020304" pitchFamily="18" charset="0"/>
                        </a:defRPr>
                      </a:lvl7pPr>
                      <a:lvl8pPr marL="5648325" defTabSz="5002213" eaLnBrk="0" fontAlgn="base" hangingPunct="0">
                        <a:spcBef>
                          <a:spcPct val="20000"/>
                        </a:spcBef>
                        <a:spcAft>
                          <a:spcPct val="0"/>
                        </a:spcAft>
                        <a:defRPr sz="4300">
                          <a:solidFill>
                            <a:schemeClr val="tx1"/>
                          </a:solidFill>
                          <a:latin typeface="Times New Roman" panose="02020603050405020304" pitchFamily="18" charset="0"/>
                        </a:defRPr>
                      </a:lvl8pPr>
                      <a:lvl9pPr marL="6105525" defTabSz="5002213" eaLnBrk="0" fontAlgn="base" hangingPunct="0">
                        <a:spcBef>
                          <a:spcPct val="20000"/>
                        </a:spcBef>
                        <a:spcAft>
                          <a:spcPct val="0"/>
                        </a:spcAft>
                        <a:defRPr sz="4300">
                          <a:solidFill>
                            <a:schemeClr val="tx1"/>
                          </a:solidFill>
                          <a:latin typeface="Times New Roman" panose="02020603050405020304" pitchFamily="18" charset="0"/>
                        </a:defRPr>
                      </a:lvl9pPr>
                    </a:lstStyle>
                    <a:p>
                      <a:pPr marL="0" marR="0" lvl="0" indent="0" algn="l" defTabSz="5002213" rtl="0" eaLnBrk="0" fontAlgn="base" latinLnBrk="0" hangingPunct="0">
                        <a:lnSpc>
                          <a:spcPct val="100000"/>
                        </a:lnSpc>
                        <a:spcBef>
                          <a:spcPct val="20000"/>
                        </a:spcBef>
                        <a:spcAft>
                          <a:spcPct val="0"/>
                        </a:spcAft>
                        <a:buClrTx/>
                        <a:buSzTx/>
                        <a:buFontTx/>
                        <a:buNone/>
                        <a:tabLst/>
                      </a:pPr>
                      <a:r>
                        <a:rPr kumimoji="0" lang="en-US" sz="3600" b="0" i="0" u="none" strike="noStrike" cap="none" normalizeH="0" baseline="0" dirty="0" smtClean="0">
                          <a:ln>
                            <a:noFill/>
                          </a:ln>
                          <a:solidFill>
                            <a:schemeClr val="tx1"/>
                          </a:solidFill>
                          <a:effectLst/>
                          <a:latin typeface="Arial" panose="020B0604020202020204" pitchFamily="34" charset="0"/>
                        </a:rPr>
                        <a:t>Year</a:t>
                      </a:r>
                    </a:p>
                  </a:txBody>
                  <a:tcPr marL="2743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lvl1pPr defTabSz="5002213">
                        <a:spcBef>
                          <a:spcPct val="20000"/>
                        </a:spcBef>
                        <a:defRPr sz="6900">
                          <a:solidFill>
                            <a:schemeClr val="tx1"/>
                          </a:solidFill>
                          <a:latin typeface="Times New Roman" panose="02020603050405020304" pitchFamily="18" charset="0"/>
                        </a:defRPr>
                      </a:lvl1pPr>
                      <a:lvl2pPr marL="1069975" defTabSz="5002213">
                        <a:spcBef>
                          <a:spcPct val="20000"/>
                        </a:spcBef>
                        <a:defRPr sz="6000">
                          <a:solidFill>
                            <a:schemeClr val="tx1"/>
                          </a:solidFill>
                          <a:latin typeface="Times New Roman" panose="02020603050405020304" pitchFamily="18" charset="0"/>
                        </a:defRPr>
                      </a:lvl2pPr>
                      <a:lvl3pPr marL="2138363" defTabSz="5002213">
                        <a:spcBef>
                          <a:spcPct val="20000"/>
                        </a:spcBef>
                        <a:defRPr sz="5000">
                          <a:solidFill>
                            <a:schemeClr val="tx1"/>
                          </a:solidFill>
                          <a:latin typeface="Times New Roman" panose="02020603050405020304" pitchFamily="18" charset="0"/>
                        </a:defRPr>
                      </a:lvl3pPr>
                      <a:lvl4pPr marL="3208338" defTabSz="5002213">
                        <a:spcBef>
                          <a:spcPct val="20000"/>
                        </a:spcBef>
                        <a:defRPr sz="4300">
                          <a:solidFill>
                            <a:schemeClr val="tx1"/>
                          </a:solidFill>
                          <a:latin typeface="Times New Roman" panose="02020603050405020304" pitchFamily="18" charset="0"/>
                        </a:defRPr>
                      </a:lvl4pPr>
                      <a:lvl5pPr marL="4276725" defTabSz="5002213">
                        <a:spcBef>
                          <a:spcPct val="20000"/>
                        </a:spcBef>
                        <a:defRPr sz="4300">
                          <a:solidFill>
                            <a:schemeClr val="tx1"/>
                          </a:solidFill>
                          <a:latin typeface="Times New Roman" panose="02020603050405020304" pitchFamily="18" charset="0"/>
                        </a:defRPr>
                      </a:lvl5pPr>
                      <a:lvl6pPr marL="4733925" defTabSz="5002213" eaLnBrk="0" fontAlgn="base" hangingPunct="0">
                        <a:spcBef>
                          <a:spcPct val="20000"/>
                        </a:spcBef>
                        <a:spcAft>
                          <a:spcPct val="0"/>
                        </a:spcAft>
                        <a:defRPr sz="4300">
                          <a:solidFill>
                            <a:schemeClr val="tx1"/>
                          </a:solidFill>
                          <a:latin typeface="Times New Roman" panose="02020603050405020304" pitchFamily="18" charset="0"/>
                        </a:defRPr>
                      </a:lvl6pPr>
                      <a:lvl7pPr marL="5191125" defTabSz="5002213" eaLnBrk="0" fontAlgn="base" hangingPunct="0">
                        <a:spcBef>
                          <a:spcPct val="20000"/>
                        </a:spcBef>
                        <a:spcAft>
                          <a:spcPct val="0"/>
                        </a:spcAft>
                        <a:defRPr sz="4300">
                          <a:solidFill>
                            <a:schemeClr val="tx1"/>
                          </a:solidFill>
                          <a:latin typeface="Times New Roman" panose="02020603050405020304" pitchFamily="18" charset="0"/>
                        </a:defRPr>
                      </a:lvl7pPr>
                      <a:lvl8pPr marL="5648325" defTabSz="5002213" eaLnBrk="0" fontAlgn="base" hangingPunct="0">
                        <a:spcBef>
                          <a:spcPct val="20000"/>
                        </a:spcBef>
                        <a:spcAft>
                          <a:spcPct val="0"/>
                        </a:spcAft>
                        <a:defRPr sz="4300">
                          <a:solidFill>
                            <a:schemeClr val="tx1"/>
                          </a:solidFill>
                          <a:latin typeface="Times New Roman" panose="02020603050405020304" pitchFamily="18" charset="0"/>
                        </a:defRPr>
                      </a:lvl8pPr>
                      <a:lvl9pPr marL="6105525" defTabSz="5002213" eaLnBrk="0" fontAlgn="base" hangingPunct="0">
                        <a:spcBef>
                          <a:spcPct val="20000"/>
                        </a:spcBef>
                        <a:spcAft>
                          <a:spcPct val="0"/>
                        </a:spcAft>
                        <a:defRPr sz="4300">
                          <a:solidFill>
                            <a:schemeClr val="tx1"/>
                          </a:solidFill>
                          <a:latin typeface="Times New Roman" panose="02020603050405020304" pitchFamily="18" charset="0"/>
                        </a:defRPr>
                      </a:lvl9pPr>
                    </a:lstStyle>
                    <a:p>
                      <a:pPr marL="0" marR="0" lvl="0" indent="0" algn="l" defTabSz="5002213" rtl="0" eaLnBrk="0" fontAlgn="base" latinLnBrk="0" hangingPunct="0">
                        <a:lnSpc>
                          <a:spcPct val="100000"/>
                        </a:lnSpc>
                        <a:spcBef>
                          <a:spcPct val="20000"/>
                        </a:spcBef>
                        <a:spcAft>
                          <a:spcPct val="0"/>
                        </a:spcAft>
                        <a:buClrTx/>
                        <a:buSzTx/>
                        <a:buFontTx/>
                        <a:buNone/>
                        <a:tabLst/>
                      </a:pPr>
                      <a:r>
                        <a:rPr kumimoji="0" lang="en-US" sz="3600" b="0" i="0" u="none" strike="noStrike" cap="none" normalizeH="0" baseline="0" dirty="0" smtClean="0">
                          <a:ln>
                            <a:noFill/>
                          </a:ln>
                          <a:solidFill>
                            <a:schemeClr val="tx1"/>
                          </a:solidFill>
                          <a:effectLst/>
                          <a:latin typeface="Arial" panose="020B0604020202020204" pitchFamily="34" charset="0"/>
                        </a:rPr>
                        <a:t>Supervisor or Sponsor</a:t>
                      </a:r>
                    </a:p>
                  </a:txBody>
                  <a:tcPr marL="2743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r>
              <a:tr h="755650">
                <a:tc>
                  <a:txBody>
                    <a:bodyPr/>
                    <a:lstStyle>
                      <a:lvl1pPr defTabSz="5002213">
                        <a:spcBef>
                          <a:spcPct val="20000"/>
                        </a:spcBef>
                        <a:defRPr sz="6900">
                          <a:solidFill>
                            <a:schemeClr val="tx1"/>
                          </a:solidFill>
                          <a:latin typeface="Times New Roman" panose="02020603050405020304" pitchFamily="18" charset="0"/>
                        </a:defRPr>
                      </a:lvl1pPr>
                      <a:lvl2pPr marL="1069975" defTabSz="5002213">
                        <a:spcBef>
                          <a:spcPct val="20000"/>
                        </a:spcBef>
                        <a:defRPr sz="6000">
                          <a:solidFill>
                            <a:schemeClr val="tx1"/>
                          </a:solidFill>
                          <a:latin typeface="Times New Roman" panose="02020603050405020304" pitchFamily="18" charset="0"/>
                        </a:defRPr>
                      </a:lvl2pPr>
                      <a:lvl3pPr marL="2138363" defTabSz="5002213">
                        <a:spcBef>
                          <a:spcPct val="20000"/>
                        </a:spcBef>
                        <a:defRPr sz="5000">
                          <a:solidFill>
                            <a:schemeClr val="tx1"/>
                          </a:solidFill>
                          <a:latin typeface="Times New Roman" panose="02020603050405020304" pitchFamily="18" charset="0"/>
                        </a:defRPr>
                      </a:lvl3pPr>
                      <a:lvl4pPr marL="3208338" defTabSz="5002213">
                        <a:spcBef>
                          <a:spcPct val="20000"/>
                        </a:spcBef>
                        <a:defRPr sz="4300">
                          <a:solidFill>
                            <a:schemeClr val="tx1"/>
                          </a:solidFill>
                          <a:latin typeface="Times New Roman" panose="02020603050405020304" pitchFamily="18" charset="0"/>
                        </a:defRPr>
                      </a:lvl4pPr>
                      <a:lvl5pPr marL="4276725" defTabSz="5002213">
                        <a:spcBef>
                          <a:spcPct val="20000"/>
                        </a:spcBef>
                        <a:defRPr sz="4300">
                          <a:solidFill>
                            <a:schemeClr val="tx1"/>
                          </a:solidFill>
                          <a:latin typeface="Times New Roman" panose="02020603050405020304" pitchFamily="18" charset="0"/>
                        </a:defRPr>
                      </a:lvl5pPr>
                      <a:lvl6pPr marL="4733925" defTabSz="5002213" eaLnBrk="0" fontAlgn="base" hangingPunct="0">
                        <a:spcBef>
                          <a:spcPct val="20000"/>
                        </a:spcBef>
                        <a:spcAft>
                          <a:spcPct val="0"/>
                        </a:spcAft>
                        <a:defRPr sz="4300">
                          <a:solidFill>
                            <a:schemeClr val="tx1"/>
                          </a:solidFill>
                          <a:latin typeface="Times New Roman" panose="02020603050405020304" pitchFamily="18" charset="0"/>
                        </a:defRPr>
                      </a:lvl6pPr>
                      <a:lvl7pPr marL="5191125" defTabSz="5002213" eaLnBrk="0" fontAlgn="base" hangingPunct="0">
                        <a:spcBef>
                          <a:spcPct val="20000"/>
                        </a:spcBef>
                        <a:spcAft>
                          <a:spcPct val="0"/>
                        </a:spcAft>
                        <a:defRPr sz="4300">
                          <a:solidFill>
                            <a:schemeClr val="tx1"/>
                          </a:solidFill>
                          <a:latin typeface="Times New Roman" panose="02020603050405020304" pitchFamily="18" charset="0"/>
                        </a:defRPr>
                      </a:lvl7pPr>
                      <a:lvl8pPr marL="5648325" defTabSz="5002213" eaLnBrk="0" fontAlgn="base" hangingPunct="0">
                        <a:spcBef>
                          <a:spcPct val="20000"/>
                        </a:spcBef>
                        <a:spcAft>
                          <a:spcPct val="0"/>
                        </a:spcAft>
                        <a:defRPr sz="4300">
                          <a:solidFill>
                            <a:schemeClr val="tx1"/>
                          </a:solidFill>
                          <a:latin typeface="Times New Roman" panose="02020603050405020304" pitchFamily="18" charset="0"/>
                        </a:defRPr>
                      </a:lvl8pPr>
                      <a:lvl9pPr marL="6105525" defTabSz="5002213" eaLnBrk="0" fontAlgn="base" hangingPunct="0">
                        <a:spcBef>
                          <a:spcPct val="20000"/>
                        </a:spcBef>
                        <a:spcAft>
                          <a:spcPct val="0"/>
                        </a:spcAft>
                        <a:defRPr sz="4300">
                          <a:solidFill>
                            <a:schemeClr val="tx1"/>
                          </a:solidFill>
                          <a:latin typeface="Times New Roman" panose="02020603050405020304" pitchFamily="18" charset="0"/>
                        </a:defRPr>
                      </a:lvl9pPr>
                    </a:lstStyle>
                    <a:p>
                      <a:pPr marL="0" marR="0" lvl="0" indent="0" algn="l" defTabSz="5002213" rtl="0" eaLnBrk="0" fontAlgn="base" latinLnBrk="0" hangingPunct="0">
                        <a:lnSpc>
                          <a:spcPct val="100000"/>
                        </a:lnSpc>
                        <a:spcBef>
                          <a:spcPct val="20000"/>
                        </a:spcBef>
                        <a:spcAft>
                          <a:spcPct val="0"/>
                        </a:spcAft>
                        <a:buClrTx/>
                        <a:buSzTx/>
                        <a:buFontTx/>
                        <a:buNone/>
                        <a:tabLst/>
                      </a:pPr>
                      <a:r>
                        <a:rPr kumimoji="0" lang="en-US" sz="4800" b="0" i="0" u="none" strike="noStrike" cap="none" normalizeH="0" baseline="0" dirty="0" smtClean="0">
                          <a:ln>
                            <a:noFill/>
                          </a:ln>
                          <a:solidFill>
                            <a:schemeClr val="tx1"/>
                          </a:solidFill>
                          <a:effectLst/>
                          <a:latin typeface="Times New Roman" panose="02020603050405020304" pitchFamily="18" charset="0"/>
                        </a:rPr>
                        <a:t>Kenton Hamaluik</a:t>
                      </a:r>
                    </a:p>
                  </a:txBody>
                  <a:tcPr marL="2743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lvl1pPr defTabSz="5002213">
                        <a:spcBef>
                          <a:spcPct val="20000"/>
                        </a:spcBef>
                        <a:defRPr sz="6900">
                          <a:solidFill>
                            <a:schemeClr val="tx1"/>
                          </a:solidFill>
                          <a:latin typeface="Times New Roman" panose="02020603050405020304" pitchFamily="18" charset="0"/>
                        </a:defRPr>
                      </a:lvl1pPr>
                      <a:lvl2pPr marL="1069975" defTabSz="5002213">
                        <a:spcBef>
                          <a:spcPct val="20000"/>
                        </a:spcBef>
                        <a:defRPr sz="6000">
                          <a:solidFill>
                            <a:schemeClr val="tx1"/>
                          </a:solidFill>
                          <a:latin typeface="Times New Roman" panose="02020603050405020304" pitchFamily="18" charset="0"/>
                        </a:defRPr>
                      </a:lvl2pPr>
                      <a:lvl3pPr marL="2138363" defTabSz="5002213">
                        <a:spcBef>
                          <a:spcPct val="20000"/>
                        </a:spcBef>
                        <a:defRPr sz="5000">
                          <a:solidFill>
                            <a:schemeClr val="tx1"/>
                          </a:solidFill>
                          <a:latin typeface="Times New Roman" panose="02020603050405020304" pitchFamily="18" charset="0"/>
                        </a:defRPr>
                      </a:lvl3pPr>
                      <a:lvl4pPr marL="3208338" defTabSz="5002213">
                        <a:spcBef>
                          <a:spcPct val="20000"/>
                        </a:spcBef>
                        <a:defRPr sz="4300">
                          <a:solidFill>
                            <a:schemeClr val="tx1"/>
                          </a:solidFill>
                          <a:latin typeface="Times New Roman" panose="02020603050405020304" pitchFamily="18" charset="0"/>
                        </a:defRPr>
                      </a:lvl4pPr>
                      <a:lvl5pPr marL="4276725" defTabSz="5002213">
                        <a:spcBef>
                          <a:spcPct val="20000"/>
                        </a:spcBef>
                        <a:defRPr sz="4300">
                          <a:solidFill>
                            <a:schemeClr val="tx1"/>
                          </a:solidFill>
                          <a:latin typeface="Times New Roman" panose="02020603050405020304" pitchFamily="18" charset="0"/>
                        </a:defRPr>
                      </a:lvl5pPr>
                      <a:lvl6pPr marL="4733925" defTabSz="5002213" eaLnBrk="0" fontAlgn="base" hangingPunct="0">
                        <a:spcBef>
                          <a:spcPct val="20000"/>
                        </a:spcBef>
                        <a:spcAft>
                          <a:spcPct val="0"/>
                        </a:spcAft>
                        <a:defRPr sz="4300">
                          <a:solidFill>
                            <a:schemeClr val="tx1"/>
                          </a:solidFill>
                          <a:latin typeface="Times New Roman" panose="02020603050405020304" pitchFamily="18" charset="0"/>
                        </a:defRPr>
                      </a:lvl6pPr>
                      <a:lvl7pPr marL="5191125" defTabSz="5002213" eaLnBrk="0" fontAlgn="base" hangingPunct="0">
                        <a:spcBef>
                          <a:spcPct val="20000"/>
                        </a:spcBef>
                        <a:spcAft>
                          <a:spcPct val="0"/>
                        </a:spcAft>
                        <a:defRPr sz="4300">
                          <a:solidFill>
                            <a:schemeClr val="tx1"/>
                          </a:solidFill>
                          <a:latin typeface="Times New Roman" panose="02020603050405020304" pitchFamily="18" charset="0"/>
                        </a:defRPr>
                      </a:lvl7pPr>
                      <a:lvl8pPr marL="5648325" defTabSz="5002213" eaLnBrk="0" fontAlgn="base" hangingPunct="0">
                        <a:spcBef>
                          <a:spcPct val="20000"/>
                        </a:spcBef>
                        <a:spcAft>
                          <a:spcPct val="0"/>
                        </a:spcAft>
                        <a:defRPr sz="4300">
                          <a:solidFill>
                            <a:schemeClr val="tx1"/>
                          </a:solidFill>
                          <a:latin typeface="Times New Roman" panose="02020603050405020304" pitchFamily="18" charset="0"/>
                        </a:defRPr>
                      </a:lvl8pPr>
                      <a:lvl9pPr marL="6105525" defTabSz="5002213" eaLnBrk="0" fontAlgn="base" hangingPunct="0">
                        <a:spcBef>
                          <a:spcPct val="20000"/>
                        </a:spcBef>
                        <a:spcAft>
                          <a:spcPct val="0"/>
                        </a:spcAft>
                        <a:defRPr sz="4300">
                          <a:solidFill>
                            <a:schemeClr val="tx1"/>
                          </a:solidFill>
                          <a:latin typeface="Times New Roman" panose="02020603050405020304" pitchFamily="18" charset="0"/>
                        </a:defRPr>
                      </a:lvl9pPr>
                    </a:lstStyle>
                    <a:p>
                      <a:pPr marL="0" marR="0" lvl="0" indent="0" algn="l" defTabSz="5002213" rtl="0" eaLnBrk="0" fontAlgn="base" latinLnBrk="0" hangingPunct="0">
                        <a:lnSpc>
                          <a:spcPct val="100000"/>
                        </a:lnSpc>
                        <a:spcBef>
                          <a:spcPct val="20000"/>
                        </a:spcBef>
                        <a:spcAft>
                          <a:spcPct val="0"/>
                        </a:spcAft>
                        <a:buClrTx/>
                        <a:buSzTx/>
                        <a:buFontTx/>
                        <a:buNone/>
                        <a:tabLst/>
                      </a:pPr>
                      <a:r>
                        <a:rPr kumimoji="0" lang="en-US" sz="4800" b="0" i="0" u="none" strike="noStrike" cap="none" normalizeH="0" baseline="0" dirty="0" smtClean="0">
                          <a:ln>
                            <a:noFill/>
                          </a:ln>
                          <a:solidFill>
                            <a:schemeClr val="tx1"/>
                          </a:solidFill>
                          <a:effectLst/>
                          <a:latin typeface="Times New Roman" panose="02020603050405020304" pitchFamily="18" charset="0"/>
                        </a:rPr>
                        <a:t>M.Sc.</a:t>
                      </a:r>
                    </a:p>
                  </a:txBody>
                  <a:tcPr marL="2743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lvl1pPr defTabSz="5002213">
                        <a:spcBef>
                          <a:spcPct val="20000"/>
                        </a:spcBef>
                        <a:defRPr sz="6900">
                          <a:solidFill>
                            <a:schemeClr val="tx1"/>
                          </a:solidFill>
                          <a:latin typeface="Times New Roman" panose="02020603050405020304" pitchFamily="18" charset="0"/>
                        </a:defRPr>
                      </a:lvl1pPr>
                      <a:lvl2pPr marL="1069975" defTabSz="5002213">
                        <a:spcBef>
                          <a:spcPct val="20000"/>
                        </a:spcBef>
                        <a:defRPr sz="6000">
                          <a:solidFill>
                            <a:schemeClr val="tx1"/>
                          </a:solidFill>
                          <a:latin typeface="Times New Roman" panose="02020603050405020304" pitchFamily="18" charset="0"/>
                        </a:defRPr>
                      </a:lvl2pPr>
                      <a:lvl3pPr marL="2138363" defTabSz="5002213">
                        <a:spcBef>
                          <a:spcPct val="20000"/>
                        </a:spcBef>
                        <a:defRPr sz="5000">
                          <a:solidFill>
                            <a:schemeClr val="tx1"/>
                          </a:solidFill>
                          <a:latin typeface="Times New Roman" panose="02020603050405020304" pitchFamily="18" charset="0"/>
                        </a:defRPr>
                      </a:lvl3pPr>
                      <a:lvl4pPr marL="3208338" defTabSz="5002213">
                        <a:spcBef>
                          <a:spcPct val="20000"/>
                        </a:spcBef>
                        <a:defRPr sz="4300">
                          <a:solidFill>
                            <a:schemeClr val="tx1"/>
                          </a:solidFill>
                          <a:latin typeface="Times New Roman" panose="02020603050405020304" pitchFamily="18" charset="0"/>
                        </a:defRPr>
                      </a:lvl4pPr>
                      <a:lvl5pPr marL="4276725" defTabSz="5002213">
                        <a:spcBef>
                          <a:spcPct val="20000"/>
                        </a:spcBef>
                        <a:defRPr sz="4300">
                          <a:solidFill>
                            <a:schemeClr val="tx1"/>
                          </a:solidFill>
                          <a:latin typeface="Times New Roman" panose="02020603050405020304" pitchFamily="18" charset="0"/>
                        </a:defRPr>
                      </a:lvl5pPr>
                      <a:lvl6pPr marL="4733925" defTabSz="5002213" eaLnBrk="0" fontAlgn="base" hangingPunct="0">
                        <a:spcBef>
                          <a:spcPct val="20000"/>
                        </a:spcBef>
                        <a:spcAft>
                          <a:spcPct val="0"/>
                        </a:spcAft>
                        <a:defRPr sz="4300">
                          <a:solidFill>
                            <a:schemeClr val="tx1"/>
                          </a:solidFill>
                          <a:latin typeface="Times New Roman" panose="02020603050405020304" pitchFamily="18" charset="0"/>
                        </a:defRPr>
                      </a:lvl6pPr>
                      <a:lvl7pPr marL="5191125" defTabSz="5002213" eaLnBrk="0" fontAlgn="base" hangingPunct="0">
                        <a:spcBef>
                          <a:spcPct val="20000"/>
                        </a:spcBef>
                        <a:spcAft>
                          <a:spcPct val="0"/>
                        </a:spcAft>
                        <a:defRPr sz="4300">
                          <a:solidFill>
                            <a:schemeClr val="tx1"/>
                          </a:solidFill>
                          <a:latin typeface="Times New Roman" panose="02020603050405020304" pitchFamily="18" charset="0"/>
                        </a:defRPr>
                      </a:lvl7pPr>
                      <a:lvl8pPr marL="5648325" defTabSz="5002213" eaLnBrk="0" fontAlgn="base" hangingPunct="0">
                        <a:spcBef>
                          <a:spcPct val="20000"/>
                        </a:spcBef>
                        <a:spcAft>
                          <a:spcPct val="0"/>
                        </a:spcAft>
                        <a:defRPr sz="4300">
                          <a:solidFill>
                            <a:schemeClr val="tx1"/>
                          </a:solidFill>
                          <a:latin typeface="Times New Roman" panose="02020603050405020304" pitchFamily="18" charset="0"/>
                        </a:defRPr>
                      </a:lvl8pPr>
                      <a:lvl9pPr marL="6105525" defTabSz="5002213" eaLnBrk="0" fontAlgn="base" hangingPunct="0">
                        <a:spcBef>
                          <a:spcPct val="20000"/>
                        </a:spcBef>
                        <a:spcAft>
                          <a:spcPct val="0"/>
                        </a:spcAft>
                        <a:defRPr sz="4300">
                          <a:solidFill>
                            <a:schemeClr val="tx1"/>
                          </a:solidFill>
                          <a:latin typeface="Times New Roman" panose="02020603050405020304" pitchFamily="18" charset="0"/>
                        </a:defRPr>
                      </a:lvl9pPr>
                    </a:lstStyle>
                    <a:p>
                      <a:pPr marL="0" marR="0" lvl="0" indent="0" algn="l" defTabSz="5002213" rtl="0" eaLnBrk="0" fontAlgn="base" latinLnBrk="0" hangingPunct="0">
                        <a:lnSpc>
                          <a:spcPct val="100000"/>
                        </a:lnSpc>
                        <a:spcBef>
                          <a:spcPct val="20000"/>
                        </a:spcBef>
                        <a:spcAft>
                          <a:spcPct val="0"/>
                        </a:spcAft>
                        <a:buClrTx/>
                        <a:buSzTx/>
                        <a:buFontTx/>
                        <a:buNone/>
                        <a:tabLst/>
                      </a:pPr>
                      <a:r>
                        <a:rPr kumimoji="0" lang="en-US" sz="4800" b="0" i="0" u="none" strike="noStrike" cap="none" normalizeH="0" baseline="0" dirty="0" smtClean="0">
                          <a:ln>
                            <a:noFill/>
                          </a:ln>
                          <a:solidFill>
                            <a:schemeClr val="tx1"/>
                          </a:solidFill>
                          <a:effectLst/>
                          <a:latin typeface="Times New Roman" panose="02020603050405020304" pitchFamily="18" charset="0"/>
                        </a:rPr>
                        <a:t>2014</a:t>
                      </a:r>
                    </a:p>
                  </a:txBody>
                  <a:tcPr marL="2743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lvl1pPr defTabSz="5002213">
                        <a:spcBef>
                          <a:spcPct val="20000"/>
                        </a:spcBef>
                        <a:defRPr sz="6900">
                          <a:solidFill>
                            <a:schemeClr val="tx1"/>
                          </a:solidFill>
                          <a:latin typeface="Times New Roman" panose="02020603050405020304" pitchFamily="18" charset="0"/>
                        </a:defRPr>
                      </a:lvl1pPr>
                      <a:lvl2pPr marL="1069975" defTabSz="5002213">
                        <a:spcBef>
                          <a:spcPct val="20000"/>
                        </a:spcBef>
                        <a:defRPr sz="6000">
                          <a:solidFill>
                            <a:schemeClr val="tx1"/>
                          </a:solidFill>
                          <a:latin typeface="Times New Roman" panose="02020603050405020304" pitchFamily="18" charset="0"/>
                        </a:defRPr>
                      </a:lvl2pPr>
                      <a:lvl3pPr marL="2138363" defTabSz="5002213">
                        <a:spcBef>
                          <a:spcPct val="20000"/>
                        </a:spcBef>
                        <a:defRPr sz="5000">
                          <a:solidFill>
                            <a:schemeClr val="tx1"/>
                          </a:solidFill>
                          <a:latin typeface="Times New Roman" panose="02020603050405020304" pitchFamily="18" charset="0"/>
                        </a:defRPr>
                      </a:lvl3pPr>
                      <a:lvl4pPr marL="3208338" defTabSz="5002213">
                        <a:spcBef>
                          <a:spcPct val="20000"/>
                        </a:spcBef>
                        <a:defRPr sz="4300">
                          <a:solidFill>
                            <a:schemeClr val="tx1"/>
                          </a:solidFill>
                          <a:latin typeface="Times New Roman" panose="02020603050405020304" pitchFamily="18" charset="0"/>
                        </a:defRPr>
                      </a:lvl4pPr>
                      <a:lvl5pPr marL="4276725" defTabSz="5002213">
                        <a:spcBef>
                          <a:spcPct val="20000"/>
                        </a:spcBef>
                        <a:defRPr sz="4300">
                          <a:solidFill>
                            <a:schemeClr val="tx1"/>
                          </a:solidFill>
                          <a:latin typeface="Times New Roman" panose="02020603050405020304" pitchFamily="18" charset="0"/>
                        </a:defRPr>
                      </a:lvl5pPr>
                      <a:lvl6pPr marL="4733925" defTabSz="5002213" eaLnBrk="0" fontAlgn="base" hangingPunct="0">
                        <a:spcBef>
                          <a:spcPct val="20000"/>
                        </a:spcBef>
                        <a:spcAft>
                          <a:spcPct val="0"/>
                        </a:spcAft>
                        <a:defRPr sz="4300">
                          <a:solidFill>
                            <a:schemeClr val="tx1"/>
                          </a:solidFill>
                          <a:latin typeface="Times New Roman" panose="02020603050405020304" pitchFamily="18" charset="0"/>
                        </a:defRPr>
                      </a:lvl6pPr>
                      <a:lvl7pPr marL="5191125" defTabSz="5002213" eaLnBrk="0" fontAlgn="base" hangingPunct="0">
                        <a:spcBef>
                          <a:spcPct val="20000"/>
                        </a:spcBef>
                        <a:spcAft>
                          <a:spcPct val="0"/>
                        </a:spcAft>
                        <a:defRPr sz="4300">
                          <a:solidFill>
                            <a:schemeClr val="tx1"/>
                          </a:solidFill>
                          <a:latin typeface="Times New Roman" panose="02020603050405020304" pitchFamily="18" charset="0"/>
                        </a:defRPr>
                      </a:lvl7pPr>
                      <a:lvl8pPr marL="5648325" defTabSz="5002213" eaLnBrk="0" fontAlgn="base" hangingPunct="0">
                        <a:spcBef>
                          <a:spcPct val="20000"/>
                        </a:spcBef>
                        <a:spcAft>
                          <a:spcPct val="0"/>
                        </a:spcAft>
                        <a:defRPr sz="4300">
                          <a:solidFill>
                            <a:schemeClr val="tx1"/>
                          </a:solidFill>
                          <a:latin typeface="Times New Roman" panose="02020603050405020304" pitchFamily="18" charset="0"/>
                        </a:defRPr>
                      </a:lvl8pPr>
                      <a:lvl9pPr marL="6105525" defTabSz="5002213" eaLnBrk="0" fontAlgn="base" hangingPunct="0">
                        <a:spcBef>
                          <a:spcPct val="20000"/>
                        </a:spcBef>
                        <a:spcAft>
                          <a:spcPct val="0"/>
                        </a:spcAft>
                        <a:defRPr sz="4300">
                          <a:solidFill>
                            <a:schemeClr val="tx1"/>
                          </a:solidFill>
                          <a:latin typeface="Times New Roman" panose="02020603050405020304" pitchFamily="18" charset="0"/>
                        </a:defRPr>
                      </a:lvl9pPr>
                    </a:lstStyle>
                    <a:p>
                      <a:pPr marL="0" marR="0" lvl="0" indent="0" algn="l" defTabSz="5002213" rtl="0" eaLnBrk="0" fontAlgn="base" latinLnBrk="0" hangingPunct="0">
                        <a:lnSpc>
                          <a:spcPct val="100000"/>
                        </a:lnSpc>
                        <a:spcBef>
                          <a:spcPct val="20000"/>
                        </a:spcBef>
                        <a:spcAft>
                          <a:spcPct val="0"/>
                        </a:spcAft>
                        <a:buClrTx/>
                        <a:buSzTx/>
                        <a:buFontTx/>
                        <a:buNone/>
                        <a:tabLst/>
                      </a:pPr>
                      <a:r>
                        <a:rPr kumimoji="0" lang="en-US" sz="4800" b="0" i="0" u="none" strike="noStrike" cap="none" normalizeH="0" baseline="0" dirty="0" smtClean="0">
                          <a:ln>
                            <a:noFill/>
                          </a:ln>
                          <a:solidFill>
                            <a:schemeClr val="tx1"/>
                          </a:solidFill>
                          <a:effectLst/>
                          <a:latin typeface="Times New Roman" panose="02020603050405020304" pitchFamily="18" charset="0"/>
                        </a:rPr>
                        <a:t>Dr. W. Moussa &amp; Dr. M. Ferguson-Pell</a:t>
                      </a:r>
                    </a:p>
                  </a:txBody>
                  <a:tcPr marL="2743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DDDDD"/>
                    </a:solidFill>
                  </a:tcPr>
                </a:tc>
              </a:tr>
            </a:tbl>
          </a:graphicData>
        </a:graphic>
      </p:graphicFrame>
      <p:sp>
        <p:nvSpPr>
          <p:cNvPr id="3199" name="Text Box 127"/>
          <p:cNvSpPr txBox="1">
            <a:spLocks noChangeArrowheads="1"/>
          </p:cNvSpPr>
          <p:nvPr/>
        </p:nvSpPr>
        <p:spPr bwMode="auto">
          <a:xfrm>
            <a:off x="10993438" y="26357263"/>
            <a:ext cx="8658225" cy="210502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6600" u="none">
                <a:solidFill>
                  <a:schemeClr val="bg1"/>
                </a:solidFill>
                <a:latin typeface="Times New Roman" panose="02020603050405020304" pitchFamily="18" charset="0"/>
              </a:rPr>
              <a:t>Department of</a:t>
            </a:r>
          </a:p>
          <a:p>
            <a:r>
              <a:rPr lang="en-US" sz="6600" u="none">
                <a:solidFill>
                  <a:schemeClr val="bg1"/>
                </a:solidFill>
                <a:latin typeface="Times New Roman" panose="02020603050405020304" pitchFamily="18" charset="0"/>
              </a:rPr>
              <a:t>Mechanical Engineering</a:t>
            </a:r>
          </a:p>
        </p:txBody>
      </p:sp>
      <p:pic>
        <p:nvPicPr>
          <p:cNvPr id="3312" name="Picture 240" descr="D:\Ken\TEXT\Univ Crest\UA2TXT3A.G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71800" y="26082625"/>
            <a:ext cx="6015038" cy="279717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693191" y="18800986"/>
            <a:ext cx="8402637" cy="7171194"/>
          </a:xfrm>
          <a:prstGeom prst="rect">
            <a:avLst/>
          </a:prstGeom>
        </p:spPr>
        <p:txBody>
          <a:bodyPr wrap="square">
            <a:spAutoFit/>
          </a:bodyPr>
          <a:lstStyle/>
          <a:p>
            <a:pPr algn="just">
              <a:spcBef>
                <a:spcPct val="50000"/>
              </a:spcBef>
            </a:pPr>
            <a:r>
              <a:rPr lang="en-US" sz="4000" u="none" dirty="0" smtClean="0">
                <a:cs typeface="Arial" panose="020B0604020202020204" pitchFamily="34" charset="0"/>
              </a:rPr>
              <a:t>Ultrasound Elastography</a:t>
            </a:r>
          </a:p>
          <a:p>
            <a:pPr algn="just">
              <a:spcBef>
                <a:spcPct val="50000"/>
              </a:spcBef>
            </a:pPr>
            <a:r>
              <a:rPr lang="en-US" u="none" dirty="0">
                <a:cs typeface="Arial" panose="020B0604020202020204" pitchFamily="34" charset="0"/>
              </a:rPr>
              <a:t>Ultrasound elastography is a collection of techniques relating to the use of ultrasound to interrogate tissue stiffness rather than its acoustic properties. These techniques include: quasi-static ultrasound elastography, acoustic radiation force impulse imaging, and shear wave speed quantification. Ultrasound elastography can be used to detect deep tissue injuries as the stiffness of these injuries changes substantially during their formation and progression</a:t>
            </a:r>
            <a:r>
              <a:rPr lang="en-US" u="none" dirty="0" smtClean="0">
                <a:cs typeface="Arial" panose="020B0604020202020204" pitchFamily="34" charset="0"/>
              </a:rPr>
              <a:t>.</a:t>
            </a:r>
          </a:p>
          <a:p>
            <a:pPr algn="just">
              <a:spcBef>
                <a:spcPct val="50000"/>
              </a:spcBef>
            </a:pPr>
            <a:r>
              <a:rPr lang="en-US" u="none" dirty="0" smtClean="0">
                <a:cs typeface="Arial" panose="020B0604020202020204" pitchFamily="34" charset="0"/>
              </a:rPr>
              <a:t>This study was completed to better understand and characterize the use of various modalities of ultrasound elastography toward the early detection and monitoring deep tissue injuries.</a:t>
            </a:r>
            <a:endParaRPr lang="en-US" u="none" dirty="0">
              <a:cs typeface="Arial" panose="020B0604020202020204" pitchFamily="34" charset="0"/>
            </a:endParaRPr>
          </a:p>
        </p:txBody>
      </p:sp>
      <p:sp>
        <p:nvSpPr>
          <p:cNvPr id="47" name="Rectangle 46"/>
          <p:cNvSpPr/>
          <p:nvPr/>
        </p:nvSpPr>
        <p:spPr>
          <a:xfrm>
            <a:off x="1778000" y="18406742"/>
            <a:ext cx="8402637" cy="400110"/>
          </a:xfrm>
          <a:prstGeom prst="rect">
            <a:avLst/>
          </a:prstGeom>
        </p:spPr>
        <p:txBody>
          <a:bodyPr wrap="square">
            <a:spAutoFit/>
          </a:bodyPr>
          <a:lstStyle/>
          <a:p>
            <a:pPr algn="ctr">
              <a:spcBef>
                <a:spcPct val="50000"/>
              </a:spcBef>
            </a:pPr>
            <a:r>
              <a:rPr lang="en-US" sz="2000" u="none" dirty="0" smtClean="0">
                <a:cs typeface="Arial" panose="020B0604020202020204" pitchFamily="34" charset="0"/>
              </a:rPr>
              <a:t>Fig. 1: Schematic of a deep tissue injury</a:t>
            </a:r>
            <a:endParaRPr lang="en-US" sz="2000" u="none" dirty="0">
              <a:cs typeface="Arial" panose="020B0604020202020204" pitchFamily="34"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56933" y="9798516"/>
            <a:ext cx="8054454" cy="3691236"/>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725966" y="9954035"/>
            <a:ext cx="1785155" cy="1284111"/>
          </a:xfrm>
          <a:prstGeom prst="rect">
            <a:avLst/>
          </a:prstGeom>
        </p:spPr>
      </p:pic>
      <p:sp>
        <p:nvSpPr>
          <p:cNvPr id="50" name="Text Box 88"/>
          <p:cNvSpPr txBox="1">
            <a:spLocks noChangeArrowheads="1"/>
          </p:cNvSpPr>
          <p:nvPr/>
        </p:nvSpPr>
        <p:spPr bwMode="auto">
          <a:xfrm>
            <a:off x="10682841" y="13616476"/>
            <a:ext cx="8402638"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u="none" dirty="0" smtClean="0">
                <a:latin typeface="Times New Roman" panose="02020603050405020304" pitchFamily="18" charset="0"/>
              </a:rPr>
              <a:t>Fig. 2: Comparing the numerical characterization of the detection ability of a spherical lesion across the three investigated modalities</a:t>
            </a:r>
            <a:endParaRPr lang="en-US" u="none" dirty="0">
              <a:latin typeface="Times New Roman" panose="02020603050405020304" pitchFamily="18" charset="0"/>
            </a:endParaRPr>
          </a:p>
          <a:p>
            <a:pPr algn="ctr">
              <a:spcBef>
                <a:spcPct val="50000"/>
              </a:spcBef>
            </a:pPr>
            <a:endParaRPr lang="en-US" u="none" dirty="0">
              <a:latin typeface="Times New Roman" panose="02020603050405020304" pitchFamily="18" charset="0"/>
            </a:endParaRPr>
          </a:p>
        </p:txBody>
      </p:sp>
      <p:sp>
        <p:nvSpPr>
          <p:cNvPr id="51" name="Text Box 88"/>
          <p:cNvSpPr txBox="1">
            <a:spLocks noChangeArrowheads="1"/>
          </p:cNvSpPr>
          <p:nvPr/>
        </p:nvSpPr>
        <p:spPr bwMode="auto">
          <a:xfrm>
            <a:off x="10699750" y="15013450"/>
            <a:ext cx="8402638" cy="3724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n-US" sz="4000" u="none" dirty="0" smtClean="0">
                <a:cs typeface="Arial" panose="020B0604020202020204" pitchFamily="34" charset="0"/>
              </a:rPr>
              <a:t>Experimental Validation</a:t>
            </a:r>
          </a:p>
          <a:p>
            <a:pPr algn="just">
              <a:spcBef>
                <a:spcPct val="50000"/>
              </a:spcBef>
            </a:pPr>
            <a:r>
              <a:rPr lang="en-US" u="none" dirty="0" smtClean="0">
                <a:latin typeface="Times New Roman" panose="02020603050405020304" pitchFamily="18" charset="0"/>
              </a:rPr>
              <a:t>Numerical simulations have limited use without experimental validations. To this end, a Siemens ACUSON S2000™ ultrasound machine was used to compare simulation results in all three imaging modalities to a parametrically-similar gel phantom.</a:t>
            </a:r>
            <a:endParaRPr lang="en-US" u="none" dirty="0">
              <a:latin typeface="Times New Roman" panose="02020603050405020304" pitchFamily="18" charset="0"/>
            </a:endParaRPr>
          </a:p>
          <a:p>
            <a:pPr algn="just">
              <a:spcBef>
                <a:spcPct val="50000"/>
              </a:spcBef>
            </a:pPr>
            <a:endParaRPr lang="en-US" u="none" dirty="0">
              <a:latin typeface="Times New Roman" panose="02020603050405020304" pitchFamily="18" charset="0"/>
            </a:endParaRPr>
          </a:p>
        </p:txBody>
      </p:sp>
      <p:sp>
        <p:nvSpPr>
          <p:cNvPr id="52" name="Text Box 88"/>
          <p:cNvSpPr txBox="1">
            <a:spLocks noChangeArrowheads="1"/>
          </p:cNvSpPr>
          <p:nvPr/>
        </p:nvSpPr>
        <p:spPr bwMode="auto">
          <a:xfrm>
            <a:off x="10703371" y="23292978"/>
            <a:ext cx="8402638" cy="3293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n-US" sz="4000" u="none" dirty="0" smtClean="0">
                <a:cs typeface="Arial" panose="020B0604020202020204" pitchFamily="34" charset="0"/>
              </a:rPr>
              <a:t>Conclusions</a:t>
            </a:r>
          </a:p>
          <a:p>
            <a:pPr algn="just">
              <a:spcBef>
                <a:spcPct val="50000"/>
              </a:spcBef>
            </a:pPr>
            <a:r>
              <a:rPr lang="en-US" u="none" dirty="0" smtClean="0">
                <a:latin typeface="Times New Roman" panose="02020603050405020304" pitchFamily="18" charset="0"/>
              </a:rPr>
              <a:t>Ultrasound elastography </a:t>
            </a:r>
            <a:r>
              <a:rPr lang="en-US" b="1" u="none" dirty="0" smtClean="0">
                <a:latin typeface="Times New Roman" panose="02020603050405020304" pitchFamily="18" charset="0"/>
              </a:rPr>
              <a:t>is</a:t>
            </a:r>
            <a:r>
              <a:rPr lang="en-US" u="none" dirty="0" smtClean="0">
                <a:latin typeface="Times New Roman" panose="02020603050405020304" pitchFamily="18" charset="0"/>
              </a:rPr>
              <a:t> capable of detecting and monitoring formative and progressive deep tissue injury lesions, albeit with some challenges. Future work should involve studies in animals and humans.</a:t>
            </a:r>
            <a:endParaRPr lang="en-US" u="none" dirty="0">
              <a:latin typeface="Times New Roman" panose="02020603050405020304" pitchFamily="18" charset="0"/>
            </a:endParaRPr>
          </a:p>
          <a:p>
            <a:pPr algn="just">
              <a:spcBef>
                <a:spcPct val="50000"/>
              </a:spcBef>
            </a:pPr>
            <a:endParaRPr lang="en-US" u="none" dirty="0">
              <a:latin typeface="Times New Roman" panose="02020603050405020304" pitchFamily="18" charset="0"/>
            </a:endParaRPr>
          </a:p>
        </p:txBody>
      </p:sp>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931841" y="18171644"/>
            <a:ext cx="5904638" cy="4245129"/>
          </a:xfrm>
          <a:prstGeom prst="rect">
            <a:avLst/>
          </a:prstGeom>
        </p:spPr>
      </p:pic>
      <p:sp>
        <p:nvSpPr>
          <p:cNvPr id="54" name="Text Box 88"/>
          <p:cNvSpPr txBox="1">
            <a:spLocks noChangeArrowheads="1"/>
          </p:cNvSpPr>
          <p:nvPr/>
        </p:nvSpPr>
        <p:spPr bwMode="auto">
          <a:xfrm>
            <a:off x="10694354" y="22466291"/>
            <a:ext cx="8402638"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u="none" dirty="0" smtClean="0">
                <a:latin typeface="Times New Roman" panose="02020603050405020304" pitchFamily="18" charset="0"/>
              </a:rPr>
              <a:t>Fig. 3: Experimental setup used to validate the simulation results.</a:t>
            </a:r>
            <a:endParaRPr lang="en-US" u="none" dirty="0">
              <a:latin typeface="Times New Roman" panose="02020603050405020304" pitchFamily="18" charset="0"/>
            </a:endParaRPr>
          </a:p>
        </p:txBody>
      </p:sp>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635867" y="11779372"/>
            <a:ext cx="6517283" cy="6517283"/>
          </a:xfrm>
          <a:prstGeom prst="rect">
            <a:avLst/>
          </a:prstGeom>
        </p:spPr>
      </p:pic>
    </p:spTree>
  </p:cSld>
  <p:clrMapOvr>
    <a:masterClrMapping/>
  </p:clrMapOvr>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AU" sz="2800" b="0" i="0" u="sng"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AU" sz="2800" b="0" i="0" u="sng"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Blank Presentation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D:\winapp\msoffice\Templates\Blank Presentation.pot</Template>
  <TotalTime>7551</TotalTime>
  <Words>417</Words>
  <Application>Microsoft Office PowerPoint</Application>
  <PresentationFormat>Custom</PresentationFormat>
  <Paragraphs>25</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Times New Roman</vt:lpstr>
      <vt:lpstr>Arial</vt:lpstr>
      <vt:lpstr>Blank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Julian Murphy</dc:creator>
  <cp:lastModifiedBy>Kenton Hamaluik</cp:lastModifiedBy>
  <cp:revision>139</cp:revision>
  <cp:lastPrinted>2000-01-28T22:35:58Z</cp:lastPrinted>
  <dcterms:created xsi:type="dcterms:W3CDTF">1995-06-17T23:31:02Z</dcterms:created>
  <dcterms:modified xsi:type="dcterms:W3CDTF">2014-06-23T04:16:39Z</dcterms:modified>
</cp:coreProperties>
</file>