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Anaheim"/>
      <p:regular r:id="rId33"/>
      <p:bold r:id="rId34"/>
    </p:embeddedFont>
    <p:embeddedFont>
      <p:font typeface="Julius Sans One"/>
      <p:regular r:id="rId35"/>
    </p:embeddedFont>
    <p:embeddedFont>
      <p:font typeface="Abel"/>
      <p:regular r:id="rId36"/>
    </p:embeddedFont>
    <p:embeddedFont>
      <p:font typeface="Lexen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005A3D-3470-43A1-B35B-ACDB725519F0}">
  <a:tblStyle styleId="{19005A3D-3470-43A1-B35B-ACDB725519F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naheim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JuliusSansOne-regular.fntdata"/><Relationship Id="rId12" Type="http://schemas.openxmlformats.org/officeDocument/2006/relationships/slide" Target="slides/slide7.xml"/><Relationship Id="rId34" Type="http://schemas.openxmlformats.org/officeDocument/2006/relationships/font" Target="fonts/Anaheim-bold.fntdata"/><Relationship Id="rId15" Type="http://schemas.openxmlformats.org/officeDocument/2006/relationships/slide" Target="slides/slide10.xml"/><Relationship Id="rId37" Type="http://schemas.openxmlformats.org/officeDocument/2006/relationships/font" Target="fonts/Lexend-regular.fntdata"/><Relationship Id="rId14" Type="http://schemas.openxmlformats.org/officeDocument/2006/relationships/slide" Target="slides/slide9.xml"/><Relationship Id="rId36" Type="http://schemas.openxmlformats.org/officeDocument/2006/relationships/font" Target="fonts/Abel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exen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2f611f20c55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2f611f20c55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2f611f20c55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1" name="Google Shape;2231;g2f611f20c5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g2f611f20c55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7" name="Google Shape;2237;g2f611f20c55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g2f611f20c55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3" name="Google Shape;2243;g2f611f20c55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9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2f611f20c55_1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2f611f20c55_1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5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2f611f20c55_1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2f611f20c55_1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2f611f20c55_1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2f611f20c55_1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7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2f611f20c55_1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2f611f20c55_1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3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g2f611f20c55_1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5" name="Google Shape;2345;g2f611f20c55_1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9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2f611f20c55_1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1" name="Google Shape;2351;g2f611f20c55_1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g2f67435b6b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7" name="Google Shape;2357;g2f67435b6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g2f67435b6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3" name="Google Shape;2363;g2f67435b6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7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g2f67435b6b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9" name="Google Shape;2369;g2f67435b6b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3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2f67435b6b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2f67435b6b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g2f67435b6b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1" name="Google Shape;2381;g2f67435b6b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5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g2f67435b6b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7" name="Google Shape;2387;g2f67435b6b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7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g2f611f20c55_1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9" name="Google Shape;2409;g2f611f20c55_1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4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g2f611f20c55_1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6" name="Google Shape;2416;g2f611f20c55_1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2f611f20c5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2f611f20c5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2f611f20c5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2f611f20c5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2f611f20c5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2f611f20c5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2f611f20c55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2f611f20c55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2f611f20c5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Google Shape;1921;g2f611f20c5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g2f611f20c55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0" name="Google Shape;2070;g2f611f20c55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2f611f20c55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2f611f20c55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83">
            <a:off x="-543553" y="2978215"/>
            <a:ext cx="2081065" cy="2941093"/>
            <a:chOff x="2973575" y="1544250"/>
            <a:chExt cx="250900" cy="354575"/>
          </a:xfrm>
        </p:grpSpPr>
        <p:sp>
          <p:nvSpPr>
            <p:cNvPr id="10" name="Google Shape;10;p2"/>
            <p:cNvSpPr/>
            <p:nvPr/>
          </p:nvSpPr>
          <p:spPr>
            <a:xfrm>
              <a:off x="2973575" y="1719250"/>
              <a:ext cx="32575" cy="5325"/>
            </a:xfrm>
            <a:custGeom>
              <a:rect b="b" l="l" r="r" t="t"/>
              <a:pathLst>
                <a:path extrusionOk="0" h="213" w="1303">
                  <a:moveTo>
                    <a:pt x="3" y="1"/>
                  </a:moveTo>
                  <a:lnTo>
                    <a:pt x="3" y="92"/>
                  </a:lnTo>
                  <a:cubicBezTo>
                    <a:pt x="3" y="131"/>
                    <a:pt x="3" y="173"/>
                    <a:pt x="1" y="212"/>
                  </a:cubicBezTo>
                  <a:lnTo>
                    <a:pt x="1197" y="212"/>
                  </a:lnTo>
                  <a:cubicBezTo>
                    <a:pt x="1255" y="212"/>
                    <a:pt x="1303" y="165"/>
                    <a:pt x="1303" y="107"/>
                  </a:cubicBezTo>
                  <a:cubicBezTo>
                    <a:pt x="1303" y="49"/>
                    <a:pt x="1256" y="1"/>
                    <a:pt x="1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025650" y="1545000"/>
              <a:ext cx="90700" cy="129150"/>
            </a:xfrm>
            <a:custGeom>
              <a:rect b="b" l="l" r="r" t="t"/>
              <a:pathLst>
                <a:path extrusionOk="0" h="5166" w="3628">
                  <a:moveTo>
                    <a:pt x="3417" y="0"/>
                  </a:moveTo>
                  <a:lnTo>
                    <a:pt x="3417" y="2278"/>
                  </a:lnTo>
                  <a:cubicBezTo>
                    <a:pt x="3417" y="2673"/>
                    <a:pt x="3131" y="3015"/>
                    <a:pt x="2737" y="3092"/>
                  </a:cubicBezTo>
                  <a:cubicBezTo>
                    <a:pt x="1609" y="3315"/>
                    <a:pt x="622" y="4013"/>
                    <a:pt x="32" y="5006"/>
                  </a:cubicBezTo>
                  <a:cubicBezTo>
                    <a:pt x="1" y="5056"/>
                    <a:pt x="17" y="5121"/>
                    <a:pt x="68" y="5150"/>
                  </a:cubicBezTo>
                  <a:cubicBezTo>
                    <a:pt x="84" y="5160"/>
                    <a:pt x="104" y="5165"/>
                    <a:pt x="121" y="5165"/>
                  </a:cubicBezTo>
                  <a:cubicBezTo>
                    <a:pt x="158" y="5165"/>
                    <a:pt x="193" y="5148"/>
                    <a:pt x="213" y="5114"/>
                  </a:cubicBezTo>
                  <a:cubicBezTo>
                    <a:pt x="773" y="4170"/>
                    <a:pt x="1707" y="3509"/>
                    <a:pt x="2778" y="3300"/>
                  </a:cubicBezTo>
                  <a:cubicBezTo>
                    <a:pt x="3272" y="3203"/>
                    <a:pt x="3628" y="2773"/>
                    <a:pt x="3628" y="2278"/>
                  </a:cubicBezTo>
                  <a:lnTo>
                    <a:pt x="3628" y="35"/>
                  </a:lnTo>
                  <a:cubicBezTo>
                    <a:pt x="3559" y="21"/>
                    <a:pt x="3488" y="10"/>
                    <a:pt x="3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012250" y="1682400"/>
              <a:ext cx="27175" cy="103750"/>
            </a:xfrm>
            <a:custGeom>
              <a:rect b="b" l="l" r="r" t="t"/>
              <a:pathLst>
                <a:path extrusionOk="0" h="4150" w="1087">
                  <a:moveTo>
                    <a:pt x="391" y="0"/>
                  </a:moveTo>
                  <a:cubicBezTo>
                    <a:pt x="349" y="0"/>
                    <a:pt x="310" y="26"/>
                    <a:pt x="293" y="67"/>
                  </a:cubicBezTo>
                  <a:cubicBezTo>
                    <a:pt x="99" y="548"/>
                    <a:pt x="0" y="1058"/>
                    <a:pt x="0" y="1581"/>
                  </a:cubicBezTo>
                  <a:cubicBezTo>
                    <a:pt x="0" y="2510"/>
                    <a:pt x="307" y="3385"/>
                    <a:pt x="886" y="4110"/>
                  </a:cubicBezTo>
                  <a:cubicBezTo>
                    <a:pt x="905" y="4135"/>
                    <a:pt x="937" y="4150"/>
                    <a:pt x="968" y="4150"/>
                  </a:cubicBezTo>
                  <a:cubicBezTo>
                    <a:pt x="991" y="4150"/>
                    <a:pt x="1014" y="4143"/>
                    <a:pt x="1034" y="4127"/>
                  </a:cubicBezTo>
                  <a:cubicBezTo>
                    <a:pt x="1079" y="4091"/>
                    <a:pt x="1086" y="4024"/>
                    <a:pt x="1050" y="3979"/>
                  </a:cubicBezTo>
                  <a:cubicBezTo>
                    <a:pt x="502" y="3291"/>
                    <a:pt x="211" y="2462"/>
                    <a:pt x="211" y="1581"/>
                  </a:cubicBezTo>
                  <a:cubicBezTo>
                    <a:pt x="211" y="1084"/>
                    <a:pt x="304" y="602"/>
                    <a:pt x="487" y="145"/>
                  </a:cubicBezTo>
                  <a:cubicBezTo>
                    <a:pt x="509" y="92"/>
                    <a:pt x="483" y="30"/>
                    <a:pt x="430" y="8"/>
                  </a:cubicBezTo>
                  <a:cubicBezTo>
                    <a:pt x="417" y="3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045775" y="1793725"/>
              <a:ext cx="70650" cy="104325"/>
            </a:xfrm>
            <a:custGeom>
              <a:rect b="b" l="l" r="r" t="t"/>
              <a:pathLst>
                <a:path extrusionOk="0" h="4173" w="2826">
                  <a:moveTo>
                    <a:pt x="119" y="1"/>
                  </a:moveTo>
                  <a:cubicBezTo>
                    <a:pt x="90" y="1"/>
                    <a:pt x="61" y="13"/>
                    <a:pt x="39" y="37"/>
                  </a:cubicBezTo>
                  <a:cubicBezTo>
                    <a:pt x="1" y="81"/>
                    <a:pt x="5" y="146"/>
                    <a:pt x="49" y="186"/>
                  </a:cubicBezTo>
                  <a:cubicBezTo>
                    <a:pt x="606" y="674"/>
                    <a:pt x="1286" y="999"/>
                    <a:pt x="2014" y="1127"/>
                  </a:cubicBezTo>
                  <a:cubicBezTo>
                    <a:pt x="2361" y="1187"/>
                    <a:pt x="2614" y="1490"/>
                    <a:pt x="2614" y="1847"/>
                  </a:cubicBezTo>
                  <a:lnTo>
                    <a:pt x="2614" y="4173"/>
                  </a:lnTo>
                  <a:cubicBezTo>
                    <a:pt x="2684" y="4164"/>
                    <a:pt x="2755" y="4152"/>
                    <a:pt x="2825" y="4139"/>
                  </a:cubicBezTo>
                  <a:lnTo>
                    <a:pt x="2825" y="1847"/>
                  </a:lnTo>
                  <a:cubicBezTo>
                    <a:pt x="2825" y="1387"/>
                    <a:pt x="2498" y="996"/>
                    <a:pt x="2051" y="919"/>
                  </a:cubicBezTo>
                  <a:cubicBezTo>
                    <a:pt x="1362" y="798"/>
                    <a:pt x="718" y="490"/>
                    <a:pt x="188" y="27"/>
                  </a:cubicBezTo>
                  <a:cubicBezTo>
                    <a:pt x="168" y="9"/>
                    <a:pt x="144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107325" y="1606525"/>
              <a:ext cx="22725" cy="30350"/>
            </a:xfrm>
            <a:custGeom>
              <a:rect b="b" l="l" r="r" t="t"/>
              <a:pathLst>
                <a:path extrusionOk="0" h="1214" w="909">
                  <a:moveTo>
                    <a:pt x="796" y="1"/>
                  </a:moveTo>
                  <a:cubicBezTo>
                    <a:pt x="743" y="1"/>
                    <a:pt x="699" y="39"/>
                    <a:pt x="692" y="92"/>
                  </a:cubicBezTo>
                  <a:cubicBezTo>
                    <a:pt x="638" y="478"/>
                    <a:pt x="406" y="824"/>
                    <a:pt x="68" y="1016"/>
                  </a:cubicBezTo>
                  <a:cubicBezTo>
                    <a:pt x="18" y="1046"/>
                    <a:pt x="0" y="1109"/>
                    <a:pt x="29" y="1161"/>
                  </a:cubicBezTo>
                  <a:cubicBezTo>
                    <a:pt x="47" y="1195"/>
                    <a:pt x="84" y="1214"/>
                    <a:pt x="121" y="1214"/>
                  </a:cubicBezTo>
                  <a:cubicBezTo>
                    <a:pt x="138" y="1214"/>
                    <a:pt x="156" y="1210"/>
                    <a:pt x="172" y="1201"/>
                  </a:cubicBezTo>
                  <a:cubicBezTo>
                    <a:pt x="565" y="977"/>
                    <a:pt x="837" y="572"/>
                    <a:pt x="901" y="121"/>
                  </a:cubicBezTo>
                  <a:cubicBezTo>
                    <a:pt x="908" y="64"/>
                    <a:pt x="869" y="10"/>
                    <a:pt x="812" y="2"/>
                  </a:cubicBezTo>
                  <a:cubicBezTo>
                    <a:pt x="806" y="1"/>
                    <a:pt x="801" y="1"/>
                    <a:pt x="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124950" y="1547975"/>
              <a:ext cx="5325" cy="49600"/>
            </a:xfrm>
            <a:custGeom>
              <a:rect b="b" l="l" r="r" t="t"/>
              <a:pathLst>
                <a:path extrusionOk="0" h="1984" w="213">
                  <a:moveTo>
                    <a:pt x="0" y="1"/>
                  </a:moveTo>
                  <a:lnTo>
                    <a:pt x="0" y="1878"/>
                  </a:lnTo>
                  <a:cubicBezTo>
                    <a:pt x="0" y="1937"/>
                    <a:pt x="48" y="1984"/>
                    <a:pt x="107" y="1984"/>
                  </a:cubicBezTo>
                  <a:cubicBezTo>
                    <a:pt x="164" y="1984"/>
                    <a:pt x="212" y="1937"/>
                    <a:pt x="212" y="1878"/>
                  </a:cubicBezTo>
                  <a:lnTo>
                    <a:pt x="212" y="70"/>
                  </a:lnTo>
                  <a:cubicBezTo>
                    <a:pt x="142" y="45"/>
                    <a:pt x="72" y="2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085425" y="1800450"/>
              <a:ext cx="44850" cy="94600"/>
            </a:xfrm>
            <a:custGeom>
              <a:rect b="b" l="l" r="r" t="t"/>
              <a:pathLst>
                <a:path extrusionOk="0" h="3784" w="1794">
                  <a:moveTo>
                    <a:pt x="118" y="0"/>
                  </a:moveTo>
                  <a:cubicBezTo>
                    <a:pt x="73" y="0"/>
                    <a:pt x="31" y="29"/>
                    <a:pt x="17" y="75"/>
                  </a:cubicBezTo>
                  <a:cubicBezTo>
                    <a:pt x="1" y="131"/>
                    <a:pt x="32" y="190"/>
                    <a:pt x="88" y="206"/>
                  </a:cubicBezTo>
                  <a:cubicBezTo>
                    <a:pt x="230" y="250"/>
                    <a:pt x="378" y="284"/>
                    <a:pt x="528" y="310"/>
                  </a:cubicBezTo>
                  <a:cubicBezTo>
                    <a:pt x="1139" y="411"/>
                    <a:pt x="1581" y="937"/>
                    <a:pt x="1581" y="1561"/>
                  </a:cubicBezTo>
                  <a:lnTo>
                    <a:pt x="1581" y="3783"/>
                  </a:lnTo>
                  <a:cubicBezTo>
                    <a:pt x="1652" y="3763"/>
                    <a:pt x="1723" y="3739"/>
                    <a:pt x="1793" y="3715"/>
                  </a:cubicBezTo>
                  <a:lnTo>
                    <a:pt x="1793" y="1561"/>
                  </a:lnTo>
                  <a:cubicBezTo>
                    <a:pt x="1793" y="835"/>
                    <a:pt x="1274" y="221"/>
                    <a:pt x="564" y="102"/>
                  </a:cubicBezTo>
                  <a:cubicBezTo>
                    <a:pt x="422" y="79"/>
                    <a:pt x="284" y="46"/>
                    <a:pt x="149" y="5"/>
                  </a:cubicBezTo>
                  <a:cubicBezTo>
                    <a:pt x="139" y="2"/>
                    <a:pt x="128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26075" y="1636575"/>
              <a:ext cx="70700" cy="163450"/>
            </a:xfrm>
            <a:custGeom>
              <a:rect b="b" l="l" r="r" t="t"/>
              <a:pathLst>
                <a:path extrusionOk="0" h="6538" w="2828">
                  <a:moveTo>
                    <a:pt x="2712" y="1"/>
                  </a:moveTo>
                  <a:cubicBezTo>
                    <a:pt x="2704" y="1"/>
                    <a:pt x="2696" y="2"/>
                    <a:pt x="2687" y="4"/>
                  </a:cubicBezTo>
                  <a:cubicBezTo>
                    <a:pt x="2381" y="75"/>
                    <a:pt x="2091" y="189"/>
                    <a:pt x="1800" y="352"/>
                  </a:cubicBezTo>
                  <a:cubicBezTo>
                    <a:pt x="690" y="974"/>
                    <a:pt x="0" y="2146"/>
                    <a:pt x="0" y="3415"/>
                  </a:cubicBezTo>
                  <a:cubicBezTo>
                    <a:pt x="1" y="4579"/>
                    <a:pt x="579" y="5665"/>
                    <a:pt x="1548" y="6321"/>
                  </a:cubicBezTo>
                  <a:cubicBezTo>
                    <a:pt x="1661" y="6397"/>
                    <a:pt x="1777" y="6465"/>
                    <a:pt x="1891" y="6526"/>
                  </a:cubicBezTo>
                  <a:cubicBezTo>
                    <a:pt x="1907" y="6534"/>
                    <a:pt x="1924" y="6538"/>
                    <a:pt x="1941" y="6538"/>
                  </a:cubicBezTo>
                  <a:cubicBezTo>
                    <a:pt x="1979" y="6538"/>
                    <a:pt x="2014" y="6517"/>
                    <a:pt x="2034" y="6482"/>
                  </a:cubicBezTo>
                  <a:cubicBezTo>
                    <a:pt x="2061" y="6429"/>
                    <a:pt x="2040" y="6367"/>
                    <a:pt x="1990" y="6339"/>
                  </a:cubicBezTo>
                  <a:cubicBezTo>
                    <a:pt x="1881" y="6283"/>
                    <a:pt x="1773" y="6217"/>
                    <a:pt x="1666" y="6145"/>
                  </a:cubicBezTo>
                  <a:cubicBezTo>
                    <a:pt x="756" y="5529"/>
                    <a:pt x="212" y="4508"/>
                    <a:pt x="212" y="3412"/>
                  </a:cubicBezTo>
                  <a:cubicBezTo>
                    <a:pt x="212" y="2221"/>
                    <a:pt x="860" y="1117"/>
                    <a:pt x="1903" y="535"/>
                  </a:cubicBezTo>
                  <a:cubicBezTo>
                    <a:pt x="2177" y="381"/>
                    <a:pt x="2449" y="274"/>
                    <a:pt x="2736" y="208"/>
                  </a:cubicBezTo>
                  <a:cubicBezTo>
                    <a:pt x="2792" y="195"/>
                    <a:pt x="2828" y="138"/>
                    <a:pt x="2814" y="82"/>
                  </a:cubicBezTo>
                  <a:cubicBezTo>
                    <a:pt x="2802" y="34"/>
                    <a:pt x="275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039325" y="1552900"/>
              <a:ext cx="104125" cy="337250"/>
            </a:xfrm>
            <a:custGeom>
              <a:rect b="b" l="l" r="r" t="t"/>
              <a:pathLst>
                <a:path extrusionOk="0" h="13490" w="4165">
                  <a:moveTo>
                    <a:pt x="3954" y="0"/>
                  </a:moveTo>
                  <a:lnTo>
                    <a:pt x="3954" y="2056"/>
                  </a:lnTo>
                  <a:cubicBezTo>
                    <a:pt x="3954" y="2940"/>
                    <a:pt x="3329" y="3686"/>
                    <a:pt x="2466" y="3827"/>
                  </a:cubicBezTo>
                  <a:cubicBezTo>
                    <a:pt x="2140" y="3880"/>
                    <a:pt x="1833" y="3988"/>
                    <a:pt x="1530" y="4158"/>
                  </a:cubicBezTo>
                  <a:cubicBezTo>
                    <a:pt x="585" y="4686"/>
                    <a:pt x="0" y="5683"/>
                    <a:pt x="0" y="6761"/>
                  </a:cubicBezTo>
                  <a:cubicBezTo>
                    <a:pt x="0" y="7750"/>
                    <a:pt x="491" y="8673"/>
                    <a:pt x="1314" y="9230"/>
                  </a:cubicBezTo>
                  <a:cubicBezTo>
                    <a:pt x="1674" y="9472"/>
                    <a:pt x="2048" y="9625"/>
                    <a:pt x="2459" y="9692"/>
                  </a:cubicBezTo>
                  <a:cubicBezTo>
                    <a:pt x="3326" y="9835"/>
                    <a:pt x="3954" y="10580"/>
                    <a:pt x="3954" y="11463"/>
                  </a:cubicBezTo>
                  <a:lnTo>
                    <a:pt x="3954" y="13490"/>
                  </a:lnTo>
                  <a:cubicBezTo>
                    <a:pt x="4023" y="13458"/>
                    <a:pt x="4094" y="13422"/>
                    <a:pt x="4165" y="13387"/>
                  </a:cubicBezTo>
                  <a:lnTo>
                    <a:pt x="4165" y="11463"/>
                  </a:lnTo>
                  <a:cubicBezTo>
                    <a:pt x="4164" y="10477"/>
                    <a:pt x="3462" y="9645"/>
                    <a:pt x="2493" y="9484"/>
                  </a:cubicBezTo>
                  <a:cubicBezTo>
                    <a:pt x="2113" y="9422"/>
                    <a:pt x="1765" y="9281"/>
                    <a:pt x="1432" y="9056"/>
                  </a:cubicBezTo>
                  <a:cubicBezTo>
                    <a:pt x="667" y="8537"/>
                    <a:pt x="210" y="7680"/>
                    <a:pt x="210" y="6761"/>
                  </a:cubicBezTo>
                  <a:cubicBezTo>
                    <a:pt x="210" y="5760"/>
                    <a:pt x="755" y="4833"/>
                    <a:pt x="1632" y="4343"/>
                  </a:cubicBezTo>
                  <a:cubicBezTo>
                    <a:pt x="1915" y="4185"/>
                    <a:pt x="2199" y="4083"/>
                    <a:pt x="2501" y="4033"/>
                  </a:cubicBezTo>
                  <a:cubicBezTo>
                    <a:pt x="3464" y="3876"/>
                    <a:pt x="4165" y="3044"/>
                    <a:pt x="4165" y="2056"/>
                  </a:cubicBezTo>
                  <a:lnTo>
                    <a:pt x="4165" y="103"/>
                  </a:lnTo>
                  <a:cubicBezTo>
                    <a:pt x="4094" y="66"/>
                    <a:pt x="4025" y="32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52475" y="1700375"/>
              <a:ext cx="89025" cy="101275"/>
            </a:xfrm>
            <a:custGeom>
              <a:rect b="b" l="l" r="r" t="t"/>
              <a:pathLst>
                <a:path extrusionOk="0" h="4051" w="3561">
                  <a:moveTo>
                    <a:pt x="232" y="0"/>
                  </a:moveTo>
                  <a:cubicBezTo>
                    <a:pt x="188" y="0"/>
                    <a:pt x="147" y="29"/>
                    <a:pt x="132" y="72"/>
                  </a:cubicBezTo>
                  <a:cubicBezTo>
                    <a:pt x="44" y="327"/>
                    <a:pt x="1" y="593"/>
                    <a:pt x="1" y="863"/>
                  </a:cubicBezTo>
                  <a:cubicBezTo>
                    <a:pt x="1" y="1677"/>
                    <a:pt x="404" y="2437"/>
                    <a:pt x="1083" y="2897"/>
                  </a:cubicBezTo>
                  <a:cubicBezTo>
                    <a:pt x="1378" y="3095"/>
                    <a:pt x="1684" y="3220"/>
                    <a:pt x="2020" y="3275"/>
                  </a:cubicBezTo>
                  <a:cubicBezTo>
                    <a:pt x="2540" y="3361"/>
                    <a:pt x="3018" y="3623"/>
                    <a:pt x="3366" y="4015"/>
                  </a:cubicBezTo>
                  <a:cubicBezTo>
                    <a:pt x="3386" y="4038"/>
                    <a:pt x="3415" y="4050"/>
                    <a:pt x="3445" y="4050"/>
                  </a:cubicBezTo>
                  <a:cubicBezTo>
                    <a:pt x="3469" y="4050"/>
                    <a:pt x="3494" y="4043"/>
                    <a:pt x="3514" y="4024"/>
                  </a:cubicBezTo>
                  <a:cubicBezTo>
                    <a:pt x="3557" y="3986"/>
                    <a:pt x="3561" y="3919"/>
                    <a:pt x="3522" y="3875"/>
                  </a:cubicBezTo>
                  <a:cubicBezTo>
                    <a:pt x="3141" y="3448"/>
                    <a:pt x="2620" y="3162"/>
                    <a:pt x="2053" y="3068"/>
                  </a:cubicBezTo>
                  <a:cubicBezTo>
                    <a:pt x="1748" y="3017"/>
                    <a:pt x="1470" y="2904"/>
                    <a:pt x="1199" y="2722"/>
                  </a:cubicBezTo>
                  <a:cubicBezTo>
                    <a:pt x="580" y="2302"/>
                    <a:pt x="209" y="1608"/>
                    <a:pt x="209" y="863"/>
                  </a:cubicBezTo>
                  <a:cubicBezTo>
                    <a:pt x="209" y="616"/>
                    <a:pt x="249" y="374"/>
                    <a:pt x="330" y="140"/>
                  </a:cubicBezTo>
                  <a:cubicBezTo>
                    <a:pt x="349" y="84"/>
                    <a:pt x="321" y="24"/>
                    <a:pt x="266" y="6"/>
                  </a:cubicBezTo>
                  <a:cubicBezTo>
                    <a:pt x="255" y="2"/>
                    <a:pt x="243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45650" y="1811900"/>
              <a:ext cx="10975" cy="71125"/>
            </a:xfrm>
            <a:custGeom>
              <a:rect b="b" l="l" r="r" t="t"/>
              <a:pathLst>
                <a:path extrusionOk="0" h="2845" w="439">
                  <a:moveTo>
                    <a:pt x="121" y="1"/>
                  </a:moveTo>
                  <a:cubicBezTo>
                    <a:pt x="106" y="1"/>
                    <a:pt x="92" y="4"/>
                    <a:pt x="77" y="11"/>
                  </a:cubicBezTo>
                  <a:cubicBezTo>
                    <a:pt x="25" y="34"/>
                    <a:pt x="0" y="97"/>
                    <a:pt x="25" y="150"/>
                  </a:cubicBezTo>
                  <a:cubicBezTo>
                    <a:pt x="158" y="450"/>
                    <a:pt x="228" y="772"/>
                    <a:pt x="228" y="1104"/>
                  </a:cubicBezTo>
                  <a:lnTo>
                    <a:pt x="228" y="2845"/>
                  </a:lnTo>
                  <a:cubicBezTo>
                    <a:pt x="299" y="2801"/>
                    <a:pt x="368" y="2753"/>
                    <a:pt x="438" y="2704"/>
                  </a:cubicBezTo>
                  <a:lnTo>
                    <a:pt x="438" y="1104"/>
                  </a:lnTo>
                  <a:cubicBezTo>
                    <a:pt x="438" y="741"/>
                    <a:pt x="365" y="391"/>
                    <a:pt x="218" y="64"/>
                  </a:cubicBezTo>
                  <a:cubicBezTo>
                    <a:pt x="201" y="25"/>
                    <a:pt x="162" y="1"/>
                    <a:pt x="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144325" y="1560050"/>
              <a:ext cx="12275" cy="74700"/>
            </a:xfrm>
            <a:custGeom>
              <a:rect b="b" l="l" r="r" t="t"/>
              <a:pathLst>
                <a:path extrusionOk="0" h="2988" w="491">
                  <a:moveTo>
                    <a:pt x="278" y="1"/>
                  </a:moveTo>
                  <a:lnTo>
                    <a:pt x="278" y="1770"/>
                  </a:lnTo>
                  <a:cubicBezTo>
                    <a:pt x="278" y="2139"/>
                    <a:pt x="191" y="2508"/>
                    <a:pt x="25" y="2834"/>
                  </a:cubicBezTo>
                  <a:cubicBezTo>
                    <a:pt x="1" y="2885"/>
                    <a:pt x="21" y="2950"/>
                    <a:pt x="73" y="2976"/>
                  </a:cubicBezTo>
                  <a:cubicBezTo>
                    <a:pt x="88" y="2984"/>
                    <a:pt x="104" y="2987"/>
                    <a:pt x="120" y="2987"/>
                  </a:cubicBezTo>
                  <a:cubicBezTo>
                    <a:pt x="159" y="2987"/>
                    <a:pt x="196" y="2966"/>
                    <a:pt x="215" y="2929"/>
                  </a:cubicBezTo>
                  <a:cubicBezTo>
                    <a:pt x="396" y="2574"/>
                    <a:pt x="490" y="2173"/>
                    <a:pt x="490" y="1770"/>
                  </a:cubicBezTo>
                  <a:lnTo>
                    <a:pt x="490" y="141"/>
                  </a:lnTo>
                  <a:cubicBezTo>
                    <a:pt x="420" y="92"/>
                    <a:pt x="350" y="44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61750" y="1639150"/>
              <a:ext cx="82400" cy="53225"/>
            </a:xfrm>
            <a:custGeom>
              <a:rect b="b" l="l" r="r" t="t"/>
              <a:pathLst>
                <a:path extrusionOk="0" h="2129" w="3296">
                  <a:moveTo>
                    <a:pt x="3177" y="0"/>
                  </a:moveTo>
                  <a:cubicBezTo>
                    <a:pt x="3145" y="0"/>
                    <a:pt x="3114" y="15"/>
                    <a:pt x="3093" y="41"/>
                  </a:cubicBezTo>
                  <a:cubicBezTo>
                    <a:pt x="2739" y="500"/>
                    <a:pt x="2227" y="803"/>
                    <a:pt x="1652" y="897"/>
                  </a:cubicBezTo>
                  <a:cubicBezTo>
                    <a:pt x="1388" y="941"/>
                    <a:pt x="1139" y="1029"/>
                    <a:pt x="888" y="1169"/>
                  </a:cubicBezTo>
                  <a:cubicBezTo>
                    <a:pt x="543" y="1361"/>
                    <a:pt x="247" y="1636"/>
                    <a:pt x="32" y="1964"/>
                  </a:cubicBezTo>
                  <a:cubicBezTo>
                    <a:pt x="0" y="2013"/>
                    <a:pt x="13" y="2078"/>
                    <a:pt x="62" y="2111"/>
                  </a:cubicBezTo>
                  <a:cubicBezTo>
                    <a:pt x="80" y="2123"/>
                    <a:pt x="100" y="2129"/>
                    <a:pt x="120" y="2129"/>
                  </a:cubicBezTo>
                  <a:cubicBezTo>
                    <a:pt x="154" y="2129"/>
                    <a:pt x="188" y="2112"/>
                    <a:pt x="208" y="2080"/>
                  </a:cubicBezTo>
                  <a:cubicBezTo>
                    <a:pt x="408" y="1780"/>
                    <a:pt x="678" y="1529"/>
                    <a:pt x="992" y="1353"/>
                  </a:cubicBezTo>
                  <a:cubicBezTo>
                    <a:pt x="1220" y="1225"/>
                    <a:pt x="1447" y="1145"/>
                    <a:pt x="1687" y="1104"/>
                  </a:cubicBezTo>
                  <a:cubicBezTo>
                    <a:pt x="2313" y="1001"/>
                    <a:pt x="2872" y="670"/>
                    <a:pt x="3260" y="171"/>
                  </a:cubicBezTo>
                  <a:cubicBezTo>
                    <a:pt x="3295" y="124"/>
                    <a:pt x="3287" y="58"/>
                    <a:pt x="3241" y="23"/>
                  </a:cubicBezTo>
                  <a:cubicBezTo>
                    <a:pt x="3222" y="8"/>
                    <a:pt x="3199" y="0"/>
                    <a:pt x="3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65675" y="1569600"/>
              <a:ext cx="104125" cy="303900"/>
            </a:xfrm>
            <a:custGeom>
              <a:rect b="b" l="l" r="r" t="t"/>
              <a:pathLst>
                <a:path extrusionOk="0" h="12156" w="4165">
                  <a:moveTo>
                    <a:pt x="3954" y="0"/>
                  </a:moveTo>
                  <a:lnTo>
                    <a:pt x="3954" y="1388"/>
                  </a:lnTo>
                  <a:cubicBezTo>
                    <a:pt x="3954" y="2792"/>
                    <a:pt x="2957" y="3973"/>
                    <a:pt x="1582" y="4199"/>
                  </a:cubicBezTo>
                  <a:cubicBezTo>
                    <a:pt x="1379" y="4232"/>
                    <a:pt x="1185" y="4302"/>
                    <a:pt x="989" y="4410"/>
                  </a:cubicBezTo>
                  <a:cubicBezTo>
                    <a:pt x="378" y="4752"/>
                    <a:pt x="0" y="5395"/>
                    <a:pt x="0" y="6092"/>
                  </a:cubicBezTo>
                  <a:cubicBezTo>
                    <a:pt x="0" y="6731"/>
                    <a:pt x="318" y="7328"/>
                    <a:pt x="851" y="7688"/>
                  </a:cubicBezTo>
                  <a:cubicBezTo>
                    <a:pt x="1082" y="7845"/>
                    <a:pt x="1318" y="7940"/>
                    <a:pt x="1578" y="7984"/>
                  </a:cubicBezTo>
                  <a:cubicBezTo>
                    <a:pt x="2955" y="8213"/>
                    <a:pt x="3954" y="9396"/>
                    <a:pt x="3954" y="10796"/>
                  </a:cubicBezTo>
                  <a:lnTo>
                    <a:pt x="3954" y="12155"/>
                  </a:lnTo>
                  <a:cubicBezTo>
                    <a:pt x="4025" y="12096"/>
                    <a:pt x="4096" y="12034"/>
                    <a:pt x="4165" y="11972"/>
                  </a:cubicBezTo>
                  <a:lnTo>
                    <a:pt x="4165" y="10796"/>
                  </a:lnTo>
                  <a:cubicBezTo>
                    <a:pt x="4164" y="9291"/>
                    <a:pt x="3090" y="8021"/>
                    <a:pt x="1612" y="7777"/>
                  </a:cubicBezTo>
                  <a:cubicBezTo>
                    <a:pt x="1383" y="7738"/>
                    <a:pt x="1174" y="7653"/>
                    <a:pt x="970" y="7514"/>
                  </a:cubicBezTo>
                  <a:cubicBezTo>
                    <a:pt x="495" y="7193"/>
                    <a:pt x="211" y="6661"/>
                    <a:pt x="211" y="6093"/>
                  </a:cubicBezTo>
                  <a:cubicBezTo>
                    <a:pt x="211" y="5473"/>
                    <a:pt x="550" y="4900"/>
                    <a:pt x="1094" y="4596"/>
                  </a:cubicBezTo>
                  <a:cubicBezTo>
                    <a:pt x="1267" y="4498"/>
                    <a:pt x="1438" y="4438"/>
                    <a:pt x="1618" y="4407"/>
                  </a:cubicBezTo>
                  <a:cubicBezTo>
                    <a:pt x="3094" y="4166"/>
                    <a:pt x="4165" y="2896"/>
                    <a:pt x="4165" y="1389"/>
                  </a:cubicBezTo>
                  <a:lnTo>
                    <a:pt x="4165" y="183"/>
                  </a:lnTo>
                  <a:cubicBezTo>
                    <a:pt x="4096" y="119"/>
                    <a:pt x="4025" y="58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146275" y="1582125"/>
              <a:ext cx="36675" cy="91775"/>
            </a:xfrm>
            <a:custGeom>
              <a:rect b="b" l="l" r="r" t="t"/>
              <a:pathLst>
                <a:path extrusionOk="0" h="3671" w="1467">
                  <a:moveTo>
                    <a:pt x="1255" y="0"/>
                  </a:moveTo>
                  <a:lnTo>
                    <a:pt x="1255" y="887"/>
                  </a:lnTo>
                  <a:cubicBezTo>
                    <a:pt x="1257" y="1897"/>
                    <a:pt x="818" y="2844"/>
                    <a:pt x="51" y="3484"/>
                  </a:cubicBezTo>
                  <a:cubicBezTo>
                    <a:pt x="6" y="3521"/>
                    <a:pt x="1" y="3588"/>
                    <a:pt x="38" y="3632"/>
                  </a:cubicBezTo>
                  <a:cubicBezTo>
                    <a:pt x="58" y="3658"/>
                    <a:pt x="88" y="3671"/>
                    <a:pt x="119" y="3671"/>
                  </a:cubicBezTo>
                  <a:cubicBezTo>
                    <a:pt x="143" y="3671"/>
                    <a:pt x="167" y="3663"/>
                    <a:pt x="186" y="3646"/>
                  </a:cubicBezTo>
                  <a:cubicBezTo>
                    <a:pt x="1000" y="2966"/>
                    <a:pt x="1466" y="1959"/>
                    <a:pt x="1466" y="887"/>
                  </a:cubicBezTo>
                  <a:lnTo>
                    <a:pt x="1466" y="242"/>
                  </a:lnTo>
                  <a:cubicBezTo>
                    <a:pt x="1398" y="158"/>
                    <a:pt x="1327" y="78"/>
                    <a:pt x="1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78825" y="1677975"/>
              <a:ext cx="104200" cy="182925"/>
            </a:xfrm>
            <a:custGeom>
              <a:rect b="b" l="l" r="r" t="t"/>
              <a:pathLst>
                <a:path extrusionOk="0" h="7317" w="4168">
                  <a:moveTo>
                    <a:pt x="2271" y="0"/>
                  </a:moveTo>
                  <a:cubicBezTo>
                    <a:pt x="2254" y="0"/>
                    <a:pt x="2237" y="5"/>
                    <a:pt x="2221" y="14"/>
                  </a:cubicBezTo>
                  <a:cubicBezTo>
                    <a:pt x="1886" y="197"/>
                    <a:pt x="1522" y="323"/>
                    <a:pt x="1141" y="385"/>
                  </a:cubicBezTo>
                  <a:cubicBezTo>
                    <a:pt x="999" y="409"/>
                    <a:pt x="862" y="458"/>
                    <a:pt x="721" y="536"/>
                  </a:cubicBezTo>
                  <a:cubicBezTo>
                    <a:pt x="277" y="784"/>
                    <a:pt x="1" y="1253"/>
                    <a:pt x="1" y="1758"/>
                  </a:cubicBezTo>
                  <a:cubicBezTo>
                    <a:pt x="1" y="2221"/>
                    <a:pt x="232" y="2654"/>
                    <a:pt x="620" y="2917"/>
                  </a:cubicBezTo>
                  <a:cubicBezTo>
                    <a:pt x="789" y="3031"/>
                    <a:pt x="954" y="3098"/>
                    <a:pt x="1138" y="3130"/>
                  </a:cubicBezTo>
                  <a:cubicBezTo>
                    <a:pt x="2770" y="3401"/>
                    <a:pt x="3956" y="4803"/>
                    <a:pt x="3956" y="6461"/>
                  </a:cubicBezTo>
                  <a:lnTo>
                    <a:pt x="3956" y="7317"/>
                  </a:lnTo>
                  <a:cubicBezTo>
                    <a:pt x="4027" y="7239"/>
                    <a:pt x="4098" y="7160"/>
                    <a:pt x="4167" y="7075"/>
                  </a:cubicBezTo>
                  <a:lnTo>
                    <a:pt x="4167" y="6460"/>
                  </a:lnTo>
                  <a:cubicBezTo>
                    <a:pt x="4165" y="4699"/>
                    <a:pt x="2907" y="3209"/>
                    <a:pt x="1173" y="2922"/>
                  </a:cubicBezTo>
                  <a:cubicBezTo>
                    <a:pt x="1019" y="2895"/>
                    <a:pt x="880" y="2839"/>
                    <a:pt x="738" y="2743"/>
                  </a:cubicBezTo>
                  <a:cubicBezTo>
                    <a:pt x="407" y="2519"/>
                    <a:pt x="211" y="2152"/>
                    <a:pt x="211" y="1759"/>
                  </a:cubicBezTo>
                  <a:cubicBezTo>
                    <a:pt x="211" y="1329"/>
                    <a:pt x="446" y="932"/>
                    <a:pt x="824" y="720"/>
                  </a:cubicBezTo>
                  <a:cubicBezTo>
                    <a:pt x="944" y="655"/>
                    <a:pt x="1059" y="613"/>
                    <a:pt x="1175" y="593"/>
                  </a:cubicBezTo>
                  <a:cubicBezTo>
                    <a:pt x="1580" y="527"/>
                    <a:pt x="1966" y="394"/>
                    <a:pt x="2321" y="197"/>
                  </a:cubicBezTo>
                  <a:cubicBezTo>
                    <a:pt x="2372" y="170"/>
                    <a:pt x="2392" y="105"/>
                    <a:pt x="2363" y="55"/>
                  </a:cubicBezTo>
                  <a:cubicBezTo>
                    <a:pt x="2343" y="20"/>
                    <a:pt x="2308" y="0"/>
                    <a:pt x="22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092000" y="1598600"/>
              <a:ext cx="104075" cy="245800"/>
            </a:xfrm>
            <a:custGeom>
              <a:rect b="b" l="l" r="r" t="t"/>
              <a:pathLst>
                <a:path extrusionOk="0" h="9832" w="4163">
                  <a:moveTo>
                    <a:pt x="3955" y="1"/>
                  </a:moveTo>
                  <a:lnTo>
                    <a:pt x="3955" y="225"/>
                  </a:lnTo>
                  <a:cubicBezTo>
                    <a:pt x="3955" y="2148"/>
                    <a:pt x="2585" y="3768"/>
                    <a:pt x="699" y="4079"/>
                  </a:cubicBezTo>
                  <a:cubicBezTo>
                    <a:pt x="616" y="4092"/>
                    <a:pt x="539" y="4121"/>
                    <a:pt x="451" y="4170"/>
                  </a:cubicBezTo>
                  <a:cubicBezTo>
                    <a:pt x="172" y="4326"/>
                    <a:pt x="0" y="4617"/>
                    <a:pt x="0" y="4931"/>
                  </a:cubicBezTo>
                  <a:cubicBezTo>
                    <a:pt x="0" y="5219"/>
                    <a:pt x="145" y="5490"/>
                    <a:pt x="388" y="5654"/>
                  </a:cubicBezTo>
                  <a:cubicBezTo>
                    <a:pt x="494" y="5725"/>
                    <a:pt x="588" y="5764"/>
                    <a:pt x="697" y="5782"/>
                  </a:cubicBezTo>
                  <a:cubicBezTo>
                    <a:pt x="2584" y="6097"/>
                    <a:pt x="3954" y="7716"/>
                    <a:pt x="3954" y="9635"/>
                  </a:cubicBezTo>
                  <a:lnTo>
                    <a:pt x="3954" y="9831"/>
                  </a:lnTo>
                  <a:cubicBezTo>
                    <a:pt x="4024" y="9729"/>
                    <a:pt x="4093" y="9625"/>
                    <a:pt x="4159" y="9516"/>
                  </a:cubicBezTo>
                  <a:cubicBezTo>
                    <a:pt x="4104" y="7549"/>
                    <a:pt x="2682" y="5900"/>
                    <a:pt x="732" y="5576"/>
                  </a:cubicBezTo>
                  <a:cubicBezTo>
                    <a:pt x="653" y="5561"/>
                    <a:pt x="588" y="5534"/>
                    <a:pt x="507" y="5479"/>
                  </a:cubicBezTo>
                  <a:cubicBezTo>
                    <a:pt x="322" y="5354"/>
                    <a:pt x="213" y="5150"/>
                    <a:pt x="213" y="4931"/>
                  </a:cubicBezTo>
                  <a:cubicBezTo>
                    <a:pt x="213" y="4694"/>
                    <a:pt x="344" y="4471"/>
                    <a:pt x="555" y="4354"/>
                  </a:cubicBezTo>
                  <a:cubicBezTo>
                    <a:pt x="621" y="4317"/>
                    <a:pt x="677" y="4296"/>
                    <a:pt x="735" y="4287"/>
                  </a:cubicBezTo>
                  <a:cubicBezTo>
                    <a:pt x="2694" y="3966"/>
                    <a:pt x="4120" y="2304"/>
                    <a:pt x="4162" y="318"/>
                  </a:cubicBezTo>
                  <a:cubicBezTo>
                    <a:pt x="4096" y="208"/>
                    <a:pt x="4026" y="104"/>
                    <a:pt x="3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105175" y="1619125"/>
              <a:ext cx="101775" cy="151200"/>
            </a:xfrm>
            <a:custGeom>
              <a:rect b="b" l="l" r="r" t="t"/>
              <a:pathLst>
                <a:path extrusionOk="0" h="6048" w="4071">
                  <a:moveTo>
                    <a:pt x="3912" y="0"/>
                  </a:moveTo>
                  <a:cubicBezTo>
                    <a:pt x="3658" y="1914"/>
                    <a:pt x="2204" y="3461"/>
                    <a:pt x="275" y="3777"/>
                  </a:cubicBezTo>
                  <a:cubicBezTo>
                    <a:pt x="258" y="3777"/>
                    <a:pt x="236" y="3780"/>
                    <a:pt x="182" y="3810"/>
                  </a:cubicBezTo>
                  <a:cubicBezTo>
                    <a:pt x="71" y="3873"/>
                    <a:pt x="1" y="3988"/>
                    <a:pt x="1" y="4112"/>
                  </a:cubicBezTo>
                  <a:cubicBezTo>
                    <a:pt x="1" y="4225"/>
                    <a:pt x="59" y="4332"/>
                    <a:pt x="157" y="4398"/>
                  </a:cubicBezTo>
                  <a:cubicBezTo>
                    <a:pt x="205" y="4430"/>
                    <a:pt x="228" y="4439"/>
                    <a:pt x="257" y="4443"/>
                  </a:cubicBezTo>
                  <a:cubicBezTo>
                    <a:pt x="1323" y="4620"/>
                    <a:pt x="2284" y="5177"/>
                    <a:pt x="2963" y="6008"/>
                  </a:cubicBezTo>
                  <a:cubicBezTo>
                    <a:pt x="2984" y="6034"/>
                    <a:pt x="3014" y="6048"/>
                    <a:pt x="3045" y="6048"/>
                  </a:cubicBezTo>
                  <a:cubicBezTo>
                    <a:pt x="3068" y="6048"/>
                    <a:pt x="3092" y="6040"/>
                    <a:pt x="3111" y="6024"/>
                  </a:cubicBezTo>
                  <a:cubicBezTo>
                    <a:pt x="3157" y="5988"/>
                    <a:pt x="3164" y="5922"/>
                    <a:pt x="3127" y="5876"/>
                  </a:cubicBezTo>
                  <a:cubicBezTo>
                    <a:pt x="2417" y="5003"/>
                    <a:pt x="1409" y="4420"/>
                    <a:pt x="298" y="4236"/>
                  </a:cubicBezTo>
                  <a:cubicBezTo>
                    <a:pt x="292" y="4234"/>
                    <a:pt x="286" y="4229"/>
                    <a:pt x="275" y="4223"/>
                  </a:cubicBezTo>
                  <a:cubicBezTo>
                    <a:pt x="235" y="4196"/>
                    <a:pt x="212" y="4154"/>
                    <a:pt x="212" y="4111"/>
                  </a:cubicBezTo>
                  <a:cubicBezTo>
                    <a:pt x="212" y="4065"/>
                    <a:pt x="240" y="4020"/>
                    <a:pt x="285" y="3995"/>
                  </a:cubicBezTo>
                  <a:cubicBezTo>
                    <a:pt x="295" y="3989"/>
                    <a:pt x="300" y="3987"/>
                    <a:pt x="296" y="3987"/>
                  </a:cubicBezTo>
                  <a:cubicBezTo>
                    <a:pt x="2226" y="3669"/>
                    <a:pt x="3698" y="2197"/>
                    <a:pt x="4071" y="337"/>
                  </a:cubicBezTo>
                  <a:cubicBezTo>
                    <a:pt x="4020" y="222"/>
                    <a:pt x="3967" y="11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87825" y="1778800"/>
              <a:ext cx="19025" cy="45200"/>
            </a:xfrm>
            <a:custGeom>
              <a:rect b="b" l="l" r="r" t="t"/>
              <a:pathLst>
                <a:path extrusionOk="0" h="1808" w="761">
                  <a:moveTo>
                    <a:pt x="121" y="0"/>
                  </a:moveTo>
                  <a:cubicBezTo>
                    <a:pt x="103" y="0"/>
                    <a:pt x="84" y="5"/>
                    <a:pt x="67" y="15"/>
                  </a:cubicBezTo>
                  <a:cubicBezTo>
                    <a:pt x="17" y="46"/>
                    <a:pt x="0" y="111"/>
                    <a:pt x="30" y="160"/>
                  </a:cubicBezTo>
                  <a:cubicBezTo>
                    <a:pt x="329" y="664"/>
                    <a:pt x="524" y="1225"/>
                    <a:pt x="605" y="1807"/>
                  </a:cubicBezTo>
                  <a:cubicBezTo>
                    <a:pt x="660" y="1699"/>
                    <a:pt x="712" y="1589"/>
                    <a:pt x="760" y="1476"/>
                  </a:cubicBezTo>
                  <a:cubicBezTo>
                    <a:pt x="656" y="975"/>
                    <a:pt x="473" y="494"/>
                    <a:pt x="211" y="52"/>
                  </a:cubicBezTo>
                  <a:cubicBezTo>
                    <a:pt x="192" y="19"/>
                    <a:pt x="157" y="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137500" y="1640325"/>
              <a:ext cx="77250" cy="84250"/>
            </a:xfrm>
            <a:custGeom>
              <a:rect b="b" l="l" r="r" t="t"/>
              <a:pathLst>
                <a:path extrusionOk="0" h="3370" w="3090">
                  <a:moveTo>
                    <a:pt x="2980" y="1"/>
                  </a:moveTo>
                  <a:cubicBezTo>
                    <a:pt x="2555" y="1425"/>
                    <a:pt x="1510" y="2598"/>
                    <a:pt x="82" y="3166"/>
                  </a:cubicBezTo>
                  <a:cubicBezTo>
                    <a:pt x="28" y="3188"/>
                    <a:pt x="1" y="3249"/>
                    <a:pt x="23" y="3303"/>
                  </a:cubicBezTo>
                  <a:cubicBezTo>
                    <a:pt x="39" y="3345"/>
                    <a:pt x="79" y="3370"/>
                    <a:pt x="121" y="3370"/>
                  </a:cubicBezTo>
                  <a:cubicBezTo>
                    <a:pt x="134" y="3370"/>
                    <a:pt x="147" y="3368"/>
                    <a:pt x="160" y="3363"/>
                  </a:cubicBezTo>
                  <a:cubicBezTo>
                    <a:pt x="1556" y="2809"/>
                    <a:pt x="2600" y="1694"/>
                    <a:pt x="3089" y="333"/>
                  </a:cubicBezTo>
                  <a:cubicBezTo>
                    <a:pt x="3055" y="220"/>
                    <a:pt x="3018" y="108"/>
                    <a:pt x="2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156450" y="1728750"/>
              <a:ext cx="58175" cy="74400"/>
            </a:xfrm>
            <a:custGeom>
              <a:rect b="b" l="l" r="r" t="t"/>
              <a:pathLst>
                <a:path extrusionOk="0" h="2976" w="2327">
                  <a:moveTo>
                    <a:pt x="122" y="0"/>
                  </a:moveTo>
                  <a:cubicBezTo>
                    <a:pt x="86" y="0"/>
                    <a:pt x="51" y="18"/>
                    <a:pt x="31" y="52"/>
                  </a:cubicBezTo>
                  <a:cubicBezTo>
                    <a:pt x="1" y="101"/>
                    <a:pt x="16" y="167"/>
                    <a:pt x="66" y="196"/>
                  </a:cubicBezTo>
                  <a:cubicBezTo>
                    <a:pt x="1120" y="841"/>
                    <a:pt x="1871" y="1830"/>
                    <a:pt x="2216" y="2976"/>
                  </a:cubicBezTo>
                  <a:cubicBezTo>
                    <a:pt x="2256" y="2866"/>
                    <a:pt x="2293" y="2755"/>
                    <a:pt x="2327" y="2641"/>
                  </a:cubicBezTo>
                  <a:cubicBezTo>
                    <a:pt x="1935" y="1562"/>
                    <a:pt x="1191" y="635"/>
                    <a:pt x="176" y="15"/>
                  </a:cubicBezTo>
                  <a:cubicBezTo>
                    <a:pt x="159" y="5"/>
                    <a:pt x="140" y="0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203175" y="1661200"/>
              <a:ext cx="16900" cy="28675"/>
            </a:xfrm>
            <a:custGeom>
              <a:rect b="b" l="l" r="r" t="t"/>
              <a:pathLst>
                <a:path extrusionOk="0" h="1147" w="676">
                  <a:moveTo>
                    <a:pt x="601" y="1"/>
                  </a:moveTo>
                  <a:cubicBezTo>
                    <a:pt x="446" y="343"/>
                    <a:pt x="259" y="671"/>
                    <a:pt x="35" y="978"/>
                  </a:cubicBezTo>
                  <a:cubicBezTo>
                    <a:pt x="1" y="1026"/>
                    <a:pt x="12" y="1092"/>
                    <a:pt x="58" y="1126"/>
                  </a:cubicBezTo>
                  <a:cubicBezTo>
                    <a:pt x="77" y="1140"/>
                    <a:pt x="99" y="1146"/>
                    <a:pt x="121" y="1146"/>
                  </a:cubicBezTo>
                  <a:cubicBezTo>
                    <a:pt x="153" y="1146"/>
                    <a:pt x="184" y="1132"/>
                    <a:pt x="205" y="1103"/>
                  </a:cubicBezTo>
                  <a:cubicBezTo>
                    <a:pt x="383" y="861"/>
                    <a:pt x="539" y="605"/>
                    <a:pt x="675" y="341"/>
                  </a:cubicBezTo>
                  <a:cubicBezTo>
                    <a:pt x="652" y="226"/>
                    <a:pt x="627" y="111"/>
                    <a:pt x="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66625" y="1692950"/>
              <a:ext cx="53300" cy="89375"/>
            </a:xfrm>
            <a:custGeom>
              <a:rect b="b" l="l" r="r" t="t"/>
              <a:pathLst>
                <a:path extrusionOk="0" h="3575" w="2132">
                  <a:moveTo>
                    <a:pt x="1318" y="1"/>
                  </a:moveTo>
                  <a:cubicBezTo>
                    <a:pt x="1288" y="1"/>
                    <a:pt x="1259" y="13"/>
                    <a:pt x="1238" y="37"/>
                  </a:cubicBezTo>
                  <a:cubicBezTo>
                    <a:pt x="894" y="437"/>
                    <a:pt x="494" y="786"/>
                    <a:pt x="49" y="1071"/>
                  </a:cubicBezTo>
                  <a:cubicBezTo>
                    <a:pt x="19" y="1090"/>
                    <a:pt x="1" y="1124"/>
                    <a:pt x="1" y="1160"/>
                  </a:cubicBezTo>
                  <a:cubicBezTo>
                    <a:pt x="1" y="1195"/>
                    <a:pt x="19" y="1230"/>
                    <a:pt x="49" y="1249"/>
                  </a:cubicBezTo>
                  <a:cubicBezTo>
                    <a:pt x="944" y="1824"/>
                    <a:pt x="1633" y="2634"/>
                    <a:pt x="2059" y="3574"/>
                  </a:cubicBezTo>
                  <a:cubicBezTo>
                    <a:pt x="2084" y="3465"/>
                    <a:pt x="2110" y="3354"/>
                    <a:pt x="2132" y="3241"/>
                  </a:cubicBezTo>
                  <a:cubicBezTo>
                    <a:pt x="1709" y="2415"/>
                    <a:pt x="1085" y="1698"/>
                    <a:pt x="297" y="1160"/>
                  </a:cubicBezTo>
                  <a:cubicBezTo>
                    <a:pt x="706" y="882"/>
                    <a:pt x="1075" y="550"/>
                    <a:pt x="1398" y="175"/>
                  </a:cubicBezTo>
                  <a:cubicBezTo>
                    <a:pt x="1436" y="131"/>
                    <a:pt x="1431" y="64"/>
                    <a:pt x="1387" y="26"/>
                  </a:cubicBezTo>
                  <a:cubicBezTo>
                    <a:pt x="1367" y="9"/>
                    <a:pt x="1342" y="1"/>
                    <a:pt x="1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188900" y="1682275"/>
              <a:ext cx="34300" cy="79225"/>
            </a:xfrm>
            <a:custGeom>
              <a:rect b="b" l="l" r="r" t="t"/>
              <a:pathLst>
                <a:path extrusionOk="0" h="3169" w="1372">
                  <a:moveTo>
                    <a:pt x="1329" y="0"/>
                  </a:moveTo>
                  <a:cubicBezTo>
                    <a:pt x="989" y="565"/>
                    <a:pt x="556" y="1077"/>
                    <a:pt x="39" y="1507"/>
                  </a:cubicBezTo>
                  <a:cubicBezTo>
                    <a:pt x="14" y="1528"/>
                    <a:pt x="0" y="1556"/>
                    <a:pt x="0" y="1588"/>
                  </a:cubicBezTo>
                  <a:cubicBezTo>
                    <a:pt x="0" y="1620"/>
                    <a:pt x="13" y="1650"/>
                    <a:pt x="39" y="1669"/>
                  </a:cubicBezTo>
                  <a:cubicBezTo>
                    <a:pt x="554" y="2098"/>
                    <a:pt x="987" y="2605"/>
                    <a:pt x="1325" y="3169"/>
                  </a:cubicBezTo>
                  <a:cubicBezTo>
                    <a:pt x="1340" y="3060"/>
                    <a:pt x="1356" y="2950"/>
                    <a:pt x="1368" y="2840"/>
                  </a:cubicBezTo>
                  <a:cubicBezTo>
                    <a:pt x="1062" y="2378"/>
                    <a:pt x="694" y="1956"/>
                    <a:pt x="269" y="1587"/>
                  </a:cubicBezTo>
                  <a:cubicBezTo>
                    <a:pt x="697" y="1216"/>
                    <a:pt x="1065" y="793"/>
                    <a:pt x="1371" y="331"/>
                  </a:cubicBezTo>
                  <a:cubicBezTo>
                    <a:pt x="1358" y="218"/>
                    <a:pt x="1345" y="109"/>
                    <a:pt x="1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208425" y="1702850"/>
              <a:ext cx="16050" cy="38075"/>
            </a:xfrm>
            <a:custGeom>
              <a:rect b="b" l="l" r="r" t="t"/>
              <a:pathLst>
                <a:path extrusionOk="0" h="1523" w="642">
                  <a:moveTo>
                    <a:pt x="629" y="1"/>
                  </a:moveTo>
                  <a:cubicBezTo>
                    <a:pt x="445" y="242"/>
                    <a:pt x="247" y="472"/>
                    <a:pt x="31" y="688"/>
                  </a:cubicBezTo>
                  <a:cubicBezTo>
                    <a:pt x="11" y="708"/>
                    <a:pt x="0" y="736"/>
                    <a:pt x="0" y="763"/>
                  </a:cubicBezTo>
                  <a:cubicBezTo>
                    <a:pt x="0" y="790"/>
                    <a:pt x="11" y="818"/>
                    <a:pt x="31" y="836"/>
                  </a:cubicBezTo>
                  <a:cubicBezTo>
                    <a:pt x="247" y="1054"/>
                    <a:pt x="444" y="1282"/>
                    <a:pt x="625" y="1522"/>
                  </a:cubicBezTo>
                  <a:cubicBezTo>
                    <a:pt x="632" y="1415"/>
                    <a:pt x="636" y="1308"/>
                    <a:pt x="641" y="1198"/>
                  </a:cubicBezTo>
                  <a:cubicBezTo>
                    <a:pt x="519" y="1047"/>
                    <a:pt x="389" y="901"/>
                    <a:pt x="252" y="761"/>
                  </a:cubicBezTo>
                  <a:cubicBezTo>
                    <a:pt x="391" y="623"/>
                    <a:pt x="520" y="476"/>
                    <a:pt x="642" y="325"/>
                  </a:cubicBezTo>
                  <a:cubicBezTo>
                    <a:pt x="640" y="216"/>
                    <a:pt x="635" y="107"/>
                    <a:pt x="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973775" y="1733100"/>
              <a:ext cx="128825" cy="165725"/>
            </a:xfrm>
            <a:custGeom>
              <a:rect b="b" l="l" r="r" t="t"/>
              <a:pathLst>
                <a:path extrusionOk="0" h="6629" w="5153">
                  <a:moveTo>
                    <a:pt x="1" y="1"/>
                  </a:moveTo>
                  <a:cubicBezTo>
                    <a:pt x="3" y="72"/>
                    <a:pt x="6" y="142"/>
                    <a:pt x="8" y="212"/>
                  </a:cubicBezTo>
                  <a:lnTo>
                    <a:pt x="479" y="212"/>
                  </a:lnTo>
                  <a:cubicBezTo>
                    <a:pt x="787" y="212"/>
                    <a:pt x="1059" y="422"/>
                    <a:pt x="1137" y="722"/>
                  </a:cubicBezTo>
                  <a:cubicBezTo>
                    <a:pt x="1564" y="2349"/>
                    <a:pt x="2839" y="3615"/>
                    <a:pt x="4470" y="4027"/>
                  </a:cubicBezTo>
                  <a:cubicBezTo>
                    <a:pt x="4747" y="4097"/>
                    <a:pt x="4940" y="4347"/>
                    <a:pt x="4940" y="4636"/>
                  </a:cubicBezTo>
                  <a:lnTo>
                    <a:pt x="4940" y="6627"/>
                  </a:lnTo>
                  <a:cubicBezTo>
                    <a:pt x="4962" y="6627"/>
                    <a:pt x="4982" y="6629"/>
                    <a:pt x="5004" y="6629"/>
                  </a:cubicBezTo>
                  <a:lnTo>
                    <a:pt x="5024" y="6629"/>
                  </a:lnTo>
                  <a:cubicBezTo>
                    <a:pt x="5066" y="6629"/>
                    <a:pt x="5109" y="6627"/>
                    <a:pt x="5152" y="6625"/>
                  </a:cubicBezTo>
                  <a:lnTo>
                    <a:pt x="5152" y="4635"/>
                  </a:lnTo>
                  <a:cubicBezTo>
                    <a:pt x="5151" y="4250"/>
                    <a:pt x="4892" y="3915"/>
                    <a:pt x="4522" y="3822"/>
                  </a:cubicBezTo>
                  <a:cubicBezTo>
                    <a:pt x="2968" y="3428"/>
                    <a:pt x="1748" y="2220"/>
                    <a:pt x="1341" y="668"/>
                  </a:cubicBezTo>
                  <a:cubicBezTo>
                    <a:pt x="1238" y="276"/>
                    <a:pt x="884" y="1"/>
                    <a:pt x="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974475" y="1746250"/>
              <a:ext cx="114925" cy="107050"/>
            </a:xfrm>
            <a:custGeom>
              <a:rect b="b" l="l" r="r" t="t"/>
              <a:pathLst>
                <a:path extrusionOk="0" h="4282" w="4597">
                  <a:moveTo>
                    <a:pt x="0" y="1"/>
                  </a:moveTo>
                  <a:cubicBezTo>
                    <a:pt x="6" y="72"/>
                    <a:pt x="13" y="142"/>
                    <a:pt x="20" y="213"/>
                  </a:cubicBezTo>
                  <a:lnTo>
                    <a:pt x="451" y="213"/>
                  </a:lnTo>
                  <a:cubicBezTo>
                    <a:pt x="521" y="213"/>
                    <a:pt x="581" y="260"/>
                    <a:pt x="600" y="329"/>
                  </a:cubicBezTo>
                  <a:cubicBezTo>
                    <a:pt x="1075" y="2141"/>
                    <a:pt x="2498" y="3552"/>
                    <a:pt x="4314" y="4011"/>
                  </a:cubicBezTo>
                  <a:cubicBezTo>
                    <a:pt x="4357" y="4022"/>
                    <a:pt x="4385" y="4062"/>
                    <a:pt x="4385" y="4109"/>
                  </a:cubicBezTo>
                  <a:lnTo>
                    <a:pt x="4385" y="4175"/>
                  </a:lnTo>
                  <a:cubicBezTo>
                    <a:pt x="4385" y="4234"/>
                    <a:pt x="4432" y="4282"/>
                    <a:pt x="4490" y="4282"/>
                  </a:cubicBezTo>
                  <a:cubicBezTo>
                    <a:pt x="4549" y="4282"/>
                    <a:pt x="4597" y="4235"/>
                    <a:pt x="4597" y="4175"/>
                  </a:cubicBezTo>
                  <a:lnTo>
                    <a:pt x="4597" y="4109"/>
                  </a:lnTo>
                  <a:cubicBezTo>
                    <a:pt x="4596" y="3965"/>
                    <a:pt x="4500" y="3842"/>
                    <a:pt x="4365" y="3807"/>
                  </a:cubicBezTo>
                  <a:cubicBezTo>
                    <a:pt x="2624" y="3367"/>
                    <a:pt x="1259" y="2014"/>
                    <a:pt x="803" y="275"/>
                  </a:cubicBezTo>
                  <a:cubicBezTo>
                    <a:pt x="760" y="114"/>
                    <a:pt x="615" y="1"/>
                    <a:pt x="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84100" y="1860725"/>
              <a:ext cx="5300" cy="37575"/>
            </a:xfrm>
            <a:custGeom>
              <a:rect b="b" l="l" r="r" t="t"/>
              <a:pathLst>
                <a:path extrusionOk="0" h="1503" w="212">
                  <a:moveTo>
                    <a:pt x="107" y="0"/>
                  </a:moveTo>
                  <a:cubicBezTo>
                    <a:pt x="48" y="0"/>
                    <a:pt x="0" y="46"/>
                    <a:pt x="0" y="105"/>
                  </a:cubicBezTo>
                  <a:lnTo>
                    <a:pt x="0" y="1474"/>
                  </a:lnTo>
                  <a:cubicBezTo>
                    <a:pt x="70" y="1486"/>
                    <a:pt x="142" y="1496"/>
                    <a:pt x="212" y="1503"/>
                  </a:cubicBezTo>
                  <a:lnTo>
                    <a:pt x="212" y="105"/>
                  </a:lnTo>
                  <a:cubicBezTo>
                    <a:pt x="211" y="48"/>
                    <a:pt x="164" y="0"/>
                    <a:pt x="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975900" y="1759425"/>
              <a:ext cx="37425" cy="58125"/>
            </a:xfrm>
            <a:custGeom>
              <a:rect b="b" l="l" r="r" t="t"/>
              <a:pathLst>
                <a:path extrusionOk="0" h="2325" w="1497">
                  <a:moveTo>
                    <a:pt x="0" y="0"/>
                  </a:moveTo>
                  <a:cubicBezTo>
                    <a:pt x="10" y="71"/>
                    <a:pt x="18" y="142"/>
                    <a:pt x="29" y="212"/>
                  </a:cubicBezTo>
                  <a:lnTo>
                    <a:pt x="113" y="212"/>
                  </a:lnTo>
                  <a:cubicBezTo>
                    <a:pt x="355" y="976"/>
                    <a:pt x="766" y="1693"/>
                    <a:pt x="1301" y="2288"/>
                  </a:cubicBezTo>
                  <a:cubicBezTo>
                    <a:pt x="1322" y="2313"/>
                    <a:pt x="1351" y="2325"/>
                    <a:pt x="1380" y="2325"/>
                  </a:cubicBezTo>
                  <a:cubicBezTo>
                    <a:pt x="1405" y="2325"/>
                    <a:pt x="1430" y="2316"/>
                    <a:pt x="1449" y="2297"/>
                  </a:cubicBezTo>
                  <a:cubicBezTo>
                    <a:pt x="1493" y="2259"/>
                    <a:pt x="1496" y="2192"/>
                    <a:pt x="1458" y="2148"/>
                  </a:cubicBezTo>
                  <a:cubicBezTo>
                    <a:pt x="925" y="1556"/>
                    <a:pt x="521" y="840"/>
                    <a:pt x="291" y="76"/>
                  </a:cubicBezTo>
                  <a:cubicBezTo>
                    <a:pt x="278" y="32"/>
                    <a:pt x="236" y="0"/>
                    <a:pt x="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018950" y="1823650"/>
              <a:ext cx="57275" cy="72275"/>
            </a:xfrm>
            <a:custGeom>
              <a:rect b="b" l="l" r="r" t="t"/>
              <a:pathLst>
                <a:path extrusionOk="0" h="2891" w="2291">
                  <a:moveTo>
                    <a:pt x="117" y="1"/>
                  </a:moveTo>
                  <a:cubicBezTo>
                    <a:pt x="88" y="1"/>
                    <a:pt x="60" y="13"/>
                    <a:pt x="39" y="36"/>
                  </a:cubicBezTo>
                  <a:cubicBezTo>
                    <a:pt x="0" y="80"/>
                    <a:pt x="5" y="146"/>
                    <a:pt x="48" y="184"/>
                  </a:cubicBezTo>
                  <a:cubicBezTo>
                    <a:pt x="643" y="709"/>
                    <a:pt x="1326" y="1094"/>
                    <a:pt x="2077" y="1333"/>
                  </a:cubicBezTo>
                  <a:lnTo>
                    <a:pt x="2077" y="2828"/>
                  </a:lnTo>
                  <a:cubicBezTo>
                    <a:pt x="2148" y="2852"/>
                    <a:pt x="2217" y="2871"/>
                    <a:pt x="2288" y="2890"/>
                  </a:cubicBezTo>
                  <a:lnTo>
                    <a:pt x="2288" y="1256"/>
                  </a:lnTo>
                  <a:cubicBezTo>
                    <a:pt x="2290" y="1209"/>
                    <a:pt x="2260" y="1168"/>
                    <a:pt x="2215" y="1154"/>
                  </a:cubicBezTo>
                  <a:cubicBezTo>
                    <a:pt x="1462" y="926"/>
                    <a:pt x="779" y="549"/>
                    <a:pt x="188" y="28"/>
                  </a:cubicBezTo>
                  <a:cubicBezTo>
                    <a:pt x="167" y="10"/>
                    <a:pt x="142" y="1"/>
                    <a:pt x="1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84200" y="1796725"/>
              <a:ext cx="78800" cy="94650"/>
            </a:xfrm>
            <a:custGeom>
              <a:rect b="b" l="l" r="r" t="t"/>
              <a:pathLst>
                <a:path extrusionOk="0" h="3786" w="3152">
                  <a:moveTo>
                    <a:pt x="0" y="0"/>
                  </a:moveTo>
                  <a:lnTo>
                    <a:pt x="0" y="0"/>
                  </a:lnTo>
                  <a:cubicBezTo>
                    <a:pt x="97" y="305"/>
                    <a:pt x="210" y="592"/>
                    <a:pt x="335" y="864"/>
                  </a:cubicBezTo>
                  <a:cubicBezTo>
                    <a:pt x="1012" y="1716"/>
                    <a:pt x="1907" y="2384"/>
                    <a:pt x="2941" y="2784"/>
                  </a:cubicBezTo>
                  <a:lnTo>
                    <a:pt x="2941" y="3691"/>
                  </a:lnTo>
                  <a:cubicBezTo>
                    <a:pt x="3011" y="3726"/>
                    <a:pt x="3080" y="3757"/>
                    <a:pt x="3152" y="3785"/>
                  </a:cubicBezTo>
                  <a:lnTo>
                    <a:pt x="3152" y="2711"/>
                  </a:lnTo>
                  <a:cubicBezTo>
                    <a:pt x="3152" y="2668"/>
                    <a:pt x="3124" y="2627"/>
                    <a:pt x="3084" y="2613"/>
                  </a:cubicBezTo>
                  <a:cubicBezTo>
                    <a:pt x="1773" y="2122"/>
                    <a:pt x="688" y="119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08650" y="1846200"/>
              <a:ext cx="41250" cy="38650"/>
            </a:xfrm>
            <a:custGeom>
              <a:rect b="b" l="l" r="r" t="t"/>
              <a:pathLst>
                <a:path extrusionOk="0" h="1546" w="1650">
                  <a:moveTo>
                    <a:pt x="1" y="1"/>
                  </a:moveTo>
                  <a:cubicBezTo>
                    <a:pt x="176" y="247"/>
                    <a:pt x="363" y="471"/>
                    <a:pt x="559" y="675"/>
                  </a:cubicBezTo>
                  <a:cubicBezTo>
                    <a:pt x="839" y="855"/>
                    <a:pt x="1131" y="1017"/>
                    <a:pt x="1438" y="1156"/>
                  </a:cubicBezTo>
                  <a:lnTo>
                    <a:pt x="1438" y="1414"/>
                  </a:lnTo>
                  <a:cubicBezTo>
                    <a:pt x="1508" y="1460"/>
                    <a:pt x="1578" y="1504"/>
                    <a:pt x="1649" y="1545"/>
                  </a:cubicBezTo>
                  <a:lnTo>
                    <a:pt x="1649" y="1087"/>
                  </a:lnTo>
                  <a:cubicBezTo>
                    <a:pt x="1647" y="1045"/>
                    <a:pt x="1623" y="1008"/>
                    <a:pt x="1585" y="990"/>
                  </a:cubicBezTo>
                  <a:cubicBezTo>
                    <a:pt x="1005" y="736"/>
                    <a:pt x="474" y="40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973700" y="1544250"/>
              <a:ext cx="128875" cy="166475"/>
            </a:xfrm>
            <a:custGeom>
              <a:rect b="b" l="l" r="r" t="t"/>
              <a:pathLst>
                <a:path extrusionOk="0" h="6659" w="5155">
                  <a:moveTo>
                    <a:pt x="5049" y="0"/>
                  </a:moveTo>
                  <a:cubicBezTo>
                    <a:pt x="5041" y="0"/>
                    <a:pt x="5033" y="1"/>
                    <a:pt x="5025" y="1"/>
                  </a:cubicBezTo>
                  <a:lnTo>
                    <a:pt x="5006" y="1"/>
                  </a:lnTo>
                  <a:cubicBezTo>
                    <a:pt x="4984" y="1"/>
                    <a:pt x="4963" y="2"/>
                    <a:pt x="4942" y="2"/>
                  </a:cubicBezTo>
                  <a:lnTo>
                    <a:pt x="4942" y="2024"/>
                  </a:lnTo>
                  <a:cubicBezTo>
                    <a:pt x="4942" y="2312"/>
                    <a:pt x="4748" y="2563"/>
                    <a:pt x="4471" y="2633"/>
                  </a:cubicBezTo>
                  <a:cubicBezTo>
                    <a:pt x="2841" y="3044"/>
                    <a:pt x="1564" y="4311"/>
                    <a:pt x="1139" y="5937"/>
                  </a:cubicBezTo>
                  <a:cubicBezTo>
                    <a:pt x="1060" y="6237"/>
                    <a:pt x="789" y="6447"/>
                    <a:pt x="481" y="6447"/>
                  </a:cubicBezTo>
                  <a:lnTo>
                    <a:pt x="7" y="6447"/>
                  </a:lnTo>
                  <a:cubicBezTo>
                    <a:pt x="5" y="6517"/>
                    <a:pt x="1" y="6587"/>
                    <a:pt x="0" y="6658"/>
                  </a:cubicBezTo>
                  <a:lnTo>
                    <a:pt x="481" y="6658"/>
                  </a:lnTo>
                  <a:cubicBezTo>
                    <a:pt x="887" y="6658"/>
                    <a:pt x="1241" y="6384"/>
                    <a:pt x="1344" y="5990"/>
                  </a:cubicBezTo>
                  <a:cubicBezTo>
                    <a:pt x="1751" y="4438"/>
                    <a:pt x="2971" y="3230"/>
                    <a:pt x="4525" y="2837"/>
                  </a:cubicBezTo>
                  <a:cubicBezTo>
                    <a:pt x="4895" y="2744"/>
                    <a:pt x="5154" y="2409"/>
                    <a:pt x="5154" y="2024"/>
                  </a:cubicBezTo>
                  <a:lnTo>
                    <a:pt x="5154" y="3"/>
                  </a:lnTo>
                  <a:cubicBezTo>
                    <a:pt x="5120" y="2"/>
                    <a:pt x="5084" y="0"/>
                    <a:pt x="5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019350" y="1578225"/>
              <a:ext cx="70050" cy="59850"/>
            </a:xfrm>
            <a:custGeom>
              <a:rect b="b" l="l" r="r" t="t"/>
              <a:pathLst>
                <a:path extrusionOk="0" h="2394" w="2802">
                  <a:moveTo>
                    <a:pt x="2697" y="1"/>
                  </a:moveTo>
                  <a:cubicBezTo>
                    <a:pt x="2638" y="1"/>
                    <a:pt x="2590" y="47"/>
                    <a:pt x="2590" y="106"/>
                  </a:cubicBezTo>
                  <a:lnTo>
                    <a:pt x="2590" y="665"/>
                  </a:lnTo>
                  <a:cubicBezTo>
                    <a:pt x="2590" y="711"/>
                    <a:pt x="2561" y="752"/>
                    <a:pt x="2519" y="763"/>
                  </a:cubicBezTo>
                  <a:cubicBezTo>
                    <a:pt x="1570" y="1002"/>
                    <a:pt x="714" y="1504"/>
                    <a:pt x="42" y="2216"/>
                  </a:cubicBezTo>
                  <a:cubicBezTo>
                    <a:pt x="1" y="2260"/>
                    <a:pt x="2" y="2326"/>
                    <a:pt x="44" y="2365"/>
                  </a:cubicBezTo>
                  <a:cubicBezTo>
                    <a:pt x="65" y="2384"/>
                    <a:pt x="92" y="2394"/>
                    <a:pt x="117" y="2394"/>
                  </a:cubicBezTo>
                  <a:cubicBezTo>
                    <a:pt x="144" y="2394"/>
                    <a:pt x="174" y="2383"/>
                    <a:pt x="194" y="2361"/>
                  </a:cubicBezTo>
                  <a:cubicBezTo>
                    <a:pt x="839" y="1679"/>
                    <a:pt x="1660" y="1197"/>
                    <a:pt x="2570" y="967"/>
                  </a:cubicBezTo>
                  <a:cubicBezTo>
                    <a:pt x="2705" y="933"/>
                    <a:pt x="2802" y="809"/>
                    <a:pt x="2802" y="665"/>
                  </a:cubicBezTo>
                  <a:lnTo>
                    <a:pt x="2802" y="106"/>
                  </a:lnTo>
                  <a:cubicBezTo>
                    <a:pt x="2802" y="48"/>
                    <a:pt x="2755" y="1"/>
                    <a:pt x="2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974375" y="1644950"/>
              <a:ext cx="40825" cy="52650"/>
            </a:xfrm>
            <a:custGeom>
              <a:rect b="b" l="l" r="r" t="t"/>
              <a:pathLst>
                <a:path extrusionOk="0" h="2106" w="1633">
                  <a:moveTo>
                    <a:pt x="1513" y="1"/>
                  </a:moveTo>
                  <a:cubicBezTo>
                    <a:pt x="1481" y="1"/>
                    <a:pt x="1448" y="16"/>
                    <a:pt x="1427" y="44"/>
                  </a:cubicBezTo>
                  <a:cubicBezTo>
                    <a:pt x="1044" y="567"/>
                    <a:pt x="767" y="1151"/>
                    <a:pt x="603" y="1777"/>
                  </a:cubicBezTo>
                  <a:cubicBezTo>
                    <a:pt x="584" y="1846"/>
                    <a:pt x="523" y="1893"/>
                    <a:pt x="455" y="1893"/>
                  </a:cubicBezTo>
                  <a:lnTo>
                    <a:pt x="22" y="1893"/>
                  </a:lnTo>
                  <a:cubicBezTo>
                    <a:pt x="14" y="1964"/>
                    <a:pt x="6" y="2034"/>
                    <a:pt x="1" y="2105"/>
                  </a:cubicBezTo>
                  <a:lnTo>
                    <a:pt x="455" y="2105"/>
                  </a:lnTo>
                  <a:cubicBezTo>
                    <a:pt x="620" y="2103"/>
                    <a:pt x="764" y="1990"/>
                    <a:pt x="807" y="1830"/>
                  </a:cubicBezTo>
                  <a:cubicBezTo>
                    <a:pt x="965" y="1228"/>
                    <a:pt x="1230" y="668"/>
                    <a:pt x="1598" y="168"/>
                  </a:cubicBezTo>
                  <a:cubicBezTo>
                    <a:pt x="1633" y="121"/>
                    <a:pt x="1623" y="55"/>
                    <a:pt x="1575" y="21"/>
                  </a:cubicBezTo>
                  <a:cubicBezTo>
                    <a:pt x="1556" y="8"/>
                    <a:pt x="1535" y="1"/>
                    <a:pt x="1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084100" y="1544775"/>
              <a:ext cx="5300" cy="28225"/>
            </a:xfrm>
            <a:custGeom>
              <a:rect b="b" l="l" r="r" t="t"/>
              <a:pathLst>
                <a:path extrusionOk="0" h="1129" w="212">
                  <a:moveTo>
                    <a:pt x="212" y="1"/>
                  </a:moveTo>
                  <a:cubicBezTo>
                    <a:pt x="142" y="7"/>
                    <a:pt x="71" y="18"/>
                    <a:pt x="0" y="29"/>
                  </a:cubicBezTo>
                  <a:lnTo>
                    <a:pt x="0" y="1023"/>
                  </a:lnTo>
                  <a:cubicBezTo>
                    <a:pt x="0" y="1081"/>
                    <a:pt x="47" y="1128"/>
                    <a:pt x="107" y="1128"/>
                  </a:cubicBezTo>
                  <a:cubicBezTo>
                    <a:pt x="164" y="1128"/>
                    <a:pt x="212" y="1082"/>
                    <a:pt x="212" y="102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975775" y="1547125"/>
              <a:ext cx="100450" cy="137225"/>
            </a:xfrm>
            <a:custGeom>
              <a:rect b="b" l="l" r="r" t="t"/>
              <a:pathLst>
                <a:path extrusionOk="0" h="5489" w="4018">
                  <a:moveTo>
                    <a:pt x="4017" y="1"/>
                  </a:moveTo>
                  <a:cubicBezTo>
                    <a:pt x="3947" y="18"/>
                    <a:pt x="3876" y="39"/>
                    <a:pt x="3806" y="62"/>
                  </a:cubicBezTo>
                  <a:lnTo>
                    <a:pt x="3806" y="1588"/>
                  </a:lnTo>
                  <a:cubicBezTo>
                    <a:pt x="2045" y="2146"/>
                    <a:pt x="675" y="3517"/>
                    <a:pt x="118" y="5278"/>
                  </a:cubicBezTo>
                  <a:lnTo>
                    <a:pt x="30" y="5278"/>
                  </a:lnTo>
                  <a:cubicBezTo>
                    <a:pt x="19" y="5348"/>
                    <a:pt x="11" y="5418"/>
                    <a:pt x="1" y="5488"/>
                  </a:cubicBezTo>
                  <a:lnTo>
                    <a:pt x="196" y="5488"/>
                  </a:lnTo>
                  <a:cubicBezTo>
                    <a:pt x="242" y="5488"/>
                    <a:pt x="284" y="5459"/>
                    <a:pt x="296" y="5414"/>
                  </a:cubicBezTo>
                  <a:cubicBezTo>
                    <a:pt x="826" y="3660"/>
                    <a:pt x="2188" y="2295"/>
                    <a:pt x="3942" y="1767"/>
                  </a:cubicBezTo>
                  <a:cubicBezTo>
                    <a:pt x="3985" y="1753"/>
                    <a:pt x="4017" y="1712"/>
                    <a:pt x="4017" y="1665"/>
                  </a:cubicBezTo>
                  <a:lnTo>
                    <a:pt x="4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83675" y="1551650"/>
              <a:ext cx="79325" cy="96325"/>
            </a:xfrm>
            <a:custGeom>
              <a:rect b="b" l="l" r="r" t="t"/>
              <a:pathLst>
                <a:path extrusionOk="0" h="3853" w="3173">
                  <a:moveTo>
                    <a:pt x="3173" y="1"/>
                  </a:moveTo>
                  <a:cubicBezTo>
                    <a:pt x="3104" y="29"/>
                    <a:pt x="3032" y="62"/>
                    <a:pt x="2962" y="95"/>
                  </a:cubicBezTo>
                  <a:lnTo>
                    <a:pt x="2962" y="1034"/>
                  </a:lnTo>
                  <a:cubicBezTo>
                    <a:pt x="1909" y="1443"/>
                    <a:pt x="1001" y="2125"/>
                    <a:pt x="320" y="3000"/>
                  </a:cubicBezTo>
                  <a:cubicBezTo>
                    <a:pt x="199" y="3269"/>
                    <a:pt x="93" y="3555"/>
                    <a:pt x="1" y="3853"/>
                  </a:cubicBezTo>
                  <a:cubicBezTo>
                    <a:pt x="688" y="2643"/>
                    <a:pt x="1782" y="1701"/>
                    <a:pt x="3105" y="1206"/>
                  </a:cubicBezTo>
                  <a:cubicBezTo>
                    <a:pt x="3145" y="1191"/>
                    <a:pt x="3173" y="1151"/>
                    <a:pt x="3173" y="1108"/>
                  </a:cubicBezTo>
                  <a:lnTo>
                    <a:pt x="3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7250" y="1558250"/>
              <a:ext cx="42600" cy="40525"/>
            </a:xfrm>
            <a:custGeom>
              <a:rect b="b" l="l" r="r" t="t"/>
              <a:pathLst>
                <a:path extrusionOk="0" h="1621" w="1704">
                  <a:moveTo>
                    <a:pt x="1703" y="0"/>
                  </a:moveTo>
                  <a:cubicBezTo>
                    <a:pt x="1632" y="41"/>
                    <a:pt x="1563" y="85"/>
                    <a:pt x="1493" y="132"/>
                  </a:cubicBezTo>
                  <a:lnTo>
                    <a:pt x="1493" y="419"/>
                  </a:lnTo>
                  <a:cubicBezTo>
                    <a:pt x="1158" y="570"/>
                    <a:pt x="841" y="747"/>
                    <a:pt x="539" y="948"/>
                  </a:cubicBezTo>
                  <a:cubicBezTo>
                    <a:pt x="351" y="1152"/>
                    <a:pt x="170" y="1377"/>
                    <a:pt x="1" y="1620"/>
                  </a:cubicBezTo>
                  <a:cubicBezTo>
                    <a:pt x="488" y="1200"/>
                    <a:pt x="1037" y="850"/>
                    <a:pt x="1640" y="586"/>
                  </a:cubicBezTo>
                  <a:cubicBezTo>
                    <a:pt x="1679" y="567"/>
                    <a:pt x="1703" y="531"/>
                    <a:pt x="1703" y="488"/>
                  </a:cubicBezTo>
                  <a:lnTo>
                    <a:pt x="17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2"/>
          <p:cNvSpPr txBox="1"/>
          <p:nvPr>
            <p:ph type="ctrTitle"/>
          </p:nvPr>
        </p:nvSpPr>
        <p:spPr>
          <a:xfrm>
            <a:off x="2043900" y="1316250"/>
            <a:ext cx="5056200" cy="18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2043900" y="3398825"/>
            <a:ext cx="5056200" cy="47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1" name="Google Shape;51;p2"/>
          <p:cNvGrpSpPr/>
          <p:nvPr/>
        </p:nvGrpSpPr>
        <p:grpSpPr>
          <a:xfrm>
            <a:off x="0" y="0"/>
            <a:ext cx="8774728" cy="4931087"/>
            <a:chOff x="0" y="0"/>
            <a:chExt cx="8774728" cy="4931087"/>
          </a:xfrm>
        </p:grpSpPr>
        <p:sp>
          <p:nvSpPr>
            <p:cNvPr id="52" name="Google Shape;52;p2"/>
            <p:cNvSpPr/>
            <p:nvPr/>
          </p:nvSpPr>
          <p:spPr>
            <a:xfrm>
              <a:off x="0" y="0"/>
              <a:ext cx="7655850" cy="3722025"/>
            </a:xfrm>
            <a:custGeom>
              <a:rect b="b" l="l" r="r" t="t"/>
              <a:pathLst>
                <a:path extrusionOk="0" h="148881" w="306234">
                  <a:moveTo>
                    <a:pt x="48232" y="11270"/>
                  </a:moveTo>
                  <a:lnTo>
                    <a:pt x="354434" y="11268"/>
                  </a:lnTo>
                  <a:lnTo>
                    <a:pt x="354466" y="160077"/>
                  </a:lnTo>
                  <a:lnTo>
                    <a:pt x="344533" y="16014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3" name="Google Shape;53;p2"/>
            <p:cNvSpPr/>
            <p:nvPr/>
          </p:nvSpPr>
          <p:spPr>
            <a:xfrm>
              <a:off x="0" y="0"/>
              <a:ext cx="7786425" cy="3617675"/>
            </a:xfrm>
            <a:custGeom>
              <a:rect b="b" l="l" r="r" t="t"/>
              <a:pathLst>
                <a:path extrusionOk="0" h="144707" w="311457">
                  <a:moveTo>
                    <a:pt x="322777" y="194472"/>
                  </a:moveTo>
                  <a:lnTo>
                    <a:pt x="11340" y="194472"/>
                  </a:lnTo>
                  <a:lnTo>
                    <a:pt x="11320" y="49972"/>
                  </a:lnTo>
                  <a:lnTo>
                    <a:pt x="22501" y="497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4" name="Google Shape;54;p2"/>
            <p:cNvGrpSpPr/>
            <p:nvPr/>
          </p:nvGrpSpPr>
          <p:grpSpPr>
            <a:xfrm>
              <a:off x="420748" y="135249"/>
              <a:ext cx="933587" cy="1140960"/>
              <a:chOff x="471738" y="1928199"/>
              <a:chExt cx="933587" cy="1140960"/>
            </a:xfrm>
          </p:grpSpPr>
          <p:sp>
            <p:nvSpPr>
              <p:cNvPr id="55" name="Google Shape;55;p2"/>
              <p:cNvSpPr/>
              <p:nvPr/>
            </p:nvSpPr>
            <p:spPr>
              <a:xfrm>
                <a:off x="471738" y="1958209"/>
                <a:ext cx="916723" cy="1110950"/>
              </a:xfrm>
              <a:custGeom>
                <a:rect b="b" l="l" r="r" t="t"/>
                <a:pathLst>
                  <a:path extrusionOk="0" h="28136" w="23217">
                    <a:moveTo>
                      <a:pt x="10733" y="1965"/>
                    </a:moveTo>
                    <a:cubicBezTo>
                      <a:pt x="14413" y="1965"/>
                      <a:pt x="17397" y="4948"/>
                      <a:pt x="17397" y="8628"/>
                    </a:cubicBezTo>
                    <a:cubicBezTo>
                      <a:pt x="17397" y="12308"/>
                      <a:pt x="14413" y="15291"/>
                      <a:pt x="10733" y="15291"/>
                    </a:cubicBezTo>
                    <a:cubicBezTo>
                      <a:pt x="7054" y="15291"/>
                      <a:pt x="4070" y="12308"/>
                      <a:pt x="4070" y="8628"/>
                    </a:cubicBezTo>
                    <a:cubicBezTo>
                      <a:pt x="4070" y="4948"/>
                      <a:pt x="7054" y="1965"/>
                      <a:pt x="10733" y="1965"/>
                    </a:cubicBezTo>
                    <a:close/>
                    <a:moveTo>
                      <a:pt x="11563" y="1"/>
                    </a:moveTo>
                    <a:cubicBezTo>
                      <a:pt x="11036" y="1"/>
                      <a:pt x="10506" y="30"/>
                      <a:pt x="9972" y="83"/>
                    </a:cubicBezTo>
                    <a:cubicBezTo>
                      <a:pt x="6208" y="450"/>
                      <a:pt x="2733" y="2629"/>
                      <a:pt x="1137" y="6126"/>
                    </a:cubicBezTo>
                    <a:cubicBezTo>
                      <a:pt x="200" y="8179"/>
                      <a:pt x="0" y="10546"/>
                      <a:pt x="506" y="12741"/>
                    </a:cubicBezTo>
                    <a:cubicBezTo>
                      <a:pt x="1045" y="15081"/>
                      <a:pt x="2378" y="16847"/>
                      <a:pt x="3795" y="18721"/>
                    </a:cubicBezTo>
                    <a:cubicBezTo>
                      <a:pt x="4569" y="19745"/>
                      <a:pt x="4958" y="20900"/>
                      <a:pt x="4701" y="22157"/>
                    </a:cubicBezTo>
                    <a:cubicBezTo>
                      <a:pt x="4347" y="23894"/>
                      <a:pt x="3879" y="25609"/>
                      <a:pt x="3460" y="27333"/>
                    </a:cubicBezTo>
                    <a:cubicBezTo>
                      <a:pt x="3398" y="27583"/>
                      <a:pt x="3338" y="27835"/>
                      <a:pt x="3277" y="28088"/>
                    </a:cubicBezTo>
                    <a:lnTo>
                      <a:pt x="15391" y="28136"/>
                    </a:lnTo>
                    <a:cubicBezTo>
                      <a:pt x="14975" y="26895"/>
                      <a:pt x="14820" y="25574"/>
                      <a:pt x="14939" y="24271"/>
                    </a:cubicBezTo>
                    <a:cubicBezTo>
                      <a:pt x="15049" y="23053"/>
                      <a:pt x="16043" y="22712"/>
                      <a:pt x="17059" y="22712"/>
                    </a:cubicBezTo>
                    <a:cubicBezTo>
                      <a:pt x="17350" y="22712"/>
                      <a:pt x="17643" y="22740"/>
                      <a:pt x="17918" y="22783"/>
                    </a:cubicBezTo>
                    <a:cubicBezTo>
                      <a:pt x="18347" y="22852"/>
                      <a:pt x="18870" y="22966"/>
                      <a:pt x="19369" y="22966"/>
                    </a:cubicBezTo>
                    <a:cubicBezTo>
                      <a:pt x="19776" y="22966"/>
                      <a:pt x="20166" y="22890"/>
                      <a:pt x="20475" y="22651"/>
                    </a:cubicBezTo>
                    <a:cubicBezTo>
                      <a:pt x="20810" y="22392"/>
                      <a:pt x="20980" y="21964"/>
                      <a:pt x="21017" y="21542"/>
                    </a:cubicBezTo>
                    <a:cubicBezTo>
                      <a:pt x="21071" y="20941"/>
                      <a:pt x="20691" y="19925"/>
                      <a:pt x="21243" y="19438"/>
                    </a:cubicBezTo>
                    <a:cubicBezTo>
                      <a:pt x="21399" y="19302"/>
                      <a:pt x="21559" y="19130"/>
                      <a:pt x="21607" y="18923"/>
                    </a:cubicBezTo>
                    <a:cubicBezTo>
                      <a:pt x="21660" y="18688"/>
                      <a:pt x="21449" y="18658"/>
                      <a:pt x="21438" y="18462"/>
                    </a:cubicBezTo>
                    <a:cubicBezTo>
                      <a:pt x="21435" y="18417"/>
                      <a:pt x="21462" y="18374"/>
                      <a:pt x="21495" y="18344"/>
                    </a:cubicBezTo>
                    <a:cubicBezTo>
                      <a:pt x="21528" y="18314"/>
                      <a:pt x="21570" y="18291"/>
                      <a:pt x="21604" y="18262"/>
                    </a:cubicBezTo>
                    <a:cubicBezTo>
                      <a:pt x="21704" y="18178"/>
                      <a:pt x="21755" y="18046"/>
                      <a:pt x="21764" y="17917"/>
                    </a:cubicBezTo>
                    <a:cubicBezTo>
                      <a:pt x="21788" y="17628"/>
                      <a:pt x="21679" y="17355"/>
                      <a:pt x="21571" y="17096"/>
                    </a:cubicBezTo>
                    <a:cubicBezTo>
                      <a:pt x="21495" y="16915"/>
                      <a:pt x="21344" y="16641"/>
                      <a:pt x="21443" y="16444"/>
                    </a:cubicBezTo>
                    <a:cubicBezTo>
                      <a:pt x="21604" y="16120"/>
                      <a:pt x="22159" y="15992"/>
                      <a:pt x="22548" y="15785"/>
                    </a:cubicBezTo>
                    <a:cubicBezTo>
                      <a:pt x="23115" y="15477"/>
                      <a:pt x="23216" y="15215"/>
                      <a:pt x="22925" y="14659"/>
                    </a:cubicBezTo>
                    <a:cubicBezTo>
                      <a:pt x="22755" y="14333"/>
                      <a:pt x="22540" y="14033"/>
                      <a:pt x="22340" y="13724"/>
                    </a:cubicBezTo>
                    <a:cubicBezTo>
                      <a:pt x="21870" y="12990"/>
                      <a:pt x="21384" y="12265"/>
                      <a:pt x="20931" y="11520"/>
                    </a:cubicBezTo>
                    <a:cubicBezTo>
                      <a:pt x="20883" y="11442"/>
                      <a:pt x="20841" y="11360"/>
                      <a:pt x="20803" y="11276"/>
                    </a:cubicBezTo>
                    <a:cubicBezTo>
                      <a:pt x="20574" y="10750"/>
                      <a:pt x="20739" y="10367"/>
                      <a:pt x="20879" y="9867"/>
                    </a:cubicBezTo>
                    <a:cubicBezTo>
                      <a:pt x="21015" y="9386"/>
                      <a:pt x="20983" y="8804"/>
                      <a:pt x="20960" y="8310"/>
                    </a:cubicBezTo>
                    <a:cubicBezTo>
                      <a:pt x="20911" y="7269"/>
                      <a:pt x="20671" y="6237"/>
                      <a:pt x="20248" y="5284"/>
                    </a:cubicBezTo>
                    <a:cubicBezTo>
                      <a:pt x="19321" y="3190"/>
                      <a:pt x="17380" y="1287"/>
                      <a:pt x="15193" y="557"/>
                    </a:cubicBezTo>
                    <a:cubicBezTo>
                      <a:pt x="13998" y="160"/>
                      <a:pt x="12790" y="1"/>
                      <a:pt x="115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82335" y="2028297"/>
                <a:ext cx="428728" cy="321803"/>
              </a:xfrm>
              <a:custGeom>
                <a:rect b="b" l="l" r="r" t="t"/>
                <a:pathLst>
                  <a:path extrusionOk="0" h="8150" w="10858">
                    <a:moveTo>
                      <a:pt x="3301" y="0"/>
                    </a:moveTo>
                    <a:cubicBezTo>
                      <a:pt x="2816" y="0"/>
                      <a:pt x="2512" y="46"/>
                      <a:pt x="2512" y="46"/>
                    </a:cubicBezTo>
                    <a:lnTo>
                      <a:pt x="2771" y="1916"/>
                    </a:lnTo>
                    <a:lnTo>
                      <a:pt x="3542" y="1918"/>
                    </a:lnTo>
                    <a:lnTo>
                      <a:pt x="3675" y="3746"/>
                    </a:lnTo>
                    <a:cubicBezTo>
                      <a:pt x="3675" y="3746"/>
                      <a:pt x="3604" y="3738"/>
                      <a:pt x="3484" y="3738"/>
                    </a:cubicBezTo>
                    <a:cubicBezTo>
                      <a:pt x="3014" y="3738"/>
                      <a:pt x="1781" y="3850"/>
                      <a:pt x="992" y="4949"/>
                    </a:cubicBezTo>
                    <a:cubicBezTo>
                      <a:pt x="0" y="6327"/>
                      <a:pt x="549" y="7590"/>
                      <a:pt x="835" y="8149"/>
                    </a:cubicBezTo>
                    <a:lnTo>
                      <a:pt x="2239" y="7435"/>
                    </a:lnTo>
                    <a:cubicBezTo>
                      <a:pt x="2239" y="7435"/>
                      <a:pt x="2813" y="8027"/>
                      <a:pt x="3482" y="8027"/>
                    </a:cubicBezTo>
                    <a:cubicBezTo>
                      <a:pt x="3690" y="8027"/>
                      <a:pt x="3906" y="7970"/>
                      <a:pt x="4118" y="7820"/>
                    </a:cubicBezTo>
                    <a:cubicBezTo>
                      <a:pt x="5011" y="7190"/>
                      <a:pt x="4859" y="6023"/>
                      <a:pt x="4175" y="5556"/>
                    </a:cubicBezTo>
                    <a:lnTo>
                      <a:pt x="4913" y="4162"/>
                    </a:lnTo>
                    <a:cubicBezTo>
                      <a:pt x="4913" y="4162"/>
                      <a:pt x="6552" y="5069"/>
                      <a:pt x="6316" y="7095"/>
                    </a:cubicBezTo>
                    <a:lnTo>
                      <a:pt x="9918" y="8149"/>
                    </a:lnTo>
                    <a:cubicBezTo>
                      <a:pt x="9918" y="8149"/>
                      <a:pt x="10858" y="4390"/>
                      <a:pt x="7965" y="1780"/>
                    </a:cubicBezTo>
                    <a:cubicBezTo>
                      <a:pt x="6432" y="236"/>
                      <a:pt x="4400" y="0"/>
                      <a:pt x="3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79994" y="1928199"/>
                <a:ext cx="925331" cy="1118807"/>
              </a:xfrm>
              <a:custGeom>
                <a:rect b="b" l="l" r="r" t="t"/>
                <a:pathLst>
                  <a:path extrusionOk="0" h="28335" w="23435">
                    <a:moveTo>
                      <a:pt x="11686" y="0"/>
                    </a:moveTo>
                    <a:cubicBezTo>
                      <a:pt x="11172" y="0"/>
                      <a:pt x="10637" y="28"/>
                      <a:pt x="10076" y="82"/>
                    </a:cubicBezTo>
                    <a:cubicBezTo>
                      <a:pt x="6118" y="470"/>
                      <a:pt x="2704" y="2806"/>
                      <a:pt x="1161" y="6182"/>
                    </a:cubicBezTo>
                    <a:cubicBezTo>
                      <a:pt x="227" y="8225"/>
                      <a:pt x="0" y="10596"/>
                      <a:pt x="522" y="12859"/>
                    </a:cubicBezTo>
                    <a:cubicBezTo>
                      <a:pt x="1070" y="15225"/>
                      <a:pt x="2410" y="16999"/>
                      <a:pt x="3829" y="18875"/>
                    </a:cubicBezTo>
                    <a:cubicBezTo>
                      <a:pt x="4651" y="19961"/>
                      <a:pt x="4950" y="21091"/>
                      <a:pt x="4718" y="22233"/>
                    </a:cubicBezTo>
                    <a:cubicBezTo>
                      <a:pt x="4471" y="23446"/>
                      <a:pt x="4163" y="24668"/>
                      <a:pt x="3864" y="25851"/>
                    </a:cubicBezTo>
                    <a:cubicBezTo>
                      <a:pt x="3735" y="26368"/>
                      <a:pt x="3604" y="26886"/>
                      <a:pt x="3478" y="27404"/>
                    </a:cubicBezTo>
                    <a:lnTo>
                      <a:pt x="3296" y="28160"/>
                    </a:lnTo>
                    <a:cubicBezTo>
                      <a:pt x="3282" y="28211"/>
                      <a:pt x="3315" y="28265"/>
                      <a:pt x="3368" y="28277"/>
                    </a:cubicBezTo>
                    <a:cubicBezTo>
                      <a:pt x="3375" y="28279"/>
                      <a:pt x="3383" y="28280"/>
                      <a:pt x="3391" y="28280"/>
                    </a:cubicBezTo>
                    <a:cubicBezTo>
                      <a:pt x="3434" y="28280"/>
                      <a:pt x="3475" y="28250"/>
                      <a:pt x="3485" y="28206"/>
                    </a:cubicBezTo>
                    <a:lnTo>
                      <a:pt x="3667" y="27451"/>
                    </a:lnTo>
                    <a:cubicBezTo>
                      <a:pt x="3793" y="26932"/>
                      <a:pt x="3924" y="26416"/>
                      <a:pt x="4054" y="25899"/>
                    </a:cubicBezTo>
                    <a:cubicBezTo>
                      <a:pt x="4352" y="24713"/>
                      <a:pt x="4662" y="23488"/>
                      <a:pt x="4910" y="22271"/>
                    </a:cubicBezTo>
                    <a:cubicBezTo>
                      <a:pt x="5153" y="21073"/>
                      <a:pt x="4843" y="19891"/>
                      <a:pt x="3985" y="18757"/>
                    </a:cubicBezTo>
                    <a:cubicBezTo>
                      <a:pt x="2579" y="16897"/>
                      <a:pt x="1248" y="15141"/>
                      <a:pt x="713" y="12814"/>
                    </a:cubicBezTo>
                    <a:cubicBezTo>
                      <a:pt x="200" y="10594"/>
                      <a:pt x="423" y="8266"/>
                      <a:pt x="1338" y="6262"/>
                    </a:cubicBezTo>
                    <a:cubicBezTo>
                      <a:pt x="2852" y="2948"/>
                      <a:pt x="6206" y="653"/>
                      <a:pt x="10094" y="274"/>
                    </a:cubicBezTo>
                    <a:cubicBezTo>
                      <a:pt x="10649" y="220"/>
                      <a:pt x="11178" y="193"/>
                      <a:pt x="11685" y="193"/>
                    </a:cubicBezTo>
                    <a:cubicBezTo>
                      <a:pt x="12994" y="193"/>
                      <a:pt x="14160" y="374"/>
                      <a:pt x="15275" y="746"/>
                    </a:cubicBezTo>
                    <a:cubicBezTo>
                      <a:pt x="17360" y="1441"/>
                      <a:pt x="19322" y="3275"/>
                      <a:pt x="20270" y="5418"/>
                    </a:cubicBezTo>
                    <a:cubicBezTo>
                      <a:pt x="20687" y="6362"/>
                      <a:pt x="20924" y="7369"/>
                      <a:pt x="20974" y="8411"/>
                    </a:cubicBezTo>
                    <a:lnTo>
                      <a:pt x="20975" y="8438"/>
                    </a:lnTo>
                    <a:cubicBezTo>
                      <a:pt x="20999" y="8926"/>
                      <a:pt x="21024" y="9480"/>
                      <a:pt x="20896" y="9936"/>
                    </a:cubicBezTo>
                    <a:cubicBezTo>
                      <a:pt x="20879" y="9995"/>
                      <a:pt x="20863" y="10051"/>
                      <a:pt x="20846" y="10106"/>
                    </a:cubicBezTo>
                    <a:cubicBezTo>
                      <a:pt x="20719" y="10539"/>
                      <a:pt x="20609" y="10915"/>
                      <a:pt x="20824" y="11410"/>
                    </a:cubicBezTo>
                    <a:cubicBezTo>
                      <a:pt x="20863" y="11496"/>
                      <a:pt x="20908" y="11583"/>
                      <a:pt x="20958" y="11666"/>
                    </a:cubicBezTo>
                    <a:cubicBezTo>
                      <a:pt x="21265" y="12173"/>
                      <a:pt x="21593" y="12677"/>
                      <a:pt x="21910" y="13163"/>
                    </a:cubicBezTo>
                    <a:cubicBezTo>
                      <a:pt x="22063" y="13399"/>
                      <a:pt x="22216" y="13635"/>
                      <a:pt x="22368" y="13873"/>
                    </a:cubicBezTo>
                    <a:cubicBezTo>
                      <a:pt x="22421" y="13956"/>
                      <a:pt x="22476" y="14039"/>
                      <a:pt x="22531" y="14123"/>
                    </a:cubicBezTo>
                    <a:cubicBezTo>
                      <a:pt x="22675" y="14342"/>
                      <a:pt x="22825" y="14567"/>
                      <a:pt x="22947" y="14801"/>
                    </a:cubicBezTo>
                    <a:cubicBezTo>
                      <a:pt x="23211" y="15304"/>
                      <a:pt x="23143" y="15508"/>
                      <a:pt x="22612" y="15792"/>
                    </a:cubicBezTo>
                    <a:cubicBezTo>
                      <a:pt x="22503" y="15850"/>
                      <a:pt x="22373" y="15905"/>
                      <a:pt x="22249" y="15958"/>
                    </a:cubicBezTo>
                    <a:cubicBezTo>
                      <a:pt x="21927" y="16094"/>
                      <a:pt x="21594" y="16233"/>
                      <a:pt x="21465" y="16494"/>
                    </a:cubicBezTo>
                    <a:cubicBezTo>
                      <a:pt x="21359" y="16706"/>
                      <a:pt x="21473" y="16961"/>
                      <a:pt x="21555" y="17148"/>
                    </a:cubicBezTo>
                    <a:cubicBezTo>
                      <a:pt x="21569" y="17176"/>
                      <a:pt x="21580" y="17204"/>
                      <a:pt x="21591" y="17229"/>
                    </a:cubicBezTo>
                    <a:cubicBezTo>
                      <a:pt x="21688" y="17465"/>
                      <a:pt x="21799" y="17731"/>
                      <a:pt x="21778" y="18003"/>
                    </a:cubicBezTo>
                    <a:cubicBezTo>
                      <a:pt x="21768" y="18123"/>
                      <a:pt x="21720" y="18224"/>
                      <a:pt x="21651" y="18283"/>
                    </a:cubicBezTo>
                    <a:cubicBezTo>
                      <a:pt x="21637" y="18294"/>
                      <a:pt x="21622" y="18305"/>
                      <a:pt x="21609" y="18315"/>
                    </a:cubicBezTo>
                    <a:cubicBezTo>
                      <a:pt x="21583" y="18332"/>
                      <a:pt x="21560" y="18349"/>
                      <a:pt x="21538" y="18370"/>
                    </a:cubicBezTo>
                    <a:cubicBezTo>
                      <a:pt x="21477" y="18427"/>
                      <a:pt x="21445" y="18497"/>
                      <a:pt x="21450" y="18565"/>
                    </a:cubicBezTo>
                    <a:cubicBezTo>
                      <a:pt x="21455" y="18683"/>
                      <a:pt x="21514" y="18756"/>
                      <a:pt x="21560" y="18815"/>
                    </a:cubicBezTo>
                    <a:cubicBezTo>
                      <a:pt x="21611" y="18877"/>
                      <a:pt x="21638" y="18914"/>
                      <a:pt x="21620" y="19000"/>
                    </a:cubicBezTo>
                    <a:cubicBezTo>
                      <a:pt x="21576" y="19192"/>
                      <a:pt x="21408" y="19358"/>
                      <a:pt x="21286" y="19464"/>
                    </a:cubicBezTo>
                    <a:cubicBezTo>
                      <a:pt x="20864" y="19835"/>
                      <a:pt x="20933" y="20459"/>
                      <a:pt x="20993" y="21009"/>
                    </a:cubicBezTo>
                    <a:cubicBezTo>
                      <a:pt x="21019" y="21240"/>
                      <a:pt x="21043" y="21458"/>
                      <a:pt x="21027" y="21633"/>
                    </a:cubicBezTo>
                    <a:cubicBezTo>
                      <a:pt x="20989" y="22077"/>
                      <a:pt x="20805" y="22456"/>
                      <a:pt x="20524" y="22672"/>
                    </a:cubicBezTo>
                    <a:cubicBezTo>
                      <a:pt x="20235" y="22896"/>
                      <a:pt x="19864" y="22967"/>
                      <a:pt x="19474" y="22967"/>
                    </a:cubicBezTo>
                    <a:cubicBezTo>
                      <a:pt x="19091" y="22967"/>
                      <a:pt x="18689" y="22898"/>
                      <a:pt x="18330" y="22836"/>
                    </a:cubicBezTo>
                    <a:cubicBezTo>
                      <a:pt x="18230" y="22818"/>
                      <a:pt x="18133" y="22802"/>
                      <a:pt x="18041" y="22787"/>
                    </a:cubicBezTo>
                    <a:cubicBezTo>
                      <a:pt x="17773" y="22744"/>
                      <a:pt x="17470" y="22713"/>
                      <a:pt x="17159" y="22713"/>
                    </a:cubicBezTo>
                    <a:cubicBezTo>
                      <a:pt x="16589" y="22713"/>
                      <a:pt x="15996" y="22819"/>
                      <a:pt x="15560" y="23159"/>
                    </a:cubicBezTo>
                    <a:cubicBezTo>
                      <a:pt x="15202" y="23438"/>
                      <a:pt x="14996" y="23843"/>
                      <a:pt x="14950" y="24362"/>
                    </a:cubicBezTo>
                    <a:cubicBezTo>
                      <a:pt x="14831" y="25669"/>
                      <a:pt x="14989" y="27018"/>
                      <a:pt x="15406" y="28266"/>
                    </a:cubicBezTo>
                    <a:cubicBezTo>
                      <a:pt x="15419" y="28308"/>
                      <a:pt x="15457" y="28334"/>
                      <a:pt x="15498" y="28334"/>
                    </a:cubicBezTo>
                    <a:cubicBezTo>
                      <a:pt x="15509" y="28334"/>
                      <a:pt x="15518" y="28332"/>
                      <a:pt x="15533" y="28327"/>
                    </a:cubicBezTo>
                    <a:cubicBezTo>
                      <a:pt x="15584" y="28309"/>
                      <a:pt x="15611" y="28254"/>
                      <a:pt x="15595" y="28204"/>
                    </a:cubicBezTo>
                    <a:cubicBezTo>
                      <a:pt x="15187" y="26981"/>
                      <a:pt x="15032" y="25658"/>
                      <a:pt x="15148" y="24378"/>
                    </a:cubicBezTo>
                    <a:cubicBezTo>
                      <a:pt x="15191" y="23915"/>
                      <a:pt x="15370" y="23555"/>
                      <a:pt x="15685" y="23312"/>
                    </a:cubicBezTo>
                    <a:cubicBezTo>
                      <a:pt x="16087" y="22998"/>
                      <a:pt x="16657" y="22909"/>
                      <a:pt x="17173" y="22909"/>
                    </a:cubicBezTo>
                    <a:cubicBezTo>
                      <a:pt x="17492" y="22909"/>
                      <a:pt x="17790" y="22943"/>
                      <a:pt x="18015" y="22978"/>
                    </a:cubicBezTo>
                    <a:cubicBezTo>
                      <a:pt x="18106" y="22993"/>
                      <a:pt x="18203" y="23010"/>
                      <a:pt x="18302" y="23027"/>
                    </a:cubicBezTo>
                    <a:cubicBezTo>
                      <a:pt x="18669" y="23090"/>
                      <a:pt x="19080" y="23160"/>
                      <a:pt x="19479" y="23160"/>
                    </a:cubicBezTo>
                    <a:cubicBezTo>
                      <a:pt x="19905" y="23160"/>
                      <a:pt x="20317" y="23080"/>
                      <a:pt x="20648" y="22825"/>
                    </a:cubicBezTo>
                    <a:cubicBezTo>
                      <a:pt x="20971" y="22574"/>
                      <a:pt x="21182" y="22145"/>
                      <a:pt x="21226" y="21647"/>
                    </a:cubicBezTo>
                    <a:cubicBezTo>
                      <a:pt x="21242" y="21453"/>
                      <a:pt x="21218" y="21227"/>
                      <a:pt x="21192" y="20986"/>
                    </a:cubicBezTo>
                    <a:cubicBezTo>
                      <a:pt x="21134" y="20457"/>
                      <a:pt x="21073" y="19912"/>
                      <a:pt x="21419" y="19609"/>
                    </a:cubicBezTo>
                    <a:cubicBezTo>
                      <a:pt x="21560" y="19484"/>
                      <a:pt x="21757" y="19288"/>
                      <a:pt x="21813" y="19041"/>
                    </a:cubicBezTo>
                    <a:cubicBezTo>
                      <a:pt x="21852" y="18864"/>
                      <a:pt x="21773" y="18764"/>
                      <a:pt x="21715" y="18691"/>
                    </a:cubicBezTo>
                    <a:cubicBezTo>
                      <a:pt x="21673" y="18638"/>
                      <a:pt x="21648" y="18605"/>
                      <a:pt x="21646" y="18553"/>
                    </a:cubicBezTo>
                    <a:cubicBezTo>
                      <a:pt x="21646" y="18546"/>
                      <a:pt x="21654" y="18530"/>
                      <a:pt x="21673" y="18512"/>
                    </a:cubicBezTo>
                    <a:cubicBezTo>
                      <a:pt x="21688" y="18498"/>
                      <a:pt x="21706" y="18486"/>
                      <a:pt x="21724" y="18474"/>
                    </a:cubicBezTo>
                    <a:cubicBezTo>
                      <a:pt x="21742" y="18460"/>
                      <a:pt x="21761" y="18447"/>
                      <a:pt x="21779" y="18432"/>
                    </a:cubicBezTo>
                    <a:cubicBezTo>
                      <a:pt x="21890" y="18339"/>
                      <a:pt x="21961" y="18192"/>
                      <a:pt x="21975" y="18020"/>
                    </a:cubicBezTo>
                    <a:cubicBezTo>
                      <a:pt x="22000" y="17701"/>
                      <a:pt x="21874" y="17397"/>
                      <a:pt x="21773" y="17153"/>
                    </a:cubicBezTo>
                    <a:cubicBezTo>
                      <a:pt x="21762" y="17126"/>
                      <a:pt x="21750" y="17098"/>
                      <a:pt x="21736" y="17068"/>
                    </a:cubicBezTo>
                    <a:cubicBezTo>
                      <a:pt x="21665" y="16908"/>
                      <a:pt x="21577" y="16709"/>
                      <a:pt x="21642" y="16580"/>
                    </a:cubicBezTo>
                    <a:cubicBezTo>
                      <a:pt x="21740" y="16384"/>
                      <a:pt x="22037" y="16259"/>
                      <a:pt x="22327" y="16138"/>
                    </a:cubicBezTo>
                    <a:cubicBezTo>
                      <a:pt x="22455" y="16083"/>
                      <a:pt x="22589" y="16026"/>
                      <a:pt x="22707" y="15963"/>
                    </a:cubicBezTo>
                    <a:cubicBezTo>
                      <a:pt x="23325" y="15633"/>
                      <a:pt x="23435" y="15305"/>
                      <a:pt x="23122" y="14710"/>
                    </a:cubicBezTo>
                    <a:cubicBezTo>
                      <a:pt x="22996" y="14468"/>
                      <a:pt x="22844" y="14238"/>
                      <a:pt x="22697" y="14016"/>
                    </a:cubicBezTo>
                    <a:cubicBezTo>
                      <a:pt x="22642" y="13934"/>
                      <a:pt x="22587" y="13852"/>
                      <a:pt x="22534" y="13768"/>
                    </a:cubicBezTo>
                    <a:cubicBezTo>
                      <a:pt x="22382" y="13530"/>
                      <a:pt x="22228" y="13295"/>
                      <a:pt x="22075" y="13059"/>
                    </a:cubicBezTo>
                    <a:cubicBezTo>
                      <a:pt x="21759" y="12574"/>
                      <a:pt x="21432" y="12071"/>
                      <a:pt x="21126" y="11567"/>
                    </a:cubicBezTo>
                    <a:cubicBezTo>
                      <a:pt x="21079" y="11490"/>
                      <a:pt x="21038" y="11413"/>
                      <a:pt x="21004" y="11335"/>
                    </a:cubicBezTo>
                    <a:cubicBezTo>
                      <a:pt x="20816" y="10904"/>
                      <a:pt x="20912" y="10578"/>
                      <a:pt x="21034" y="10163"/>
                    </a:cubicBezTo>
                    <a:cubicBezTo>
                      <a:pt x="21050" y="10107"/>
                      <a:pt x="21067" y="10051"/>
                      <a:pt x="21083" y="9992"/>
                    </a:cubicBezTo>
                    <a:cubicBezTo>
                      <a:pt x="21220" y="9504"/>
                      <a:pt x="21194" y="8934"/>
                      <a:pt x="21170" y="8430"/>
                    </a:cubicBezTo>
                    <a:lnTo>
                      <a:pt x="21169" y="8403"/>
                    </a:lnTo>
                    <a:cubicBezTo>
                      <a:pt x="21117" y="7337"/>
                      <a:pt x="20876" y="6307"/>
                      <a:pt x="20448" y="5343"/>
                    </a:cubicBezTo>
                    <a:cubicBezTo>
                      <a:pt x="19480" y="3151"/>
                      <a:pt x="17473" y="1276"/>
                      <a:pt x="15336" y="564"/>
                    </a:cubicBezTo>
                    <a:cubicBezTo>
                      <a:pt x="14201" y="185"/>
                      <a:pt x="13015" y="0"/>
                      <a:pt x="116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666601" y="2009462"/>
                <a:ext cx="537351" cy="535377"/>
              </a:xfrm>
              <a:custGeom>
                <a:rect b="b" l="l" r="r" t="t"/>
                <a:pathLst>
                  <a:path extrusionOk="0" h="13559" w="13609">
                    <a:moveTo>
                      <a:pt x="5968" y="1"/>
                    </a:moveTo>
                    <a:cubicBezTo>
                      <a:pt x="5963" y="1"/>
                      <a:pt x="5958" y="1"/>
                      <a:pt x="5953" y="2"/>
                    </a:cubicBezTo>
                    <a:cubicBezTo>
                      <a:pt x="2560" y="425"/>
                      <a:pt x="1" y="3328"/>
                      <a:pt x="1" y="6754"/>
                    </a:cubicBezTo>
                    <a:cubicBezTo>
                      <a:pt x="1" y="10506"/>
                      <a:pt x="3052" y="13559"/>
                      <a:pt x="6804" y="13559"/>
                    </a:cubicBezTo>
                    <a:cubicBezTo>
                      <a:pt x="10558" y="13559"/>
                      <a:pt x="13609" y="10506"/>
                      <a:pt x="13608" y="6751"/>
                    </a:cubicBezTo>
                    <a:cubicBezTo>
                      <a:pt x="13608" y="3474"/>
                      <a:pt x="11273" y="661"/>
                      <a:pt x="8057" y="62"/>
                    </a:cubicBezTo>
                    <a:cubicBezTo>
                      <a:pt x="8051" y="61"/>
                      <a:pt x="8045" y="61"/>
                      <a:pt x="8039" y="61"/>
                    </a:cubicBezTo>
                    <a:cubicBezTo>
                      <a:pt x="7993" y="61"/>
                      <a:pt x="7951" y="93"/>
                      <a:pt x="7943" y="140"/>
                    </a:cubicBezTo>
                    <a:cubicBezTo>
                      <a:pt x="7933" y="194"/>
                      <a:pt x="7967" y="244"/>
                      <a:pt x="8021" y="254"/>
                    </a:cubicBezTo>
                    <a:cubicBezTo>
                      <a:pt x="11145" y="834"/>
                      <a:pt x="13413" y="3568"/>
                      <a:pt x="13413" y="6751"/>
                    </a:cubicBezTo>
                    <a:cubicBezTo>
                      <a:pt x="13413" y="10395"/>
                      <a:pt x="10448" y="13361"/>
                      <a:pt x="6803" y="13361"/>
                    </a:cubicBezTo>
                    <a:cubicBezTo>
                      <a:pt x="3160" y="13361"/>
                      <a:pt x="194" y="10395"/>
                      <a:pt x="194" y="6751"/>
                    </a:cubicBezTo>
                    <a:cubicBezTo>
                      <a:pt x="194" y="3457"/>
                      <a:pt x="2631" y="660"/>
                      <a:pt x="5880" y="206"/>
                    </a:cubicBezTo>
                    <a:lnTo>
                      <a:pt x="6102" y="2009"/>
                    </a:lnTo>
                    <a:cubicBezTo>
                      <a:pt x="6109" y="2058"/>
                      <a:pt x="6150" y="2094"/>
                      <a:pt x="6199" y="2094"/>
                    </a:cubicBezTo>
                    <a:cubicBezTo>
                      <a:pt x="6203" y="2094"/>
                      <a:pt x="6207" y="2094"/>
                      <a:pt x="6211" y="2094"/>
                    </a:cubicBezTo>
                    <a:cubicBezTo>
                      <a:pt x="6265" y="2087"/>
                      <a:pt x="6303" y="2039"/>
                      <a:pt x="6296" y="1985"/>
                    </a:cubicBezTo>
                    <a:lnTo>
                      <a:pt x="6062" y="85"/>
                    </a:lnTo>
                    <a:cubicBezTo>
                      <a:pt x="6058" y="60"/>
                      <a:pt x="6045" y="37"/>
                      <a:pt x="6024" y="21"/>
                    </a:cubicBezTo>
                    <a:cubicBezTo>
                      <a:pt x="6009" y="8"/>
                      <a:pt x="5989" y="1"/>
                      <a:pt x="59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08751" y="2302451"/>
                <a:ext cx="315959" cy="165324"/>
              </a:xfrm>
              <a:custGeom>
                <a:rect b="b" l="l" r="r" t="t"/>
                <a:pathLst>
                  <a:path extrusionOk="0" h="4187" w="8002">
                    <a:moveTo>
                      <a:pt x="7896" y="0"/>
                    </a:moveTo>
                    <a:cubicBezTo>
                      <a:pt x="7850" y="0"/>
                      <a:pt x="7809" y="35"/>
                      <a:pt x="7802" y="82"/>
                    </a:cubicBezTo>
                    <a:cubicBezTo>
                      <a:pt x="7436" y="2347"/>
                      <a:pt x="5501" y="3991"/>
                      <a:pt x="3203" y="3991"/>
                    </a:cubicBezTo>
                    <a:cubicBezTo>
                      <a:pt x="2091" y="3991"/>
                      <a:pt x="1015" y="3594"/>
                      <a:pt x="172" y="2870"/>
                    </a:cubicBezTo>
                    <a:cubicBezTo>
                      <a:pt x="154" y="2854"/>
                      <a:pt x="132" y="2847"/>
                      <a:pt x="109" y="2847"/>
                    </a:cubicBezTo>
                    <a:cubicBezTo>
                      <a:pt x="82" y="2847"/>
                      <a:pt x="54" y="2858"/>
                      <a:pt x="34" y="2881"/>
                    </a:cubicBezTo>
                    <a:cubicBezTo>
                      <a:pt x="0" y="2922"/>
                      <a:pt x="5" y="2982"/>
                      <a:pt x="45" y="3018"/>
                    </a:cubicBezTo>
                    <a:cubicBezTo>
                      <a:pt x="925" y="3771"/>
                      <a:pt x="2046" y="4186"/>
                      <a:pt x="3204" y="4186"/>
                    </a:cubicBezTo>
                    <a:cubicBezTo>
                      <a:pt x="5600" y="4186"/>
                      <a:pt x="7613" y="2473"/>
                      <a:pt x="7994" y="113"/>
                    </a:cubicBezTo>
                    <a:cubicBezTo>
                      <a:pt x="8002" y="60"/>
                      <a:pt x="7967" y="10"/>
                      <a:pt x="7913" y="2"/>
                    </a:cubicBezTo>
                    <a:cubicBezTo>
                      <a:pt x="7907" y="1"/>
                      <a:pt x="7901" y="0"/>
                      <a:pt x="78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43717" y="2084526"/>
                <a:ext cx="377082" cy="290689"/>
              </a:xfrm>
              <a:custGeom>
                <a:rect b="b" l="l" r="r" t="t"/>
                <a:pathLst>
                  <a:path extrusionOk="0" h="7362" w="9550">
                    <a:moveTo>
                      <a:pt x="4851" y="1"/>
                    </a:moveTo>
                    <a:cubicBezTo>
                      <a:pt x="2177" y="1"/>
                      <a:pt x="0" y="2177"/>
                      <a:pt x="0" y="4853"/>
                    </a:cubicBezTo>
                    <a:cubicBezTo>
                      <a:pt x="0" y="5721"/>
                      <a:pt x="231" y="6571"/>
                      <a:pt x="669" y="7314"/>
                    </a:cubicBezTo>
                    <a:cubicBezTo>
                      <a:pt x="687" y="7345"/>
                      <a:pt x="720" y="7361"/>
                      <a:pt x="752" y="7361"/>
                    </a:cubicBezTo>
                    <a:cubicBezTo>
                      <a:pt x="770" y="7361"/>
                      <a:pt x="786" y="7358"/>
                      <a:pt x="803" y="7348"/>
                    </a:cubicBezTo>
                    <a:cubicBezTo>
                      <a:pt x="850" y="7321"/>
                      <a:pt x="864" y="7262"/>
                      <a:pt x="837" y="7216"/>
                    </a:cubicBezTo>
                    <a:cubicBezTo>
                      <a:pt x="417" y="6503"/>
                      <a:pt x="194" y="5685"/>
                      <a:pt x="194" y="4853"/>
                    </a:cubicBezTo>
                    <a:cubicBezTo>
                      <a:pt x="194" y="2285"/>
                      <a:pt x="2284" y="196"/>
                      <a:pt x="4851" y="196"/>
                    </a:cubicBezTo>
                    <a:cubicBezTo>
                      <a:pt x="6952" y="196"/>
                      <a:pt x="8800" y="1609"/>
                      <a:pt x="9348" y="3634"/>
                    </a:cubicBezTo>
                    <a:cubicBezTo>
                      <a:pt x="9360" y="3677"/>
                      <a:pt x="9399" y="3706"/>
                      <a:pt x="9441" y="3706"/>
                    </a:cubicBezTo>
                    <a:cubicBezTo>
                      <a:pt x="9450" y="3706"/>
                      <a:pt x="9459" y="3705"/>
                      <a:pt x="9468" y="3702"/>
                    </a:cubicBezTo>
                    <a:cubicBezTo>
                      <a:pt x="9520" y="3689"/>
                      <a:pt x="9550" y="3636"/>
                      <a:pt x="9537" y="3583"/>
                    </a:cubicBezTo>
                    <a:cubicBezTo>
                      <a:pt x="8966" y="1474"/>
                      <a:pt x="7039" y="1"/>
                      <a:pt x="48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815385" y="2156193"/>
                <a:ext cx="239832" cy="239911"/>
              </a:xfrm>
              <a:custGeom>
                <a:rect b="b" l="l" r="r" t="t"/>
                <a:pathLst>
                  <a:path extrusionOk="0" h="6076" w="6074">
                    <a:moveTo>
                      <a:pt x="3036" y="1"/>
                    </a:moveTo>
                    <a:cubicBezTo>
                      <a:pt x="1362" y="1"/>
                      <a:pt x="0" y="1364"/>
                      <a:pt x="0" y="3038"/>
                    </a:cubicBezTo>
                    <a:cubicBezTo>
                      <a:pt x="0" y="4712"/>
                      <a:pt x="1362" y="6075"/>
                      <a:pt x="3036" y="6075"/>
                    </a:cubicBezTo>
                    <a:cubicBezTo>
                      <a:pt x="4712" y="6075"/>
                      <a:pt x="6073" y="4712"/>
                      <a:pt x="6073" y="3038"/>
                    </a:cubicBezTo>
                    <a:cubicBezTo>
                      <a:pt x="6073" y="1975"/>
                      <a:pt x="5531" y="1008"/>
                      <a:pt x="4624" y="449"/>
                    </a:cubicBezTo>
                    <a:cubicBezTo>
                      <a:pt x="4608" y="439"/>
                      <a:pt x="4589" y="435"/>
                      <a:pt x="4571" y="435"/>
                    </a:cubicBezTo>
                    <a:cubicBezTo>
                      <a:pt x="4539" y="435"/>
                      <a:pt x="4507" y="451"/>
                      <a:pt x="4490" y="481"/>
                    </a:cubicBezTo>
                    <a:cubicBezTo>
                      <a:pt x="4461" y="527"/>
                      <a:pt x="4476" y="587"/>
                      <a:pt x="4521" y="615"/>
                    </a:cubicBezTo>
                    <a:cubicBezTo>
                      <a:pt x="5370" y="1136"/>
                      <a:pt x="5877" y="2042"/>
                      <a:pt x="5877" y="3038"/>
                    </a:cubicBezTo>
                    <a:cubicBezTo>
                      <a:pt x="5877" y="4605"/>
                      <a:pt x="4602" y="5880"/>
                      <a:pt x="3035" y="5880"/>
                    </a:cubicBezTo>
                    <a:cubicBezTo>
                      <a:pt x="1468" y="5880"/>
                      <a:pt x="193" y="4605"/>
                      <a:pt x="193" y="3038"/>
                    </a:cubicBezTo>
                    <a:cubicBezTo>
                      <a:pt x="193" y="1471"/>
                      <a:pt x="1468" y="196"/>
                      <a:pt x="3035" y="196"/>
                    </a:cubicBezTo>
                    <a:cubicBezTo>
                      <a:pt x="3133" y="196"/>
                      <a:pt x="3230" y="202"/>
                      <a:pt x="3326" y="210"/>
                    </a:cubicBezTo>
                    <a:cubicBezTo>
                      <a:pt x="3330" y="211"/>
                      <a:pt x="3335" y="211"/>
                      <a:pt x="3339" y="211"/>
                    </a:cubicBezTo>
                    <a:cubicBezTo>
                      <a:pt x="3387" y="211"/>
                      <a:pt x="3428" y="173"/>
                      <a:pt x="3433" y="125"/>
                    </a:cubicBezTo>
                    <a:cubicBezTo>
                      <a:pt x="3439" y="71"/>
                      <a:pt x="3400" y="23"/>
                      <a:pt x="3347" y="17"/>
                    </a:cubicBezTo>
                    <a:cubicBezTo>
                      <a:pt x="3245" y="6"/>
                      <a:pt x="3140" y="1"/>
                      <a:pt x="30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880418" y="2218148"/>
                <a:ext cx="112809" cy="115928"/>
              </a:xfrm>
              <a:custGeom>
                <a:rect b="b" l="l" r="r" t="t"/>
                <a:pathLst>
                  <a:path extrusionOk="0" h="2936" w="2857">
                    <a:moveTo>
                      <a:pt x="1389" y="0"/>
                    </a:moveTo>
                    <a:cubicBezTo>
                      <a:pt x="788" y="0"/>
                      <a:pt x="236" y="378"/>
                      <a:pt x="20" y="939"/>
                    </a:cubicBezTo>
                    <a:cubicBezTo>
                      <a:pt x="1" y="991"/>
                      <a:pt x="25" y="1047"/>
                      <a:pt x="76" y="1065"/>
                    </a:cubicBezTo>
                    <a:cubicBezTo>
                      <a:pt x="88" y="1070"/>
                      <a:pt x="100" y="1072"/>
                      <a:pt x="112" y="1072"/>
                    </a:cubicBezTo>
                    <a:cubicBezTo>
                      <a:pt x="151" y="1072"/>
                      <a:pt x="187" y="1048"/>
                      <a:pt x="202" y="1009"/>
                    </a:cubicBezTo>
                    <a:cubicBezTo>
                      <a:pt x="390" y="522"/>
                      <a:pt x="867" y="196"/>
                      <a:pt x="1389" y="196"/>
                    </a:cubicBezTo>
                    <a:cubicBezTo>
                      <a:pt x="2091" y="196"/>
                      <a:pt x="2662" y="766"/>
                      <a:pt x="2662" y="1468"/>
                    </a:cubicBezTo>
                    <a:cubicBezTo>
                      <a:pt x="2662" y="2170"/>
                      <a:pt x="2091" y="2740"/>
                      <a:pt x="1389" y="2740"/>
                    </a:cubicBezTo>
                    <a:cubicBezTo>
                      <a:pt x="966" y="2740"/>
                      <a:pt x="571" y="2530"/>
                      <a:pt x="334" y="2179"/>
                    </a:cubicBezTo>
                    <a:cubicBezTo>
                      <a:pt x="315" y="2151"/>
                      <a:pt x="284" y="2136"/>
                      <a:pt x="253" y="2136"/>
                    </a:cubicBezTo>
                    <a:cubicBezTo>
                      <a:pt x="234" y="2136"/>
                      <a:pt x="215" y="2142"/>
                      <a:pt x="198" y="2153"/>
                    </a:cubicBezTo>
                    <a:cubicBezTo>
                      <a:pt x="154" y="2183"/>
                      <a:pt x="142" y="2243"/>
                      <a:pt x="172" y="2288"/>
                    </a:cubicBezTo>
                    <a:cubicBezTo>
                      <a:pt x="446" y="2694"/>
                      <a:pt x="901" y="2935"/>
                      <a:pt x="1389" y="2935"/>
                    </a:cubicBezTo>
                    <a:cubicBezTo>
                      <a:pt x="2199" y="2935"/>
                      <a:pt x="2857" y="2276"/>
                      <a:pt x="2857" y="1468"/>
                    </a:cubicBezTo>
                    <a:cubicBezTo>
                      <a:pt x="2857" y="658"/>
                      <a:pt x="2199" y="0"/>
                      <a:pt x="13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962707" y="2457356"/>
                <a:ext cx="20453" cy="83866"/>
              </a:xfrm>
              <a:custGeom>
                <a:rect b="b" l="l" r="r" t="t"/>
                <a:pathLst>
                  <a:path extrusionOk="0" h="2124" w="518">
                    <a:moveTo>
                      <a:pt x="105" y="1"/>
                    </a:moveTo>
                    <a:cubicBezTo>
                      <a:pt x="100" y="1"/>
                      <a:pt x="95" y="1"/>
                      <a:pt x="89" y="2"/>
                    </a:cubicBezTo>
                    <a:cubicBezTo>
                      <a:pt x="37" y="11"/>
                      <a:pt x="1" y="60"/>
                      <a:pt x="9" y="113"/>
                    </a:cubicBezTo>
                    <a:lnTo>
                      <a:pt x="318" y="2041"/>
                    </a:lnTo>
                    <a:cubicBezTo>
                      <a:pt x="325" y="2089"/>
                      <a:pt x="367" y="2123"/>
                      <a:pt x="413" y="2123"/>
                    </a:cubicBezTo>
                    <a:cubicBezTo>
                      <a:pt x="418" y="2123"/>
                      <a:pt x="424" y="2123"/>
                      <a:pt x="428" y="2122"/>
                    </a:cubicBezTo>
                    <a:cubicBezTo>
                      <a:pt x="482" y="2114"/>
                      <a:pt x="517" y="2064"/>
                      <a:pt x="510" y="2011"/>
                    </a:cubicBezTo>
                    <a:lnTo>
                      <a:pt x="201" y="83"/>
                    </a:lnTo>
                    <a:cubicBezTo>
                      <a:pt x="193" y="35"/>
                      <a:pt x="152" y="1"/>
                      <a:pt x="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808830" y="2364681"/>
                <a:ext cx="60531" cy="57924"/>
              </a:xfrm>
              <a:custGeom>
                <a:rect b="b" l="l" r="r" t="t"/>
                <a:pathLst>
                  <a:path extrusionOk="0" h="1467" w="1533">
                    <a:moveTo>
                      <a:pt x="1425" y="0"/>
                    </a:moveTo>
                    <a:cubicBezTo>
                      <a:pt x="1401" y="0"/>
                      <a:pt x="1376" y="9"/>
                      <a:pt x="1357" y="28"/>
                    </a:cubicBezTo>
                    <a:cubicBezTo>
                      <a:pt x="902" y="478"/>
                      <a:pt x="161" y="1204"/>
                      <a:pt x="63" y="1281"/>
                    </a:cubicBezTo>
                    <a:cubicBezTo>
                      <a:pt x="53" y="1286"/>
                      <a:pt x="46" y="1294"/>
                      <a:pt x="37" y="1302"/>
                    </a:cubicBezTo>
                    <a:cubicBezTo>
                      <a:pt x="1" y="1340"/>
                      <a:pt x="3" y="1402"/>
                      <a:pt x="42" y="1439"/>
                    </a:cubicBezTo>
                    <a:cubicBezTo>
                      <a:pt x="59" y="1454"/>
                      <a:pt x="73" y="1466"/>
                      <a:pt x="93" y="1466"/>
                    </a:cubicBezTo>
                    <a:cubicBezTo>
                      <a:pt x="178" y="1466"/>
                      <a:pt x="392" y="1254"/>
                      <a:pt x="1492" y="167"/>
                    </a:cubicBezTo>
                    <a:cubicBezTo>
                      <a:pt x="1532" y="129"/>
                      <a:pt x="1533" y="68"/>
                      <a:pt x="1494" y="29"/>
                    </a:cubicBezTo>
                    <a:cubicBezTo>
                      <a:pt x="1476" y="10"/>
                      <a:pt x="1450" y="0"/>
                      <a:pt x="1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1047128" y="2289184"/>
                <a:ext cx="77706" cy="21046"/>
              </a:xfrm>
              <a:custGeom>
                <a:rect b="b" l="l" r="r" t="t"/>
                <a:pathLst>
                  <a:path extrusionOk="0" h="533" w="1968">
                    <a:moveTo>
                      <a:pt x="106" y="0"/>
                    </a:moveTo>
                    <a:cubicBezTo>
                      <a:pt x="61" y="0"/>
                      <a:pt x="20" y="33"/>
                      <a:pt x="11" y="79"/>
                    </a:cubicBezTo>
                    <a:cubicBezTo>
                      <a:pt x="0" y="132"/>
                      <a:pt x="35" y="183"/>
                      <a:pt x="88" y="193"/>
                    </a:cubicBezTo>
                    <a:lnTo>
                      <a:pt x="1843" y="531"/>
                    </a:lnTo>
                    <a:cubicBezTo>
                      <a:pt x="1850" y="532"/>
                      <a:pt x="1855" y="532"/>
                      <a:pt x="1862" y="532"/>
                    </a:cubicBezTo>
                    <a:cubicBezTo>
                      <a:pt x="1908" y="532"/>
                      <a:pt x="1948" y="499"/>
                      <a:pt x="1957" y="454"/>
                    </a:cubicBezTo>
                    <a:cubicBezTo>
                      <a:pt x="1968" y="402"/>
                      <a:pt x="1932" y="350"/>
                      <a:pt x="1880" y="340"/>
                    </a:cubicBezTo>
                    <a:lnTo>
                      <a:pt x="125" y="2"/>
                    </a:lnTo>
                    <a:cubicBezTo>
                      <a:pt x="119" y="1"/>
                      <a:pt x="112" y="0"/>
                      <a:pt x="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828297" y="2115049"/>
                <a:ext cx="53739" cy="64203"/>
              </a:xfrm>
              <a:custGeom>
                <a:rect b="b" l="l" r="r" t="t"/>
                <a:pathLst>
                  <a:path extrusionOk="0" h="1626" w="1361">
                    <a:moveTo>
                      <a:pt x="109" y="1"/>
                    </a:moveTo>
                    <a:cubicBezTo>
                      <a:pt x="88" y="1"/>
                      <a:pt x="67" y="8"/>
                      <a:pt x="48" y="22"/>
                    </a:cubicBezTo>
                    <a:cubicBezTo>
                      <a:pt x="8" y="56"/>
                      <a:pt x="0" y="116"/>
                      <a:pt x="33" y="159"/>
                    </a:cubicBezTo>
                    <a:lnTo>
                      <a:pt x="1176" y="1589"/>
                    </a:lnTo>
                    <a:cubicBezTo>
                      <a:pt x="1195" y="1613"/>
                      <a:pt x="1223" y="1625"/>
                      <a:pt x="1253" y="1625"/>
                    </a:cubicBezTo>
                    <a:cubicBezTo>
                      <a:pt x="1272" y="1625"/>
                      <a:pt x="1294" y="1619"/>
                      <a:pt x="1313" y="1603"/>
                    </a:cubicBezTo>
                    <a:cubicBezTo>
                      <a:pt x="1355" y="1569"/>
                      <a:pt x="1360" y="1509"/>
                      <a:pt x="1327" y="1466"/>
                    </a:cubicBezTo>
                    <a:lnTo>
                      <a:pt x="185" y="37"/>
                    </a:lnTo>
                    <a:cubicBezTo>
                      <a:pt x="166" y="13"/>
                      <a:pt x="138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950782" y="2322589"/>
                <a:ext cx="32694" cy="64913"/>
              </a:xfrm>
              <a:custGeom>
                <a:rect b="b" l="l" r="r" t="t"/>
                <a:pathLst>
                  <a:path extrusionOk="0" h="1644" w="828">
                    <a:moveTo>
                      <a:pt x="111" y="1"/>
                    </a:moveTo>
                    <a:cubicBezTo>
                      <a:pt x="99" y="1"/>
                      <a:pt x="86" y="3"/>
                      <a:pt x="73" y="9"/>
                    </a:cubicBezTo>
                    <a:cubicBezTo>
                      <a:pt x="24" y="29"/>
                      <a:pt x="1" y="86"/>
                      <a:pt x="22" y="136"/>
                    </a:cubicBezTo>
                    <a:lnTo>
                      <a:pt x="627" y="1584"/>
                    </a:lnTo>
                    <a:cubicBezTo>
                      <a:pt x="643" y="1622"/>
                      <a:pt x="679" y="1644"/>
                      <a:pt x="717" y="1644"/>
                    </a:cubicBezTo>
                    <a:cubicBezTo>
                      <a:pt x="729" y="1644"/>
                      <a:pt x="741" y="1642"/>
                      <a:pt x="756" y="1636"/>
                    </a:cubicBezTo>
                    <a:cubicBezTo>
                      <a:pt x="804" y="1615"/>
                      <a:pt x="828" y="1557"/>
                      <a:pt x="807" y="1508"/>
                    </a:cubicBezTo>
                    <a:lnTo>
                      <a:pt x="201" y="60"/>
                    </a:lnTo>
                    <a:cubicBezTo>
                      <a:pt x="186" y="23"/>
                      <a:pt x="149" y="1"/>
                      <a:pt x="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2"/>
            <p:cNvGrpSpPr/>
            <p:nvPr/>
          </p:nvGrpSpPr>
          <p:grpSpPr>
            <a:xfrm flipH="1">
              <a:off x="7686648" y="3538057"/>
              <a:ext cx="1088080" cy="1393030"/>
              <a:chOff x="121025" y="3948875"/>
              <a:chExt cx="904246" cy="1157675"/>
            </a:xfrm>
          </p:grpSpPr>
          <p:sp>
            <p:nvSpPr>
              <p:cNvPr id="69" name="Google Shape;69;p2"/>
              <p:cNvSpPr/>
              <p:nvPr/>
            </p:nvSpPr>
            <p:spPr>
              <a:xfrm rot="500807">
                <a:off x="295595" y="4837370"/>
                <a:ext cx="392659" cy="24195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" name="Google Shape;70;p2"/>
              <p:cNvGrpSpPr/>
              <p:nvPr/>
            </p:nvGrpSpPr>
            <p:grpSpPr>
              <a:xfrm>
                <a:off x="121025" y="3948875"/>
                <a:ext cx="904246" cy="1093345"/>
                <a:chOff x="124450" y="3984425"/>
                <a:chExt cx="904246" cy="1093345"/>
              </a:xfrm>
            </p:grpSpPr>
            <p:sp>
              <p:nvSpPr>
                <p:cNvPr id="71" name="Google Shape;71;p2"/>
                <p:cNvSpPr/>
                <p:nvPr/>
              </p:nvSpPr>
              <p:spPr>
                <a:xfrm>
                  <a:off x="124450" y="3984425"/>
                  <a:ext cx="813600" cy="813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2" name="Google Shape;72;p2"/>
                <p:cNvGrpSpPr/>
                <p:nvPr/>
              </p:nvGrpSpPr>
              <p:grpSpPr>
                <a:xfrm>
                  <a:off x="124457" y="3984425"/>
                  <a:ext cx="904239" cy="1093345"/>
                  <a:chOff x="420307" y="857975"/>
                  <a:chExt cx="904239" cy="1093345"/>
                </a:xfrm>
              </p:grpSpPr>
              <p:sp>
                <p:nvSpPr>
                  <p:cNvPr id="73" name="Google Shape;73;p2"/>
                  <p:cNvSpPr/>
                  <p:nvPr/>
                </p:nvSpPr>
                <p:spPr>
                  <a:xfrm>
                    <a:off x="529346" y="1164534"/>
                    <a:ext cx="314275" cy="409773"/>
                  </a:xfrm>
                  <a:custGeom>
                    <a:rect b="b" l="l" r="r" t="t"/>
                    <a:pathLst>
                      <a:path extrusionOk="0" h="10620" w="8145">
                        <a:moveTo>
                          <a:pt x="4073" y="1"/>
                        </a:moveTo>
                        <a:cubicBezTo>
                          <a:pt x="3308" y="1"/>
                          <a:pt x="2687" y="621"/>
                          <a:pt x="2687" y="1386"/>
                        </a:cubicBezTo>
                        <a:cubicBezTo>
                          <a:pt x="2687" y="1814"/>
                          <a:pt x="2866" y="2201"/>
                          <a:pt x="3217" y="2485"/>
                        </a:cubicBezTo>
                        <a:lnTo>
                          <a:pt x="1" y="2485"/>
                        </a:lnTo>
                        <a:cubicBezTo>
                          <a:pt x="1" y="10400"/>
                          <a:pt x="7266" y="10620"/>
                          <a:pt x="8071" y="10620"/>
                        </a:cubicBezTo>
                        <a:cubicBezTo>
                          <a:pt x="8118" y="10620"/>
                          <a:pt x="8143" y="10619"/>
                          <a:pt x="8143" y="10619"/>
                        </a:cubicBezTo>
                        <a:lnTo>
                          <a:pt x="8143" y="7435"/>
                        </a:lnTo>
                        <a:lnTo>
                          <a:pt x="8141" y="7420"/>
                        </a:lnTo>
                        <a:cubicBezTo>
                          <a:pt x="7888" y="7733"/>
                          <a:pt x="7500" y="7933"/>
                          <a:pt x="7065" y="7933"/>
                        </a:cubicBezTo>
                        <a:cubicBezTo>
                          <a:pt x="6300" y="7933"/>
                          <a:pt x="5679" y="7312"/>
                          <a:pt x="5679" y="6546"/>
                        </a:cubicBezTo>
                        <a:cubicBezTo>
                          <a:pt x="5679" y="5782"/>
                          <a:pt x="6300" y="5161"/>
                          <a:pt x="7065" y="5161"/>
                        </a:cubicBezTo>
                        <a:cubicBezTo>
                          <a:pt x="7502" y="5161"/>
                          <a:pt x="7891" y="5362"/>
                          <a:pt x="8145" y="5679"/>
                        </a:cubicBezTo>
                        <a:lnTo>
                          <a:pt x="8145" y="2476"/>
                        </a:lnTo>
                        <a:lnTo>
                          <a:pt x="4923" y="2482"/>
                        </a:lnTo>
                        <a:cubicBezTo>
                          <a:pt x="5250" y="2228"/>
                          <a:pt x="5460" y="1832"/>
                          <a:pt x="5460" y="1386"/>
                        </a:cubicBezTo>
                        <a:cubicBezTo>
                          <a:pt x="5460" y="621"/>
                          <a:pt x="4839" y="1"/>
                          <a:pt x="4073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" name="Google Shape;74;p2"/>
                  <p:cNvSpPr/>
                  <p:nvPr/>
                </p:nvSpPr>
                <p:spPr>
                  <a:xfrm>
                    <a:off x="843616" y="946104"/>
                    <a:ext cx="314275" cy="409811"/>
                  </a:xfrm>
                  <a:custGeom>
                    <a:rect b="b" l="l" r="r" t="t"/>
                    <a:pathLst>
                      <a:path extrusionOk="0" h="10621" w="8145">
                        <a:moveTo>
                          <a:pt x="73" y="0"/>
                        </a:moveTo>
                        <a:cubicBezTo>
                          <a:pt x="27" y="0"/>
                          <a:pt x="2" y="1"/>
                          <a:pt x="2" y="1"/>
                        </a:cubicBezTo>
                        <a:lnTo>
                          <a:pt x="2" y="3185"/>
                        </a:lnTo>
                        <a:lnTo>
                          <a:pt x="4" y="3200"/>
                        </a:lnTo>
                        <a:cubicBezTo>
                          <a:pt x="258" y="2888"/>
                          <a:pt x="646" y="2687"/>
                          <a:pt x="1081" y="2687"/>
                        </a:cubicBezTo>
                        <a:cubicBezTo>
                          <a:pt x="1845" y="2687"/>
                          <a:pt x="2466" y="3309"/>
                          <a:pt x="2466" y="4073"/>
                        </a:cubicBezTo>
                        <a:cubicBezTo>
                          <a:pt x="2466" y="4840"/>
                          <a:pt x="1845" y="5460"/>
                          <a:pt x="1081" y="5460"/>
                        </a:cubicBezTo>
                        <a:cubicBezTo>
                          <a:pt x="643" y="5460"/>
                          <a:pt x="254" y="5258"/>
                          <a:pt x="1" y="4941"/>
                        </a:cubicBezTo>
                        <a:lnTo>
                          <a:pt x="1" y="8144"/>
                        </a:lnTo>
                        <a:lnTo>
                          <a:pt x="3222" y="8138"/>
                        </a:lnTo>
                        <a:lnTo>
                          <a:pt x="3222" y="8138"/>
                        </a:lnTo>
                        <a:cubicBezTo>
                          <a:pt x="2896" y="8392"/>
                          <a:pt x="2686" y="8789"/>
                          <a:pt x="2686" y="9234"/>
                        </a:cubicBezTo>
                        <a:cubicBezTo>
                          <a:pt x="2686" y="9998"/>
                          <a:pt x="3308" y="10620"/>
                          <a:pt x="4072" y="10620"/>
                        </a:cubicBezTo>
                        <a:cubicBezTo>
                          <a:pt x="4838" y="10620"/>
                          <a:pt x="5458" y="9998"/>
                          <a:pt x="5458" y="9234"/>
                        </a:cubicBezTo>
                        <a:cubicBezTo>
                          <a:pt x="5458" y="8806"/>
                          <a:pt x="5280" y="8419"/>
                          <a:pt x="4929" y="8136"/>
                        </a:cubicBezTo>
                        <a:lnTo>
                          <a:pt x="8144" y="8136"/>
                        </a:lnTo>
                        <a:cubicBezTo>
                          <a:pt x="8144" y="218"/>
                          <a:pt x="875" y="0"/>
                          <a:pt x="7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" name="Google Shape;75;p2"/>
                  <p:cNvSpPr/>
                  <p:nvPr/>
                </p:nvSpPr>
                <p:spPr>
                  <a:xfrm>
                    <a:off x="420307" y="857975"/>
                    <a:ext cx="904239" cy="1093345"/>
                  </a:xfrm>
                  <a:custGeom>
                    <a:rect b="b" l="l" r="r" t="t"/>
                    <a:pathLst>
                      <a:path extrusionOk="0" h="28336" w="23435">
                        <a:moveTo>
                          <a:pt x="11688" y="1"/>
                        </a:moveTo>
                        <a:cubicBezTo>
                          <a:pt x="11173" y="1"/>
                          <a:pt x="10638" y="28"/>
                          <a:pt x="10076" y="84"/>
                        </a:cubicBezTo>
                        <a:cubicBezTo>
                          <a:pt x="6119" y="471"/>
                          <a:pt x="2704" y="2807"/>
                          <a:pt x="1162" y="6183"/>
                        </a:cubicBezTo>
                        <a:cubicBezTo>
                          <a:pt x="228" y="8226"/>
                          <a:pt x="0" y="10598"/>
                          <a:pt x="522" y="12860"/>
                        </a:cubicBezTo>
                        <a:cubicBezTo>
                          <a:pt x="1070" y="15228"/>
                          <a:pt x="2411" y="17001"/>
                          <a:pt x="3829" y="18877"/>
                        </a:cubicBezTo>
                        <a:cubicBezTo>
                          <a:pt x="4651" y="19964"/>
                          <a:pt x="4951" y="21094"/>
                          <a:pt x="4718" y="22235"/>
                        </a:cubicBezTo>
                        <a:cubicBezTo>
                          <a:pt x="4471" y="23449"/>
                          <a:pt x="4163" y="24672"/>
                          <a:pt x="3865" y="25853"/>
                        </a:cubicBezTo>
                        <a:cubicBezTo>
                          <a:pt x="3735" y="26372"/>
                          <a:pt x="3604" y="26890"/>
                          <a:pt x="3478" y="27409"/>
                        </a:cubicBezTo>
                        <a:lnTo>
                          <a:pt x="3296" y="28163"/>
                        </a:lnTo>
                        <a:cubicBezTo>
                          <a:pt x="3283" y="28216"/>
                          <a:pt x="3316" y="28270"/>
                          <a:pt x="3367" y="28282"/>
                        </a:cubicBezTo>
                        <a:cubicBezTo>
                          <a:pt x="3375" y="28284"/>
                          <a:pt x="3383" y="28285"/>
                          <a:pt x="3391" y="28285"/>
                        </a:cubicBezTo>
                        <a:cubicBezTo>
                          <a:pt x="3435" y="28285"/>
                          <a:pt x="3475" y="28254"/>
                          <a:pt x="3486" y="28210"/>
                        </a:cubicBezTo>
                        <a:lnTo>
                          <a:pt x="3668" y="27455"/>
                        </a:lnTo>
                        <a:cubicBezTo>
                          <a:pt x="3794" y="26938"/>
                          <a:pt x="3925" y="26419"/>
                          <a:pt x="4054" y="25903"/>
                        </a:cubicBezTo>
                        <a:cubicBezTo>
                          <a:pt x="4353" y="24717"/>
                          <a:pt x="4662" y="23493"/>
                          <a:pt x="4910" y="22275"/>
                        </a:cubicBezTo>
                        <a:cubicBezTo>
                          <a:pt x="5154" y="21077"/>
                          <a:pt x="4843" y="19895"/>
                          <a:pt x="3986" y="18761"/>
                        </a:cubicBezTo>
                        <a:cubicBezTo>
                          <a:pt x="2579" y="16901"/>
                          <a:pt x="1249" y="15144"/>
                          <a:pt x="713" y="12818"/>
                        </a:cubicBezTo>
                        <a:cubicBezTo>
                          <a:pt x="201" y="10597"/>
                          <a:pt x="422" y="8270"/>
                          <a:pt x="1338" y="6264"/>
                        </a:cubicBezTo>
                        <a:cubicBezTo>
                          <a:pt x="2852" y="2951"/>
                          <a:pt x="6207" y="657"/>
                          <a:pt x="10095" y="277"/>
                        </a:cubicBezTo>
                        <a:cubicBezTo>
                          <a:pt x="10650" y="223"/>
                          <a:pt x="11179" y="195"/>
                          <a:pt x="11686" y="195"/>
                        </a:cubicBezTo>
                        <a:cubicBezTo>
                          <a:pt x="12994" y="195"/>
                          <a:pt x="14160" y="377"/>
                          <a:pt x="15274" y="748"/>
                        </a:cubicBezTo>
                        <a:cubicBezTo>
                          <a:pt x="17361" y="1444"/>
                          <a:pt x="19322" y="3279"/>
                          <a:pt x="20270" y="5421"/>
                        </a:cubicBezTo>
                        <a:cubicBezTo>
                          <a:pt x="20687" y="6364"/>
                          <a:pt x="20925" y="7371"/>
                          <a:pt x="20975" y="8413"/>
                        </a:cubicBezTo>
                        <a:lnTo>
                          <a:pt x="20976" y="8440"/>
                        </a:lnTo>
                        <a:cubicBezTo>
                          <a:pt x="20999" y="8929"/>
                          <a:pt x="21025" y="9483"/>
                          <a:pt x="20896" y="9940"/>
                        </a:cubicBezTo>
                        <a:cubicBezTo>
                          <a:pt x="20879" y="9998"/>
                          <a:pt x="20863" y="10054"/>
                          <a:pt x="20846" y="10108"/>
                        </a:cubicBezTo>
                        <a:cubicBezTo>
                          <a:pt x="20718" y="10543"/>
                          <a:pt x="20608" y="10918"/>
                          <a:pt x="20823" y="11414"/>
                        </a:cubicBezTo>
                        <a:cubicBezTo>
                          <a:pt x="20860" y="11499"/>
                          <a:pt x="20905" y="11585"/>
                          <a:pt x="20958" y="11670"/>
                        </a:cubicBezTo>
                        <a:cubicBezTo>
                          <a:pt x="21265" y="12175"/>
                          <a:pt x="21592" y="12679"/>
                          <a:pt x="21909" y="13166"/>
                        </a:cubicBezTo>
                        <a:cubicBezTo>
                          <a:pt x="22063" y="13402"/>
                          <a:pt x="22216" y="13638"/>
                          <a:pt x="22369" y="13875"/>
                        </a:cubicBezTo>
                        <a:cubicBezTo>
                          <a:pt x="22422" y="13958"/>
                          <a:pt x="22477" y="14041"/>
                          <a:pt x="22532" y="14124"/>
                        </a:cubicBezTo>
                        <a:cubicBezTo>
                          <a:pt x="22676" y="14342"/>
                          <a:pt x="22825" y="14568"/>
                          <a:pt x="22947" y="14802"/>
                        </a:cubicBezTo>
                        <a:cubicBezTo>
                          <a:pt x="23212" y="15306"/>
                          <a:pt x="23143" y="15509"/>
                          <a:pt x="22612" y="15793"/>
                        </a:cubicBezTo>
                        <a:cubicBezTo>
                          <a:pt x="22501" y="15851"/>
                          <a:pt x="22374" y="15906"/>
                          <a:pt x="22249" y="15959"/>
                        </a:cubicBezTo>
                        <a:cubicBezTo>
                          <a:pt x="21927" y="16095"/>
                          <a:pt x="21595" y="16234"/>
                          <a:pt x="21465" y="16495"/>
                        </a:cubicBezTo>
                        <a:cubicBezTo>
                          <a:pt x="21360" y="16706"/>
                          <a:pt x="21474" y="16962"/>
                          <a:pt x="21556" y="17149"/>
                        </a:cubicBezTo>
                        <a:cubicBezTo>
                          <a:pt x="21568" y="17176"/>
                          <a:pt x="21579" y="17204"/>
                          <a:pt x="21590" y="17228"/>
                        </a:cubicBezTo>
                        <a:cubicBezTo>
                          <a:pt x="21687" y="17464"/>
                          <a:pt x="21798" y="17731"/>
                          <a:pt x="21776" y="18003"/>
                        </a:cubicBezTo>
                        <a:cubicBezTo>
                          <a:pt x="21766" y="18122"/>
                          <a:pt x="21720" y="18224"/>
                          <a:pt x="21650" y="18283"/>
                        </a:cubicBezTo>
                        <a:cubicBezTo>
                          <a:pt x="21636" y="18294"/>
                          <a:pt x="21622" y="18305"/>
                          <a:pt x="21607" y="18314"/>
                        </a:cubicBezTo>
                        <a:cubicBezTo>
                          <a:pt x="21584" y="18332"/>
                          <a:pt x="21559" y="18349"/>
                          <a:pt x="21537" y="18369"/>
                        </a:cubicBezTo>
                        <a:cubicBezTo>
                          <a:pt x="21477" y="18427"/>
                          <a:pt x="21444" y="18495"/>
                          <a:pt x="21448" y="18565"/>
                        </a:cubicBezTo>
                        <a:cubicBezTo>
                          <a:pt x="21454" y="18683"/>
                          <a:pt x="21513" y="18756"/>
                          <a:pt x="21559" y="18815"/>
                        </a:cubicBezTo>
                        <a:cubicBezTo>
                          <a:pt x="21610" y="18879"/>
                          <a:pt x="21637" y="18914"/>
                          <a:pt x="21618" y="18999"/>
                        </a:cubicBezTo>
                        <a:cubicBezTo>
                          <a:pt x="21575" y="19193"/>
                          <a:pt x="21408" y="19358"/>
                          <a:pt x="21285" y="19464"/>
                        </a:cubicBezTo>
                        <a:cubicBezTo>
                          <a:pt x="20866" y="19835"/>
                          <a:pt x="20933" y="20458"/>
                          <a:pt x="20993" y="21009"/>
                        </a:cubicBezTo>
                        <a:cubicBezTo>
                          <a:pt x="21020" y="21240"/>
                          <a:pt x="21043" y="21458"/>
                          <a:pt x="21027" y="21632"/>
                        </a:cubicBezTo>
                        <a:cubicBezTo>
                          <a:pt x="20989" y="22076"/>
                          <a:pt x="20806" y="22454"/>
                          <a:pt x="20525" y="22672"/>
                        </a:cubicBezTo>
                        <a:cubicBezTo>
                          <a:pt x="20236" y="22896"/>
                          <a:pt x="19864" y="22967"/>
                          <a:pt x="19475" y="22967"/>
                        </a:cubicBezTo>
                        <a:cubicBezTo>
                          <a:pt x="19091" y="22967"/>
                          <a:pt x="18689" y="22898"/>
                          <a:pt x="18331" y="22836"/>
                        </a:cubicBezTo>
                        <a:cubicBezTo>
                          <a:pt x="18230" y="22819"/>
                          <a:pt x="18135" y="22803"/>
                          <a:pt x="18042" y="22788"/>
                        </a:cubicBezTo>
                        <a:cubicBezTo>
                          <a:pt x="17774" y="22746"/>
                          <a:pt x="17470" y="22714"/>
                          <a:pt x="17160" y="22714"/>
                        </a:cubicBezTo>
                        <a:cubicBezTo>
                          <a:pt x="16590" y="22714"/>
                          <a:pt x="15997" y="22820"/>
                          <a:pt x="15560" y="23161"/>
                        </a:cubicBezTo>
                        <a:cubicBezTo>
                          <a:pt x="15202" y="23439"/>
                          <a:pt x="14997" y="23844"/>
                          <a:pt x="14950" y="24363"/>
                        </a:cubicBezTo>
                        <a:cubicBezTo>
                          <a:pt x="14832" y="25670"/>
                          <a:pt x="14989" y="27020"/>
                          <a:pt x="15406" y="28267"/>
                        </a:cubicBezTo>
                        <a:cubicBezTo>
                          <a:pt x="15420" y="28309"/>
                          <a:pt x="15458" y="28335"/>
                          <a:pt x="15498" y="28335"/>
                        </a:cubicBezTo>
                        <a:cubicBezTo>
                          <a:pt x="15508" y="28335"/>
                          <a:pt x="15519" y="28333"/>
                          <a:pt x="15534" y="28325"/>
                        </a:cubicBezTo>
                        <a:cubicBezTo>
                          <a:pt x="15585" y="28309"/>
                          <a:pt x="15612" y="28253"/>
                          <a:pt x="15596" y="28202"/>
                        </a:cubicBezTo>
                        <a:cubicBezTo>
                          <a:pt x="15187" y="26981"/>
                          <a:pt x="15032" y="25657"/>
                          <a:pt x="15148" y="24377"/>
                        </a:cubicBezTo>
                        <a:cubicBezTo>
                          <a:pt x="15191" y="23913"/>
                          <a:pt x="15371" y="23554"/>
                          <a:pt x="15685" y="23310"/>
                        </a:cubicBezTo>
                        <a:cubicBezTo>
                          <a:pt x="16088" y="22995"/>
                          <a:pt x="16659" y="22906"/>
                          <a:pt x="17176" y="22906"/>
                        </a:cubicBezTo>
                        <a:cubicBezTo>
                          <a:pt x="17494" y="22906"/>
                          <a:pt x="17790" y="22940"/>
                          <a:pt x="18015" y="22975"/>
                        </a:cubicBezTo>
                        <a:cubicBezTo>
                          <a:pt x="18107" y="22989"/>
                          <a:pt x="18203" y="23007"/>
                          <a:pt x="18302" y="23023"/>
                        </a:cubicBezTo>
                        <a:cubicBezTo>
                          <a:pt x="18671" y="23087"/>
                          <a:pt x="19083" y="23159"/>
                          <a:pt x="19483" y="23159"/>
                        </a:cubicBezTo>
                        <a:cubicBezTo>
                          <a:pt x="19908" y="23159"/>
                          <a:pt x="20318" y="23078"/>
                          <a:pt x="20648" y="22824"/>
                        </a:cubicBezTo>
                        <a:cubicBezTo>
                          <a:pt x="20971" y="22573"/>
                          <a:pt x="21183" y="22144"/>
                          <a:pt x="21227" y="21646"/>
                        </a:cubicBezTo>
                        <a:cubicBezTo>
                          <a:pt x="21243" y="21451"/>
                          <a:pt x="21218" y="21225"/>
                          <a:pt x="21192" y="20983"/>
                        </a:cubicBezTo>
                        <a:cubicBezTo>
                          <a:pt x="21135" y="20456"/>
                          <a:pt x="21074" y="19910"/>
                          <a:pt x="21420" y="19607"/>
                        </a:cubicBezTo>
                        <a:cubicBezTo>
                          <a:pt x="21561" y="19482"/>
                          <a:pt x="21757" y="19288"/>
                          <a:pt x="21814" y="19040"/>
                        </a:cubicBezTo>
                        <a:cubicBezTo>
                          <a:pt x="21853" y="18862"/>
                          <a:pt x="21773" y="18762"/>
                          <a:pt x="21716" y="18690"/>
                        </a:cubicBezTo>
                        <a:cubicBezTo>
                          <a:pt x="21673" y="18636"/>
                          <a:pt x="21649" y="18603"/>
                          <a:pt x="21646" y="18552"/>
                        </a:cubicBezTo>
                        <a:cubicBezTo>
                          <a:pt x="21646" y="18546"/>
                          <a:pt x="21652" y="18530"/>
                          <a:pt x="21673" y="18510"/>
                        </a:cubicBezTo>
                        <a:cubicBezTo>
                          <a:pt x="21689" y="18497"/>
                          <a:pt x="21706" y="18484"/>
                          <a:pt x="21724" y="18472"/>
                        </a:cubicBezTo>
                        <a:cubicBezTo>
                          <a:pt x="21743" y="18460"/>
                          <a:pt x="21761" y="18448"/>
                          <a:pt x="21779" y="18432"/>
                        </a:cubicBezTo>
                        <a:cubicBezTo>
                          <a:pt x="21891" y="18339"/>
                          <a:pt x="21962" y="18192"/>
                          <a:pt x="21975" y="18020"/>
                        </a:cubicBezTo>
                        <a:cubicBezTo>
                          <a:pt x="22001" y="17702"/>
                          <a:pt x="21875" y="17398"/>
                          <a:pt x="21773" y="17154"/>
                        </a:cubicBezTo>
                        <a:cubicBezTo>
                          <a:pt x="21762" y="17127"/>
                          <a:pt x="21750" y="17100"/>
                          <a:pt x="21737" y="17069"/>
                        </a:cubicBezTo>
                        <a:cubicBezTo>
                          <a:pt x="21666" y="16909"/>
                          <a:pt x="21578" y="16710"/>
                          <a:pt x="21641" y="16581"/>
                        </a:cubicBezTo>
                        <a:cubicBezTo>
                          <a:pt x="21740" y="16386"/>
                          <a:pt x="22038" y="16259"/>
                          <a:pt x="22327" y="16137"/>
                        </a:cubicBezTo>
                        <a:cubicBezTo>
                          <a:pt x="22456" y="16084"/>
                          <a:pt x="22589" y="16027"/>
                          <a:pt x="22708" y="15964"/>
                        </a:cubicBezTo>
                        <a:cubicBezTo>
                          <a:pt x="23325" y="15634"/>
                          <a:pt x="23435" y="15306"/>
                          <a:pt x="23122" y="14711"/>
                        </a:cubicBezTo>
                        <a:cubicBezTo>
                          <a:pt x="22995" y="14469"/>
                          <a:pt x="22842" y="14239"/>
                          <a:pt x="22697" y="14018"/>
                        </a:cubicBezTo>
                        <a:cubicBezTo>
                          <a:pt x="22642" y="13935"/>
                          <a:pt x="22588" y="13853"/>
                          <a:pt x="22534" y="13770"/>
                        </a:cubicBezTo>
                        <a:cubicBezTo>
                          <a:pt x="22382" y="13532"/>
                          <a:pt x="22228" y="13295"/>
                          <a:pt x="22075" y="13059"/>
                        </a:cubicBezTo>
                        <a:cubicBezTo>
                          <a:pt x="21759" y="12574"/>
                          <a:pt x="21432" y="12072"/>
                          <a:pt x="21126" y="11568"/>
                        </a:cubicBezTo>
                        <a:cubicBezTo>
                          <a:pt x="21079" y="11490"/>
                          <a:pt x="21037" y="11413"/>
                          <a:pt x="21004" y="11336"/>
                        </a:cubicBezTo>
                        <a:cubicBezTo>
                          <a:pt x="20817" y="10904"/>
                          <a:pt x="20912" y="10578"/>
                          <a:pt x="21035" y="10163"/>
                        </a:cubicBezTo>
                        <a:cubicBezTo>
                          <a:pt x="21051" y="10107"/>
                          <a:pt x="21068" y="10051"/>
                          <a:pt x="21084" y="9992"/>
                        </a:cubicBezTo>
                        <a:cubicBezTo>
                          <a:pt x="21221" y="9505"/>
                          <a:pt x="21195" y="8934"/>
                          <a:pt x="21170" y="8430"/>
                        </a:cubicBezTo>
                        <a:lnTo>
                          <a:pt x="21169" y="8403"/>
                        </a:lnTo>
                        <a:cubicBezTo>
                          <a:pt x="21118" y="7338"/>
                          <a:pt x="20877" y="6307"/>
                          <a:pt x="20449" y="5343"/>
                        </a:cubicBezTo>
                        <a:cubicBezTo>
                          <a:pt x="19480" y="3152"/>
                          <a:pt x="17472" y="1277"/>
                          <a:pt x="15337" y="565"/>
                        </a:cubicBezTo>
                        <a:cubicBezTo>
                          <a:pt x="14203" y="186"/>
                          <a:pt x="13017" y="1"/>
                          <a:pt x="1168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" name="Google Shape;76;p2"/>
                  <p:cNvSpPr/>
                  <p:nvPr/>
                </p:nvSpPr>
                <p:spPr>
                  <a:xfrm>
                    <a:off x="864876" y="925653"/>
                    <a:ext cx="7563" cy="130379"/>
                  </a:xfrm>
                  <a:custGeom>
                    <a:rect b="b" l="l" r="r" t="t"/>
                    <a:pathLst>
                      <a:path extrusionOk="0" h="3379" w="196">
                        <a:moveTo>
                          <a:pt x="98" y="0"/>
                        </a:moveTo>
                        <a:cubicBezTo>
                          <a:pt x="44" y="0"/>
                          <a:pt x="0" y="44"/>
                          <a:pt x="0" y="97"/>
                        </a:cubicBezTo>
                        <a:lnTo>
                          <a:pt x="0" y="3281"/>
                        </a:lnTo>
                        <a:cubicBezTo>
                          <a:pt x="0" y="3334"/>
                          <a:pt x="44" y="3378"/>
                          <a:pt x="98" y="3378"/>
                        </a:cubicBezTo>
                        <a:cubicBezTo>
                          <a:pt x="152" y="3378"/>
                          <a:pt x="195" y="3334"/>
                          <a:pt x="195" y="3281"/>
                        </a:cubicBezTo>
                        <a:lnTo>
                          <a:pt x="195" y="97"/>
                        </a:lnTo>
                        <a:cubicBezTo>
                          <a:pt x="195" y="44"/>
                          <a:pt x="152" y="0"/>
                          <a:pt x="9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" name="Google Shape;77;p2"/>
                  <p:cNvSpPr/>
                  <p:nvPr/>
                </p:nvSpPr>
                <p:spPr>
                  <a:xfrm>
                    <a:off x="550683" y="1239775"/>
                    <a:ext cx="131613" cy="7563"/>
                  </a:xfrm>
                  <a:custGeom>
                    <a:rect b="b" l="l" r="r" t="t"/>
                    <a:pathLst>
                      <a:path extrusionOk="0" h="196" w="3411">
                        <a:moveTo>
                          <a:pt x="98" y="1"/>
                        </a:moveTo>
                        <a:cubicBezTo>
                          <a:pt x="44" y="1"/>
                          <a:pt x="1" y="45"/>
                          <a:pt x="1" y="98"/>
                        </a:cubicBezTo>
                        <a:cubicBezTo>
                          <a:pt x="1" y="152"/>
                          <a:pt x="44" y="196"/>
                          <a:pt x="98" y="196"/>
                        </a:cubicBezTo>
                        <a:lnTo>
                          <a:pt x="3313" y="196"/>
                        </a:lnTo>
                        <a:cubicBezTo>
                          <a:pt x="3367" y="196"/>
                          <a:pt x="3410" y="152"/>
                          <a:pt x="3410" y="98"/>
                        </a:cubicBezTo>
                        <a:cubicBezTo>
                          <a:pt x="3410" y="45"/>
                          <a:pt x="3367" y="1"/>
                          <a:pt x="331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" name="Google Shape;78;p2"/>
                  <p:cNvSpPr/>
                  <p:nvPr/>
                </p:nvSpPr>
                <p:spPr>
                  <a:xfrm>
                    <a:off x="740441" y="1116187"/>
                    <a:ext cx="131999" cy="131150"/>
                  </a:xfrm>
                  <a:custGeom>
                    <a:rect b="b" l="l" r="r" t="t"/>
                    <a:pathLst>
                      <a:path extrusionOk="0" h="3399" w="3421">
                        <a:moveTo>
                          <a:pt x="3323" y="1"/>
                        </a:moveTo>
                        <a:cubicBezTo>
                          <a:pt x="3269" y="1"/>
                          <a:pt x="3225" y="45"/>
                          <a:pt x="3225" y="99"/>
                        </a:cubicBezTo>
                        <a:lnTo>
                          <a:pt x="3225" y="3204"/>
                        </a:lnTo>
                        <a:lnTo>
                          <a:pt x="98" y="3204"/>
                        </a:lnTo>
                        <a:cubicBezTo>
                          <a:pt x="44" y="3204"/>
                          <a:pt x="1" y="3248"/>
                          <a:pt x="1" y="3301"/>
                        </a:cubicBezTo>
                        <a:cubicBezTo>
                          <a:pt x="1" y="3355"/>
                          <a:pt x="44" y="3399"/>
                          <a:pt x="98" y="3399"/>
                        </a:cubicBezTo>
                        <a:lnTo>
                          <a:pt x="3323" y="3399"/>
                        </a:lnTo>
                        <a:cubicBezTo>
                          <a:pt x="3377" y="3399"/>
                          <a:pt x="3420" y="3355"/>
                          <a:pt x="3420" y="3301"/>
                        </a:cubicBezTo>
                        <a:lnTo>
                          <a:pt x="3420" y="99"/>
                        </a:lnTo>
                        <a:cubicBezTo>
                          <a:pt x="3420" y="45"/>
                          <a:pt x="3377" y="1"/>
                          <a:pt x="332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864374" y="1029255"/>
                    <a:ext cx="103292" cy="114482"/>
                  </a:xfrm>
                  <a:custGeom>
                    <a:rect b="b" l="l" r="r" t="t"/>
                    <a:pathLst>
                      <a:path extrusionOk="0" h="2967" w="2677">
                        <a:moveTo>
                          <a:pt x="1191" y="0"/>
                        </a:moveTo>
                        <a:cubicBezTo>
                          <a:pt x="743" y="0"/>
                          <a:pt x="324" y="201"/>
                          <a:pt x="40" y="548"/>
                        </a:cubicBezTo>
                        <a:cubicBezTo>
                          <a:pt x="6" y="591"/>
                          <a:pt x="12" y="652"/>
                          <a:pt x="53" y="686"/>
                        </a:cubicBezTo>
                        <a:cubicBezTo>
                          <a:pt x="72" y="701"/>
                          <a:pt x="94" y="709"/>
                          <a:pt x="116" y="709"/>
                        </a:cubicBezTo>
                        <a:cubicBezTo>
                          <a:pt x="144" y="709"/>
                          <a:pt x="171" y="696"/>
                          <a:pt x="190" y="672"/>
                        </a:cubicBezTo>
                        <a:cubicBezTo>
                          <a:pt x="437" y="370"/>
                          <a:pt x="802" y="195"/>
                          <a:pt x="1191" y="195"/>
                        </a:cubicBezTo>
                        <a:cubicBezTo>
                          <a:pt x="1901" y="195"/>
                          <a:pt x="2480" y="773"/>
                          <a:pt x="2480" y="1484"/>
                        </a:cubicBezTo>
                        <a:cubicBezTo>
                          <a:pt x="2480" y="2194"/>
                          <a:pt x="1901" y="2773"/>
                          <a:pt x="1191" y="2773"/>
                        </a:cubicBezTo>
                        <a:cubicBezTo>
                          <a:pt x="799" y="2773"/>
                          <a:pt x="433" y="2597"/>
                          <a:pt x="187" y="2291"/>
                        </a:cubicBezTo>
                        <a:cubicBezTo>
                          <a:pt x="166" y="2267"/>
                          <a:pt x="138" y="2254"/>
                          <a:pt x="110" y="2254"/>
                        </a:cubicBezTo>
                        <a:cubicBezTo>
                          <a:pt x="89" y="2254"/>
                          <a:pt x="67" y="2261"/>
                          <a:pt x="49" y="2276"/>
                        </a:cubicBezTo>
                        <a:cubicBezTo>
                          <a:pt x="7" y="2311"/>
                          <a:pt x="0" y="2371"/>
                          <a:pt x="34" y="2413"/>
                        </a:cubicBezTo>
                        <a:cubicBezTo>
                          <a:pt x="317" y="2766"/>
                          <a:pt x="740" y="2967"/>
                          <a:pt x="1191" y="2967"/>
                        </a:cubicBezTo>
                        <a:cubicBezTo>
                          <a:pt x="2009" y="2967"/>
                          <a:pt x="2676" y="2301"/>
                          <a:pt x="2674" y="1484"/>
                        </a:cubicBezTo>
                        <a:cubicBezTo>
                          <a:pt x="2674" y="666"/>
                          <a:pt x="2009" y="0"/>
                          <a:pt x="119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654321" y="1143930"/>
                    <a:ext cx="114520" cy="103408"/>
                  </a:xfrm>
                  <a:custGeom>
                    <a:rect b="b" l="l" r="r" t="t"/>
                    <a:pathLst>
                      <a:path extrusionOk="0" h="2680" w="2968">
                        <a:moveTo>
                          <a:pt x="1485" y="0"/>
                        </a:moveTo>
                        <a:cubicBezTo>
                          <a:pt x="667" y="0"/>
                          <a:pt x="1" y="666"/>
                          <a:pt x="1" y="1484"/>
                        </a:cubicBezTo>
                        <a:cubicBezTo>
                          <a:pt x="1" y="1952"/>
                          <a:pt x="197" y="2357"/>
                          <a:pt x="567" y="2658"/>
                        </a:cubicBezTo>
                        <a:cubicBezTo>
                          <a:pt x="585" y="2672"/>
                          <a:pt x="606" y="2679"/>
                          <a:pt x="627" y="2679"/>
                        </a:cubicBezTo>
                        <a:cubicBezTo>
                          <a:pt x="656" y="2679"/>
                          <a:pt x="684" y="2666"/>
                          <a:pt x="704" y="2643"/>
                        </a:cubicBezTo>
                        <a:cubicBezTo>
                          <a:pt x="737" y="2600"/>
                          <a:pt x="731" y="2540"/>
                          <a:pt x="689" y="2506"/>
                        </a:cubicBezTo>
                        <a:cubicBezTo>
                          <a:pt x="366" y="2243"/>
                          <a:pt x="196" y="1890"/>
                          <a:pt x="196" y="1483"/>
                        </a:cubicBezTo>
                        <a:cubicBezTo>
                          <a:pt x="196" y="773"/>
                          <a:pt x="774" y="195"/>
                          <a:pt x="1485" y="195"/>
                        </a:cubicBezTo>
                        <a:cubicBezTo>
                          <a:pt x="2194" y="195"/>
                          <a:pt x="2773" y="773"/>
                          <a:pt x="2773" y="1483"/>
                        </a:cubicBezTo>
                        <a:cubicBezTo>
                          <a:pt x="2773" y="1886"/>
                          <a:pt x="2590" y="2258"/>
                          <a:pt x="2271" y="2504"/>
                        </a:cubicBezTo>
                        <a:cubicBezTo>
                          <a:pt x="2228" y="2537"/>
                          <a:pt x="2221" y="2599"/>
                          <a:pt x="2253" y="2642"/>
                        </a:cubicBezTo>
                        <a:cubicBezTo>
                          <a:pt x="2272" y="2666"/>
                          <a:pt x="2301" y="2680"/>
                          <a:pt x="2330" y="2680"/>
                        </a:cubicBezTo>
                        <a:cubicBezTo>
                          <a:pt x="2351" y="2680"/>
                          <a:pt x="2373" y="2673"/>
                          <a:pt x="2391" y="2659"/>
                        </a:cubicBezTo>
                        <a:cubicBezTo>
                          <a:pt x="2757" y="2375"/>
                          <a:pt x="2967" y="1947"/>
                          <a:pt x="2967" y="1484"/>
                        </a:cubicBezTo>
                        <a:cubicBezTo>
                          <a:pt x="2967" y="667"/>
                          <a:pt x="2303" y="0"/>
                          <a:pt x="148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056177" y="1239467"/>
                    <a:ext cx="130417" cy="7563"/>
                  </a:xfrm>
                  <a:custGeom>
                    <a:rect b="b" l="l" r="r" t="t"/>
                    <a:pathLst>
                      <a:path extrusionOk="0" h="196" w="3380">
                        <a:moveTo>
                          <a:pt x="99" y="1"/>
                        </a:moveTo>
                        <a:cubicBezTo>
                          <a:pt x="45" y="1"/>
                          <a:pt x="1" y="45"/>
                          <a:pt x="1" y="99"/>
                        </a:cubicBezTo>
                        <a:cubicBezTo>
                          <a:pt x="1" y="151"/>
                          <a:pt x="45" y="195"/>
                          <a:pt x="99" y="195"/>
                        </a:cubicBezTo>
                        <a:lnTo>
                          <a:pt x="3283" y="195"/>
                        </a:lnTo>
                        <a:cubicBezTo>
                          <a:pt x="3337" y="195"/>
                          <a:pt x="3379" y="151"/>
                          <a:pt x="3379" y="99"/>
                        </a:cubicBezTo>
                        <a:cubicBezTo>
                          <a:pt x="3379" y="45"/>
                          <a:pt x="3335" y="1"/>
                          <a:pt x="32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864915" y="1239467"/>
                    <a:ext cx="131150" cy="7563"/>
                  </a:xfrm>
                  <a:custGeom>
                    <a:rect b="b" l="l" r="r" t="t"/>
                    <a:pathLst>
                      <a:path extrusionOk="0" h="196" w="3399">
                        <a:moveTo>
                          <a:pt x="98" y="1"/>
                        </a:moveTo>
                        <a:cubicBezTo>
                          <a:pt x="44" y="1"/>
                          <a:pt x="0" y="45"/>
                          <a:pt x="0" y="99"/>
                        </a:cubicBezTo>
                        <a:cubicBezTo>
                          <a:pt x="0" y="151"/>
                          <a:pt x="44" y="195"/>
                          <a:pt x="98" y="195"/>
                        </a:cubicBezTo>
                        <a:lnTo>
                          <a:pt x="3301" y="195"/>
                        </a:lnTo>
                        <a:cubicBezTo>
                          <a:pt x="3354" y="195"/>
                          <a:pt x="3398" y="151"/>
                          <a:pt x="3398" y="99"/>
                        </a:cubicBezTo>
                        <a:cubicBezTo>
                          <a:pt x="3398" y="45"/>
                          <a:pt x="3354" y="1"/>
                          <a:pt x="330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968514" y="1239505"/>
                    <a:ext cx="114559" cy="102713"/>
                  </a:xfrm>
                  <a:custGeom>
                    <a:rect b="b" l="l" r="r" t="t"/>
                    <a:pathLst>
                      <a:path extrusionOk="0" h="2662" w="2969">
                        <a:moveTo>
                          <a:pt x="617" y="0"/>
                        </a:moveTo>
                        <a:cubicBezTo>
                          <a:pt x="595" y="0"/>
                          <a:pt x="574" y="7"/>
                          <a:pt x="555" y="22"/>
                        </a:cubicBezTo>
                        <a:cubicBezTo>
                          <a:pt x="202" y="306"/>
                          <a:pt x="0" y="728"/>
                          <a:pt x="0" y="1179"/>
                        </a:cubicBezTo>
                        <a:cubicBezTo>
                          <a:pt x="0" y="1996"/>
                          <a:pt x="665" y="2662"/>
                          <a:pt x="1483" y="2662"/>
                        </a:cubicBezTo>
                        <a:cubicBezTo>
                          <a:pt x="2300" y="2662"/>
                          <a:pt x="2967" y="1996"/>
                          <a:pt x="2968" y="1179"/>
                        </a:cubicBezTo>
                        <a:cubicBezTo>
                          <a:pt x="2968" y="730"/>
                          <a:pt x="2768" y="311"/>
                          <a:pt x="2420" y="27"/>
                        </a:cubicBezTo>
                        <a:cubicBezTo>
                          <a:pt x="2402" y="13"/>
                          <a:pt x="2381" y="6"/>
                          <a:pt x="2359" y="6"/>
                        </a:cubicBezTo>
                        <a:cubicBezTo>
                          <a:pt x="2330" y="6"/>
                          <a:pt x="2302" y="18"/>
                          <a:pt x="2283" y="41"/>
                        </a:cubicBezTo>
                        <a:cubicBezTo>
                          <a:pt x="2249" y="83"/>
                          <a:pt x="2255" y="144"/>
                          <a:pt x="2297" y="178"/>
                        </a:cubicBezTo>
                        <a:cubicBezTo>
                          <a:pt x="2600" y="424"/>
                          <a:pt x="2773" y="790"/>
                          <a:pt x="2773" y="1179"/>
                        </a:cubicBezTo>
                        <a:cubicBezTo>
                          <a:pt x="2773" y="1889"/>
                          <a:pt x="2195" y="2468"/>
                          <a:pt x="1484" y="2468"/>
                        </a:cubicBezTo>
                        <a:cubicBezTo>
                          <a:pt x="775" y="2468"/>
                          <a:pt x="196" y="1889"/>
                          <a:pt x="196" y="1179"/>
                        </a:cubicBezTo>
                        <a:cubicBezTo>
                          <a:pt x="196" y="786"/>
                          <a:pt x="372" y="421"/>
                          <a:pt x="677" y="174"/>
                        </a:cubicBezTo>
                        <a:cubicBezTo>
                          <a:pt x="720" y="139"/>
                          <a:pt x="726" y="79"/>
                          <a:pt x="692" y="37"/>
                        </a:cubicBezTo>
                        <a:cubicBezTo>
                          <a:pt x="673" y="13"/>
                          <a:pt x="645" y="0"/>
                          <a:pt x="6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" name="Google Shape;84;p2"/>
                  <p:cNvSpPr/>
                  <p:nvPr/>
                </p:nvSpPr>
                <p:spPr>
                  <a:xfrm>
                    <a:off x="864876" y="1430811"/>
                    <a:ext cx="7563" cy="130379"/>
                  </a:xfrm>
                  <a:custGeom>
                    <a:rect b="b" l="l" r="r" t="t"/>
                    <a:pathLst>
                      <a:path extrusionOk="0" h="3379" w="196">
                        <a:moveTo>
                          <a:pt x="98" y="1"/>
                        </a:moveTo>
                        <a:cubicBezTo>
                          <a:pt x="44" y="1"/>
                          <a:pt x="0" y="45"/>
                          <a:pt x="0" y="98"/>
                        </a:cubicBezTo>
                        <a:lnTo>
                          <a:pt x="0" y="3281"/>
                        </a:lnTo>
                        <a:cubicBezTo>
                          <a:pt x="0" y="3335"/>
                          <a:pt x="44" y="3379"/>
                          <a:pt x="98" y="3379"/>
                        </a:cubicBezTo>
                        <a:cubicBezTo>
                          <a:pt x="152" y="3379"/>
                          <a:pt x="195" y="3335"/>
                          <a:pt x="195" y="3281"/>
                        </a:cubicBezTo>
                        <a:lnTo>
                          <a:pt x="195" y="98"/>
                        </a:lnTo>
                        <a:cubicBezTo>
                          <a:pt x="195" y="45"/>
                          <a:pt x="152" y="1"/>
                          <a:pt x="9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5" name="Google Shape;85;p2"/>
                  <p:cNvSpPr/>
                  <p:nvPr/>
                </p:nvSpPr>
                <p:spPr>
                  <a:xfrm>
                    <a:off x="864876" y="1239467"/>
                    <a:ext cx="7563" cy="131112"/>
                  </a:xfrm>
                  <a:custGeom>
                    <a:rect b="b" l="l" r="r" t="t"/>
                    <a:pathLst>
                      <a:path extrusionOk="0" h="3398" w="196">
                        <a:moveTo>
                          <a:pt x="98" y="1"/>
                        </a:moveTo>
                        <a:cubicBezTo>
                          <a:pt x="44" y="1"/>
                          <a:pt x="0" y="45"/>
                          <a:pt x="0" y="99"/>
                        </a:cubicBezTo>
                        <a:lnTo>
                          <a:pt x="0" y="3301"/>
                        </a:lnTo>
                        <a:cubicBezTo>
                          <a:pt x="0" y="3354"/>
                          <a:pt x="44" y="3398"/>
                          <a:pt x="98" y="3398"/>
                        </a:cubicBezTo>
                        <a:cubicBezTo>
                          <a:pt x="152" y="3398"/>
                          <a:pt x="195" y="3354"/>
                          <a:pt x="195" y="3301"/>
                        </a:cubicBezTo>
                        <a:lnTo>
                          <a:pt x="195" y="99"/>
                        </a:lnTo>
                        <a:cubicBezTo>
                          <a:pt x="195" y="45"/>
                          <a:pt x="152" y="1"/>
                          <a:pt x="9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6" name="Google Shape;86;p2"/>
                  <p:cNvSpPr/>
                  <p:nvPr/>
                </p:nvSpPr>
                <p:spPr>
                  <a:xfrm>
                    <a:off x="769688" y="1343145"/>
                    <a:ext cx="103253" cy="114482"/>
                  </a:xfrm>
                  <a:custGeom>
                    <a:rect b="b" l="l" r="r" t="t"/>
                    <a:pathLst>
                      <a:path extrusionOk="0" h="2967" w="2676">
                        <a:moveTo>
                          <a:pt x="1484" y="0"/>
                        </a:moveTo>
                        <a:cubicBezTo>
                          <a:pt x="667" y="0"/>
                          <a:pt x="1" y="665"/>
                          <a:pt x="1" y="1483"/>
                        </a:cubicBezTo>
                        <a:cubicBezTo>
                          <a:pt x="1" y="2300"/>
                          <a:pt x="665" y="2967"/>
                          <a:pt x="1484" y="2967"/>
                        </a:cubicBezTo>
                        <a:cubicBezTo>
                          <a:pt x="1933" y="2967"/>
                          <a:pt x="2352" y="2766"/>
                          <a:pt x="2636" y="2419"/>
                        </a:cubicBezTo>
                        <a:cubicBezTo>
                          <a:pt x="2670" y="2376"/>
                          <a:pt x="2664" y="2315"/>
                          <a:pt x="2622" y="2281"/>
                        </a:cubicBezTo>
                        <a:cubicBezTo>
                          <a:pt x="2604" y="2266"/>
                          <a:pt x="2583" y="2259"/>
                          <a:pt x="2561" y="2259"/>
                        </a:cubicBezTo>
                        <a:cubicBezTo>
                          <a:pt x="2533" y="2259"/>
                          <a:pt x="2504" y="2272"/>
                          <a:pt x="2485" y="2295"/>
                        </a:cubicBezTo>
                        <a:cubicBezTo>
                          <a:pt x="2238" y="2597"/>
                          <a:pt x="1874" y="2772"/>
                          <a:pt x="1484" y="2772"/>
                        </a:cubicBezTo>
                        <a:cubicBezTo>
                          <a:pt x="774" y="2772"/>
                          <a:pt x="196" y="2194"/>
                          <a:pt x="196" y="1483"/>
                        </a:cubicBezTo>
                        <a:cubicBezTo>
                          <a:pt x="196" y="773"/>
                          <a:pt x="774" y="194"/>
                          <a:pt x="1484" y="194"/>
                        </a:cubicBezTo>
                        <a:cubicBezTo>
                          <a:pt x="1876" y="194"/>
                          <a:pt x="2242" y="370"/>
                          <a:pt x="2489" y="676"/>
                        </a:cubicBezTo>
                        <a:cubicBezTo>
                          <a:pt x="2509" y="700"/>
                          <a:pt x="2536" y="712"/>
                          <a:pt x="2565" y="712"/>
                        </a:cubicBezTo>
                        <a:cubicBezTo>
                          <a:pt x="2586" y="712"/>
                          <a:pt x="2608" y="705"/>
                          <a:pt x="2626" y="691"/>
                        </a:cubicBezTo>
                        <a:cubicBezTo>
                          <a:pt x="2669" y="656"/>
                          <a:pt x="2676" y="596"/>
                          <a:pt x="2642" y="554"/>
                        </a:cubicBezTo>
                        <a:cubicBezTo>
                          <a:pt x="2358" y="201"/>
                          <a:pt x="1935" y="0"/>
                          <a:pt x="148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11"/>
          <p:cNvGrpSpPr/>
          <p:nvPr/>
        </p:nvGrpSpPr>
        <p:grpSpPr>
          <a:xfrm rot="-1315219">
            <a:off x="7659170" y="2013215"/>
            <a:ext cx="2124554" cy="2961339"/>
            <a:chOff x="2537100" y="1075150"/>
            <a:chExt cx="250975" cy="349825"/>
          </a:xfrm>
        </p:grpSpPr>
        <p:sp>
          <p:nvSpPr>
            <p:cNvPr id="494" name="Google Shape;494;p11"/>
            <p:cNvSpPr/>
            <p:nvPr/>
          </p:nvSpPr>
          <p:spPr>
            <a:xfrm>
              <a:off x="2568775" y="1290600"/>
              <a:ext cx="151850" cy="121250"/>
            </a:xfrm>
            <a:custGeom>
              <a:rect b="b" l="l" r="r" t="t"/>
              <a:pathLst>
                <a:path extrusionOk="0" h="4850" w="6074">
                  <a:moveTo>
                    <a:pt x="116" y="0"/>
                  </a:moveTo>
                  <a:cubicBezTo>
                    <a:pt x="108" y="0"/>
                    <a:pt x="99" y="1"/>
                    <a:pt x="91" y="3"/>
                  </a:cubicBezTo>
                  <a:cubicBezTo>
                    <a:pt x="35" y="18"/>
                    <a:pt x="1" y="75"/>
                    <a:pt x="14" y="132"/>
                  </a:cubicBezTo>
                  <a:cubicBezTo>
                    <a:pt x="759" y="3129"/>
                    <a:pt x="2098" y="4849"/>
                    <a:pt x="3690" y="4849"/>
                  </a:cubicBezTo>
                  <a:cubicBezTo>
                    <a:pt x="4553" y="4849"/>
                    <a:pt x="5365" y="4328"/>
                    <a:pt x="6041" y="3342"/>
                  </a:cubicBezTo>
                  <a:cubicBezTo>
                    <a:pt x="6074" y="3294"/>
                    <a:pt x="6062" y="3228"/>
                    <a:pt x="6013" y="3195"/>
                  </a:cubicBezTo>
                  <a:cubicBezTo>
                    <a:pt x="5995" y="3183"/>
                    <a:pt x="5974" y="3177"/>
                    <a:pt x="5954" y="3177"/>
                  </a:cubicBezTo>
                  <a:cubicBezTo>
                    <a:pt x="5919" y="3177"/>
                    <a:pt x="5886" y="3193"/>
                    <a:pt x="5867" y="3223"/>
                  </a:cubicBezTo>
                  <a:cubicBezTo>
                    <a:pt x="5233" y="4149"/>
                    <a:pt x="4479" y="4640"/>
                    <a:pt x="3692" y="4640"/>
                  </a:cubicBezTo>
                  <a:cubicBezTo>
                    <a:pt x="2224" y="4640"/>
                    <a:pt x="925" y="2935"/>
                    <a:pt x="218" y="80"/>
                  </a:cubicBezTo>
                  <a:cubicBezTo>
                    <a:pt x="207" y="33"/>
                    <a:pt x="163" y="0"/>
                    <a:pt x="11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2720625" y="1202325"/>
              <a:ext cx="64325" cy="163375"/>
            </a:xfrm>
            <a:custGeom>
              <a:rect b="b" l="l" r="r" t="t"/>
              <a:pathLst>
                <a:path extrusionOk="0" h="6535" w="2573">
                  <a:moveTo>
                    <a:pt x="2529" y="0"/>
                  </a:moveTo>
                  <a:cubicBezTo>
                    <a:pt x="1942" y="513"/>
                    <a:pt x="1528" y="1220"/>
                    <a:pt x="1404" y="2026"/>
                  </a:cubicBezTo>
                  <a:cubicBezTo>
                    <a:pt x="1131" y="3800"/>
                    <a:pt x="657" y="5304"/>
                    <a:pt x="31" y="6377"/>
                  </a:cubicBezTo>
                  <a:cubicBezTo>
                    <a:pt x="1" y="6428"/>
                    <a:pt x="17" y="6492"/>
                    <a:pt x="69" y="6521"/>
                  </a:cubicBezTo>
                  <a:cubicBezTo>
                    <a:pt x="85" y="6530"/>
                    <a:pt x="103" y="6535"/>
                    <a:pt x="121" y="6535"/>
                  </a:cubicBezTo>
                  <a:cubicBezTo>
                    <a:pt x="158" y="6535"/>
                    <a:pt x="193" y="6516"/>
                    <a:pt x="213" y="6483"/>
                  </a:cubicBezTo>
                  <a:cubicBezTo>
                    <a:pt x="851" y="5387"/>
                    <a:pt x="1336" y="3857"/>
                    <a:pt x="1612" y="2058"/>
                  </a:cubicBezTo>
                  <a:cubicBezTo>
                    <a:pt x="1722" y="1346"/>
                    <a:pt x="2074" y="719"/>
                    <a:pt x="2573" y="247"/>
                  </a:cubicBezTo>
                  <a:cubicBezTo>
                    <a:pt x="2560" y="164"/>
                    <a:pt x="2544" y="83"/>
                    <a:pt x="252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2539800" y="1204825"/>
              <a:ext cx="30950" cy="74425"/>
            </a:xfrm>
            <a:custGeom>
              <a:rect b="b" l="l" r="r" t="t"/>
              <a:pathLst>
                <a:path extrusionOk="0" h="2977" w="1238">
                  <a:moveTo>
                    <a:pt x="43" y="0"/>
                  </a:moveTo>
                  <a:cubicBezTo>
                    <a:pt x="28" y="84"/>
                    <a:pt x="15" y="168"/>
                    <a:pt x="0" y="253"/>
                  </a:cubicBezTo>
                  <a:cubicBezTo>
                    <a:pt x="442" y="711"/>
                    <a:pt x="752" y="1299"/>
                    <a:pt x="854" y="1958"/>
                  </a:cubicBezTo>
                  <a:cubicBezTo>
                    <a:pt x="903" y="2277"/>
                    <a:pt x="958" y="2592"/>
                    <a:pt x="1019" y="2891"/>
                  </a:cubicBezTo>
                  <a:cubicBezTo>
                    <a:pt x="1030" y="2942"/>
                    <a:pt x="1072" y="2976"/>
                    <a:pt x="1121" y="2976"/>
                  </a:cubicBezTo>
                  <a:cubicBezTo>
                    <a:pt x="1129" y="2976"/>
                    <a:pt x="1137" y="2976"/>
                    <a:pt x="1144" y="2974"/>
                  </a:cubicBezTo>
                  <a:cubicBezTo>
                    <a:pt x="1200" y="2963"/>
                    <a:pt x="1238" y="2907"/>
                    <a:pt x="1227" y="2850"/>
                  </a:cubicBezTo>
                  <a:cubicBezTo>
                    <a:pt x="1166" y="2551"/>
                    <a:pt x="1110" y="2242"/>
                    <a:pt x="1062" y="1926"/>
                  </a:cubicBezTo>
                  <a:cubicBezTo>
                    <a:pt x="946" y="1172"/>
                    <a:pt x="573" y="504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2576725" y="1317950"/>
              <a:ext cx="182675" cy="107025"/>
            </a:xfrm>
            <a:custGeom>
              <a:rect b="b" l="l" r="r" t="t"/>
              <a:pathLst>
                <a:path extrusionOk="0" h="4281" w="7307">
                  <a:moveTo>
                    <a:pt x="7188" y="0"/>
                  </a:moveTo>
                  <a:cubicBezTo>
                    <a:pt x="7143" y="0"/>
                    <a:pt x="7101" y="28"/>
                    <a:pt x="7087" y="74"/>
                  </a:cubicBezTo>
                  <a:cubicBezTo>
                    <a:pt x="6260" y="2652"/>
                    <a:pt x="4942" y="4070"/>
                    <a:pt x="3371" y="4070"/>
                  </a:cubicBezTo>
                  <a:cubicBezTo>
                    <a:pt x="2125" y="4070"/>
                    <a:pt x="1034" y="3178"/>
                    <a:pt x="216" y="1487"/>
                  </a:cubicBezTo>
                  <a:cubicBezTo>
                    <a:pt x="198" y="1450"/>
                    <a:pt x="159" y="1428"/>
                    <a:pt x="119" y="1428"/>
                  </a:cubicBezTo>
                  <a:cubicBezTo>
                    <a:pt x="104" y="1428"/>
                    <a:pt x="89" y="1431"/>
                    <a:pt x="74" y="1438"/>
                  </a:cubicBezTo>
                  <a:cubicBezTo>
                    <a:pt x="23" y="1464"/>
                    <a:pt x="1" y="1527"/>
                    <a:pt x="25" y="1579"/>
                  </a:cubicBezTo>
                  <a:cubicBezTo>
                    <a:pt x="882" y="3346"/>
                    <a:pt x="2039" y="4280"/>
                    <a:pt x="3371" y="4280"/>
                  </a:cubicBezTo>
                  <a:cubicBezTo>
                    <a:pt x="3373" y="4280"/>
                    <a:pt x="3374" y="4280"/>
                    <a:pt x="3375" y="4280"/>
                  </a:cubicBezTo>
                  <a:cubicBezTo>
                    <a:pt x="5044" y="4280"/>
                    <a:pt x="6432" y="2809"/>
                    <a:pt x="7289" y="138"/>
                  </a:cubicBezTo>
                  <a:cubicBezTo>
                    <a:pt x="7307" y="83"/>
                    <a:pt x="7276" y="23"/>
                    <a:pt x="7220" y="5"/>
                  </a:cubicBezTo>
                  <a:cubicBezTo>
                    <a:pt x="7209" y="2"/>
                    <a:pt x="7199" y="0"/>
                    <a:pt x="718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2757225" y="1218375"/>
              <a:ext cx="29850" cy="92400"/>
            </a:xfrm>
            <a:custGeom>
              <a:rect b="b" l="l" r="r" t="t"/>
              <a:pathLst>
                <a:path extrusionOk="0" h="3696" w="1194">
                  <a:moveTo>
                    <a:pt x="1164" y="0"/>
                  </a:moveTo>
                  <a:cubicBezTo>
                    <a:pt x="801" y="402"/>
                    <a:pt x="547" y="905"/>
                    <a:pt x="461" y="1465"/>
                  </a:cubicBezTo>
                  <a:cubicBezTo>
                    <a:pt x="346" y="2212"/>
                    <a:pt x="196" y="2919"/>
                    <a:pt x="15" y="3561"/>
                  </a:cubicBezTo>
                  <a:cubicBezTo>
                    <a:pt x="0" y="3618"/>
                    <a:pt x="32" y="3676"/>
                    <a:pt x="88" y="3692"/>
                  </a:cubicBezTo>
                  <a:cubicBezTo>
                    <a:pt x="97" y="3695"/>
                    <a:pt x="107" y="3696"/>
                    <a:pt x="116" y="3696"/>
                  </a:cubicBezTo>
                  <a:cubicBezTo>
                    <a:pt x="162" y="3696"/>
                    <a:pt x="205" y="3666"/>
                    <a:pt x="218" y="3620"/>
                  </a:cubicBezTo>
                  <a:cubicBezTo>
                    <a:pt x="400" y="2968"/>
                    <a:pt x="553" y="2254"/>
                    <a:pt x="669" y="1497"/>
                  </a:cubicBezTo>
                  <a:cubicBezTo>
                    <a:pt x="739" y="1045"/>
                    <a:pt x="926" y="636"/>
                    <a:pt x="1193" y="292"/>
                  </a:cubicBezTo>
                  <a:cubicBezTo>
                    <a:pt x="1185" y="193"/>
                    <a:pt x="1175" y="96"/>
                    <a:pt x="116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2537800" y="1221575"/>
              <a:ext cx="37350" cy="119950"/>
            </a:xfrm>
            <a:custGeom>
              <a:rect b="b" l="l" r="r" t="t"/>
              <a:pathLst>
                <a:path extrusionOk="0" h="4798" w="1494">
                  <a:moveTo>
                    <a:pt x="29" y="0"/>
                  </a:moveTo>
                  <a:cubicBezTo>
                    <a:pt x="18" y="105"/>
                    <a:pt x="8" y="211"/>
                    <a:pt x="0" y="317"/>
                  </a:cubicBezTo>
                  <a:cubicBezTo>
                    <a:pt x="209" y="628"/>
                    <a:pt x="352" y="984"/>
                    <a:pt x="413" y="1369"/>
                  </a:cubicBezTo>
                  <a:cubicBezTo>
                    <a:pt x="607" y="2640"/>
                    <a:pt x="898" y="3771"/>
                    <a:pt x="1275" y="4731"/>
                  </a:cubicBezTo>
                  <a:cubicBezTo>
                    <a:pt x="1292" y="4772"/>
                    <a:pt x="1331" y="4798"/>
                    <a:pt x="1373" y="4798"/>
                  </a:cubicBezTo>
                  <a:cubicBezTo>
                    <a:pt x="1386" y="4798"/>
                    <a:pt x="1399" y="4795"/>
                    <a:pt x="1412" y="4790"/>
                  </a:cubicBezTo>
                  <a:cubicBezTo>
                    <a:pt x="1467" y="4768"/>
                    <a:pt x="1493" y="4708"/>
                    <a:pt x="1471" y="4653"/>
                  </a:cubicBezTo>
                  <a:cubicBezTo>
                    <a:pt x="1099" y="3708"/>
                    <a:pt x="814" y="2592"/>
                    <a:pt x="621" y="1336"/>
                  </a:cubicBezTo>
                  <a:cubicBezTo>
                    <a:pt x="544" y="834"/>
                    <a:pt x="332" y="379"/>
                    <a:pt x="2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2537100" y="1245375"/>
              <a:ext cx="71275" cy="167150"/>
            </a:xfrm>
            <a:custGeom>
              <a:rect b="b" l="l" r="r" t="t"/>
              <a:pathLst>
                <a:path extrusionOk="0" h="6686" w="2851">
                  <a:moveTo>
                    <a:pt x="3" y="0"/>
                  </a:moveTo>
                  <a:cubicBezTo>
                    <a:pt x="3" y="41"/>
                    <a:pt x="1" y="82"/>
                    <a:pt x="1" y="123"/>
                  </a:cubicBezTo>
                  <a:cubicBezTo>
                    <a:pt x="1" y="176"/>
                    <a:pt x="1" y="227"/>
                    <a:pt x="2" y="279"/>
                  </a:cubicBezTo>
                  <a:cubicBezTo>
                    <a:pt x="2" y="331"/>
                    <a:pt x="1" y="383"/>
                    <a:pt x="1" y="434"/>
                  </a:cubicBezTo>
                  <a:cubicBezTo>
                    <a:pt x="1" y="663"/>
                    <a:pt x="10" y="886"/>
                    <a:pt x="24" y="1104"/>
                  </a:cubicBezTo>
                  <a:cubicBezTo>
                    <a:pt x="361" y="2928"/>
                    <a:pt x="901" y="4426"/>
                    <a:pt x="1600" y="5531"/>
                  </a:cubicBezTo>
                  <a:cubicBezTo>
                    <a:pt x="1977" y="6004"/>
                    <a:pt x="2403" y="6390"/>
                    <a:pt x="2850" y="6686"/>
                  </a:cubicBezTo>
                  <a:cubicBezTo>
                    <a:pt x="1551" y="5590"/>
                    <a:pt x="583" y="3430"/>
                    <a:pt x="128" y="465"/>
                  </a:cubicBezTo>
                  <a:cubicBezTo>
                    <a:pt x="103" y="303"/>
                    <a:pt x="59" y="149"/>
                    <a:pt x="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2703725" y="1238825"/>
              <a:ext cx="84350" cy="181150"/>
            </a:xfrm>
            <a:custGeom>
              <a:rect b="b" l="l" r="r" t="t"/>
              <a:pathLst>
                <a:path extrusionOk="0" h="7246" w="3374">
                  <a:moveTo>
                    <a:pt x="3367" y="0"/>
                  </a:moveTo>
                  <a:cubicBezTo>
                    <a:pt x="3248" y="224"/>
                    <a:pt x="3163" y="468"/>
                    <a:pt x="3122" y="729"/>
                  </a:cubicBezTo>
                  <a:cubicBezTo>
                    <a:pt x="2620" y="3991"/>
                    <a:pt x="1500" y="6278"/>
                    <a:pt x="0" y="7246"/>
                  </a:cubicBezTo>
                  <a:cubicBezTo>
                    <a:pt x="425" y="7042"/>
                    <a:pt x="838" y="6758"/>
                    <a:pt x="1219" y="6399"/>
                  </a:cubicBezTo>
                  <a:cubicBezTo>
                    <a:pt x="2211" y="5161"/>
                    <a:pt x="2949" y="3235"/>
                    <a:pt x="3330" y="759"/>
                  </a:cubicBezTo>
                  <a:cubicBezTo>
                    <a:pt x="3341" y="690"/>
                    <a:pt x="3356" y="622"/>
                    <a:pt x="3373" y="555"/>
                  </a:cubicBezTo>
                  <a:lnTo>
                    <a:pt x="3373" y="542"/>
                  </a:lnTo>
                  <a:cubicBezTo>
                    <a:pt x="3374" y="488"/>
                    <a:pt x="3374" y="438"/>
                    <a:pt x="3374" y="385"/>
                  </a:cubicBezTo>
                  <a:cubicBezTo>
                    <a:pt x="3374" y="256"/>
                    <a:pt x="3372" y="126"/>
                    <a:pt x="336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2704875" y="1173050"/>
              <a:ext cx="73000" cy="162450"/>
            </a:xfrm>
            <a:custGeom>
              <a:rect b="b" l="l" r="r" t="t"/>
              <a:pathLst>
                <a:path extrusionOk="0" h="6498" w="2920">
                  <a:moveTo>
                    <a:pt x="2852" y="0"/>
                  </a:moveTo>
                  <a:cubicBezTo>
                    <a:pt x="1851" y="678"/>
                    <a:pt x="1135" y="1752"/>
                    <a:pt x="940" y="3029"/>
                  </a:cubicBezTo>
                  <a:cubicBezTo>
                    <a:pt x="744" y="4307"/>
                    <a:pt x="427" y="5455"/>
                    <a:pt x="24" y="6348"/>
                  </a:cubicBezTo>
                  <a:cubicBezTo>
                    <a:pt x="0" y="6402"/>
                    <a:pt x="24" y="6464"/>
                    <a:pt x="77" y="6488"/>
                  </a:cubicBezTo>
                  <a:cubicBezTo>
                    <a:pt x="91" y="6494"/>
                    <a:pt x="106" y="6498"/>
                    <a:pt x="121" y="6498"/>
                  </a:cubicBezTo>
                  <a:cubicBezTo>
                    <a:pt x="161" y="6498"/>
                    <a:pt x="199" y="6474"/>
                    <a:pt x="217" y="6436"/>
                  </a:cubicBezTo>
                  <a:cubicBezTo>
                    <a:pt x="632" y="5513"/>
                    <a:pt x="947" y="4377"/>
                    <a:pt x="1150" y="3061"/>
                  </a:cubicBezTo>
                  <a:cubicBezTo>
                    <a:pt x="1333" y="1865"/>
                    <a:pt x="1992" y="856"/>
                    <a:pt x="2920" y="207"/>
                  </a:cubicBezTo>
                  <a:cubicBezTo>
                    <a:pt x="2897" y="137"/>
                    <a:pt x="2876" y="68"/>
                    <a:pt x="285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2546800" y="1174675"/>
              <a:ext cx="157925" cy="209475"/>
            </a:xfrm>
            <a:custGeom>
              <a:rect b="b" l="l" r="r" t="t"/>
              <a:pathLst>
                <a:path extrusionOk="0" h="8379" w="6317">
                  <a:moveTo>
                    <a:pt x="68" y="1"/>
                  </a:moveTo>
                  <a:cubicBezTo>
                    <a:pt x="44" y="71"/>
                    <a:pt x="22" y="143"/>
                    <a:pt x="0" y="217"/>
                  </a:cubicBezTo>
                  <a:cubicBezTo>
                    <a:pt x="872" y="866"/>
                    <a:pt x="1490" y="1844"/>
                    <a:pt x="1667" y="2995"/>
                  </a:cubicBezTo>
                  <a:cubicBezTo>
                    <a:pt x="2237" y="6695"/>
                    <a:pt x="3570" y="8378"/>
                    <a:pt x="4569" y="8378"/>
                  </a:cubicBezTo>
                  <a:cubicBezTo>
                    <a:pt x="5147" y="8378"/>
                    <a:pt x="5758" y="7845"/>
                    <a:pt x="6289" y="6876"/>
                  </a:cubicBezTo>
                  <a:cubicBezTo>
                    <a:pt x="6317" y="6825"/>
                    <a:pt x="6299" y="6761"/>
                    <a:pt x="6246" y="6733"/>
                  </a:cubicBezTo>
                  <a:cubicBezTo>
                    <a:pt x="6231" y="6724"/>
                    <a:pt x="6213" y="6720"/>
                    <a:pt x="6196" y="6720"/>
                  </a:cubicBezTo>
                  <a:cubicBezTo>
                    <a:pt x="6159" y="6720"/>
                    <a:pt x="6123" y="6740"/>
                    <a:pt x="6104" y="6776"/>
                  </a:cubicBezTo>
                  <a:cubicBezTo>
                    <a:pt x="5619" y="7661"/>
                    <a:pt x="5061" y="8169"/>
                    <a:pt x="4569" y="8169"/>
                  </a:cubicBezTo>
                  <a:cubicBezTo>
                    <a:pt x="3652" y="8169"/>
                    <a:pt x="2397" y="6345"/>
                    <a:pt x="1878" y="2964"/>
                  </a:cubicBezTo>
                  <a:cubicBezTo>
                    <a:pt x="1687" y="1728"/>
                    <a:pt x="1015" y="683"/>
                    <a:pt x="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2606350" y="1160425"/>
              <a:ext cx="167000" cy="210575"/>
            </a:xfrm>
            <a:custGeom>
              <a:rect b="b" l="l" r="r" t="t"/>
              <a:pathLst>
                <a:path extrusionOk="0" h="8423" w="6680">
                  <a:moveTo>
                    <a:pt x="6599" y="1"/>
                  </a:moveTo>
                  <a:cubicBezTo>
                    <a:pt x="5426" y="754"/>
                    <a:pt x="4586" y="1980"/>
                    <a:pt x="4360" y="3454"/>
                  </a:cubicBezTo>
                  <a:cubicBezTo>
                    <a:pt x="3848" y="6776"/>
                    <a:pt x="2673" y="8212"/>
                    <a:pt x="2189" y="8212"/>
                  </a:cubicBezTo>
                  <a:cubicBezTo>
                    <a:pt x="1788" y="8212"/>
                    <a:pt x="799" y="7135"/>
                    <a:pt x="220" y="4540"/>
                  </a:cubicBezTo>
                  <a:cubicBezTo>
                    <a:pt x="208" y="4492"/>
                    <a:pt x="165" y="4458"/>
                    <a:pt x="118" y="4458"/>
                  </a:cubicBezTo>
                  <a:cubicBezTo>
                    <a:pt x="110" y="4458"/>
                    <a:pt x="102" y="4459"/>
                    <a:pt x="94" y="4461"/>
                  </a:cubicBezTo>
                  <a:cubicBezTo>
                    <a:pt x="37" y="4473"/>
                    <a:pt x="0" y="4529"/>
                    <a:pt x="14" y="4586"/>
                  </a:cubicBezTo>
                  <a:cubicBezTo>
                    <a:pt x="606" y="7233"/>
                    <a:pt x="1641" y="8423"/>
                    <a:pt x="2189" y="8423"/>
                  </a:cubicBezTo>
                  <a:cubicBezTo>
                    <a:pt x="2842" y="8423"/>
                    <a:pt x="4050" y="6855"/>
                    <a:pt x="4569" y="3487"/>
                  </a:cubicBezTo>
                  <a:cubicBezTo>
                    <a:pt x="4784" y="2090"/>
                    <a:pt x="5574" y="924"/>
                    <a:pt x="6680" y="199"/>
                  </a:cubicBezTo>
                  <a:cubicBezTo>
                    <a:pt x="6654" y="132"/>
                    <a:pt x="6626" y="65"/>
                    <a:pt x="65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2551150" y="1162025"/>
              <a:ext cx="57350" cy="97125"/>
            </a:xfrm>
            <a:custGeom>
              <a:rect b="b" l="l" r="r" t="t"/>
              <a:pathLst>
                <a:path extrusionOk="0" h="3885" w="2294">
                  <a:moveTo>
                    <a:pt x="82" y="0"/>
                  </a:moveTo>
                  <a:cubicBezTo>
                    <a:pt x="54" y="66"/>
                    <a:pt x="27" y="132"/>
                    <a:pt x="1" y="199"/>
                  </a:cubicBezTo>
                  <a:cubicBezTo>
                    <a:pt x="1055" y="927"/>
                    <a:pt x="1806" y="2068"/>
                    <a:pt x="2014" y="3422"/>
                  </a:cubicBezTo>
                  <a:cubicBezTo>
                    <a:pt x="2034" y="3549"/>
                    <a:pt x="2054" y="3674"/>
                    <a:pt x="2077" y="3797"/>
                  </a:cubicBezTo>
                  <a:cubicBezTo>
                    <a:pt x="2085" y="3849"/>
                    <a:pt x="2128" y="3885"/>
                    <a:pt x="2179" y="3885"/>
                  </a:cubicBezTo>
                  <a:cubicBezTo>
                    <a:pt x="2185" y="3885"/>
                    <a:pt x="2192" y="3884"/>
                    <a:pt x="2199" y="3883"/>
                  </a:cubicBezTo>
                  <a:cubicBezTo>
                    <a:pt x="2256" y="3873"/>
                    <a:pt x="2294" y="3818"/>
                    <a:pt x="2283" y="3761"/>
                  </a:cubicBezTo>
                  <a:cubicBezTo>
                    <a:pt x="2261" y="3639"/>
                    <a:pt x="2242" y="3517"/>
                    <a:pt x="2222" y="3390"/>
                  </a:cubicBezTo>
                  <a:cubicBezTo>
                    <a:pt x="2001" y="1959"/>
                    <a:pt x="1202" y="759"/>
                    <a:pt x="8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2556450" y="1149775"/>
              <a:ext cx="35775" cy="33925"/>
            </a:xfrm>
            <a:custGeom>
              <a:rect b="b" l="l" r="r" t="t"/>
              <a:pathLst>
                <a:path extrusionOk="0" h="1357" w="1431">
                  <a:moveTo>
                    <a:pt x="93" y="1"/>
                  </a:moveTo>
                  <a:cubicBezTo>
                    <a:pt x="62" y="63"/>
                    <a:pt x="30" y="126"/>
                    <a:pt x="0" y="193"/>
                  </a:cubicBezTo>
                  <a:cubicBezTo>
                    <a:pt x="462" y="497"/>
                    <a:pt x="878" y="873"/>
                    <a:pt x="1230" y="1317"/>
                  </a:cubicBezTo>
                  <a:cubicBezTo>
                    <a:pt x="1250" y="1343"/>
                    <a:pt x="1280" y="1356"/>
                    <a:pt x="1312" y="1356"/>
                  </a:cubicBezTo>
                  <a:cubicBezTo>
                    <a:pt x="1335" y="1356"/>
                    <a:pt x="1358" y="1349"/>
                    <a:pt x="1378" y="1334"/>
                  </a:cubicBezTo>
                  <a:cubicBezTo>
                    <a:pt x="1423" y="1297"/>
                    <a:pt x="1430" y="1230"/>
                    <a:pt x="1394" y="1186"/>
                  </a:cubicBezTo>
                  <a:cubicBezTo>
                    <a:pt x="1021" y="716"/>
                    <a:pt x="580" y="320"/>
                    <a:pt x="9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2704700" y="1148450"/>
              <a:ext cx="63375" cy="85975"/>
            </a:xfrm>
            <a:custGeom>
              <a:rect b="b" l="l" r="r" t="t"/>
              <a:pathLst>
                <a:path extrusionOk="0" h="3439" w="2535">
                  <a:moveTo>
                    <a:pt x="2440" y="0"/>
                  </a:moveTo>
                  <a:cubicBezTo>
                    <a:pt x="1266" y="735"/>
                    <a:pt x="377" y="1898"/>
                    <a:pt x="16" y="3307"/>
                  </a:cubicBezTo>
                  <a:cubicBezTo>
                    <a:pt x="1" y="3363"/>
                    <a:pt x="35" y="3421"/>
                    <a:pt x="93" y="3435"/>
                  </a:cubicBezTo>
                  <a:cubicBezTo>
                    <a:pt x="100" y="3439"/>
                    <a:pt x="110" y="3439"/>
                    <a:pt x="118" y="3439"/>
                  </a:cubicBezTo>
                  <a:cubicBezTo>
                    <a:pt x="165" y="3439"/>
                    <a:pt x="209" y="3407"/>
                    <a:pt x="220" y="3359"/>
                  </a:cubicBezTo>
                  <a:cubicBezTo>
                    <a:pt x="566" y="2010"/>
                    <a:pt x="1412" y="896"/>
                    <a:pt x="2534" y="189"/>
                  </a:cubicBezTo>
                  <a:cubicBezTo>
                    <a:pt x="2504" y="125"/>
                    <a:pt x="2471" y="63"/>
                    <a:pt x="244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2596525" y="1193225"/>
              <a:ext cx="109850" cy="164175"/>
            </a:xfrm>
            <a:custGeom>
              <a:rect b="b" l="l" r="r" t="t"/>
              <a:pathLst>
                <a:path extrusionOk="0" h="6567" w="4394">
                  <a:moveTo>
                    <a:pt x="119" y="1"/>
                  </a:moveTo>
                  <a:cubicBezTo>
                    <a:pt x="101" y="1"/>
                    <a:pt x="83" y="5"/>
                    <a:pt x="67" y="15"/>
                  </a:cubicBezTo>
                  <a:cubicBezTo>
                    <a:pt x="17" y="45"/>
                    <a:pt x="1" y="109"/>
                    <a:pt x="29" y="158"/>
                  </a:cubicBezTo>
                  <a:cubicBezTo>
                    <a:pt x="384" y="751"/>
                    <a:pt x="616" y="1403"/>
                    <a:pt x="724" y="2094"/>
                  </a:cubicBezTo>
                  <a:cubicBezTo>
                    <a:pt x="1287" y="5772"/>
                    <a:pt x="2514" y="6545"/>
                    <a:pt x="2526" y="6552"/>
                  </a:cubicBezTo>
                  <a:cubicBezTo>
                    <a:pt x="2542" y="6561"/>
                    <a:pt x="2562" y="6567"/>
                    <a:pt x="2580" y="6567"/>
                  </a:cubicBezTo>
                  <a:cubicBezTo>
                    <a:pt x="2600" y="6567"/>
                    <a:pt x="2618" y="6561"/>
                    <a:pt x="2635" y="6552"/>
                  </a:cubicBezTo>
                  <a:cubicBezTo>
                    <a:pt x="2647" y="6545"/>
                    <a:pt x="3795" y="5822"/>
                    <a:pt x="4384" y="2447"/>
                  </a:cubicBezTo>
                  <a:cubicBezTo>
                    <a:pt x="4393" y="2389"/>
                    <a:pt x="4355" y="2334"/>
                    <a:pt x="4299" y="2324"/>
                  </a:cubicBezTo>
                  <a:cubicBezTo>
                    <a:pt x="4293" y="2323"/>
                    <a:pt x="4286" y="2323"/>
                    <a:pt x="4280" y="2323"/>
                  </a:cubicBezTo>
                  <a:cubicBezTo>
                    <a:pt x="4229" y="2323"/>
                    <a:pt x="4185" y="2360"/>
                    <a:pt x="4177" y="2411"/>
                  </a:cubicBezTo>
                  <a:cubicBezTo>
                    <a:pt x="3729" y="4978"/>
                    <a:pt x="2927" y="6065"/>
                    <a:pt x="2587" y="6332"/>
                  </a:cubicBezTo>
                  <a:cubicBezTo>
                    <a:pt x="2357" y="6136"/>
                    <a:pt x="1409" y="5159"/>
                    <a:pt x="932" y="2063"/>
                  </a:cubicBezTo>
                  <a:cubicBezTo>
                    <a:pt x="821" y="1345"/>
                    <a:pt x="578" y="667"/>
                    <a:pt x="210" y="52"/>
                  </a:cubicBezTo>
                  <a:cubicBezTo>
                    <a:pt x="190" y="19"/>
                    <a:pt x="155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2562550" y="1136800"/>
              <a:ext cx="199325" cy="201450"/>
            </a:xfrm>
            <a:custGeom>
              <a:rect b="b" l="l" r="r" t="t"/>
              <a:pathLst>
                <a:path extrusionOk="0" h="8058" w="7973">
                  <a:moveTo>
                    <a:pt x="7864" y="0"/>
                  </a:moveTo>
                  <a:cubicBezTo>
                    <a:pt x="6401" y="906"/>
                    <a:pt x="5350" y="2420"/>
                    <a:pt x="5069" y="4239"/>
                  </a:cubicBezTo>
                  <a:cubicBezTo>
                    <a:pt x="4765" y="6216"/>
                    <a:pt x="4262" y="7266"/>
                    <a:pt x="3939" y="7764"/>
                  </a:cubicBezTo>
                  <a:cubicBezTo>
                    <a:pt x="3618" y="7266"/>
                    <a:pt x="3115" y="6216"/>
                    <a:pt x="2811" y="4239"/>
                  </a:cubicBezTo>
                  <a:cubicBezTo>
                    <a:pt x="2537" y="2457"/>
                    <a:pt x="1523" y="967"/>
                    <a:pt x="107" y="56"/>
                  </a:cubicBezTo>
                  <a:cubicBezTo>
                    <a:pt x="71" y="116"/>
                    <a:pt x="37" y="178"/>
                    <a:pt x="1" y="240"/>
                  </a:cubicBezTo>
                  <a:cubicBezTo>
                    <a:pt x="1362" y="1119"/>
                    <a:pt x="2336" y="2555"/>
                    <a:pt x="2600" y="4271"/>
                  </a:cubicBezTo>
                  <a:cubicBezTo>
                    <a:pt x="2940" y="6478"/>
                    <a:pt x="3531" y="7563"/>
                    <a:pt x="3854" y="8013"/>
                  </a:cubicBezTo>
                  <a:cubicBezTo>
                    <a:pt x="3873" y="8041"/>
                    <a:pt x="3905" y="8057"/>
                    <a:pt x="3939" y="8057"/>
                  </a:cubicBezTo>
                  <a:cubicBezTo>
                    <a:pt x="3975" y="8057"/>
                    <a:pt x="4006" y="8041"/>
                    <a:pt x="4026" y="8013"/>
                  </a:cubicBezTo>
                  <a:cubicBezTo>
                    <a:pt x="4349" y="7563"/>
                    <a:pt x="4940" y="6478"/>
                    <a:pt x="5280" y="4271"/>
                  </a:cubicBezTo>
                  <a:cubicBezTo>
                    <a:pt x="5550" y="2517"/>
                    <a:pt x="6563" y="1055"/>
                    <a:pt x="7972" y="181"/>
                  </a:cubicBezTo>
                  <a:cubicBezTo>
                    <a:pt x="7936" y="120"/>
                    <a:pt x="7901" y="59"/>
                    <a:pt x="786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2702725" y="1125875"/>
              <a:ext cx="52150" cy="50075"/>
            </a:xfrm>
            <a:custGeom>
              <a:rect b="b" l="l" r="r" t="t"/>
              <a:pathLst>
                <a:path extrusionOk="0" h="2003" w="2086">
                  <a:moveTo>
                    <a:pt x="1965" y="1"/>
                  </a:moveTo>
                  <a:cubicBezTo>
                    <a:pt x="1209" y="469"/>
                    <a:pt x="549" y="1089"/>
                    <a:pt x="32" y="1837"/>
                  </a:cubicBezTo>
                  <a:cubicBezTo>
                    <a:pt x="1" y="1885"/>
                    <a:pt x="13" y="1951"/>
                    <a:pt x="60" y="1984"/>
                  </a:cubicBezTo>
                  <a:cubicBezTo>
                    <a:pt x="79" y="1996"/>
                    <a:pt x="100" y="2002"/>
                    <a:pt x="120" y="2002"/>
                  </a:cubicBezTo>
                  <a:cubicBezTo>
                    <a:pt x="153" y="2002"/>
                    <a:pt x="186" y="1986"/>
                    <a:pt x="207" y="1957"/>
                  </a:cubicBezTo>
                  <a:cubicBezTo>
                    <a:pt x="709" y="1231"/>
                    <a:pt x="1352" y="629"/>
                    <a:pt x="2086" y="174"/>
                  </a:cubicBezTo>
                  <a:cubicBezTo>
                    <a:pt x="2046" y="115"/>
                    <a:pt x="2006" y="56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2569375" y="1127200"/>
              <a:ext cx="37475" cy="32950"/>
            </a:xfrm>
            <a:custGeom>
              <a:rect b="b" l="l" r="r" t="t"/>
              <a:pathLst>
                <a:path extrusionOk="0" h="1318" w="1499">
                  <a:moveTo>
                    <a:pt x="122" y="0"/>
                  </a:moveTo>
                  <a:cubicBezTo>
                    <a:pt x="80" y="56"/>
                    <a:pt x="40" y="114"/>
                    <a:pt x="1" y="172"/>
                  </a:cubicBezTo>
                  <a:cubicBezTo>
                    <a:pt x="479" y="479"/>
                    <a:pt x="918" y="851"/>
                    <a:pt x="1302" y="1282"/>
                  </a:cubicBezTo>
                  <a:cubicBezTo>
                    <a:pt x="1322" y="1306"/>
                    <a:pt x="1351" y="1318"/>
                    <a:pt x="1380" y="1318"/>
                  </a:cubicBezTo>
                  <a:cubicBezTo>
                    <a:pt x="1405" y="1318"/>
                    <a:pt x="1430" y="1308"/>
                    <a:pt x="1451" y="1290"/>
                  </a:cubicBezTo>
                  <a:cubicBezTo>
                    <a:pt x="1495" y="1252"/>
                    <a:pt x="1498" y="1185"/>
                    <a:pt x="1460" y="1141"/>
                  </a:cubicBezTo>
                  <a:cubicBezTo>
                    <a:pt x="1065" y="698"/>
                    <a:pt x="614" y="317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2613200" y="1170450"/>
              <a:ext cx="88450" cy="140575"/>
            </a:xfrm>
            <a:custGeom>
              <a:rect b="b" l="l" r="r" t="t"/>
              <a:pathLst>
                <a:path extrusionOk="0" h="5623" w="3538">
                  <a:moveTo>
                    <a:pt x="121" y="1"/>
                  </a:moveTo>
                  <a:cubicBezTo>
                    <a:pt x="100" y="1"/>
                    <a:pt x="79" y="7"/>
                    <a:pt x="61" y="20"/>
                  </a:cubicBezTo>
                  <a:cubicBezTo>
                    <a:pt x="13" y="52"/>
                    <a:pt x="1" y="118"/>
                    <a:pt x="35" y="165"/>
                  </a:cubicBezTo>
                  <a:cubicBezTo>
                    <a:pt x="590" y="966"/>
                    <a:pt x="947" y="1869"/>
                    <a:pt x="1097" y="2846"/>
                  </a:cubicBezTo>
                  <a:cubicBezTo>
                    <a:pt x="1264" y="3930"/>
                    <a:pt x="1507" y="4841"/>
                    <a:pt x="1818" y="5560"/>
                  </a:cubicBezTo>
                  <a:cubicBezTo>
                    <a:pt x="1834" y="5598"/>
                    <a:pt x="1873" y="5622"/>
                    <a:pt x="1916" y="5622"/>
                  </a:cubicBezTo>
                  <a:cubicBezTo>
                    <a:pt x="1958" y="5622"/>
                    <a:pt x="1995" y="5598"/>
                    <a:pt x="2011" y="5560"/>
                  </a:cubicBezTo>
                  <a:cubicBezTo>
                    <a:pt x="2323" y="4842"/>
                    <a:pt x="2565" y="3930"/>
                    <a:pt x="2733" y="2846"/>
                  </a:cubicBezTo>
                  <a:cubicBezTo>
                    <a:pt x="2854" y="2055"/>
                    <a:pt x="3116" y="1306"/>
                    <a:pt x="3508" y="621"/>
                  </a:cubicBezTo>
                  <a:cubicBezTo>
                    <a:pt x="3538" y="570"/>
                    <a:pt x="3519" y="505"/>
                    <a:pt x="3469" y="477"/>
                  </a:cubicBezTo>
                  <a:cubicBezTo>
                    <a:pt x="3451" y="467"/>
                    <a:pt x="3433" y="462"/>
                    <a:pt x="3414" y="462"/>
                  </a:cubicBezTo>
                  <a:cubicBezTo>
                    <a:pt x="3378" y="462"/>
                    <a:pt x="3343" y="481"/>
                    <a:pt x="3324" y="514"/>
                  </a:cubicBezTo>
                  <a:cubicBezTo>
                    <a:pt x="2917" y="1222"/>
                    <a:pt x="2647" y="1996"/>
                    <a:pt x="2523" y="2813"/>
                  </a:cubicBezTo>
                  <a:cubicBezTo>
                    <a:pt x="2376" y="3762"/>
                    <a:pt x="2172" y="4577"/>
                    <a:pt x="1915" y="5239"/>
                  </a:cubicBezTo>
                  <a:cubicBezTo>
                    <a:pt x="1657" y="4577"/>
                    <a:pt x="1451" y="3762"/>
                    <a:pt x="1306" y="2813"/>
                  </a:cubicBezTo>
                  <a:cubicBezTo>
                    <a:pt x="1150" y="1804"/>
                    <a:pt x="780" y="874"/>
                    <a:pt x="207" y="45"/>
                  </a:cubicBezTo>
                  <a:cubicBezTo>
                    <a:pt x="187" y="16"/>
                    <a:pt x="154" y="1"/>
                    <a:pt x="12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2577175" y="1116775"/>
              <a:ext cx="70250" cy="83100"/>
            </a:xfrm>
            <a:custGeom>
              <a:rect b="b" l="l" r="r" t="t"/>
              <a:pathLst>
                <a:path extrusionOk="0" h="3324" w="2810">
                  <a:moveTo>
                    <a:pt x="137" y="0"/>
                  </a:moveTo>
                  <a:cubicBezTo>
                    <a:pt x="90" y="54"/>
                    <a:pt x="45" y="107"/>
                    <a:pt x="0" y="164"/>
                  </a:cubicBezTo>
                  <a:cubicBezTo>
                    <a:pt x="1133" y="900"/>
                    <a:pt x="2047" y="1963"/>
                    <a:pt x="2591" y="3259"/>
                  </a:cubicBezTo>
                  <a:cubicBezTo>
                    <a:pt x="2608" y="3299"/>
                    <a:pt x="2648" y="3323"/>
                    <a:pt x="2689" y="3323"/>
                  </a:cubicBezTo>
                  <a:cubicBezTo>
                    <a:pt x="2703" y="3323"/>
                    <a:pt x="2717" y="3320"/>
                    <a:pt x="2730" y="3315"/>
                  </a:cubicBezTo>
                  <a:cubicBezTo>
                    <a:pt x="2783" y="3292"/>
                    <a:pt x="2809" y="3230"/>
                    <a:pt x="2786" y="3177"/>
                  </a:cubicBezTo>
                  <a:cubicBezTo>
                    <a:pt x="2228" y="1849"/>
                    <a:pt x="1295" y="757"/>
                    <a:pt x="13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2647900" y="1115450"/>
              <a:ext cx="99000" cy="151900"/>
            </a:xfrm>
            <a:custGeom>
              <a:rect b="b" l="l" r="r" t="t"/>
              <a:pathLst>
                <a:path extrusionOk="0" h="6076" w="3960">
                  <a:moveTo>
                    <a:pt x="3820" y="1"/>
                  </a:moveTo>
                  <a:cubicBezTo>
                    <a:pt x="2141" y="1068"/>
                    <a:pt x="937" y="2827"/>
                    <a:pt x="614" y="4933"/>
                  </a:cubicBezTo>
                  <a:cubicBezTo>
                    <a:pt x="587" y="5109"/>
                    <a:pt x="557" y="5281"/>
                    <a:pt x="527" y="5450"/>
                  </a:cubicBezTo>
                  <a:cubicBezTo>
                    <a:pt x="495" y="5282"/>
                    <a:pt x="466" y="5110"/>
                    <a:pt x="439" y="4933"/>
                  </a:cubicBezTo>
                  <a:cubicBezTo>
                    <a:pt x="387" y="4601"/>
                    <a:pt x="314" y="4273"/>
                    <a:pt x="219" y="3957"/>
                  </a:cubicBezTo>
                  <a:cubicBezTo>
                    <a:pt x="206" y="3910"/>
                    <a:pt x="164" y="3881"/>
                    <a:pt x="118" y="3881"/>
                  </a:cubicBezTo>
                  <a:cubicBezTo>
                    <a:pt x="108" y="3881"/>
                    <a:pt x="98" y="3883"/>
                    <a:pt x="88" y="3886"/>
                  </a:cubicBezTo>
                  <a:cubicBezTo>
                    <a:pt x="31" y="3902"/>
                    <a:pt x="0" y="3960"/>
                    <a:pt x="17" y="4017"/>
                  </a:cubicBezTo>
                  <a:cubicBezTo>
                    <a:pt x="108" y="4324"/>
                    <a:pt x="179" y="4644"/>
                    <a:pt x="230" y="4966"/>
                  </a:cubicBezTo>
                  <a:cubicBezTo>
                    <a:pt x="286" y="5329"/>
                    <a:pt x="351" y="5675"/>
                    <a:pt x="423" y="5994"/>
                  </a:cubicBezTo>
                  <a:cubicBezTo>
                    <a:pt x="434" y="6042"/>
                    <a:pt x="477" y="6076"/>
                    <a:pt x="527" y="6076"/>
                  </a:cubicBezTo>
                  <a:cubicBezTo>
                    <a:pt x="576" y="6076"/>
                    <a:pt x="618" y="6042"/>
                    <a:pt x="629" y="5994"/>
                  </a:cubicBezTo>
                  <a:cubicBezTo>
                    <a:pt x="702" y="5671"/>
                    <a:pt x="768" y="5326"/>
                    <a:pt x="823" y="4966"/>
                  </a:cubicBezTo>
                  <a:cubicBezTo>
                    <a:pt x="1137" y="2912"/>
                    <a:pt x="2317" y="1200"/>
                    <a:pt x="3960" y="164"/>
                  </a:cubicBezTo>
                  <a:cubicBezTo>
                    <a:pt x="3913" y="109"/>
                    <a:pt x="3867" y="54"/>
                    <a:pt x="382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2585950" y="1105925"/>
              <a:ext cx="152175" cy="100525"/>
            </a:xfrm>
            <a:custGeom>
              <a:rect b="b" l="l" r="r" t="t"/>
              <a:pathLst>
                <a:path extrusionOk="0" h="4021" w="6087">
                  <a:moveTo>
                    <a:pt x="5931" y="0"/>
                  </a:moveTo>
                  <a:cubicBezTo>
                    <a:pt x="4628" y="853"/>
                    <a:pt x="3588" y="2100"/>
                    <a:pt x="3005" y="3609"/>
                  </a:cubicBezTo>
                  <a:cubicBezTo>
                    <a:pt x="2431" y="2129"/>
                    <a:pt x="1421" y="902"/>
                    <a:pt x="153" y="49"/>
                  </a:cubicBezTo>
                  <a:cubicBezTo>
                    <a:pt x="101" y="99"/>
                    <a:pt x="50" y="149"/>
                    <a:pt x="0" y="201"/>
                  </a:cubicBezTo>
                  <a:cubicBezTo>
                    <a:pt x="1324" y="1081"/>
                    <a:pt x="2363" y="2380"/>
                    <a:pt x="2904" y="3950"/>
                  </a:cubicBezTo>
                  <a:cubicBezTo>
                    <a:pt x="2919" y="3992"/>
                    <a:pt x="2958" y="4021"/>
                    <a:pt x="3005" y="4021"/>
                  </a:cubicBezTo>
                  <a:cubicBezTo>
                    <a:pt x="3049" y="4021"/>
                    <a:pt x="3089" y="3992"/>
                    <a:pt x="3104" y="3950"/>
                  </a:cubicBezTo>
                  <a:cubicBezTo>
                    <a:pt x="3655" y="2349"/>
                    <a:pt x="4723" y="1031"/>
                    <a:pt x="6087" y="150"/>
                  </a:cubicBezTo>
                  <a:cubicBezTo>
                    <a:pt x="6035" y="99"/>
                    <a:pt x="5983" y="49"/>
                    <a:pt x="59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2595525" y="1098325"/>
              <a:ext cx="61875" cy="63600"/>
            </a:xfrm>
            <a:custGeom>
              <a:rect b="b" l="l" r="r" t="t"/>
              <a:pathLst>
                <a:path extrusionOk="0" h="2544" w="2475">
                  <a:moveTo>
                    <a:pt x="170" y="0"/>
                  </a:moveTo>
                  <a:cubicBezTo>
                    <a:pt x="112" y="46"/>
                    <a:pt x="56" y="91"/>
                    <a:pt x="0" y="140"/>
                  </a:cubicBezTo>
                  <a:cubicBezTo>
                    <a:pt x="902" y="756"/>
                    <a:pt x="1680" y="1550"/>
                    <a:pt x="2264" y="2493"/>
                  </a:cubicBezTo>
                  <a:cubicBezTo>
                    <a:pt x="2284" y="2525"/>
                    <a:pt x="2319" y="2543"/>
                    <a:pt x="2354" y="2543"/>
                  </a:cubicBezTo>
                  <a:cubicBezTo>
                    <a:pt x="2373" y="2543"/>
                    <a:pt x="2393" y="2538"/>
                    <a:pt x="2410" y="2527"/>
                  </a:cubicBezTo>
                  <a:cubicBezTo>
                    <a:pt x="2459" y="2498"/>
                    <a:pt x="2475" y="2432"/>
                    <a:pt x="2444" y="2383"/>
                  </a:cubicBezTo>
                  <a:cubicBezTo>
                    <a:pt x="1855" y="1432"/>
                    <a:pt x="1073" y="628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2660250" y="1097050"/>
              <a:ext cx="67825" cy="72275"/>
            </a:xfrm>
            <a:custGeom>
              <a:rect b="b" l="l" r="r" t="t"/>
              <a:pathLst>
                <a:path extrusionOk="0" h="2891" w="2713">
                  <a:moveTo>
                    <a:pt x="2540" y="1"/>
                  </a:moveTo>
                  <a:cubicBezTo>
                    <a:pt x="1520" y="697"/>
                    <a:pt x="653" y="1624"/>
                    <a:pt x="29" y="2733"/>
                  </a:cubicBezTo>
                  <a:cubicBezTo>
                    <a:pt x="1" y="2784"/>
                    <a:pt x="18" y="2848"/>
                    <a:pt x="69" y="2878"/>
                  </a:cubicBezTo>
                  <a:cubicBezTo>
                    <a:pt x="85" y="2886"/>
                    <a:pt x="103" y="2891"/>
                    <a:pt x="121" y="2891"/>
                  </a:cubicBezTo>
                  <a:cubicBezTo>
                    <a:pt x="158" y="2891"/>
                    <a:pt x="194" y="2872"/>
                    <a:pt x="212" y="2837"/>
                  </a:cubicBezTo>
                  <a:cubicBezTo>
                    <a:pt x="831" y="1737"/>
                    <a:pt x="1693" y="821"/>
                    <a:pt x="2712" y="138"/>
                  </a:cubicBezTo>
                  <a:cubicBezTo>
                    <a:pt x="2656" y="92"/>
                    <a:pt x="2598" y="45"/>
                    <a:pt x="254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2606825" y="1090100"/>
              <a:ext cx="32650" cy="27775"/>
            </a:xfrm>
            <a:custGeom>
              <a:rect b="b" l="l" r="r" t="t"/>
              <a:pathLst>
                <a:path extrusionOk="0" h="1111" w="1306">
                  <a:moveTo>
                    <a:pt x="191" y="0"/>
                  </a:moveTo>
                  <a:cubicBezTo>
                    <a:pt x="126" y="41"/>
                    <a:pt x="64" y="80"/>
                    <a:pt x="0" y="124"/>
                  </a:cubicBezTo>
                  <a:cubicBezTo>
                    <a:pt x="394" y="407"/>
                    <a:pt x="768" y="724"/>
                    <a:pt x="1114" y="1079"/>
                  </a:cubicBezTo>
                  <a:cubicBezTo>
                    <a:pt x="1134" y="1100"/>
                    <a:pt x="1161" y="1111"/>
                    <a:pt x="1188" y="1111"/>
                  </a:cubicBezTo>
                  <a:cubicBezTo>
                    <a:pt x="1214" y="1111"/>
                    <a:pt x="1242" y="1100"/>
                    <a:pt x="1262" y="1079"/>
                  </a:cubicBezTo>
                  <a:cubicBezTo>
                    <a:pt x="1304" y="1039"/>
                    <a:pt x="1305" y="973"/>
                    <a:pt x="1265" y="930"/>
                  </a:cubicBezTo>
                  <a:cubicBezTo>
                    <a:pt x="928" y="587"/>
                    <a:pt x="569" y="279"/>
                    <a:pt x="19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2645275" y="1089100"/>
              <a:ext cx="71550" cy="58800"/>
            </a:xfrm>
            <a:custGeom>
              <a:rect b="b" l="l" r="r" t="t"/>
              <a:pathLst>
                <a:path extrusionOk="0" h="2352" w="2862">
                  <a:moveTo>
                    <a:pt x="2672" y="1"/>
                  </a:moveTo>
                  <a:cubicBezTo>
                    <a:pt x="1888" y="563"/>
                    <a:pt x="1196" y="1252"/>
                    <a:pt x="629" y="2061"/>
                  </a:cubicBezTo>
                  <a:cubicBezTo>
                    <a:pt x="494" y="1866"/>
                    <a:pt x="350" y="1678"/>
                    <a:pt x="199" y="1496"/>
                  </a:cubicBezTo>
                  <a:cubicBezTo>
                    <a:pt x="178" y="1471"/>
                    <a:pt x="148" y="1458"/>
                    <a:pt x="117" y="1458"/>
                  </a:cubicBezTo>
                  <a:cubicBezTo>
                    <a:pt x="94" y="1458"/>
                    <a:pt x="71" y="1465"/>
                    <a:pt x="51" y="1481"/>
                  </a:cubicBezTo>
                  <a:cubicBezTo>
                    <a:pt x="6" y="1519"/>
                    <a:pt x="1" y="1586"/>
                    <a:pt x="37" y="1629"/>
                  </a:cubicBezTo>
                  <a:cubicBezTo>
                    <a:pt x="217" y="1847"/>
                    <a:pt x="387" y="2073"/>
                    <a:pt x="544" y="2304"/>
                  </a:cubicBezTo>
                  <a:cubicBezTo>
                    <a:pt x="562" y="2333"/>
                    <a:pt x="595" y="2351"/>
                    <a:pt x="630" y="2351"/>
                  </a:cubicBezTo>
                  <a:cubicBezTo>
                    <a:pt x="667" y="2351"/>
                    <a:pt x="698" y="2333"/>
                    <a:pt x="718" y="2304"/>
                  </a:cubicBezTo>
                  <a:cubicBezTo>
                    <a:pt x="1302" y="1439"/>
                    <a:pt x="2031" y="704"/>
                    <a:pt x="2861" y="120"/>
                  </a:cubicBezTo>
                  <a:cubicBezTo>
                    <a:pt x="2799" y="79"/>
                    <a:pt x="2734" y="38"/>
                    <a:pt x="267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619100" y="1083275"/>
              <a:ext cx="60975" cy="42400"/>
            </a:xfrm>
            <a:custGeom>
              <a:rect b="b" l="l" r="r" t="t"/>
              <a:pathLst>
                <a:path extrusionOk="0" h="1696" w="2439">
                  <a:moveTo>
                    <a:pt x="216" y="0"/>
                  </a:moveTo>
                  <a:cubicBezTo>
                    <a:pt x="144" y="32"/>
                    <a:pt x="72" y="68"/>
                    <a:pt x="0" y="103"/>
                  </a:cubicBezTo>
                  <a:cubicBezTo>
                    <a:pt x="587" y="550"/>
                    <a:pt x="1125" y="1066"/>
                    <a:pt x="1594" y="1655"/>
                  </a:cubicBezTo>
                  <a:cubicBezTo>
                    <a:pt x="1615" y="1680"/>
                    <a:pt x="1646" y="1696"/>
                    <a:pt x="1676" y="1696"/>
                  </a:cubicBezTo>
                  <a:cubicBezTo>
                    <a:pt x="1708" y="1696"/>
                    <a:pt x="1739" y="1680"/>
                    <a:pt x="1759" y="1655"/>
                  </a:cubicBezTo>
                  <a:cubicBezTo>
                    <a:pt x="1958" y="1407"/>
                    <a:pt x="2173" y="1166"/>
                    <a:pt x="2398" y="938"/>
                  </a:cubicBezTo>
                  <a:cubicBezTo>
                    <a:pt x="2439" y="897"/>
                    <a:pt x="2439" y="830"/>
                    <a:pt x="2398" y="789"/>
                  </a:cubicBezTo>
                  <a:cubicBezTo>
                    <a:pt x="2377" y="768"/>
                    <a:pt x="2350" y="758"/>
                    <a:pt x="2323" y="758"/>
                  </a:cubicBezTo>
                  <a:cubicBezTo>
                    <a:pt x="2296" y="758"/>
                    <a:pt x="2269" y="768"/>
                    <a:pt x="2249" y="789"/>
                  </a:cubicBezTo>
                  <a:cubicBezTo>
                    <a:pt x="2048" y="990"/>
                    <a:pt x="1856" y="1203"/>
                    <a:pt x="1676" y="1420"/>
                  </a:cubicBezTo>
                  <a:cubicBezTo>
                    <a:pt x="1240" y="888"/>
                    <a:pt x="748" y="414"/>
                    <a:pt x="21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2685175" y="1082500"/>
              <a:ext cx="19025" cy="14725"/>
            </a:xfrm>
            <a:custGeom>
              <a:rect b="b" l="l" r="r" t="t"/>
              <a:pathLst>
                <a:path extrusionOk="0" h="589" w="761">
                  <a:moveTo>
                    <a:pt x="544" y="0"/>
                  </a:moveTo>
                  <a:cubicBezTo>
                    <a:pt x="375" y="129"/>
                    <a:pt x="209" y="262"/>
                    <a:pt x="48" y="405"/>
                  </a:cubicBezTo>
                  <a:cubicBezTo>
                    <a:pt x="4" y="443"/>
                    <a:pt x="1" y="509"/>
                    <a:pt x="39" y="553"/>
                  </a:cubicBezTo>
                  <a:cubicBezTo>
                    <a:pt x="60" y="577"/>
                    <a:pt x="89" y="589"/>
                    <a:pt x="118" y="589"/>
                  </a:cubicBezTo>
                  <a:cubicBezTo>
                    <a:pt x="143" y="589"/>
                    <a:pt x="168" y="580"/>
                    <a:pt x="188" y="562"/>
                  </a:cubicBezTo>
                  <a:cubicBezTo>
                    <a:pt x="374" y="400"/>
                    <a:pt x="566" y="246"/>
                    <a:pt x="761" y="99"/>
                  </a:cubicBezTo>
                  <a:cubicBezTo>
                    <a:pt x="688" y="63"/>
                    <a:pt x="616" y="30"/>
                    <a:pt x="54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2632975" y="1077525"/>
              <a:ext cx="57025" cy="27825"/>
            </a:xfrm>
            <a:custGeom>
              <a:rect b="b" l="l" r="r" t="t"/>
              <a:pathLst>
                <a:path extrusionOk="0" h="1113" w="2281">
                  <a:moveTo>
                    <a:pt x="2034" y="1"/>
                  </a:moveTo>
                  <a:cubicBezTo>
                    <a:pt x="1714" y="263"/>
                    <a:pt x="1409" y="546"/>
                    <a:pt x="1121" y="852"/>
                  </a:cubicBezTo>
                  <a:cubicBezTo>
                    <a:pt x="845" y="556"/>
                    <a:pt x="549" y="282"/>
                    <a:pt x="241" y="25"/>
                  </a:cubicBezTo>
                  <a:cubicBezTo>
                    <a:pt x="159" y="47"/>
                    <a:pt x="79" y="71"/>
                    <a:pt x="0" y="98"/>
                  </a:cubicBezTo>
                  <a:cubicBezTo>
                    <a:pt x="370" y="398"/>
                    <a:pt x="720" y="725"/>
                    <a:pt x="1043" y="1079"/>
                  </a:cubicBezTo>
                  <a:cubicBezTo>
                    <a:pt x="1064" y="1101"/>
                    <a:pt x="1092" y="1113"/>
                    <a:pt x="1121" y="1113"/>
                  </a:cubicBezTo>
                  <a:cubicBezTo>
                    <a:pt x="1152" y="1113"/>
                    <a:pt x="1179" y="1101"/>
                    <a:pt x="1200" y="1079"/>
                  </a:cubicBezTo>
                  <a:cubicBezTo>
                    <a:pt x="1534" y="714"/>
                    <a:pt x="1897" y="376"/>
                    <a:pt x="2281" y="69"/>
                  </a:cubicBezTo>
                  <a:cubicBezTo>
                    <a:pt x="2198" y="43"/>
                    <a:pt x="2116" y="21"/>
                    <a:pt x="203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2648775" y="1075150"/>
              <a:ext cx="24975" cy="11275"/>
            </a:xfrm>
            <a:custGeom>
              <a:rect b="b" l="l" r="r" t="t"/>
              <a:pathLst>
                <a:path extrusionOk="0" h="451" w="999">
                  <a:moveTo>
                    <a:pt x="707" y="0"/>
                  </a:moveTo>
                  <a:cubicBezTo>
                    <a:pt x="633" y="66"/>
                    <a:pt x="561" y="131"/>
                    <a:pt x="489" y="198"/>
                  </a:cubicBezTo>
                  <a:cubicBezTo>
                    <a:pt x="421" y="132"/>
                    <a:pt x="350" y="71"/>
                    <a:pt x="280" y="6"/>
                  </a:cubicBezTo>
                  <a:cubicBezTo>
                    <a:pt x="187" y="14"/>
                    <a:pt x="93" y="25"/>
                    <a:pt x="0" y="39"/>
                  </a:cubicBezTo>
                  <a:cubicBezTo>
                    <a:pt x="142" y="163"/>
                    <a:pt x="281" y="289"/>
                    <a:pt x="416" y="420"/>
                  </a:cubicBezTo>
                  <a:cubicBezTo>
                    <a:pt x="436" y="439"/>
                    <a:pt x="463" y="450"/>
                    <a:pt x="489" y="450"/>
                  </a:cubicBezTo>
                  <a:cubicBezTo>
                    <a:pt x="516" y="450"/>
                    <a:pt x="543" y="441"/>
                    <a:pt x="564" y="420"/>
                  </a:cubicBezTo>
                  <a:cubicBezTo>
                    <a:pt x="703" y="283"/>
                    <a:pt x="850" y="152"/>
                    <a:pt x="998" y="22"/>
                  </a:cubicBezTo>
                  <a:cubicBezTo>
                    <a:pt x="901" y="10"/>
                    <a:pt x="804" y="5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2542900" y="1189025"/>
              <a:ext cx="77925" cy="181125"/>
            </a:xfrm>
            <a:custGeom>
              <a:rect b="b" l="l" r="r" t="t"/>
              <a:pathLst>
                <a:path extrusionOk="0" h="7245" w="3117">
                  <a:moveTo>
                    <a:pt x="55" y="0"/>
                  </a:moveTo>
                  <a:cubicBezTo>
                    <a:pt x="35" y="74"/>
                    <a:pt x="18" y="150"/>
                    <a:pt x="0" y="225"/>
                  </a:cubicBezTo>
                  <a:cubicBezTo>
                    <a:pt x="667" y="787"/>
                    <a:pt x="1133" y="1582"/>
                    <a:pt x="1277" y="2507"/>
                  </a:cubicBezTo>
                  <a:cubicBezTo>
                    <a:pt x="1582" y="4496"/>
                    <a:pt x="2163" y="6163"/>
                    <a:pt x="2912" y="7201"/>
                  </a:cubicBezTo>
                  <a:cubicBezTo>
                    <a:pt x="2933" y="7230"/>
                    <a:pt x="2966" y="7245"/>
                    <a:pt x="2997" y="7245"/>
                  </a:cubicBezTo>
                  <a:cubicBezTo>
                    <a:pt x="3019" y="7245"/>
                    <a:pt x="3040" y="7238"/>
                    <a:pt x="3059" y="7224"/>
                  </a:cubicBezTo>
                  <a:cubicBezTo>
                    <a:pt x="3105" y="7190"/>
                    <a:pt x="3116" y="7124"/>
                    <a:pt x="3082" y="7077"/>
                  </a:cubicBezTo>
                  <a:cubicBezTo>
                    <a:pt x="2353" y="6067"/>
                    <a:pt x="1785" y="4432"/>
                    <a:pt x="1483" y="2475"/>
                  </a:cubicBezTo>
                  <a:cubicBezTo>
                    <a:pt x="1328" y="1461"/>
                    <a:pt x="801" y="598"/>
                    <a:pt x="5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2628650" y="1284700"/>
              <a:ext cx="111825" cy="113325"/>
            </a:xfrm>
            <a:custGeom>
              <a:rect b="b" l="l" r="r" t="t"/>
              <a:pathLst>
                <a:path extrusionOk="0" h="4533" w="4473">
                  <a:moveTo>
                    <a:pt x="4356" y="1"/>
                  </a:moveTo>
                  <a:cubicBezTo>
                    <a:pt x="4309" y="1"/>
                    <a:pt x="4265" y="33"/>
                    <a:pt x="4254" y="81"/>
                  </a:cubicBezTo>
                  <a:cubicBezTo>
                    <a:pt x="3617" y="2696"/>
                    <a:pt x="2483" y="4321"/>
                    <a:pt x="1294" y="4321"/>
                  </a:cubicBezTo>
                  <a:cubicBezTo>
                    <a:pt x="917" y="4321"/>
                    <a:pt x="544" y="4162"/>
                    <a:pt x="188" y="3851"/>
                  </a:cubicBezTo>
                  <a:cubicBezTo>
                    <a:pt x="167" y="3833"/>
                    <a:pt x="142" y="3825"/>
                    <a:pt x="117" y="3825"/>
                  </a:cubicBezTo>
                  <a:cubicBezTo>
                    <a:pt x="88" y="3825"/>
                    <a:pt x="60" y="3836"/>
                    <a:pt x="38" y="3860"/>
                  </a:cubicBezTo>
                  <a:cubicBezTo>
                    <a:pt x="0" y="3904"/>
                    <a:pt x="4" y="3972"/>
                    <a:pt x="48" y="4010"/>
                  </a:cubicBezTo>
                  <a:cubicBezTo>
                    <a:pt x="445" y="4357"/>
                    <a:pt x="864" y="4532"/>
                    <a:pt x="1294" y="4532"/>
                  </a:cubicBezTo>
                  <a:cubicBezTo>
                    <a:pt x="2605" y="4532"/>
                    <a:pt x="3788" y="2887"/>
                    <a:pt x="4458" y="131"/>
                  </a:cubicBezTo>
                  <a:cubicBezTo>
                    <a:pt x="4473" y="74"/>
                    <a:pt x="4437" y="18"/>
                    <a:pt x="4381" y="4"/>
                  </a:cubicBezTo>
                  <a:cubicBezTo>
                    <a:pt x="4373" y="2"/>
                    <a:pt x="4365" y="1"/>
                    <a:pt x="435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2738450" y="1186975"/>
              <a:ext cx="43350" cy="85700"/>
            </a:xfrm>
            <a:custGeom>
              <a:rect b="b" l="l" r="r" t="t"/>
              <a:pathLst>
                <a:path extrusionOk="0" h="3428" w="1734">
                  <a:moveTo>
                    <a:pt x="1677" y="0"/>
                  </a:moveTo>
                  <a:cubicBezTo>
                    <a:pt x="875" y="599"/>
                    <a:pt x="307" y="1497"/>
                    <a:pt x="143" y="2556"/>
                  </a:cubicBezTo>
                  <a:cubicBezTo>
                    <a:pt x="105" y="2808"/>
                    <a:pt x="61" y="3058"/>
                    <a:pt x="12" y="3303"/>
                  </a:cubicBezTo>
                  <a:cubicBezTo>
                    <a:pt x="1" y="3360"/>
                    <a:pt x="38" y="3415"/>
                    <a:pt x="96" y="3427"/>
                  </a:cubicBezTo>
                  <a:cubicBezTo>
                    <a:pt x="103" y="3428"/>
                    <a:pt x="109" y="3428"/>
                    <a:pt x="116" y="3428"/>
                  </a:cubicBezTo>
                  <a:cubicBezTo>
                    <a:pt x="165" y="3428"/>
                    <a:pt x="209" y="3394"/>
                    <a:pt x="219" y="3342"/>
                  </a:cubicBezTo>
                  <a:cubicBezTo>
                    <a:pt x="268" y="3095"/>
                    <a:pt x="312" y="2841"/>
                    <a:pt x="352" y="2588"/>
                  </a:cubicBezTo>
                  <a:cubicBezTo>
                    <a:pt x="501" y="1617"/>
                    <a:pt x="1012" y="789"/>
                    <a:pt x="1734" y="224"/>
                  </a:cubicBezTo>
                  <a:cubicBezTo>
                    <a:pt x="1716" y="148"/>
                    <a:pt x="1698" y="74"/>
                    <a:pt x="167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1"/>
          <p:cNvGrpSpPr/>
          <p:nvPr/>
        </p:nvGrpSpPr>
        <p:grpSpPr>
          <a:xfrm>
            <a:off x="0" y="0"/>
            <a:ext cx="8667059" cy="4898260"/>
            <a:chOff x="0" y="0"/>
            <a:chExt cx="8667059" cy="4898260"/>
          </a:xfrm>
        </p:grpSpPr>
        <p:sp>
          <p:nvSpPr>
            <p:cNvPr id="528" name="Google Shape;528;p11"/>
            <p:cNvSpPr/>
            <p:nvPr/>
          </p:nvSpPr>
          <p:spPr>
            <a:xfrm>
              <a:off x="0" y="0"/>
              <a:ext cx="7655850" cy="3722025"/>
            </a:xfrm>
            <a:custGeom>
              <a:rect b="b" l="l" r="r" t="t"/>
              <a:pathLst>
                <a:path extrusionOk="0" h="148881" w="306234">
                  <a:moveTo>
                    <a:pt x="48232" y="11270"/>
                  </a:moveTo>
                  <a:lnTo>
                    <a:pt x="354434" y="11268"/>
                  </a:lnTo>
                  <a:lnTo>
                    <a:pt x="354466" y="160077"/>
                  </a:lnTo>
                  <a:lnTo>
                    <a:pt x="344533" y="16014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29" name="Google Shape;529;p11"/>
            <p:cNvGrpSpPr/>
            <p:nvPr/>
          </p:nvGrpSpPr>
          <p:grpSpPr>
            <a:xfrm>
              <a:off x="398958" y="132009"/>
              <a:ext cx="955854" cy="1140960"/>
              <a:chOff x="632225" y="135249"/>
              <a:chExt cx="955854" cy="1140960"/>
            </a:xfrm>
          </p:grpSpPr>
          <p:grpSp>
            <p:nvGrpSpPr>
              <p:cNvPr id="530" name="Google Shape;530;p11"/>
              <p:cNvGrpSpPr/>
              <p:nvPr/>
            </p:nvGrpSpPr>
            <p:grpSpPr>
              <a:xfrm>
                <a:off x="632225" y="135249"/>
                <a:ext cx="955854" cy="1140960"/>
                <a:chOff x="471738" y="1928199"/>
                <a:chExt cx="955854" cy="1140960"/>
              </a:xfrm>
            </p:grpSpPr>
            <p:sp>
              <p:nvSpPr>
                <p:cNvPr id="531" name="Google Shape;531;p11"/>
                <p:cNvSpPr/>
                <p:nvPr/>
              </p:nvSpPr>
              <p:spPr>
                <a:xfrm>
                  <a:off x="471738" y="1958209"/>
                  <a:ext cx="916723" cy="1110950"/>
                </a:xfrm>
                <a:custGeom>
                  <a:rect b="b" l="l" r="r" t="t"/>
                  <a:pathLst>
                    <a:path extrusionOk="0" h="28136" w="23217">
                      <a:moveTo>
                        <a:pt x="10733" y="1965"/>
                      </a:moveTo>
                      <a:cubicBezTo>
                        <a:pt x="14413" y="1965"/>
                        <a:pt x="17397" y="4948"/>
                        <a:pt x="17397" y="8628"/>
                      </a:cubicBezTo>
                      <a:cubicBezTo>
                        <a:pt x="17397" y="12308"/>
                        <a:pt x="14413" y="15291"/>
                        <a:pt x="10733" y="15291"/>
                      </a:cubicBezTo>
                      <a:cubicBezTo>
                        <a:pt x="7054" y="15291"/>
                        <a:pt x="4070" y="12308"/>
                        <a:pt x="4070" y="8628"/>
                      </a:cubicBezTo>
                      <a:cubicBezTo>
                        <a:pt x="4070" y="4948"/>
                        <a:pt x="7054" y="1965"/>
                        <a:pt x="10733" y="1965"/>
                      </a:cubicBezTo>
                      <a:close/>
                      <a:moveTo>
                        <a:pt x="11563" y="1"/>
                      </a:moveTo>
                      <a:cubicBezTo>
                        <a:pt x="11036" y="1"/>
                        <a:pt x="10506" y="30"/>
                        <a:pt x="9972" y="83"/>
                      </a:cubicBezTo>
                      <a:cubicBezTo>
                        <a:pt x="6208" y="450"/>
                        <a:pt x="2733" y="2629"/>
                        <a:pt x="1137" y="6126"/>
                      </a:cubicBezTo>
                      <a:cubicBezTo>
                        <a:pt x="200" y="8179"/>
                        <a:pt x="0" y="10546"/>
                        <a:pt x="506" y="12741"/>
                      </a:cubicBezTo>
                      <a:cubicBezTo>
                        <a:pt x="1045" y="15081"/>
                        <a:pt x="2378" y="16847"/>
                        <a:pt x="3795" y="18721"/>
                      </a:cubicBezTo>
                      <a:cubicBezTo>
                        <a:pt x="4569" y="19745"/>
                        <a:pt x="4958" y="20900"/>
                        <a:pt x="4701" y="22157"/>
                      </a:cubicBezTo>
                      <a:cubicBezTo>
                        <a:pt x="4347" y="23894"/>
                        <a:pt x="3879" y="25609"/>
                        <a:pt x="3460" y="27333"/>
                      </a:cubicBezTo>
                      <a:cubicBezTo>
                        <a:pt x="3398" y="27583"/>
                        <a:pt x="3338" y="27835"/>
                        <a:pt x="3277" y="28088"/>
                      </a:cubicBezTo>
                      <a:lnTo>
                        <a:pt x="15391" y="28136"/>
                      </a:lnTo>
                      <a:cubicBezTo>
                        <a:pt x="14975" y="26895"/>
                        <a:pt x="14820" y="25574"/>
                        <a:pt x="14939" y="24271"/>
                      </a:cubicBezTo>
                      <a:cubicBezTo>
                        <a:pt x="15049" y="23053"/>
                        <a:pt x="16043" y="22712"/>
                        <a:pt x="17059" y="22712"/>
                      </a:cubicBezTo>
                      <a:cubicBezTo>
                        <a:pt x="17350" y="22712"/>
                        <a:pt x="17643" y="22740"/>
                        <a:pt x="17918" y="22783"/>
                      </a:cubicBezTo>
                      <a:cubicBezTo>
                        <a:pt x="18347" y="22852"/>
                        <a:pt x="18870" y="22966"/>
                        <a:pt x="19369" y="22966"/>
                      </a:cubicBezTo>
                      <a:cubicBezTo>
                        <a:pt x="19776" y="22966"/>
                        <a:pt x="20166" y="22890"/>
                        <a:pt x="20475" y="22651"/>
                      </a:cubicBezTo>
                      <a:cubicBezTo>
                        <a:pt x="20810" y="22392"/>
                        <a:pt x="20980" y="21964"/>
                        <a:pt x="21017" y="21542"/>
                      </a:cubicBezTo>
                      <a:cubicBezTo>
                        <a:pt x="21071" y="20941"/>
                        <a:pt x="20691" y="19925"/>
                        <a:pt x="21243" y="19438"/>
                      </a:cubicBezTo>
                      <a:cubicBezTo>
                        <a:pt x="21399" y="19302"/>
                        <a:pt x="21559" y="19130"/>
                        <a:pt x="21607" y="18923"/>
                      </a:cubicBezTo>
                      <a:cubicBezTo>
                        <a:pt x="21660" y="18688"/>
                        <a:pt x="21449" y="18658"/>
                        <a:pt x="21438" y="18462"/>
                      </a:cubicBezTo>
                      <a:cubicBezTo>
                        <a:pt x="21435" y="18417"/>
                        <a:pt x="21462" y="18374"/>
                        <a:pt x="21495" y="18344"/>
                      </a:cubicBezTo>
                      <a:cubicBezTo>
                        <a:pt x="21528" y="18314"/>
                        <a:pt x="21570" y="18291"/>
                        <a:pt x="21604" y="18262"/>
                      </a:cubicBezTo>
                      <a:cubicBezTo>
                        <a:pt x="21704" y="18178"/>
                        <a:pt x="21755" y="18046"/>
                        <a:pt x="21764" y="17917"/>
                      </a:cubicBezTo>
                      <a:cubicBezTo>
                        <a:pt x="21788" y="17628"/>
                        <a:pt x="21679" y="17355"/>
                        <a:pt x="21571" y="17096"/>
                      </a:cubicBezTo>
                      <a:cubicBezTo>
                        <a:pt x="21495" y="16915"/>
                        <a:pt x="21344" y="16641"/>
                        <a:pt x="21443" y="16444"/>
                      </a:cubicBezTo>
                      <a:cubicBezTo>
                        <a:pt x="21604" y="16120"/>
                        <a:pt x="22159" y="15992"/>
                        <a:pt x="22548" y="15785"/>
                      </a:cubicBezTo>
                      <a:cubicBezTo>
                        <a:pt x="23115" y="15477"/>
                        <a:pt x="23216" y="15215"/>
                        <a:pt x="22925" y="14659"/>
                      </a:cubicBezTo>
                      <a:cubicBezTo>
                        <a:pt x="22755" y="14333"/>
                        <a:pt x="22540" y="14033"/>
                        <a:pt x="22340" y="13724"/>
                      </a:cubicBezTo>
                      <a:cubicBezTo>
                        <a:pt x="21870" y="12990"/>
                        <a:pt x="21384" y="12265"/>
                        <a:pt x="20931" y="11520"/>
                      </a:cubicBezTo>
                      <a:cubicBezTo>
                        <a:pt x="20883" y="11442"/>
                        <a:pt x="20841" y="11360"/>
                        <a:pt x="20803" y="11276"/>
                      </a:cubicBezTo>
                      <a:cubicBezTo>
                        <a:pt x="20574" y="10750"/>
                        <a:pt x="20739" y="10367"/>
                        <a:pt x="20879" y="9867"/>
                      </a:cubicBezTo>
                      <a:cubicBezTo>
                        <a:pt x="21015" y="9386"/>
                        <a:pt x="20983" y="8804"/>
                        <a:pt x="20960" y="8310"/>
                      </a:cubicBezTo>
                      <a:cubicBezTo>
                        <a:pt x="20911" y="7269"/>
                        <a:pt x="20671" y="6237"/>
                        <a:pt x="20248" y="5284"/>
                      </a:cubicBezTo>
                      <a:cubicBezTo>
                        <a:pt x="19321" y="3190"/>
                        <a:pt x="17380" y="1287"/>
                        <a:pt x="15193" y="557"/>
                      </a:cubicBezTo>
                      <a:cubicBezTo>
                        <a:pt x="13998" y="160"/>
                        <a:pt x="12790" y="1"/>
                        <a:pt x="1156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1"/>
                <p:cNvSpPr/>
                <p:nvPr/>
              </p:nvSpPr>
              <p:spPr>
                <a:xfrm>
                  <a:off x="502260" y="1928199"/>
                  <a:ext cx="925331" cy="1118807"/>
                </a:xfrm>
                <a:custGeom>
                  <a:rect b="b" l="l" r="r" t="t"/>
                  <a:pathLst>
                    <a:path extrusionOk="0" h="28335" w="23435">
                      <a:moveTo>
                        <a:pt x="11686" y="0"/>
                      </a:moveTo>
                      <a:cubicBezTo>
                        <a:pt x="11172" y="0"/>
                        <a:pt x="10637" y="28"/>
                        <a:pt x="10076" y="82"/>
                      </a:cubicBezTo>
                      <a:cubicBezTo>
                        <a:pt x="6118" y="470"/>
                        <a:pt x="2704" y="2806"/>
                        <a:pt x="1161" y="6182"/>
                      </a:cubicBezTo>
                      <a:cubicBezTo>
                        <a:pt x="227" y="8225"/>
                        <a:pt x="0" y="10596"/>
                        <a:pt x="522" y="12859"/>
                      </a:cubicBezTo>
                      <a:cubicBezTo>
                        <a:pt x="1070" y="15225"/>
                        <a:pt x="2410" y="16999"/>
                        <a:pt x="3829" y="18875"/>
                      </a:cubicBezTo>
                      <a:cubicBezTo>
                        <a:pt x="4651" y="19961"/>
                        <a:pt x="4950" y="21091"/>
                        <a:pt x="4718" y="22233"/>
                      </a:cubicBezTo>
                      <a:cubicBezTo>
                        <a:pt x="4471" y="23446"/>
                        <a:pt x="4163" y="24668"/>
                        <a:pt x="3864" y="25851"/>
                      </a:cubicBezTo>
                      <a:cubicBezTo>
                        <a:pt x="3735" y="26368"/>
                        <a:pt x="3604" y="26886"/>
                        <a:pt x="3478" y="27404"/>
                      </a:cubicBezTo>
                      <a:lnTo>
                        <a:pt x="3296" y="28160"/>
                      </a:lnTo>
                      <a:cubicBezTo>
                        <a:pt x="3282" y="28211"/>
                        <a:pt x="3315" y="28265"/>
                        <a:pt x="3368" y="28277"/>
                      </a:cubicBezTo>
                      <a:cubicBezTo>
                        <a:pt x="3375" y="28279"/>
                        <a:pt x="3383" y="28280"/>
                        <a:pt x="3391" y="28280"/>
                      </a:cubicBezTo>
                      <a:cubicBezTo>
                        <a:pt x="3434" y="28280"/>
                        <a:pt x="3475" y="28250"/>
                        <a:pt x="3485" y="28206"/>
                      </a:cubicBezTo>
                      <a:lnTo>
                        <a:pt x="3667" y="27451"/>
                      </a:lnTo>
                      <a:cubicBezTo>
                        <a:pt x="3793" y="26932"/>
                        <a:pt x="3924" y="26416"/>
                        <a:pt x="4054" y="25899"/>
                      </a:cubicBezTo>
                      <a:cubicBezTo>
                        <a:pt x="4352" y="24713"/>
                        <a:pt x="4662" y="23488"/>
                        <a:pt x="4910" y="22271"/>
                      </a:cubicBezTo>
                      <a:cubicBezTo>
                        <a:pt x="5153" y="21073"/>
                        <a:pt x="4843" y="19891"/>
                        <a:pt x="3985" y="18757"/>
                      </a:cubicBezTo>
                      <a:cubicBezTo>
                        <a:pt x="2579" y="16897"/>
                        <a:pt x="1248" y="15141"/>
                        <a:pt x="713" y="12814"/>
                      </a:cubicBezTo>
                      <a:cubicBezTo>
                        <a:pt x="200" y="10594"/>
                        <a:pt x="423" y="8266"/>
                        <a:pt x="1338" y="6262"/>
                      </a:cubicBezTo>
                      <a:cubicBezTo>
                        <a:pt x="2852" y="2948"/>
                        <a:pt x="6206" y="653"/>
                        <a:pt x="10094" y="274"/>
                      </a:cubicBezTo>
                      <a:cubicBezTo>
                        <a:pt x="10649" y="220"/>
                        <a:pt x="11178" y="193"/>
                        <a:pt x="11685" y="193"/>
                      </a:cubicBezTo>
                      <a:cubicBezTo>
                        <a:pt x="12994" y="193"/>
                        <a:pt x="14160" y="374"/>
                        <a:pt x="15275" y="746"/>
                      </a:cubicBezTo>
                      <a:cubicBezTo>
                        <a:pt x="17360" y="1441"/>
                        <a:pt x="19322" y="3275"/>
                        <a:pt x="20270" y="5418"/>
                      </a:cubicBezTo>
                      <a:cubicBezTo>
                        <a:pt x="20687" y="6362"/>
                        <a:pt x="20924" y="7369"/>
                        <a:pt x="20974" y="8411"/>
                      </a:cubicBezTo>
                      <a:lnTo>
                        <a:pt x="20975" y="8438"/>
                      </a:lnTo>
                      <a:cubicBezTo>
                        <a:pt x="20999" y="8926"/>
                        <a:pt x="21024" y="9480"/>
                        <a:pt x="20896" y="9936"/>
                      </a:cubicBezTo>
                      <a:cubicBezTo>
                        <a:pt x="20879" y="9995"/>
                        <a:pt x="20863" y="10051"/>
                        <a:pt x="20846" y="10106"/>
                      </a:cubicBezTo>
                      <a:cubicBezTo>
                        <a:pt x="20719" y="10539"/>
                        <a:pt x="20609" y="10915"/>
                        <a:pt x="20824" y="11410"/>
                      </a:cubicBezTo>
                      <a:cubicBezTo>
                        <a:pt x="20863" y="11496"/>
                        <a:pt x="20908" y="11583"/>
                        <a:pt x="20958" y="11666"/>
                      </a:cubicBezTo>
                      <a:cubicBezTo>
                        <a:pt x="21265" y="12173"/>
                        <a:pt x="21593" y="12677"/>
                        <a:pt x="21910" y="13163"/>
                      </a:cubicBezTo>
                      <a:cubicBezTo>
                        <a:pt x="22063" y="13399"/>
                        <a:pt x="22216" y="13635"/>
                        <a:pt x="22368" y="13873"/>
                      </a:cubicBezTo>
                      <a:cubicBezTo>
                        <a:pt x="22421" y="13956"/>
                        <a:pt x="22476" y="14039"/>
                        <a:pt x="22531" y="14123"/>
                      </a:cubicBezTo>
                      <a:cubicBezTo>
                        <a:pt x="22675" y="14342"/>
                        <a:pt x="22825" y="14567"/>
                        <a:pt x="22947" y="14801"/>
                      </a:cubicBezTo>
                      <a:cubicBezTo>
                        <a:pt x="23211" y="15304"/>
                        <a:pt x="23143" y="15508"/>
                        <a:pt x="22612" y="15792"/>
                      </a:cubicBezTo>
                      <a:cubicBezTo>
                        <a:pt x="22503" y="15850"/>
                        <a:pt x="22373" y="15905"/>
                        <a:pt x="22249" y="15958"/>
                      </a:cubicBezTo>
                      <a:cubicBezTo>
                        <a:pt x="21927" y="16094"/>
                        <a:pt x="21594" y="16233"/>
                        <a:pt x="21465" y="16494"/>
                      </a:cubicBezTo>
                      <a:cubicBezTo>
                        <a:pt x="21359" y="16706"/>
                        <a:pt x="21473" y="16961"/>
                        <a:pt x="21555" y="17148"/>
                      </a:cubicBezTo>
                      <a:cubicBezTo>
                        <a:pt x="21569" y="17176"/>
                        <a:pt x="21580" y="17204"/>
                        <a:pt x="21591" y="17229"/>
                      </a:cubicBezTo>
                      <a:cubicBezTo>
                        <a:pt x="21688" y="17465"/>
                        <a:pt x="21799" y="17731"/>
                        <a:pt x="21778" y="18003"/>
                      </a:cubicBezTo>
                      <a:cubicBezTo>
                        <a:pt x="21768" y="18123"/>
                        <a:pt x="21720" y="18224"/>
                        <a:pt x="21651" y="18283"/>
                      </a:cubicBezTo>
                      <a:cubicBezTo>
                        <a:pt x="21637" y="18294"/>
                        <a:pt x="21622" y="18305"/>
                        <a:pt x="21609" y="18315"/>
                      </a:cubicBezTo>
                      <a:cubicBezTo>
                        <a:pt x="21583" y="18332"/>
                        <a:pt x="21560" y="18349"/>
                        <a:pt x="21538" y="18370"/>
                      </a:cubicBezTo>
                      <a:cubicBezTo>
                        <a:pt x="21477" y="18427"/>
                        <a:pt x="21445" y="18497"/>
                        <a:pt x="21450" y="18565"/>
                      </a:cubicBezTo>
                      <a:cubicBezTo>
                        <a:pt x="21455" y="18683"/>
                        <a:pt x="21514" y="18756"/>
                        <a:pt x="21560" y="18815"/>
                      </a:cubicBezTo>
                      <a:cubicBezTo>
                        <a:pt x="21611" y="18877"/>
                        <a:pt x="21638" y="18914"/>
                        <a:pt x="21620" y="19000"/>
                      </a:cubicBezTo>
                      <a:cubicBezTo>
                        <a:pt x="21576" y="19192"/>
                        <a:pt x="21408" y="19358"/>
                        <a:pt x="21286" y="19464"/>
                      </a:cubicBezTo>
                      <a:cubicBezTo>
                        <a:pt x="20864" y="19835"/>
                        <a:pt x="20933" y="20459"/>
                        <a:pt x="20993" y="21009"/>
                      </a:cubicBezTo>
                      <a:cubicBezTo>
                        <a:pt x="21019" y="21240"/>
                        <a:pt x="21043" y="21458"/>
                        <a:pt x="21027" y="21633"/>
                      </a:cubicBezTo>
                      <a:cubicBezTo>
                        <a:pt x="20989" y="22077"/>
                        <a:pt x="20805" y="22456"/>
                        <a:pt x="20524" y="22672"/>
                      </a:cubicBezTo>
                      <a:cubicBezTo>
                        <a:pt x="20235" y="22896"/>
                        <a:pt x="19864" y="22967"/>
                        <a:pt x="19474" y="22967"/>
                      </a:cubicBezTo>
                      <a:cubicBezTo>
                        <a:pt x="19091" y="22967"/>
                        <a:pt x="18689" y="22898"/>
                        <a:pt x="18330" y="22836"/>
                      </a:cubicBezTo>
                      <a:cubicBezTo>
                        <a:pt x="18230" y="22818"/>
                        <a:pt x="18133" y="22802"/>
                        <a:pt x="18041" y="22787"/>
                      </a:cubicBezTo>
                      <a:cubicBezTo>
                        <a:pt x="17773" y="22744"/>
                        <a:pt x="17470" y="22713"/>
                        <a:pt x="17159" y="22713"/>
                      </a:cubicBezTo>
                      <a:cubicBezTo>
                        <a:pt x="16589" y="22713"/>
                        <a:pt x="15996" y="22819"/>
                        <a:pt x="15560" y="23159"/>
                      </a:cubicBezTo>
                      <a:cubicBezTo>
                        <a:pt x="15202" y="23438"/>
                        <a:pt x="14996" y="23843"/>
                        <a:pt x="14950" y="24362"/>
                      </a:cubicBezTo>
                      <a:cubicBezTo>
                        <a:pt x="14831" y="25669"/>
                        <a:pt x="14989" y="27018"/>
                        <a:pt x="15406" y="28266"/>
                      </a:cubicBezTo>
                      <a:cubicBezTo>
                        <a:pt x="15419" y="28308"/>
                        <a:pt x="15457" y="28334"/>
                        <a:pt x="15498" y="28334"/>
                      </a:cubicBezTo>
                      <a:cubicBezTo>
                        <a:pt x="15509" y="28334"/>
                        <a:pt x="15518" y="28332"/>
                        <a:pt x="15533" y="28327"/>
                      </a:cubicBezTo>
                      <a:cubicBezTo>
                        <a:pt x="15584" y="28309"/>
                        <a:pt x="15611" y="28254"/>
                        <a:pt x="15595" y="28204"/>
                      </a:cubicBezTo>
                      <a:cubicBezTo>
                        <a:pt x="15187" y="26981"/>
                        <a:pt x="15032" y="25658"/>
                        <a:pt x="15148" y="24378"/>
                      </a:cubicBezTo>
                      <a:cubicBezTo>
                        <a:pt x="15191" y="23915"/>
                        <a:pt x="15370" y="23555"/>
                        <a:pt x="15685" y="23312"/>
                      </a:cubicBezTo>
                      <a:cubicBezTo>
                        <a:pt x="16087" y="22998"/>
                        <a:pt x="16657" y="22909"/>
                        <a:pt x="17173" y="22909"/>
                      </a:cubicBezTo>
                      <a:cubicBezTo>
                        <a:pt x="17492" y="22909"/>
                        <a:pt x="17790" y="22943"/>
                        <a:pt x="18015" y="22978"/>
                      </a:cubicBezTo>
                      <a:cubicBezTo>
                        <a:pt x="18106" y="22993"/>
                        <a:pt x="18203" y="23010"/>
                        <a:pt x="18302" y="23027"/>
                      </a:cubicBezTo>
                      <a:cubicBezTo>
                        <a:pt x="18669" y="23090"/>
                        <a:pt x="19080" y="23160"/>
                        <a:pt x="19479" y="23160"/>
                      </a:cubicBezTo>
                      <a:cubicBezTo>
                        <a:pt x="19905" y="23160"/>
                        <a:pt x="20317" y="23080"/>
                        <a:pt x="20648" y="22825"/>
                      </a:cubicBezTo>
                      <a:cubicBezTo>
                        <a:pt x="20971" y="22574"/>
                        <a:pt x="21182" y="22145"/>
                        <a:pt x="21226" y="21647"/>
                      </a:cubicBezTo>
                      <a:cubicBezTo>
                        <a:pt x="21242" y="21453"/>
                        <a:pt x="21218" y="21227"/>
                        <a:pt x="21192" y="20986"/>
                      </a:cubicBezTo>
                      <a:cubicBezTo>
                        <a:pt x="21134" y="20457"/>
                        <a:pt x="21073" y="19912"/>
                        <a:pt x="21419" y="19609"/>
                      </a:cubicBezTo>
                      <a:cubicBezTo>
                        <a:pt x="21560" y="19484"/>
                        <a:pt x="21757" y="19288"/>
                        <a:pt x="21813" y="19041"/>
                      </a:cubicBezTo>
                      <a:cubicBezTo>
                        <a:pt x="21852" y="18864"/>
                        <a:pt x="21773" y="18764"/>
                        <a:pt x="21715" y="18691"/>
                      </a:cubicBezTo>
                      <a:cubicBezTo>
                        <a:pt x="21673" y="18638"/>
                        <a:pt x="21648" y="18605"/>
                        <a:pt x="21646" y="18553"/>
                      </a:cubicBezTo>
                      <a:cubicBezTo>
                        <a:pt x="21646" y="18546"/>
                        <a:pt x="21654" y="18530"/>
                        <a:pt x="21673" y="18512"/>
                      </a:cubicBezTo>
                      <a:cubicBezTo>
                        <a:pt x="21688" y="18498"/>
                        <a:pt x="21706" y="18486"/>
                        <a:pt x="21724" y="18474"/>
                      </a:cubicBezTo>
                      <a:cubicBezTo>
                        <a:pt x="21742" y="18460"/>
                        <a:pt x="21761" y="18447"/>
                        <a:pt x="21779" y="18432"/>
                      </a:cubicBezTo>
                      <a:cubicBezTo>
                        <a:pt x="21890" y="18339"/>
                        <a:pt x="21961" y="18192"/>
                        <a:pt x="21975" y="18020"/>
                      </a:cubicBezTo>
                      <a:cubicBezTo>
                        <a:pt x="22000" y="17701"/>
                        <a:pt x="21874" y="17397"/>
                        <a:pt x="21773" y="17153"/>
                      </a:cubicBezTo>
                      <a:cubicBezTo>
                        <a:pt x="21762" y="17126"/>
                        <a:pt x="21750" y="17098"/>
                        <a:pt x="21736" y="17068"/>
                      </a:cubicBezTo>
                      <a:cubicBezTo>
                        <a:pt x="21665" y="16908"/>
                        <a:pt x="21577" y="16709"/>
                        <a:pt x="21642" y="16580"/>
                      </a:cubicBezTo>
                      <a:cubicBezTo>
                        <a:pt x="21740" y="16384"/>
                        <a:pt x="22037" y="16259"/>
                        <a:pt x="22327" y="16138"/>
                      </a:cubicBezTo>
                      <a:cubicBezTo>
                        <a:pt x="22455" y="16083"/>
                        <a:pt x="22589" y="16026"/>
                        <a:pt x="22707" y="15963"/>
                      </a:cubicBezTo>
                      <a:cubicBezTo>
                        <a:pt x="23325" y="15633"/>
                        <a:pt x="23435" y="15305"/>
                        <a:pt x="23122" y="14710"/>
                      </a:cubicBezTo>
                      <a:cubicBezTo>
                        <a:pt x="22996" y="14468"/>
                        <a:pt x="22844" y="14238"/>
                        <a:pt x="22697" y="14016"/>
                      </a:cubicBezTo>
                      <a:cubicBezTo>
                        <a:pt x="22642" y="13934"/>
                        <a:pt x="22587" y="13852"/>
                        <a:pt x="22534" y="13768"/>
                      </a:cubicBezTo>
                      <a:cubicBezTo>
                        <a:pt x="22382" y="13530"/>
                        <a:pt x="22228" y="13295"/>
                        <a:pt x="22075" y="13059"/>
                      </a:cubicBezTo>
                      <a:cubicBezTo>
                        <a:pt x="21759" y="12574"/>
                        <a:pt x="21432" y="12071"/>
                        <a:pt x="21126" y="11567"/>
                      </a:cubicBezTo>
                      <a:cubicBezTo>
                        <a:pt x="21079" y="11490"/>
                        <a:pt x="21038" y="11413"/>
                        <a:pt x="21004" y="11335"/>
                      </a:cubicBezTo>
                      <a:cubicBezTo>
                        <a:pt x="20816" y="10904"/>
                        <a:pt x="20912" y="10578"/>
                        <a:pt x="21034" y="10163"/>
                      </a:cubicBezTo>
                      <a:cubicBezTo>
                        <a:pt x="21050" y="10107"/>
                        <a:pt x="21067" y="10051"/>
                        <a:pt x="21083" y="9992"/>
                      </a:cubicBezTo>
                      <a:cubicBezTo>
                        <a:pt x="21220" y="9504"/>
                        <a:pt x="21194" y="8934"/>
                        <a:pt x="21170" y="8430"/>
                      </a:cubicBezTo>
                      <a:lnTo>
                        <a:pt x="21169" y="8403"/>
                      </a:lnTo>
                      <a:cubicBezTo>
                        <a:pt x="21117" y="7337"/>
                        <a:pt x="20876" y="6307"/>
                        <a:pt x="20448" y="5343"/>
                      </a:cubicBezTo>
                      <a:cubicBezTo>
                        <a:pt x="19480" y="3151"/>
                        <a:pt x="17473" y="1276"/>
                        <a:pt x="15336" y="564"/>
                      </a:cubicBezTo>
                      <a:cubicBezTo>
                        <a:pt x="14201" y="185"/>
                        <a:pt x="13015" y="0"/>
                        <a:pt x="116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3" name="Google Shape;533;p11"/>
              <p:cNvSpPr/>
              <p:nvPr/>
            </p:nvSpPr>
            <p:spPr>
              <a:xfrm>
                <a:off x="870650" y="320775"/>
                <a:ext cx="398100" cy="39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1"/>
              <p:cNvSpPr/>
              <p:nvPr/>
            </p:nvSpPr>
            <p:spPr>
              <a:xfrm>
                <a:off x="845650" y="288125"/>
                <a:ext cx="412064" cy="407136"/>
              </a:xfrm>
              <a:custGeom>
                <a:rect b="b" l="l" r="r" t="t"/>
                <a:pathLst>
                  <a:path extrusionOk="0" h="12724" w="12877">
                    <a:moveTo>
                      <a:pt x="10492" y="1603"/>
                    </a:moveTo>
                    <a:lnTo>
                      <a:pt x="10429" y="1855"/>
                    </a:lnTo>
                    <a:cubicBezTo>
                      <a:pt x="10429" y="1981"/>
                      <a:pt x="10492" y="2138"/>
                      <a:pt x="10555" y="2201"/>
                    </a:cubicBezTo>
                    <a:cubicBezTo>
                      <a:pt x="10649" y="2296"/>
                      <a:pt x="10807" y="2327"/>
                      <a:pt x="10901" y="2327"/>
                    </a:cubicBezTo>
                    <a:lnTo>
                      <a:pt x="11153" y="2296"/>
                    </a:lnTo>
                    <a:lnTo>
                      <a:pt x="10492" y="2957"/>
                    </a:lnTo>
                    <a:lnTo>
                      <a:pt x="9736" y="3083"/>
                    </a:lnTo>
                    <a:lnTo>
                      <a:pt x="9799" y="2296"/>
                    </a:lnTo>
                    <a:lnTo>
                      <a:pt x="10492" y="1603"/>
                    </a:lnTo>
                    <a:close/>
                    <a:moveTo>
                      <a:pt x="6270" y="6108"/>
                    </a:moveTo>
                    <a:cubicBezTo>
                      <a:pt x="6396" y="6108"/>
                      <a:pt x="6459" y="6139"/>
                      <a:pt x="6554" y="6234"/>
                    </a:cubicBezTo>
                    <a:cubicBezTo>
                      <a:pt x="6617" y="6265"/>
                      <a:pt x="6648" y="6391"/>
                      <a:pt x="6648" y="6486"/>
                    </a:cubicBezTo>
                    <a:cubicBezTo>
                      <a:pt x="6648" y="6738"/>
                      <a:pt x="6459" y="6927"/>
                      <a:pt x="6270" y="6927"/>
                    </a:cubicBezTo>
                    <a:cubicBezTo>
                      <a:pt x="6081" y="6927"/>
                      <a:pt x="5861" y="6738"/>
                      <a:pt x="5861" y="6486"/>
                    </a:cubicBezTo>
                    <a:cubicBezTo>
                      <a:pt x="5861" y="6265"/>
                      <a:pt x="6081" y="6108"/>
                      <a:pt x="6270" y="6108"/>
                    </a:cubicBezTo>
                    <a:close/>
                    <a:moveTo>
                      <a:pt x="6176" y="4375"/>
                    </a:moveTo>
                    <a:cubicBezTo>
                      <a:pt x="6617" y="4375"/>
                      <a:pt x="7026" y="4501"/>
                      <a:pt x="7341" y="4722"/>
                    </a:cubicBezTo>
                    <a:lnTo>
                      <a:pt x="6743" y="5320"/>
                    </a:lnTo>
                    <a:cubicBezTo>
                      <a:pt x="6617" y="5289"/>
                      <a:pt x="6428" y="5226"/>
                      <a:pt x="6239" y="5226"/>
                    </a:cubicBezTo>
                    <a:cubicBezTo>
                      <a:pt x="5546" y="5226"/>
                      <a:pt x="5010" y="5793"/>
                      <a:pt x="5010" y="6454"/>
                    </a:cubicBezTo>
                    <a:cubicBezTo>
                      <a:pt x="5010" y="7116"/>
                      <a:pt x="5546" y="7715"/>
                      <a:pt x="6239" y="7715"/>
                    </a:cubicBezTo>
                    <a:cubicBezTo>
                      <a:pt x="6900" y="7715"/>
                      <a:pt x="7467" y="7147"/>
                      <a:pt x="7467" y="6454"/>
                    </a:cubicBezTo>
                    <a:cubicBezTo>
                      <a:pt x="7467" y="6265"/>
                      <a:pt x="7404" y="6108"/>
                      <a:pt x="7341" y="5887"/>
                    </a:cubicBezTo>
                    <a:lnTo>
                      <a:pt x="7908" y="5320"/>
                    </a:lnTo>
                    <a:cubicBezTo>
                      <a:pt x="8160" y="5635"/>
                      <a:pt x="8286" y="6013"/>
                      <a:pt x="8286" y="6454"/>
                    </a:cubicBezTo>
                    <a:cubicBezTo>
                      <a:pt x="8286" y="7588"/>
                      <a:pt x="7341" y="8534"/>
                      <a:pt x="6176" y="8534"/>
                    </a:cubicBezTo>
                    <a:cubicBezTo>
                      <a:pt x="5041" y="8534"/>
                      <a:pt x="4096" y="7588"/>
                      <a:pt x="4096" y="6454"/>
                    </a:cubicBezTo>
                    <a:cubicBezTo>
                      <a:pt x="4096" y="5320"/>
                      <a:pt x="5041" y="4375"/>
                      <a:pt x="6176" y="4375"/>
                    </a:cubicBezTo>
                    <a:close/>
                    <a:moveTo>
                      <a:pt x="6239" y="2800"/>
                    </a:moveTo>
                    <a:cubicBezTo>
                      <a:pt x="7089" y="2800"/>
                      <a:pt x="7908" y="3115"/>
                      <a:pt x="8539" y="3619"/>
                    </a:cubicBezTo>
                    <a:lnTo>
                      <a:pt x="7971" y="4217"/>
                    </a:lnTo>
                    <a:cubicBezTo>
                      <a:pt x="7499" y="3839"/>
                      <a:pt x="6869" y="3619"/>
                      <a:pt x="6239" y="3619"/>
                    </a:cubicBezTo>
                    <a:cubicBezTo>
                      <a:pt x="4600" y="3619"/>
                      <a:pt x="3309" y="4911"/>
                      <a:pt x="3309" y="6486"/>
                    </a:cubicBezTo>
                    <a:cubicBezTo>
                      <a:pt x="3309" y="8124"/>
                      <a:pt x="4632" y="9416"/>
                      <a:pt x="6239" y="9416"/>
                    </a:cubicBezTo>
                    <a:cubicBezTo>
                      <a:pt x="7845" y="9416"/>
                      <a:pt x="9137" y="8124"/>
                      <a:pt x="9137" y="6486"/>
                    </a:cubicBezTo>
                    <a:cubicBezTo>
                      <a:pt x="9137" y="5856"/>
                      <a:pt x="8948" y="5226"/>
                      <a:pt x="8539" y="4753"/>
                    </a:cubicBezTo>
                    <a:lnTo>
                      <a:pt x="9137" y="4154"/>
                    </a:lnTo>
                    <a:cubicBezTo>
                      <a:pt x="9641" y="4816"/>
                      <a:pt x="9956" y="5604"/>
                      <a:pt x="9956" y="6486"/>
                    </a:cubicBezTo>
                    <a:cubicBezTo>
                      <a:pt x="9956" y="8534"/>
                      <a:pt x="8318" y="10235"/>
                      <a:pt x="6239" y="10235"/>
                    </a:cubicBezTo>
                    <a:cubicBezTo>
                      <a:pt x="4191" y="10235"/>
                      <a:pt x="2490" y="8597"/>
                      <a:pt x="2490" y="6486"/>
                    </a:cubicBezTo>
                    <a:cubicBezTo>
                      <a:pt x="2490" y="4438"/>
                      <a:pt x="4128" y="2800"/>
                      <a:pt x="6239" y="2800"/>
                    </a:cubicBezTo>
                    <a:close/>
                    <a:moveTo>
                      <a:pt x="6270" y="1130"/>
                    </a:moveTo>
                    <a:cubicBezTo>
                      <a:pt x="7247" y="1130"/>
                      <a:pt x="8223" y="1414"/>
                      <a:pt x="9074" y="1918"/>
                    </a:cubicBezTo>
                    <a:cubicBezTo>
                      <a:pt x="9074" y="1949"/>
                      <a:pt x="9011" y="2012"/>
                      <a:pt x="9011" y="2044"/>
                    </a:cubicBezTo>
                    <a:lnTo>
                      <a:pt x="8917" y="2831"/>
                    </a:lnTo>
                    <a:cubicBezTo>
                      <a:pt x="8160" y="2296"/>
                      <a:pt x="7247" y="1981"/>
                      <a:pt x="6270" y="1981"/>
                    </a:cubicBezTo>
                    <a:cubicBezTo>
                      <a:pt x="3750" y="1981"/>
                      <a:pt x="1733" y="4028"/>
                      <a:pt x="1733" y="6486"/>
                    </a:cubicBezTo>
                    <a:cubicBezTo>
                      <a:pt x="1733" y="9006"/>
                      <a:pt x="3781" y="11054"/>
                      <a:pt x="6270" y="11054"/>
                    </a:cubicBezTo>
                    <a:cubicBezTo>
                      <a:pt x="8759" y="11054"/>
                      <a:pt x="10807" y="9006"/>
                      <a:pt x="10807" y="6486"/>
                    </a:cubicBezTo>
                    <a:cubicBezTo>
                      <a:pt x="10807" y="5509"/>
                      <a:pt x="10492" y="4596"/>
                      <a:pt x="9925" y="3871"/>
                    </a:cubicBezTo>
                    <a:lnTo>
                      <a:pt x="10712" y="3745"/>
                    </a:lnTo>
                    <a:cubicBezTo>
                      <a:pt x="10744" y="3745"/>
                      <a:pt x="10807" y="3745"/>
                      <a:pt x="10838" y="3713"/>
                    </a:cubicBezTo>
                    <a:cubicBezTo>
                      <a:pt x="11342" y="4533"/>
                      <a:pt x="11626" y="5478"/>
                      <a:pt x="11626" y="6486"/>
                    </a:cubicBezTo>
                    <a:cubicBezTo>
                      <a:pt x="11626" y="9447"/>
                      <a:pt x="9232" y="11873"/>
                      <a:pt x="6270" y="11873"/>
                    </a:cubicBezTo>
                    <a:cubicBezTo>
                      <a:pt x="3309" y="11873"/>
                      <a:pt x="914" y="9479"/>
                      <a:pt x="914" y="6486"/>
                    </a:cubicBezTo>
                    <a:cubicBezTo>
                      <a:pt x="914" y="3524"/>
                      <a:pt x="3309" y="1130"/>
                      <a:pt x="6270" y="1130"/>
                    </a:cubicBezTo>
                    <a:close/>
                    <a:moveTo>
                      <a:pt x="11030" y="0"/>
                    </a:moveTo>
                    <a:cubicBezTo>
                      <a:pt x="10930" y="0"/>
                      <a:pt x="10829" y="37"/>
                      <a:pt x="10744" y="122"/>
                    </a:cubicBezTo>
                    <a:lnTo>
                      <a:pt x="9610" y="1256"/>
                    </a:lnTo>
                    <a:cubicBezTo>
                      <a:pt x="8602" y="594"/>
                      <a:pt x="7467" y="279"/>
                      <a:pt x="6239" y="279"/>
                    </a:cubicBezTo>
                    <a:cubicBezTo>
                      <a:pt x="2805" y="279"/>
                      <a:pt x="1" y="3020"/>
                      <a:pt x="1" y="6486"/>
                    </a:cubicBezTo>
                    <a:cubicBezTo>
                      <a:pt x="1" y="9920"/>
                      <a:pt x="2773" y="12724"/>
                      <a:pt x="6239" y="12724"/>
                    </a:cubicBezTo>
                    <a:cubicBezTo>
                      <a:pt x="9641" y="12724"/>
                      <a:pt x="12445" y="9951"/>
                      <a:pt x="12445" y="6486"/>
                    </a:cubicBezTo>
                    <a:cubicBezTo>
                      <a:pt x="12445" y="5289"/>
                      <a:pt x="12099" y="4123"/>
                      <a:pt x="11468" y="3115"/>
                    </a:cubicBezTo>
                    <a:lnTo>
                      <a:pt x="12603" y="1981"/>
                    </a:lnTo>
                    <a:cubicBezTo>
                      <a:pt x="12877" y="1706"/>
                      <a:pt x="12650" y="1255"/>
                      <a:pt x="12292" y="1255"/>
                    </a:cubicBezTo>
                    <a:cubicBezTo>
                      <a:pt x="12280" y="1255"/>
                      <a:pt x="12268" y="1255"/>
                      <a:pt x="12256" y="1256"/>
                    </a:cubicBezTo>
                    <a:lnTo>
                      <a:pt x="11342" y="1382"/>
                    </a:lnTo>
                    <a:lnTo>
                      <a:pt x="11468" y="468"/>
                    </a:lnTo>
                    <a:cubicBezTo>
                      <a:pt x="11491" y="203"/>
                      <a:pt x="11265" y="0"/>
                      <a:pt x="1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" name="Google Shape;535;p11"/>
            <p:cNvGrpSpPr/>
            <p:nvPr/>
          </p:nvGrpSpPr>
          <p:grpSpPr>
            <a:xfrm>
              <a:off x="7750960" y="3757348"/>
              <a:ext cx="916100" cy="1140912"/>
              <a:chOff x="7750960" y="3757348"/>
              <a:chExt cx="916100" cy="1140912"/>
            </a:xfrm>
          </p:grpSpPr>
          <p:grpSp>
            <p:nvGrpSpPr>
              <p:cNvPr id="536" name="Google Shape;536;p11"/>
              <p:cNvGrpSpPr/>
              <p:nvPr/>
            </p:nvGrpSpPr>
            <p:grpSpPr>
              <a:xfrm>
                <a:off x="7750960" y="3757348"/>
                <a:ext cx="916100" cy="1140912"/>
                <a:chOff x="8230557" y="3919000"/>
                <a:chExt cx="896116" cy="1116025"/>
              </a:xfrm>
            </p:grpSpPr>
            <p:sp>
              <p:nvSpPr>
                <p:cNvPr id="537" name="Google Shape;537;p11"/>
                <p:cNvSpPr/>
                <p:nvPr/>
              </p:nvSpPr>
              <p:spPr>
                <a:xfrm>
                  <a:off x="8522950" y="4828575"/>
                  <a:ext cx="490000" cy="206450"/>
                </a:xfrm>
                <a:custGeom>
                  <a:rect b="b" l="l" r="r" t="t"/>
                  <a:pathLst>
                    <a:path extrusionOk="0" h="8258" w="19600">
                      <a:moveTo>
                        <a:pt x="1321" y="1101"/>
                      </a:moveTo>
                      <a:lnTo>
                        <a:pt x="0" y="8258"/>
                      </a:lnTo>
                      <a:lnTo>
                        <a:pt x="19600" y="8258"/>
                      </a:lnTo>
                      <a:lnTo>
                        <a:pt x="171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</p:sp>
            <p:grpSp>
              <p:nvGrpSpPr>
                <p:cNvPr id="538" name="Google Shape;538;p11"/>
                <p:cNvGrpSpPr/>
                <p:nvPr/>
              </p:nvGrpSpPr>
              <p:grpSpPr>
                <a:xfrm flipH="1">
                  <a:off x="8230557" y="3919000"/>
                  <a:ext cx="896116" cy="1083607"/>
                  <a:chOff x="-636150" y="2162175"/>
                  <a:chExt cx="896116" cy="1083607"/>
                </a:xfrm>
              </p:grpSpPr>
              <p:grpSp>
                <p:nvGrpSpPr>
                  <p:cNvPr id="539" name="Google Shape;539;p11"/>
                  <p:cNvGrpSpPr/>
                  <p:nvPr/>
                </p:nvGrpSpPr>
                <p:grpSpPr>
                  <a:xfrm>
                    <a:off x="-615087" y="2169075"/>
                    <a:ext cx="791400" cy="1069800"/>
                    <a:chOff x="-615087" y="2176050"/>
                    <a:chExt cx="791400" cy="1069800"/>
                  </a:xfrm>
                </p:grpSpPr>
                <p:sp>
                  <p:nvSpPr>
                    <p:cNvPr id="540" name="Google Shape;540;p11"/>
                    <p:cNvSpPr/>
                    <p:nvPr/>
                  </p:nvSpPr>
                  <p:spPr>
                    <a:xfrm>
                      <a:off x="-615087" y="2176050"/>
                      <a:ext cx="791400" cy="7914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41" name="Google Shape;541;p11"/>
                    <p:cNvSpPr/>
                    <p:nvPr/>
                  </p:nvSpPr>
                  <p:spPr>
                    <a:xfrm>
                      <a:off x="-439350" y="2847450"/>
                      <a:ext cx="364500" cy="3984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542" name="Google Shape;542;p11"/>
                  <p:cNvSpPr/>
                  <p:nvPr/>
                </p:nvSpPr>
                <p:spPr>
                  <a:xfrm>
                    <a:off x="-636150" y="2162175"/>
                    <a:ext cx="896116" cy="1083607"/>
                  </a:xfrm>
                  <a:custGeom>
                    <a:rect b="b" l="l" r="r" t="t"/>
                    <a:pathLst>
                      <a:path extrusionOk="0" h="28337" w="23434">
                        <a:moveTo>
                          <a:pt x="11687" y="0"/>
                        </a:moveTo>
                        <a:cubicBezTo>
                          <a:pt x="11173" y="0"/>
                          <a:pt x="10637" y="28"/>
                          <a:pt x="10074" y="82"/>
                        </a:cubicBezTo>
                        <a:cubicBezTo>
                          <a:pt x="6118" y="468"/>
                          <a:pt x="2703" y="2805"/>
                          <a:pt x="1161" y="6182"/>
                        </a:cubicBezTo>
                        <a:cubicBezTo>
                          <a:pt x="227" y="8226"/>
                          <a:pt x="0" y="10596"/>
                          <a:pt x="521" y="12858"/>
                        </a:cubicBezTo>
                        <a:cubicBezTo>
                          <a:pt x="1067" y="15226"/>
                          <a:pt x="2408" y="16999"/>
                          <a:pt x="3828" y="18876"/>
                        </a:cubicBezTo>
                        <a:cubicBezTo>
                          <a:pt x="4651" y="19963"/>
                          <a:pt x="4950" y="21093"/>
                          <a:pt x="4716" y="22234"/>
                        </a:cubicBezTo>
                        <a:cubicBezTo>
                          <a:pt x="4470" y="23448"/>
                          <a:pt x="4161" y="24672"/>
                          <a:pt x="3863" y="25855"/>
                        </a:cubicBezTo>
                        <a:cubicBezTo>
                          <a:pt x="3733" y="26373"/>
                          <a:pt x="3602" y="26890"/>
                          <a:pt x="3476" y="27406"/>
                        </a:cubicBezTo>
                        <a:lnTo>
                          <a:pt x="3294" y="28162"/>
                        </a:lnTo>
                        <a:cubicBezTo>
                          <a:pt x="3280" y="28214"/>
                          <a:pt x="3313" y="28267"/>
                          <a:pt x="3365" y="28279"/>
                        </a:cubicBezTo>
                        <a:cubicBezTo>
                          <a:pt x="3373" y="28281"/>
                          <a:pt x="3382" y="28282"/>
                          <a:pt x="3390" y="28282"/>
                        </a:cubicBezTo>
                        <a:cubicBezTo>
                          <a:pt x="3434" y="28282"/>
                          <a:pt x="3472" y="28253"/>
                          <a:pt x="3483" y="28208"/>
                        </a:cubicBezTo>
                        <a:lnTo>
                          <a:pt x="3666" y="27453"/>
                        </a:lnTo>
                        <a:cubicBezTo>
                          <a:pt x="3790" y="26936"/>
                          <a:pt x="3920" y="26419"/>
                          <a:pt x="4051" y="25904"/>
                        </a:cubicBezTo>
                        <a:cubicBezTo>
                          <a:pt x="4349" y="24718"/>
                          <a:pt x="4658" y="23492"/>
                          <a:pt x="4906" y="22273"/>
                        </a:cubicBezTo>
                        <a:cubicBezTo>
                          <a:pt x="5150" y="21075"/>
                          <a:pt x="4839" y="19893"/>
                          <a:pt x="3982" y="18759"/>
                        </a:cubicBezTo>
                        <a:cubicBezTo>
                          <a:pt x="2575" y="16899"/>
                          <a:pt x="1245" y="15143"/>
                          <a:pt x="710" y="12816"/>
                        </a:cubicBezTo>
                        <a:cubicBezTo>
                          <a:pt x="197" y="10596"/>
                          <a:pt x="419" y="8270"/>
                          <a:pt x="1335" y="6264"/>
                        </a:cubicBezTo>
                        <a:cubicBezTo>
                          <a:pt x="2849" y="2952"/>
                          <a:pt x="6203" y="656"/>
                          <a:pt x="10091" y="278"/>
                        </a:cubicBezTo>
                        <a:cubicBezTo>
                          <a:pt x="10646" y="224"/>
                          <a:pt x="11174" y="197"/>
                          <a:pt x="11682" y="197"/>
                        </a:cubicBezTo>
                        <a:cubicBezTo>
                          <a:pt x="12990" y="197"/>
                          <a:pt x="14157" y="378"/>
                          <a:pt x="15271" y="749"/>
                        </a:cubicBezTo>
                        <a:cubicBezTo>
                          <a:pt x="17357" y="1445"/>
                          <a:pt x="19318" y="3280"/>
                          <a:pt x="20268" y="5422"/>
                        </a:cubicBezTo>
                        <a:cubicBezTo>
                          <a:pt x="20685" y="6365"/>
                          <a:pt x="20922" y="7372"/>
                          <a:pt x="20971" y="8414"/>
                        </a:cubicBezTo>
                        <a:lnTo>
                          <a:pt x="20973" y="8441"/>
                        </a:lnTo>
                        <a:cubicBezTo>
                          <a:pt x="20996" y="8929"/>
                          <a:pt x="21023" y="9483"/>
                          <a:pt x="20893" y="9940"/>
                        </a:cubicBezTo>
                        <a:cubicBezTo>
                          <a:pt x="20877" y="9998"/>
                          <a:pt x="20860" y="10054"/>
                          <a:pt x="20844" y="10108"/>
                        </a:cubicBezTo>
                        <a:cubicBezTo>
                          <a:pt x="20717" y="10543"/>
                          <a:pt x="20606" y="10917"/>
                          <a:pt x="20822" y="11414"/>
                        </a:cubicBezTo>
                        <a:cubicBezTo>
                          <a:pt x="20859" y="11498"/>
                          <a:pt x="20904" y="11585"/>
                          <a:pt x="20957" y="11670"/>
                        </a:cubicBezTo>
                        <a:cubicBezTo>
                          <a:pt x="21264" y="12175"/>
                          <a:pt x="21590" y="12677"/>
                          <a:pt x="21907" y="13164"/>
                        </a:cubicBezTo>
                        <a:cubicBezTo>
                          <a:pt x="22060" y="13400"/>
                          <a:pt x="22214" y="13637"/>
                          <a:pt x="22366" y="13875"/>
                        </a:cubicBezTo>
                        <a:cubicBezTo>
                          <a:pt x="22418" y="13958"/>
                          <a:pt x="22473" y="14040"/>
                          <a:pt x="22528" y="14123"/>
                        </a:cubicBezTo>
                        <a:cubicBezTo>
                          <a:pt x="22671" y="14342"/>
                          <a:pt x="22823" y="14569"/>
                          <a:pt x="22944" y="14803"/>
                        </a:cubicBezTo>
                        <a:cubicBezTo>
                          <a:pt x="23209" y="15307"/>
                          <a:pt x="23141" y="15510"/>
                          <a:pt x="22610" y="15794"/>
                        </a:cubicBezTo>
                        <a:cubicBezTo>
                          <a:pt x="22500" y="15852"/>
                          <a:pt x="22372" y="15907"/>
                          <a:pt x="22247" y="15960"/>
                        </a:cubicBezTo>
                        <a:cubicBezTo>
                          <a:pt x="21924" y="16096"/>
                          <a:pt x="21593" y="16235"/>
                          <a:pt x="21463" y="16496"/>
                        </a:cubicBezTo>
                        <a:cubicBezTo>
                          <a:pt x="21357" y="16708"/>
                          <a:pt x="21469" y="16965"/>
                          <a:pt x="21553" y="17151"/>
                        </a:cubicBezTo>
                        <a:cubicBezTo>
                          <a:pt x="21566" y="17178"/>
                          <a:pt x="21578" y="17206"/>
                          <a:pt x="21588" y="17231"/>
                        </a:cubicBezTo>
                        <a:cubicBezTo>
                          <a:pt x="21684" y="17467"/>
                          <a:pt x="21796" y="17733"/>
                          <a:pt x="21774" y="18005"/>
                        </a:cubicBezTo>
                        <a:cubicBezTo>
                          <a:pt x="21764" y="18125"/>
                          <a:pt x="21717" y="18226"/>
                          <a:pt x="21648" y="18285"/>
                        </a:cubicBezTo>
                        <a:cubicBezTo>
                          <a:pt x="21634" y="18296"/>
                          <a:pt x="21621" y="18307"/>
                          <a:pt x="21605" y="18317"/>
                        </a:cubicBezTo>
                        <a:cubicBezTo>
                          <a:pt x="21582" y="18335"/>
                          <a:pt x="21557" y="18351"/>
                          <a:pt x="21535" y="18372"/>
                        </a:cubicBezTo>
                        <a:cubicBezTo>
                          <a:pt x="21474" y="18429"/>
                          <a:pt x="21442" y="18498"/>
                          <a:pt x="21446" y="18567"/>
                        </a:cubicBezTo>
                        <a:cubicBezTo>
                          <a:pt x="21452" y="18686"/>
                          <a:pt x="21511" y="18758"/>
                          <a:pt x="21557" y="18817"/>
                        </a:cubicBezTo>
                        <a:cubicBezTo>
                          <a:pt x="21607" y="18882"/>
                          <a:pt x="21635" y="18916"/>
                          <a:pt x="21616" y="19002"/>
                        </a:cubicBezTo>
                        <a:cubicBezTo>
                          <a:pt x="21572" y="19196"/>
                          <a:pt x="21404" y="19360"/>
                          <a:pt x="21283" y="19466"/>
                        </a:cubicBezTo>
                        <a:cubicBezTo>
                          <a:pt x="20862" y="19837"/>
                          <a:pt x="20930" y="20461"/>
                          <a:pt x="20990" y="21011"/>
                        </a:cubicBezTo>
                        <a:cubicBezTo>
                          <a:pt x="21015" y="21241"/>
                          <a:pt x="21039" y="21460"/>
                          <a:pt x="21024" y="21635"/>
                        </a:cubicBezTo>
                        <a:cubicBezTo>
                          <a:pt x="20985" y="22079"/>
                          <a:pt x="20801" y="22459"/>
                          <a:pt x="20520" y="22675"/>
                        </a:cubicBezTo>
                        <a:cubicBezTo>
                          <a:pt x="20232" y="22898"/>
                          <a:pt x="19861" y="22969"/>
                          <a:pt x="19471" y="22969"/>
                        </a:cubicBezTo>
                        <a:cubicBezTo>
                          <a:pt x="19087" y="22969"/>
                          <a:pt x="18685" y="22900"/>
                          <a:pt x="18327" y="22838"/>
                        </a:cubicBezTo>
                        <a:cubicBezTo>
                          <a:pt x="18227" y="22821"/>
                          <a:pt x="18129" y="22804"/>
                          <a:pt x="18037" y="22789"/>
                        </a:cubicBezTo>
                        <a:cubicBezTo>
                          <a:pt x="17770" y="22747"/>
                          <a:pt x="17467" y="22715"/>
                          <a:pt x="17157" y="22715"/>
                        </a:cubicBezTo>
                        <a:cubicBezTo>
                          <a:pt x="16587" y="22715"/>
                          <a:pt x="15993" y="22821"/>
                          <a:pt x="15556" y="23162"/>
                        </a:cubicBezTo>
                        <a:cubicBezTo>
                          <a:pt x="15199" y="23440"/>
                          <a:pt x="14993" y="23845"/>
                          <a:pt x="14946" y="24364"/>
                        </a:cubicBezTo>
                        <a:cubicBezTo>
                          <a:pt x="14828" y="25671"/>
                          <a:pt x="14986" y="27021"/>
                          <a:pt x="15403" y="28268"/>
                        </a:cubicBezTo>
                        <a:cubicBezTo>
                          <a:pt x="15416" y="28310"/>
                          <a:pt x="15453" y="28336"/>
                          <a:pt x="15495" y="28336"/>
                        </a:cubicBezTo>
                        <a:cubicBezTo>
                          <a:pt x="15504" y="28336"/>
                          <a:pt x="15515" y="28334"/>
                          <a:pt x="15531" y="28323"/>
                        </a:cubicBezTo>
                        <a:cubicBezTo>
                          <a:pt x="15583" y="28306"/>
                          <a:pt x="15610" y="28251"/>
                          <a:pt x="15594" y="28200"/>
                        </a:cubicBezTo>
                        <a:cubicBezTo>
                          <a:pt x="15184" y="26979"/>
                          <a:pt x="15030" y="25656"/>
                          <a:pt x="15146" y="24375"/>
                        </a:cubicBezTo>
                        <a:cubicBezTo>
                          <a:pt x="15189" y="23912"/>
                          <a:pt x="15369" y="23552"/>
                          <a:pt x="15682" y="23309"/>
                        </a:cubicBezTo>
                        <a:cubicBezTo>
                          <a:pt x="16085" y="22995"/>
                          <a:pt x="16655" y="22906"/>
                          <a:pt x="17171" y="22906"/>
                        </a:cubicBezTo>
                        <a:cubicBezTo>
                          <a:pt x="17490" y="22906"/>
                          <a:pt x="17788" y="22940"/>
                          <a:pt x="18013" y="22975"/>
                        </a:cubicBezTo>
                        <a:cubicBezTo>
                          <a:pt x="18105" y="22989"/>
                          <a:pt x="18201" y="23007"/>
                          <a:pt x="18299" y="23023"/>
                        </a:cubicBezTo>
                        <a:cubicBezTo>
                          <a:pt x="18667" y="23087"/>
                          <a:pt x="19078" y="23157"/>
                          <a:pt x="19478" y="23157"/>
                        </a:cubicBezTo>
                        <a:cubicBezTo>
                          <a:pt x="19903" y="23157"/>
                          <a:pt x="20315" y="23077"/>
                          <a:pt x="20645" y="22822"/>
                        </a:cubicBezTo>
                        <a:cubicBezTo>
                          <a:pt x="20969" y="22570"/>
                          <a:pt x="21180" y="22142"/>
                          <a:pt x="21223" y="21644"/>
                        </a:cubicBezTo>
                        <a:cubicBezTo>
                          <a:pt x="21240" y="21449"/>
                          <a:pt x="21216" y="21224"/>
                          <a:pt x="21189" y="20982"/>
                        </a:cubicBezTo>
                        <a:cubicBezTo>
                          <a:pt x="21132" y="20454"/>
                          <a:pt x="21073" y="19908"/>
                          <a:pt x="21418" y="19606"/>
                        </a:cubicBezTo>
                        <a:cubicBezTo>
                          <a:pt x="21558" y="19481"/>
                          <a:pt x="21754" y="19285"/>
                          <a:pt x="21810" y="19038"/>
                        </a:cubicBezTo>
                        <a:cubicBezTo>
                          <a:pt x="21851" y="18861"/>
                          <a:pt x="21771" y="18761"/>
                          <a:pt x="21714" y="18688"/>
                        </a:cubicBezTo>
                        <a:cubicBezTo>
                          <a:pt x="21671" y="18635"/>
                          <a:pt x="21646" y="18602"/>
                          <a:pt x="21644" y="18550"/>
                        </a:cubicBezTo>
                        <a:cubicBezTo>
                          <a:pt x="21644" y="18543"/>
                          <a:pt x="21650" y="18526"/>
                          <a:pt x="21671" y="18509"/>
                        </a:cubicBezTo>
                        <a:cubicBezTo>
                          <a:pt x="21687" y="18495"/>
                          <a:pt x="21704" y="18483"/>
                          <a:pt x="21721" y="18471"/>
                        </a:cubicBezTo>
                        <a:cubicBezTo>
                          <a:pt x="21741" y="18456"/>
                          <a:pt x="21759" y="18444"/>
                          <a:pt x="21776" y="18429"/>
                        </a:cubicBezTo>
                        <a:cubicBezTo>
                          <a:pt x="21889" y="18336"/>
                          <a:pt x="21958" y="18189"/>
                          <a:pt x="21973" y="18016"/>
                        </a:cubicBezTo>
                        <a:cubicBezTo>
                          <a:pt x="22000" y="17697"/>
                          <a:pt x="21874" y="17393"/>
                          <a:pt x="21772" y="17150"/>
                        </a:cubicBezTo>
                        <a:cubicBezTo>
                          <a:pt x="21761" y="17124"/>
                          <a:pt x="21749" y="17096"/>
                          <a:pt x="21736" y="17067"/>
                        </a:cubicBezTo>
                        <a:cubicBezTo>
                          <a:pt x="21664" y="16908"/>
                          <a:pt x="21577" y="16708"/>
                          <a:pt x="21640" y="16579"/>
                        </a:cubicBezTo>
                        <a:cubicBezTo>
                          <a:pt x="21739" y="16382"/>
                          <a:pt x="22037" y="16257"/>
                          <a:pt x="22326" y="16135"/>
                        </a:cubicBezTo>
                        <a:cubicBezTo>
                          <a:pt x="22455" y="16082"/>
                          <a:pt x="22588" y="16026"/>
                          <a:pt x="22706" y="15962"/>
                        </a:cubicBezTo>
                        <a:cubicBezTo>
                          <a:pt x="23324" y="15632"/>
                          <a:pt x="23434" y="15304"/>
                          <a:pt x="23121" y="14710"/>
                        </a:cubicBezTo>
                        <a:cubicBezTo>
                          <a:pt x="22995" y="14467"/>
                          <a:pt x="22843" y="14237"/>
                          <a:pt x="22695" y="14013"/>
                        </a:cubicBezTo>
                        <a:cubicBezTo>
                          <a:pt x="22642" y="13932"/>
                          <a:pt x="22588" y="13850"/>
                          <a:pt x="22534" y="13767"/>
                        </a:cubicBezTo>
                        <a:cubicBezTo>
                          <a:pt x="22383" y="13530"/>
                          <a:pt x="22227" y="13294"/>
                          <a:pt x="22074" y="13056"/>
                        </a:cubicBezTo>
                        <a:cubicBezTo>
                          <a:pt x="21759" y="12571"/>
                          <a:pt x="21432" y="12068"/>
                          <a:pt x="21127" y="11567"/>
                        </a:cubicBezTo>
                        <a:cubicBezTo>
                          <a:pt x="21080" y="11490"/>
                          <a:pt x="21039" y="11410"/>
                          <a:pt x="21004" y="11334"/>
                        </a:cubicBezTo>
                        <a:cubicBezTo>
                          <a:pt x="20817" y="10903"/>
                          <a:pt x="20913" y="10576"/>
                          <a:pt x="21035" y="10162"/>
                        </a:cubicBezTo>
                        <a:cubicBezTo>
                          <a:pt x="21051" y="10105"/>
                          <a:pt x="21068" y="10049"/>
                          <a:pt x="21084" y="9990"/>
                        </a:cubicBezTo>
                        <a:cubicBezTo>
                          <a:pt x="21221" y="9504"/>
                          <a:pt x="21195" y="8934"/>
                          <a:pt x="21171" y="8430"/>
                        </a:cubicBezTo>
                        <a:lnTo>
                          <a:pt x="21169" y="8403"/>
                        </a:lnTo>
                        <a:cubicBezTo>
                          <a:pt x="21118" y="7338"/>
                          <a:pt x="20877" y="6307"/>
                          <a:pt x="20449" y="5343"/>
                        </a:cubicBezTo>
                        <a:cubicBezTo>
                          <a:pt x="19478" y="3150"/>
                          <a:pt x="17471" y="1275"/>
                          <a:pt x="15336" y="563"/>
                        </a:cubicBezTo>
                        <a:cubicBezTo>
                          <a:pt x="14202" y="185"/>
                          <a:pt x="13016" y="0"/>
                          <a:pt x="1168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543" name="Google Shape;543;p11"/>
              <p:cNvSpPr/>
              <p:nvPr/>
            </p:nvSpPr>
            <p:spPr>
              <a:xfrm>
                <a:off x="7981544" y="3891242"/>
                <a:ext cx="473700" cy="473700"/>
              </a:xfrm>
              <a:prstGeom prst="mathPlus">
                <a:avLst>
                  <a:gd fmla="val 23520" name="adj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1"/>
              <p:cNvSpPr/>
              <p:nvPr/>
            </p:nvSpPr>
            <p:spPr>
              <a:xfrm>
                <a:off x="7962750" y="3867750"/>
                <a:ext cx="473700" cy="473700"/>
              </a:xfrm>
              <a:prstGeom prst="mathPlus">
                <a:avLst>
                  <a:gd fmla="val 23520" name="adj1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5" name="Google Shape;545;p11"/>
            <p:cNvSpPr/>
            <p:nvPr/>
          </p:nvSpPr>
          <p:spPr>
            <a:xfrm>
              <a:off x="0" y="0"/>
              <a:ext cx="7786425" cy="3617675"/>
            </a:xfrm>
            <a:custGeom>
              <a:rect b="b" l="l" r="r" t="t"/>
              <a:pathLst>
                <a:path extrusionOk="0" h="144707" w="311457">
                  <a:moveTo>
                    <a:pt x="322777" y="194472"/>
                  </a:moveTo>
                  <a:lnTo>
                    <a:pt x="11340" y="194472"/>
                  </a:lnTo>
                  <a:lnTo>
                    <a:pt x="11320" y="49972"/>
                  </a:lnTo>
                  <a:lnTo>
                    <a:pt x="22501" y="497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546" name="Google Shape;546;p11"/>
          <p:cNvSpPr txBox="1"/>
          <p:nvPr>
            <p:ph hasCustomPrompt="1" type="title"/>
          </p:nvPr>
        </p:nvSpPr>
        <p:spPr>
          <a:xfrm>
            <a:off x="2021550" y="1291175"/>
            <a:ext cx="5100900" cy="14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47" name="Google Shape;547;p11"/>
          <p:cNvSpPr txBox="1"/>
          <p:nvPr>
            <p:ph idx="1" type="subTitle"/>
          </p:nvPr>
        </p:nvSpPr>
        <p:spPr>
          <a:xfrm>
            <a:off x="2021550" y="3056375"/>
            <a:ext cx="51009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13"/>
          <p:cNvGrpSpPr/>
          <p:nvPr/>
        </p:nvGrpSpPr>
        <p:grpSpPr>
          <a:xfrm rot="83">
            <a:off x="-903853" y="-851397"/>
            <a:ext cx="2081065" cy="2941093"/>
            <a:chOff x="2973575" y="1544250"/>
            <a:chExt cx="250900" cy="354575"/>
          </a:xfrm>
        </p:grpSpPr>
        <p:sp>
          <p:nvSpPr>
            <p:cNvPr id="551" name="Google Shape;551;p13"/>
            <p:cNvSpPr/>
            <p:nvPr/>
          </p:nvSpPr>
          <p:spPr>
            <a:xfrm>
              <a:off x="2973575" y="1719250"/>
              <a:ext cx="32575" cy="5325"/>
            </a:xfrm>
            <a:custGeom>
              <a:rect b="b" l="l" r="r" t="t"/>
              <a:pathLst>
                <a:path extrusionOk="0" h="213" w="1303">
                  <a:moveTo>
                    <a:pt x="3" y="1"/>
                  </a:moveTo>
                  <a:lnTo>
                    <a:pt x="3" y="92"/>
                  </a:lnTo>
                  <a:cubicBezTo>
                    <a:pt x="3" y="131"/>
                    <a:pt x="3" y="173"/>
                    <a:pt x="1" y="212"/>
                  </a:cubicBezTo>
                  <a:lnTo>
                    <a:pt x="1197" y="212"/>
                  </a:lnTo>
                  <a:cubicBezTo>
                    <a:pt x="1255" y="212"/>
                    <a:pt x="1303" y="165"/>
                    <a:pt x="1303" y="107"/>
                  </a:cubicBezTo>
                  <a:cubicBezTo>
                    <a:pt x="1303" y="49"/>
                    <a:pt x="1256" y="1"/>
                    <a:pt x="1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3025650" y="1545000"/>
              <a:ext cx="90700" cy="129150"/>
            </a:xfrm>
            <a:custGeom>
              <a:rect b="b" l="l" r="r" t="t"/>
              <a:pathLst>
                <a:path extrusionOk="0" h="5166" w="3628">
                  <a:moveTo>
                    <a:pt x="3417" y="0"/>
                  </a:moveTo>
                  <a:lnTo>
                    <a:pt x="3417" y="2278"/>
                  </a:lnTo>
                  <a:cubicBezTo>
                    <a:pt x="3417" y="2673"/>
                    <a:pt x="3131" y="3015"/>
                    <a:pt x="2737" y="3092"/>
                  </a:cubicBezTo>
                  <a:cubicBezTo>
                    <a:pt x="1609" y="3315"/>
                    <a:pt x="622" y="4013"/>
                    <a:pt x="32" y="5006"/>
                  </a:cubicBezTo>
                  <a:cubicBezTo>
                    <a:pt x="1" y="5056"/>
                    <a:pt x="17" y="5121"/>
                    <a:pt x="68" y="5150"/>
                  </a:cubicBezTo>
                  <a:cubicBezTo>
                    <a:pt x="84" y="5160"/>
                    <a:pt x="104" y="5165"/>
                    <a:pt x="121" y="5165"/>
                  </a:cubicBezTo>
                  <a:cubicBezTo>
                    <a:pt x="158" y="5165"/>
                    <a:pt x="193" y="5148"/>
                    <a:pt x="213" y="5114"/>
                  </a:cubicBezTo>
                  <a:cubicBezTo>
                    <a:pt x="773" y="4170"/>
                    <a:pt x="1707" y="3509"/>
                    <a:pt x="2778" y="3300"/>
                  </a:cubicBezTo>
                  <a:cubicBezTo>
                    <a:pt x="3272" y="3203"/>
                    <a:pt x="3628" y="2773"/>
                    <a:pt x="3628" y="2278"/>
                  </a:cubicBezTo>
                  <a:lnTo>
                    <a:pt x="3628" y="35"/>
                  </a:lnTo>
                  <a:cubicBezTo>
                    <a:pt x="3559" y="21"/>
                    <a:pt x="3488" y="10"/>
                    <a:pt x="3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3012250" y="1682400"/>
              <a:ext cx="27175" cy="103750"/>
            </a:xfrm>
            <a:custGeom>
              <a:rect b="b" l="l" r="r" t="t"/>
              <a:pathLst>
                <a:path extrusionOk="0" h="4150" w="1087">
                  <a:moveTo>
                    <a:pt x="391" y="0"/>
                  </a:moveTo>
                  <a:cubicBezTo>
                    <a:pt x="349" y="0"/>
                    <a:pt x="310" y="26"/>
                    <a:pt x="293" y="67"/>
                  </a:cubicBezTo>
                  <a:cubicBezTo>
                    <a:pt x="99" y="548"/>
                    <a:pt x="0" y="1058"/>
                    <a:pt x="0" y="1581"/>
                  </a:cubicBezTo>
                  <a:cubicBezTo>
                    <a:pt x="0" y="2510"/>
                    <a:pt x="307" y="3385"/>
                    <a:pt x="886" y="4110"/>
                  </a:cubicBezTo>
                  <a:cubicBezTo>
                    <a:pt x="905" y="4135"/>
                    <a:pt x="937" y="4150"/>
                    <a:pt x="968" y="4150"/>
                  </a:cubicBezTo>
                  <a:cubicBezTo>
                    <a:pt x="991" y="4150"/>
                    <a:pt x="1014" y="4143"/>
                    <a:pt x="1034" y="4127"/>
                  </a:cubicBezTo>
                  <a:cubicBezTo>
                    <a:pt x="1079" y="4091"/>
                    <a:pt x="1086" y="4024"/>
                    <a:pt x="1050" y="3979"/>
                  </a:cubicBezTo>
                  <a:cubicBezTo>
                    <a:pt x="502" y="3291"/>
                    <a:pt x="211" y="2462"/>
                    <a:pt x="211" y="1581"/>
                  </a:cubicBezTo>
                  <a:cubicBezTo>
                    <a:pt x="211" y="1084"/>
                    <a:pt x="304" y="602"/>
                    <a:pt x="487" y="145"/>
                  </a:cubicBezTo>
                  <a:cubicBezTo>
                    <a:pt x="509" y="92"/>
                    <a:pt x="483" y="30"/>
                    <a:pt x="430" y="8"/>
                  </a:cubicBezTo>
                  <a:cubicBezTo>
                    <a:pt x="417" y="3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3045775" y="1793725"/>
              <a:ext cx="70650" cy="104325"/>
            </a:xfrm>
            <a:custGeom>
              <a:rect b="b" l="l" r="r" t="t"/>
              <a:pathLst>
                <a:path extrusionOk="0" h="4173" w="2826">
                  <a:moveTo>
                    <a:pt x="119" y="1"/>
                  </a:moveTo>
                  <a:cubicBezTo>
                    <a:pt x="90" y="1"/>
                    <a:pt x="61" y="13"/>
                    <a:pt x="39" y="37"/>
                  </a:cubicBezTo>
                  <a:cubicBezTo>
                    <a:pt x="1" y="81"/>
                    <a:pt x="5" y="146"/>
                    <a:pt x="49" y="186"/>
                  </a:cubicBezTo>
                  <a:cubicBezTo>
                    <a:pt x="606" y="674"/>
                    <a:pt x="1286" y="999"/>
                    <a:pt x="2014" y="1127"/>
                  </a:cubicBezTo>
                  <a:cubicBezTo>
                    <a:pt x="2361" y="1187"/>
                    <a:pt x="2614" y="1490"/>
                    <a:pt x="2614" y="1847"/>
                  </a:cubicBezTo>
                  <a:lnTo>
                    <a:pt x="2614" y="4173"/>
                  </a:lnTo>
                  <a:cubicBezTo>
                    <a:pt x="2684" y="4164"/>
                    <a:pt x="2755" y="4152"/>
                    <a:pt x="2825" y="4139"/>
                  </a:cubicBezTo>
                  <a:lnTo>
                    <a:pt x="2825" y="1847"/>
                  </a:lnTo>
                  <a:cubicBezTo>
                    <a:pt x="2825" y="1387"/>
                    <a:pt x="2498" y="996"/>
                    <a:pt x="2051" y="919"/>
                  </a:cubicBezTo>
                  <a:cubicBezTo>
                    <a:pt x="1362" y="798"/>
                    <a:pt x="718" y="490"/>
                    <a:pt x="188" y="27"/>
                  </a:cubicBezTo>
                  <a:cubicBezTo>
                    <a:pt x="168" y="9"/>
                    <a:pt x="144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3107325" y="1606525"/>
              <a:ext cx="22725" cy="30350"/>
            </a:xfrm>
            <a:custGeom>
              <a:rect b="b" l="l" r="r" t="t"/>
              <a:pathLst>
                <a:path extrusionOk="0" h="1214" w="909">
                  <a:moveTo>
                    <a:pt x="796" y="1"/>
                  </a:moveTo>
                  <a:cubicBezTo>
                    <a:pt x="743" y="1"/>
                    <a:pt x="699" y="39"/>
                    <a:pt x="692" y="92"/>
                  </a:cubicBezTo>
                  <a:cubicBezTo>
                    <a:pt x="638" y="478"/>
                    <a:pt x="406" y="824"/>
                    <a:pt x="68" y="1016"/>
                  </a:cubicBezTo>
                  <a:cubicBezTo>
                    <a:pt x="18" y="1046"/>
                    <a:pt x="0" y="1109"/>
                    <a:pt x="29" y="1161"/>
                  </a:cubicBezTo>
                  <a:cubicBezTo>
                    <a:pt x="47" y="1195"/>
                    <a:pt x="84" y="1214"/>
                    <a:pt x="121" y="1214"/>
                  </a:cubicBezTo>
                  <a:cubicBezTo>
                    <a:pt x="138" y="1214"/>
                    <a:pt x="156" y="1210"/>
                    <a:pt x="172" y="1201"/>
                  </a:cubicBezTo>
                  <a:cubicBezTo>
                    <a:pt x="565" y="977"/>
                    <a:pt x="837" y="572"/>
                    <a:pt x="901" y="121"/>
                  </a:cubicBezTo>
                  <a:cubicBezTo>
                    <a:pt x="908" y="64"/>
                    <a:pt x="869" y="10"/>
                    <a:pt x="812" y="2"/>
                  </a:cubicBezTo>
                  <a:cubicBezTo>
                    <a:pt x="806" y="1"/>
                    <a:pt x="801" y="1"/>
                    <a:pt x="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3"/>
            <p:cNvSpPr/>
            <p:nvPr/>
          </p:nvSpPr>
          <p:spPr>
            <a:xfrm>
              <a:off x="3124950" y="1547975"/>
              <a:ext cx="5325" cy="49600"/>
            </a:xfrm>
            <a:custGeom>
              <a:rect b="b" l="l" r="r" t="t"/>
              <a:pathLst>
                <a:path extrusionOk="0" h="1984" w="213">
                  <a:moveTo>
                    <a:pt x="0" y="1"/>
                  </a:moveTo>
                  <a:lnTo>
                    <a:pt x="0" y="1878"/>
                  </a:lnTo>
                  <a:cubicBezTo>
                    <a:pt x="0" y="1937"/>
                    <a:pt x="48" y="1984"/>
                    <a:pt x="107" y="1984"/>
                  </a:cubicBezTo>
                  <a:cubicBezTo>
                    <a:pt x="164" y="1984"/>
                    <a:pt x="212" y="1937"/>
                    <a:pt x="212" y="1878"/>
                  </a:cubicBezTo>
                  <a:lnTo>
                    <a:pt x="212" y="70"/>
                  </a:lnTo>
                  <a:cubicBezTo>
                    <a:pt x="142" y="45"/>
                    <a:pt x="72" y="2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3"/>
            <p:cNvSpPr/>
            <p:nvPr/>
          </p:nvSpPr>
          <p:spPr>
            <a:xfrm>
              <a:off x="3085425" y="1800450"/>
              <a:ext cx="44850" cy="94600"/>
            </a:xfrm>
            <a:custGeom>
              <a:rect b="b" l="l" r="r" t="t"/>
              <a:pathLst>
                <a:path extrusionOk="0" h="3784" w="1794">
                  <a:moveTo>
                    <a:pt x="118" y="0"/>
                  </a:moveTo>
                  <a:cubicBezTo>
                    <a:pt x="73" y="0"/>
                    <a:pt x="31" y="29"/>
                    <a:pt x="17" y="75"/>
                  </a:cubicBezTo>
                  <a:cubicBezTo>
                    <a:pt x="1" y="131"/>
                    <a:pt x="32" y="190"/>
                    <a:pt x="88" y="206"/>
                  </a:cubicBezTo>
                  <a:cubicBezTo>
                    <a:pt x="230" y="250"/>
                    <a:pt x="378" y="284"/>
                    <a:pt x="528" y="310"/>
                  </a:cubicBezTo>
                  <a:cubicBezTo>
                    <a:pt x="1139" y="411"/>
                    <a:pt x="1581" y="937"/>
                    <a:pt x="1581" y="1561"/>
                  </a:cubicBezTo>
                  <a:lnTo>
                    <a:pt x="1581" y="3783"/>
                  </a:lnTo>
                  <a:cubicBezTo>
                    <a:pt x="1652" y="3763"/>
                    <a:pt x="1723" y="3739"/>
                    <a:pt x="1793" y="3715"/>
                  </a:cubicBezTo>
                  <a:lnTo>
                    <a:pt x="1793" y="1561"/>
                  </a:lnTo>
                  <a:cubicBezTo>
                    <a:pt x="1793" y="835"/>
                    <a:pt x="1274" y="221"/>
                    <a:pt x="564" y="102"/>
                  </a:cubicBezTo>
                  <a:cubicBezTo>
                    <a:pt x="422" y="79"/>
                    <a:pt x="284" y="46"/>
                    <a:pt x="149" y="5"/>
                  </a:cubicBezTo>
                  <a:cubicBezTo>
                    <a:pt x="139" y="2"/>
                    <a:pt x="128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3026075" y="1636575"/>
              <a:ext cx="70700" cy="163450"/>
            </a:xfrm>
            <a:custGeom>
              <a:rect b="b" l="l" r="r" t="t"/>
              <a:pathLst>
                <a:path extrusionOk="0" h="6538" w="2828">
                  <a:moveTo>
                    <a:pt x="2712" y="1"/>
                  </a:moveTo>
                  <a:cubicBezTo>
                    <a:pt x="2704" y="1"/>
                    <a:pt x="2696" y="2"/>
                    <a:pt x="2687" y="4"/>
                  </a:cubicBezTo>
                  <a:cubicBezTo>
                    <a:pt x="2381" y="75"/>
                    <a:pt x="2091" y="189"/>
                    <a:pt x="1800" y="352"/>
                  </a:cubicBezTo>
                  <a:cubicBezTo>
                    <a:pt x="690" y="974"/>
                    <a:pt x="0" y="2146"/>
                    <a:pt x="0" y="3415"/>
                  </a:cubicBezTo>
                  <a:cubicBezTo>
                    <a:pt x="1" y="4579"/>
                    <a:pt x="579" y="5665"/>
                    <a:pt x="1548" y="6321"/>
                  </a:cubicBezTo>
                  <a:cubicBezTo>
                    <a:pt x="1661" y="6397"/>
                    <a:pt x="1777" y="6465"/>
                    <a:pt x="1891" y="6526"/>
                  </a:cubicBezTo>
                  <a:cubicBezTo>
                    <a:pt x="1907" y="6534"/>
                    <a:pt x="1924" y="6538"/>
                    <a:pt x="1941" y="6538"/>
                  </a:cubicBezTo>
                  <a:cubicBezTo>
                    <a:pt x="1979" y="6538"/>
                    <a:pt x="2014" y="6517"/>
                    <a:pt x="2034" y="6482"/>
                  </a:cubicBezTo>
                  <a:cubicBezTo>
                    <a:pt x="2061" y="6429"/>
                    <a:pt x="2040" y="6367"/>
                    <a:pt x="1990" y="6339"/>
                  </a:cubicBezTo>
                  <a:cubicBezTo>
                    <a:pt x="1881" y="6283"/>
                    <a:pt x="1773" y="6217"/>
                    <a:pt x="1666" y="6145"/>
                  </a:cubicBezTo>
                  <a:cubicBezTo>
                    <a:pt x="756" y="5529"/>
                    <a:pt x="212" y="4508"/>
                    <a:pt x="212" y="3412"/>
                  </a:cubicBezTo>
                  <a:cubicBezTo>
                    <a:pt x="212" y="2221"/>
                    <a:pt x="860" y="1117"/>
                    <a:pt x="1903" y="535"/>
                  </a:cubicBezTo>
                  <a:cubicBezTo>
                    <a:pt x="2177" y="381"/>
                    <a:pt x="2449" y="274"/>
                    <a:pt x="2736" y="208"/>
                  </a:cubicBezTo>
                  <a:cubicBezTo>
                    <a:pt x="2792" y="195"/>
                    <a:pt x="2828" y="138"/>
                    <a:pt x="2814" y="82"/>
                  </a:cubicBezTo>
                  <a:cubicBezTo>
                    <a:pt x="2802" y="34"/>
                    <a:pt x="275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3039325" y="1552900"/>
              <a:ext cx="104125" cy="337250"/>
            </a:xfrm>
            <a:custGeom>
              <a:rect b="b" l="l" r="r" t="t"/>
              <a:pathLst>
                <a:path extrusionOk="0" h="13490" w="4165">
                  <a:moveTo>
                    <a:pt x="3954" y="0"/>
                  </a:moveTo>
                  <a:lnTo>
                    <a:pt x="3954" y="2056"/>
                  </a:lnTo>
                  <a:cubicBezTo>
                    <a:pt x="3954" y="2940"/>
                    <a:pt x="3329" y="3686"/>
                    <a:pt x="2466" y="3827"/>
                  </a:cubicBezTo>
                  <a:cubicBezTo>
                    <a:pt x="2140" y="3880"/>
                    <a:pt x="1833" y="3988"/>
                    <a:pt x="1530" y="4158"/>
                  </a:cubicBezTo>
                  <a:cubicBezTo>
                    <a:pt x="585" y="4686"/>
                    <a:pt x="0" y="5683"/>
                    <a:pt x="0" y="6761"/>
                  </a:cubicBezTo>
                  <a:cubicBezTo>
                    <a:pt x="0" y="7750"/>
                    <a:pt x="491" y="8673"/>
                    <a:pt x="1314" y="9230"/>
                  </a:cubicBezTo>
                  <a:cubicBezTo>
                    <a:pt x="1674" y="9472"/>
                    <a:pt x="2048" y="9625"/>
                    <a:pt x="2459" y="9692"/>
                  </a:cubicBezTo>
                  <a:cubicBezTo>
                    <a:pt x="3326" y="9835"/>
                    <a:pt x="3954" y="10580"/>
                    <a:pt x="3954" y="11463"/>
                  </a:cubicBezTo>
                  <a:lnTo>
                    <a:pt x="3954" y="13490"/>
                  </a:lnTo>
                  <a:cubicBezTo>
                    <a:pt x="4023" y="13458"/>
                    <a:pt x="4094" y="13422"/>
                    <a:pt x="4165" y="13387"/>
                  </a:cubicBezTo>
                  <a:lnTo>
                    <a:pt x="4165" y="11463"/>
                  </a:lnTo>
                  <a:cubicBezTo>
                    <a:pt x="4164" y="10477"/>
                    <a:pt x="3462" y="9645"/>
                    <a:pt x="2493" y="9484"/>
                  </a:cubicBezTo>
                  <a:cubicBezTo>
                    <a:pt x="2113" y="9422"/>
                    <a:pt x="1765" y="9281"/>
                    <a:pt x="1432" y="9056"/>
                  </a:cubicBezTo>
                  <a:cubicBezTo>
                    <a:pt x="667" y="8537"/>
                    <a:pt x="210" y="7680"/>
                    <a:pt x="210" y="6761"/>
                  </a:cubicBezTo>
                  <a:cubicBezTo>
                    <a:pt x="210" y="5760"/>
                    <a:pt x="755" y="4833"/>
                    <a:pt x="1632" y="4343"/>
                  </a:cubicBezTo>
                  <a:cubicBezTo>
                    <a:pt x="1915" y="4185"/>
                    <a:pt x="2199" y="4083"/>
                    <a:pt x="2501" y="4033"/>
                  </a:cubicBezTo>
                  <a:cubicBezTo>
                    <a:pt x="3464" y="3876"/>
                    <a:pt x="4165" y="3044"/>
                    <a:pt x="4165" y="2056"/>
                  </a:cubicBezTo>
                  <a:lnTo>
                    <a:pt x="4165" y="103"/>
                  </a:lnTo>
                  <a:cubicBezTo>
                    <a:pt x="4094" y="66"/>
                    <a:pt x="4025" y="32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3052475" y="1700375"/>
              <a:ext cx="89025" cy="101275"/>
            </a:xfrm>
            <a:custGeom>
              <a:rect b="b" l="l" r="r" t="t"/>
              <a:pathLst>
                <a:path extrusionOk="0" h="4051" w="3561">
                  <a:moveTo>
                    <a:pt x="232" y="0"/>
                  </a:moveTo>
                  <a:cubicBezTo>
                    <a:pt x="188" y="0"/>
                    <a:pt x="147" y="29"/>
                    <a:pt x="132" y="72"/>
                  </a:cubicBezTo>
                  <a:cubicBezTo>
                    <a:pt x="44" y="327"/>
                    <a:pt x="1" y="593"/>
                    <a:pt x="1" y="863"/>
                  </a:cubicBezTo>
                  <a:cubicBezTo>
                    <a:pt x="1" y="1677"/>
                    <a:pt x="404" y="2437"/>
                    <a:pt x="1083" y="2897"/>
                  </a:cubicBezTo>
                  <a:cubicBezTo>
                    <a:pt x="1378" y="3095"/>
                    <a:pt x="1684" y="3220"/>
                    <a:pt x="2020" y="3275"/>
                  </a:cubicBezTo>
                  <a:cubicBezTo>
                    <a:pt x="2540" y="3361"/>
                    <a:pt x="3018" y="3623"/>
                    <a:pt x="3366" y="4015"/>
                  </a:cubicBezTo>
                  <a:cubicBezTo>
                    <a:pt x="3386" y="4038"/>
                    <a:pt x="3415" y="4050"/>
                    <a:pt x="3445" y="4050"/>
                  </a:cubicBezTo>
                  <a:cubicBezTo>
                    <a:pt x="3469" y="4050"/>
                    <a:pt x="3494" y="4043"/>
                    <a:pt x="3514" y="4024"/>
                  </a:cubicBezTo>
                  <a:cubicBezTo>
                    <a:pt x="3557" y="3986"/>
                    <a:pt x="3561" y="3919"/>
                    <a:pt x="3522" y="3875"/>
                  </a:cubicBezTo>
                  <a:cubicBezTo>
                    <a:pt x="3141" y="3448"/>
                    <a:pt x="2620" y="3162"/>
                    <a:pt x="2053" y="3068"/>
                  </a:cubicBezTo>
                  <a:cubicBezTo>
                    <a:pt x="1748" y="3017"/>
                    <a:pt x="1470" y="2904"/>
                    <a:pt x="1199" y="2722"/>
                  </a:cubicBezTo>
                  <a:cubicBezTo>
                    <a:pt x="580" y="2302"/>
                    <a:pt x="209" y="1608"/>
                    <a:pt x="209" y="863"/>
                  </a:cubicBezTo>
                  <a:cubicBezTo>
                    <a:pt x="209" y="616"/>
                    <a:pt x="249" y="374"/>
                    <a:pt x="330" y="140"/>
                  </a:cubicBezTo>
                  <a:cubicBezTo>
                    <a:pt x="349" y="84"/>
                    <a:pt x="321" y="24"/>
                    <a:pt x="266" y="6"/>
                  </a:cubicBezTo>
                  <a:cubicBezTo>
                    <a:pt x="255" y="2"/>
                    <a:pt x="243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3145650" y="1811900"/>
              <a:ext cx="10975" cy="71125"/>
            </a:xfrm>
            <a:custGeom>
              <a:rect b="b" l="l" r="r" t="t"/>
              <a:pathLst>
                <a:path extrusionOk="0" h="2845" w="439">
                  <a:moveTo>
                    <a:pt x="121" y="1"/>
                  </a:moveTo>
                  <a:cubicBezTo>
                    <a:pt x="106" y="1"/>
                    <a:pt x="92" y="4"/>
                    <a:pt x="77" y="11"/>
                  </a:cubicBezTo>
                  <a:cubicBezTo>
                    <a:pt x="25" y="34"/>
                    <a:pt x="0" y="97"/>
                    <a:pt x="25" y="150"/>
                  </a:cubicBezTo>
                  <a:cubicBezTo>
                    <a:pt x="158" y="450"/>
                    <a:pt x="228" y="772"/>
                    <a:pt x="228" y="1104"/>
                  </a:cubicBezTo>
                  <a:lnTo>
                    <a:pt x="228" y="2845"/>
                  </a:lnTo>
                  <a:cubicBezTo>
                    <a:pt x="299" y="2801"/>
                    <a:pt x="368" y="2753"/>
                    <a:pt x="438" y="2704"/>
                  </a:cubicBezTo>
                  <a:lnTo>
                    <a:pt x="438" y="1104"/>
                  </a:lnTo>
                  <a:cubicBezTo>
                    <a:pt x="438" y="741"/>
                    <a:pt x="365" y="391"/>
                    <a:pt x="218" y="64"/>
                  </a:cubicBezTo>
                  <a:cubicBezTo>
                    <a:pt x="201" y="25"/>
                    <a:pt x="162" y="1"/>
                    <a:pt x="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3144325" y="1560050"/>
              <a:ext cx="12275" cy="74700"/>
            </a:xfrm>
            <a:custGeom>
              <a:rect b="b" l="l" r="r" t="t"/>
              <a:pathLst>
                <a:path extrusionOk="0" h="2988" w="491">
                  <a:moveTo>
                    <a:pt x="278" y="1"/>
                  </a:moveTo>
                  <a:lnTo>
                    <a:pt x="278" y="1770"/>
                  </a:lnTo>
                  <a:cubicBezTo>
                    <a:pt x="278" y="2139"/>
                    <a:pt x="191" y="2508"/>
                    <a:pt x="25" y="2834"/>
                  </a:cubicBezTo>
                  <a:cubicBezTo>
                    <a:pt x="1" y="2885"/>
                    <a:pt x="21" y="2950"/>
                    <a:pt x="73" y="2976"/>
                  </a:cubicBezTo>
                  <a:cubicBezTo>
                    <a:pt x="88" y="2984"/>
                    <a:pt x="104" y="2987"/>
                    <a:pt x="120" y="2987"/>
                  </a:cubicBezTo>
                  <a:cubicBezTo>
                    <a:pt x="159" y="2987"/>
                    <a:pt x="196" y="2966"/>
                    <a:pt x="215" y="2929"/>
                  </a:cubicBezTo>
                  <a:cubicBezTo>
                    <a:pt x="396" y="2574"/>
                    <a:pt x="490" y="2173"/>
                    <a:pt x="490" y="1770"/>
                  </a:cubicBezTo>
                  <a:lnTo>
                    <a:pt x="490" y="141"/>
                  </a:lnTo>
                  <a:cubicBezTo>
                    <a:pt x="420" y="92"/>
                    <a:pt x="350" y="44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3061750" y="1639150"/>
              <a:ext cx="82400" cy="53225"/>
            </a:xfrm>
            <a:custGeom>
              <a:rect b="b" l="l" r="r" t="t"/>
              <a:pathLst>
                <a:path extrusionOk="0" h="2129" w="3296">
                  <a:moveTo>
                    <a:pt x="3177" y="0"/>
                  </a:moveTo>
                  <a:cubicBezTo>
                    <a:pt x="3145" y="0"/>
                    <a:pt x="3114" y="15"/>
                    <a:pt x="3093" y="41"/>
                  </a:cubicBezTo>
                  <a:cubicBezTo>
                    <a:pt x="2739" y="500"/>
                    <a:pt x="2227" y="803"/>
                    <a:pt x="1652" y="897"/>
                  </a:cubicBezTo>
                  <a:cubicBezTo>
                    <a:pt x="1388" y="941"/>
                    <a:pt x="1139" y="1029"/>
                    <a:pt x="888" y="1169"/>
                  </a:cubicBezTo>
                  <a:cubicBezTo>
                    <a:pt x="543" y="1361"/>
                    <a:pt x="247" y="1636"/>
                    <a:pt x="32" y="1964"/>
                  </a:cubicBezTo>
                  <a:cubicBezTo>
                    <a:pt x="0" y="2013"/>
                    <a:pt x="13" y="2078"/>
                    <a:pt x="62" y="2111"/>
                  </a:cubicBezTo>
                  <a:cubicBezTo>
                    <a:pt x="80" y="2123"/>
                    <a:pt x="100" y="2129"/>
                    <a:pt x="120" y="2129"/>
                  </a:cubicBezTo>
                  <a:cubicBezTo>
                    <a:pt x="154" y="2129"/>
                    <a:pt x="188" y="2112"/>
                    <a:pt x="208" y="2080"/>
                  </a:cubicBezTo>
                  <a:cubicBezTo>
                    <a:pt x="408" y="1780"/>
                    <a:pt x="678" y="1529"/>
                    <a:pt x="992" y="1353"/>
                  </a:cubicBezTo>
                  <a:cubicBezTo>
                    <a:pt x="1220" y="1225"/>
                    <a:pt x="1447" y="1145"/>
                    <a:pt x="1687" y="1104"/>
                  </a:cubicBezTo>
                  <a:cubicBezTo>
                    <a:pt x="2313" y="1001"/>
                    <a:pt x="2872" y="670"/>
                    <a:pt x="3260" y="171"/>
                  </a:cubicBezTo>
                  <a:cubicBezTo>
                    <a:pt x="3295" y="124"/>
                    <a:pt x="3287" y="58"/>
                    <a:pt x="3241" y="23"/>
                  </a:cubicBezTo>
                  <a:cubicBezTo>
                    <a:pt x="3222" y="8"/>
                    <a:pt x="3199" y="0"/>
                    <a:pt x="3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3065675" y="1569600"/>
              <a:ext cx="104125" cy="303900"/>
            </a:xfrm>
            <a:custGeom>
              <a:rect b="b" l="l" r="r" t="t"/>
              <a:pathLst>
                <a:path extrusionOk="0" h="12156" w="4165">
                  <a:moveTo>
                    <a:pt x="3954" y="0"/>
                  </a:moveTo>
                  <a:lnTo>
                    <a:pt x="3954" y="1388"/>
                  </a:lnTo>
                  <a:cubicBezTo>
                    <a:pt x="3954" y="2792"/>
                    <a:pt x="2957" y="3973"/>
                    <a:pt x="1582" y="4199"/>
                  </a:cubicBezTo>
                  <a:cubicBezTo>
                    <a:pt x="1379" y="4232"/>
                    <a:pt x="1185" y="4302"/>
                    <a:pt x="989" y="4410"/>
                  </a:cubicBezTo>
                  <a:cubicBezTo>
                    <a:pt x="378" y="4752"/>
                    <a:pt x="0" y="5395"/>
                    <a:pt x="0" y="6092"/>
                  </a:cubicBezTo>
                  <a:cubicBezTo>
                    <a:pt x="0" y="6731"/>
                    <a:pt x="318" y="7328"/>
                    <a:pt x="851" y="7688"/>
                  </a:cubicBezTo>
                  <a:cubicBezTo>
                    <a:pt x="1082" y="7845"/>
                    <a:pt x="1318" y="7940"/>
                    <a:pt x="1578" y="7984"/>
                  </a:cubicBezTo>
                  <a:cubicBezTo>
                    <a:pt x="2955" y="8213"/>
                    <a:pt x="3954" y="9396"/>
                    <a:pt x="3954" y="10796"/>
                  </a:cubicBezTo>
                  <a:lnTo>
                    <a:pt x="3954" y="12155"/>
                  </a:lnTo>
                  <a:cubicBezTo>
                    <a:pt x="4025" y="12096"/>
                    <a:pt x="4096" y="12034"/>
                    <a:pt x="4165" y="11972"/>
                  </a:cubicBezTo>
                  <a:lnTo>
                    <a:pt x="4165" y="10796"/>
                  </a:lnTo>
                  <a:cubicBezTo>
                    <a:pt x="4164" y="9291"/>
                    <a:pt x="3090" y="8021"/>
                    <a:pt x="1612" y="7777"/>
                  </a:cubicBezTo>
                  <a:cubicBezTo>
                    <a:pt x="1383" y="7738"/>
                    <a:pt x="1174" y="7653"/>
                    <a:pt x="970" y="7514"/>
                  </a:cubicBezTo>
                  <a:cubicBezTo>
                    <a:pt x="495" y="7193"/>
                    <a:pt x="211" y="6661"/>
                    <a:pt x="211" y="6093"/>
                  </a:cubicBezTo>
                  <a:cubicBezTo>
                    <a:pt x="211" y="5473"/>
                    <a:pt x="550" y="4900"/>
                    <a:pt x="1094" y="4596"/>
                  </a:cubicBezTo>
                  <a:cubicBezTo>
                    <a:pt x="1267" y="4498"/>
                    <a:pt x="1438" y="4438"/>
                    <a:pt x="1618" y="4407"/>
                  </a:cubicBezTo>
                  <a:cubicBezTo>
                    <a:pt x="3094" y="4166"/>
                    <a:pt x="4165" y="2896"/>
                    <a:pt x="4165" y="1389"/>
                  </a:cubicBezTo>
                  <a:lnTo>
                    <a:pt x="4165" y="183"/>
                  </a:lnTo>
                  <a:cubicBezTo>
                    <a:pt x="4096" y="119"/>
                    <a:pt x="4025" y="58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3146275" y="1582125"/>
              <a:ext cx="36675" cy="91775"/>
            </a:xfrm>
            <a:custGeom>
              <a:rect b="b" l="l" r="r" t="t"/>
              <a:pathLst>
                <a:path extrusionOk="0" h="3671" w="1467">
                  <a:moveTo>
                    <a:pt x="1255" y="0"/>
                  </a:moveTo>
                  <a:lnTo>
                    <a:pt x="1255" y="887"/>
                  </a:lnTo>
                  <a:cubicBezTo>
                    <a:pt x="1257" y="1897"/>
                    <a:pt x="818" y="2844"/>
                    <a:pt x="51" y="3484"/>
                  </a:cubicBezTo>
                  <a:cubicBezTo>
                    <a:pt x="6" y="3521"/>
                    <a:pt x="1" y="3588"/>
                    <a:pt x="38" y="3632"/>
                  </a:cubicBezTo>
                  <a:cubicBezTo>
                    <a:pt x="58" y="3658"/>
                    <a:pt x="88" y="3671"/>
                    <a:pt x="119" y="3671"/>
                  </a:cubicBezTo>
                  <a:cubicBezTo>
                    <a:pt x="143" y="3671"/>
                    <a:pt x="167" y="3663"/>
                    <a:pt x="186" y="3646"/>
                  </a:cubicBezTo>
                  <a:cubicBezTo>
                    <a:pt x="1000" y="2966"/>
                    <a:pt x="1466" y="1959"/>
                    <a:pt x="1466" y="887"/>
                  </a:cubicBezTo>
                  <a:lnTo>
                    <a:pt x="1466" y="242"/>
                  </a:lnTo>
                  <a:cubicBezTo>
                    <a:pt x="1398" y="158"/>
                    <a:pt x="1327" y="78"/>
                    <a:pt x="1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3078825" y="1677975"/>
              <a:ext cx="104200" cy="182925"/>
            </a:xfrm>
            <a:custGeom>
              <a:rect b="b" l="l" r="r" t="t"/>
              <a:pathLst>
                <a:path extrusionOk="0" h="7317" w="4168">
                  <a:moveTo>
                    <a:pt x="2271" y="0"/>
                  </a:moveTo>
                  <a:cubicBezTo>
                    <a:pt x="2254" y="0"/>
                    <a:pt x="2237" y="5"/>
                    <a:pt x="2221" y="14"/>
                  </a:cubicBezTo>
                  <a:cubicBezTo>
                    <a:pt x="1886" y="197"/>
                    <a:pt x="1522" y="323"/>
                    <a:pt x="1141" y="385"/>
                  </a:cubicBezTo>
                  <a:cubicBezTo>
                    <a:pt x="999" y="409"/>
                    <a:pt x="862" y="458"/>
                    <a:pt x="721" y="536"/>
                  </a:cubicBezTo>
                  <a:cubicBezTo>
                    <a:pt x="277" y="784"/>
                    <a:pt x="1" y="1253"/>
                    <a:pt x="1" y="1758"/>
                  </a:cubicBezTo>
                  <a:cubicBezTo>
                    <a:pt x="1" y="2221"/>
                    <a:pt x="232" y="2654"/>
                    <a:pt x="620" y="2917"/>
                  </a:cubicBezTo>
                  <a:cubicBezTo>
                    <a:pt x="789" y="3031"/>
                    <a:pt x="954" y="3098"/>
                    <a:pt x="1138" y="3130"/>
                  </a:cubicBezTo>
                  <a:cubicBezTo>
                    <a:pt x="2770" y="3401"/>
                    <a:pt x="3956" y="4803"/>
                    <a:pt x="3956" y="6461"/>
                  </a:cubicBezTo>
                  <a:lnTo>
                    <a:pt x="3956" y="7317"/>
                  </a:lnTo>
                  <a:cubicBezTo>
                    <a:pt x="4027" y="7239"/>
                    <a:pt x="4098" y="7160"/>
                    <a:pt x="4167" y="7075"/>
                  </a:cubicBezTo>
                  <a:lnTo>
                    <a:pt x="4167" y="6460"/>
                  </a:lnTo>
                  <a:cubicBezTo>
                    <a:pt x="4165" y="4699"/>
                    <a:pt x="2907" y="3209"/>
                    <a:pt x="1173" y="2922"/>
                  </a:cubicBezTo>
                  <a:cubicBezTo>
                    <a:pt x="1019" y="2895"/>
                    <a:pt x="880" y="2839"/>
                    <a:pt x="738" y="2743"/>
                  </a:cubicBezTo>
                  <a:cubicBezTo>
                    <a:pt x="407" y="2519"/>
                    <a:pt x="211" y="2152"/>
                    <a:pt x="211" y="1759"/>
                  </a:cubicBezTo>
                  <a:cubicBezTo>
                    <a:pt x="211" y="1329"/>
                    <a:pt x="446" y="932"/>
                    <a:pt x="824" y="720"/>
                  </a:cubicBezTo>
                  <a:cubicBezTo>
                    <a:pt x="944" y="655"/>
                    <a:pt x="1059" y="613"/>
                    <a:pt x="1175" y="593"/>
                  </a:cubicBezTo>
                  <a:cubicBezTo>
                    <a:pt x="1580" y="527"/>
                    <a:pt x="1966" y="394"/>
                    <a:pt x="2321" y="197"/>
                  </a:cubicBezTo>
                  <a:cubicBezTo>
                    <a:pt x="2372" y="170"/>
                    <a:pt x="2392" y="105"/>
                    <a:pt x="2363" y="55"/>
                  </a:cubicBezTo>
                  <a:cubicBezTo>
                    <a:pt x="2343" y="20"/>
                    <a:pt x="2308" y="0"/>
                    <a:pt x="22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3092000" y="1598600"/>
              <a:ext cx="104075" cy="245800"/>
            </a:xfrm>
            <a:custGeom>
              <a:rect b="b" l="l" r="r" t="t"/>
              <a:pathLst>
                <a:path extrusionOk="0" h="9832" w="4163">
                  <a:moveTo>
                    <a:pt x="3955" y="1"/>
                  </a:moveTo>
                  <a:lnTo>
                    <a:pt x="3955" y="225"/>
                  </a:lnTo>
                  <a:cubicBezTo>
                    <a:pt x="3955" y="2148"/>
                    <a:pt x="2585" y="3768"/>
                    <a:pt x="699" y="4079"/>
                  </a:cubicBezTo>
                  <a:cubicBezTo>
                    <a:pt x="616" y="4092"/>
                    <a:pt x="539" y="4121"/>
                    <a:pt x="451" y="4170"/>
                  </a:cubicBezTo>
                  <a:cubicBezTo>
                    <a:pt x="172" y="4326"/>
                    <a:pt x="0" y="4617"/>
                    <a:pt x="0" y="4931"/>
                  </a:cubicBezTo>
                  <a:cubicBezTo>
                    <a:pt x="0" y="5219"/>
                    <a:pt x="145" y="5490"/>
                    <a:pt x="388" y="5654"/>
                  </a:cubicBezTo>
                  <a:cubicBezTo>
                    <a:pt x="494" y="5725"/>
                    <a:pt x="588" y="5764"/>
                    <a:pt x="697" y="5782"/>
                  </a:cubicBezTo>
                  <a:cubicBezTo>
                    <a:pt x="2584" y="6097"/>
                    <a:pt x="3954" y="7716"/>
                    <a:pt x="3954" y="9635"/>
                  </a:cubicBezTo>
                  <a:lnTo>
                    <a:pt x="3954" y="9831"/>
                  </a:lnTo>
                  <a:cubicBezTo>
                    <a:pt x="4024" y="9729"/>
                    <a:pt x="4093" y="9625"/>
                    <a:pt x="4159" y="9516"/>
                  </a:cubicBezTo>
                  <a:cubicBezTo>
                    <a:pt x="4104" y="7549"/>
                    <a:pt x="2682" y="5900"/>
                    <a:pt x="732" y="5576"/>
                  </a:cubicBezTo>
                  <a:cubicBezTo>
                    <a:pt x="653" y="5561"/>
                    <a:pt x="588" y="5534"/>
                    <a:pt x="507" y="5479"/>
                  </a:cubicBezTo>
                  <a:cubicBezTo>
                    <a:pt x="322" y="5354"/>
                    <a:pt x="213" y="5150"/>
                    <a:pt x="213" y="4931"/>
                  </a:cubicBezTo>
                  <a:cubicBezTo>
                    <a:pt x="213" y="4694"/>
                    <a:pt x="344" y="4471"/>
                    <a:pt x="555" y="4354"/>
                  </a:cubicBezTo>
                  <a:cubicBezTo>
                    <a:pt x="621" y="4317"/>
                    <a:pt x="677" y="4296"/>
                    <a:pt x="735" y="4287"/>
                  </a:cubicBezTo>
                  <a:cubicBezTo>
                    <a:pt x="2694" y="3966"/>
                    <a:pt x="4120" y="2304"/>
                    <a:pt x="4162" y="318"/>
                  </a:cubicBezTo>
                  <a:cubicBezTo>
                    <a:pt x="4096" y="208"/>
                    <a:pt x="4026" y="104"/>
                    <a:pt x="3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3105175" y="1619125"/>
              <a:ext cx="101775" cy="151200"/>
            </a:xfrm>
            <a:custGeom>
              <a:rect b="b" l="l" r="r" t="t"/>
              <a:pathLst>
                <a:path extrusionOk="0" h="6048" w="4071">
                  <a:moveTo>
                    <a:pt x="3912" y="0"/>
                  </a:moveTo>
                  <a:cubicBezTo>
                    <a:pt x="3658" y="1914"/>
                    <a:pt x="2204" y="3461"/>
                    <a:pt x="275" y="3777"/>
                  </a:cubicBezTo>
                  <a:cubicBezTo>
                    <a:pt x="258" y="3777"/>
                    <a:pt x="236" y="3780"/>
                    <a:pt x="182" y="3810"/>
                  </a:cubicBezTo>
                  <a:cubicBezTo>
                    <a:pt x="71" y="3873"/>
                    <a:pt x="1" y="3988"/>
                    <a:pt x="1" y="4112"/>
                  </a:cubicBezTo>
                  <a:cubicBezTo>
                    <a:pt x="1" y="4225"/>
                    <a:pt x="59" y="4332"/>
                    <a:pt x="157" y="4398"/>
                  </a:cubicBezTo>
                  <a:cubicBezTo>
                    <a:pt x="205" y="4430"/>
                    <a:pt x="228" y="4439"/>
                    <a:pt x="257" y="4443"/>
                  </a:cubicBezTo>
                  <a:cubicBezTo>
                    <a:pt x="1323" y="4620"/>
                    <a:pt x="2284" y="5177"/>
                    <a:pt x="2963" y="6008"/>
                  </a:cubicBezTo>
                  <a:cubicBezTo>
                    <a:pt x="2984" y="6034"/>
                    <a:pt x="3014" y="6048"/>
                    <a:pt x="3045" y="6048"/>
                  </a:cubicBezTo>
                  <a:cubicBezTo>
                    <a:pt x="3068" y="6048"/>
                    <a:pt x="3092" y="6040"/>
                    <a:pt x="3111" y="6024"/>
                  </a:cubicBezTo>
                  <a:cubicBezTo>
                    <a:pt x="3157" y="5988"/>
                    <a:pt x="3164" y="5922"/>
                    <a:pt x="3127" y="5876"/>
                  </a:cubicBezTo>
                  <a:cubicBezTo>
                    <a:pt x="2417" y="5003"/>
                    <a:pt x="1409" y="4420"/>
                    <a:pt x="298" y="4236"/>
                  </a:cubicBezTo>
                  <a:cubicBezTo>
                    <a:pt x="292" y="4234"/>
                    <a:pt x="286" y="4229"/>
                    <a:pt x="275" y="4223"/>
                  </a:cubicBezTo>
                  <a:cubicBezTo>
                    <a:pt x="235" y="4196"/>
                    <a:pt x="212" y="4154"/>
                    <a:pt x="212" y="4111"/>
                  </a:cubicBezTo>
                  <a:cubicBezTo>
                    <a:pt x="212" y="4065"/>
                    <a:pt x="240" y="4020"/>
                    <a:pt x="285" y="3995"/>
                  </a:cubicBezTo>
                  <a:cubicBezTo>
                    <a:pt x="295" y="3989"/>
                    <a:pt x="300" y="3987"/>
                    <a:pt x="296" y="3987"/>
                  </a:cubicBezTo>
                  <a:cubicBezTo>
                    <a:pt x="2226" y="3669"/>
                    <a:pt x="3698" y="2197"/>
                    <a:pt x="4071" y="337"/>
                  </a:cubicBezTo>
                  <a:cubicBezTo>
                    <a:pt x="4020" y="222"/>
                    <a:pt x="3967" y="11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3187825" y="1778800"/>
              <a:ext cx="19025" cy="45200"/>
            </a:xfrm>
            <a:custGeom>
              <a:rect b="b" l="l" r="r" t="t"/>
              <a:pathLst>
                <a:path extrusionOk="0" h="1808" w="761">
                  <a:moveTo>
                    <a:pt x="121" y="0"/>
                  </a:moveTo>
                  <a:cubicBezTo>
                    <a:pt x="103" y="0"/>
                    <a:pt x="84" y="5"/>
                    <a:pt x="67" y="15"/>
                  </a:cubicBezTo>
                  <a:cubicBezTo>
                    <a:pt x="17" y="46"/>
                    <a:pt x="0" y="111"/>
                    <a:pt x="30" y="160"/>
                  </a:cubicBezTo>
                  <a:cubicBezTo>
                    <a:pt x="329" y="664"/>
                    <a:pt x="524" y="1225"/>
                    <a:pt x="605" y="1807"/>
                  </a:cubicBezTo>
                  <a:cubicBezTo>
                    <a:pt x="660" y="1699"/>
                    <a:pt x="712" y="1589"/>
                    <a:pt x="760" y="1476"/>
                  </a:cubicBezTo>
                  <a:cubicBezTo>
                    <a:pt x="656" y="975"/>
                    <a:pt x="473" y="494"/>
                    <a:pt x="211" y="52"/>
                  </a:cubicBezTo>
                  <a:cubicBezTo>
                    <a:pt x="192" y="19"/>
                    <a:pt x="157" y="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3137500" y="1640325"/>
              <a:ext cx="77250" cy="84250"/>
            </a:xfrm>
            <a:custGeom>
              <a:rect b="b" l="l" r="r" t="t"/>
              <a:pathLst>
                <a:path extrusionOk="0" h="3370" w="3090">
                  <a:moveTo>
                    <a:pt x="2980" y="1"/>
                  </a:moveTo>
                  <a:cubicBezTo>
                    <a:pt x="2555" y="1425"/>
                    <a:pt x="1510" y="2598"/>
                    <a:pt x="82" y="3166"/>
                  </a:cubicBezTo>
                  <a:cubicBezTo>
                    <a:pt x="28" y="3188"/>
                    <a:pt x="1" y="3249"/>
                    <a:pt x="23" y="3303"/>
                  </a:cubicBezTo>
                  <a:cubicBezTo>
                    <a:pt x="39" y="3345"/>
                    <a:pt x="79" y="3370"/>
                    <a:pt x="121" y="3370"/>
                  </a:cubicBezTo>
                  <a:cubicBezTo>
                    <a:pt x="134" y="3370"/>
                    <a:pt x="147" y="3368"/>
                    <a:pt x="160" y="3363"/>
                  </a:cubicBezTo>
                  <a:cubicBezTo>
                    <a:pt x="1556" y="2809"/>
                    <a:pt x="2600" y="1694"/>
                    <a:pt x="3089" y="333"/>
                  </a:cubicBezTo>
                  <a:cubicBezTo>
                    <a:pt x="3055" y="220"/>
                    <a:pt x="3018" y="108"/>
                    <a:pt x="2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3156450" y="1728750"/>
              <a:ext cx="58175" cy="74400"/>
            </a:xfrm>
            <a:custGeom>
              <a:rect b="b" l="l" r="r" t="t"/>
              <a:pathLst>
                <a:path extrusionOk="0" h="2976" w="2327">
                  <a:moveTo>
                    <a:pt x="122" y="0"/>
                  </a:moveTo>
                  <a:cubicBezTo>
                    <a:pt x="86" y="0"/>
                    <a:pt x="51" y="18"/>
                    <a:pt x="31" y="52"/>
                  </a:cubicBezTo>
                  <a:cubicBezTo>
                    <a:pt x="1" y="101"/>
                    <a:pt x="16" y="167"/>
                    <a:pt x="66" y="196"/>
                  </a:cubicBezTo>
                  <a:cubicBezTo>
                    <a:pt x="1120" y="841"/>
                    <a:pt x="1871" y="1830"/>
                    <a:pt x="2216" y="2976"/>
                  </a:cubicBezTo>
                  <a:cubicBezTo>
                    <a:pt x="2256" y="2866"/>
                    <a:pt x="2293" y="2755"/>
                    <a:pt x="2327" y="2641"/>
                  </a:cubicBezTo>
                  <a:cubicBezTo>
                    <a:pt x="1935" y="1562"/>
                    <a:pt x="1191" y="635"/>
                    <a:pt x="176" y="15"/>
                  </a:cubicBezTo>
                  <a:cubicBezTo>
                    <a:pt x="159" y="5"/>
                    <a:pt x="140" y="0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3203175" y="1661200"/>
              <a:ext cx="16900" cy="28675"/>
            </a:xfrm>
            <a:custGeom>
              <a:rect b="b" l="l" r="r" t="t"/>
              <a:pathLst>
                <a:path extrusionOk="0" h="1147" w="676">
                  <a:moveTo>
                    <a:pt x="601" y="1"/>
                  </a:moveTo>
                  <a:cubicBezTo>
                    <a:pt x="446" y="343"/>
                    <a:pt x="259" y="671"/>
                    <a:pt x="35" y="978"/>
                  </a:cubicBezTo>
                  <a:cubicBezTo>
                    <a:pt x="1" y="1026"/>
                    <a:pt x="12" y="1092"/>
                    <a:pt x="58" y="1126"/>
                  </a:cubicBezTo>
                  <a:cubicBezTo>
                    <a:pt x="77" y="1140"/>
                    <a:pt x="99" y="1146"/>
                    <a:pt x="121" y="1146"/>
                  </a:cubicBezTo>
                  <a:cubicBezTo>
                    <a:pt x="153" y="1146"/>
                    <a:pt x="184" y="1132"/>
                    <a:pt x="205" y="1103"/>
                  </a:cubicBezTo>
                  <a:cubicBezTo>
                    <a:pt x="383" y="861"/>
                    <a:pt x="539" y="605"/>
                    <a:pt x="675" y="341"/>
                  </a:cubicBezTo>
                  <a:cubicBezTo>
                    <a:pt x="652" y="226"/>
                    <a:pt x="627" y="111"/>
                    <a:pt x="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3166625" y="1692950"/>
              <a:ext cx="53300" cy="89375"/>
            </a:xfrm>
            <a:custGeom>
              <a:rect b="b" l="l" r="r" t="t"/>
              <a:pathLst>
                <a:path extrusionOk="0" h="3575" w="2132">
                  <a:moveTo>
                    <a:pt x="1318" y="1"/>
                  </a:moveTo>
                  <a:cubicBezTo>
                    <a:pt x="1288" y="1"/>
                    <a:pt x="1259" y="13"/>
                    <a:pt x="1238" y="37"/>
                  </a:cubicBezTo>
                  <a:cubicBezTo>
                    <a:pt x="894" y="437"/>
                    <a:pt x="494" y="786"/>
                    <a:pt x="49" y="1071"/>
                  </a:cubicBezTo>
                  <a:cubicBezTo>
                    <a:pt x="19" y="1090"/>
                    <a:pt x="1" y="1124"/>
                    <a:pt x="1" y="1160"/>
                  </a:cubicBezTo>
                  <a:cubicBezTo>
                    <a:pt x="1" y="1195"/>
                    <a:pt x="19" y="1230"/>
                    <a:pt x="49" y="1249"/>
                  </a:cubicBezTo>
                  <a:cubicBezTo>
                    <a:pt x="944" y="1824"/>
                    <a:pt x="1633" y="2634"/>
                    <a:pt x="2059" y="3574"/>
                  </a:cubicBezTo>
                  <a:cubicBezTo>
                    <a:pt x="2084" y="3465"/>
                    <a:pt x="2110" y="3354"/>
                    <a:pt x="2132" y="3241"/>
                  </a:cubicBezTo>
                  <a:cubicBezTo>
                    <a:pt x="1709" y="2415"/>
                    <a:pt x="1085" y="1698"/>
                    <a:pt x="297" y="1160"/>
                  </a:cubicBezTo>
                  <a:cubicBezTo>
                    <a:pt x="706" y="882"/>
                    <a:pt x="1075" y="550"/>
                    <a:pt x="1398" y="175"/>
                  </a:cubicBezTo>
                  <a:cubicBezTo>
                    <a:pt x="1436" y="131"/>
                    <a:pt x="1431" y="64"/>
                    <a:pt x="1387" y="26"/>
                  </a:cubicBezTo>
                  <a:cubicBezTo>
                    <a:pt x="1367" y="9"/>
                    <a:pt x="1342" y="1"/>
                    <a:pt x="1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3188900" y="1682275"/>
              <a:ext cx="34300" cy="79225"/>
            </a:xfrm>
            <a:custGeom>
              <a:rect b="b" l="l" r="r" t="t"/>
              <a:pathLst>
                <a:path extrusionOk="0" h="3169" w="1372">
                  <a:moveTo>
                    <a:pt x="1329" y="0"/>
                  </a:moveTo>
                  <a:cubicBezTo>
                    <a:pt x="989" y="565"/>
                    <a:pt x="556" y="1077"/>
                    <a:pt x="39" y="1507"/>
                  </a:cubicBezTo>
                  <a:cubicBezTo>
                    <a:pt x="14" y="1528"/>
                    <a:pt x="0" y="1556"/>
                    <a:pt x="0" y="1588"/>
                  </a:cubicBezTo>
                  <a:cubicBezTo>
                    <a:pt x="0" y="1620"/>
                    <a:pt x="13" y="1650"/>
                    <a:pt x="39" y="1669"/>
                  </a:cubicBezTo>
                  <a:cubicBezTo>
                    <a:pt x="554" y="2098"/>
                    <a:pt x="987" y="2605"/>
                    <a:pt x="1325" y="3169"/>
                  </a:cubicBezTo>
                  <a:cubicBezTo>
                    <a:pt x="1340" y="3060"/>
                    <a:pt x="1356" y="2950"/>
                    <a:pt x="1368" y="2840"/>
                  </a:cubicBezTo>
                  <a:cubicBezTo>
                    <a:pt x="1062" y="2378"/>
                    <a:pt x="694" y="1956"/>
                    <a:pt x="269" y="1587"/>
                  </a:cubicBezTo>
                  <a:cubicBezTo>
                    <a:pt x="697" y="1216"/>
                    <a:pt x="1065" y="793"/>
                    <a:pt x="1371" y="331"/>
                  </a:cubicBezTo>
                  <a:cubicBezTo>
                    <a:pt x="1358" y="218"/>
                    <a:pt x="1345" y="109"/>
                    <a:pt x="1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3208425" y="1702850"/>
              <a:ext cx="16050" cy="38075"/>
            </a:xfrm>
            <a:custGeom>
              <a:rect b="b" l="l" r="r" t="t"/>
              <a:pathLst>
                <a:path extrusionOk="0" h="1523" w="642">
                  <a:moveTo>
                    <a:pt x="629" y="1"/>
                  </a:moveTo>
                  <a:cubicBezTo>
                    <a:pt x="445" y="242"/>
                    <a:pt x="247" y="472"/>
                    <a:pt x="31" y="688"/>
                  </a:cubicBezTo>
                  <a:cubicBezTo>
                    <a:pt x="11" y="708"/>
                    <a:pt x="0" y="736"/>
                    <a:pt x="0" y="763"/>
                  </a:cubicBezTo>
                  <a:cubicBezTo>
                    <a:pt x="0" y="790"/>
                    <a:pt x="11" y="818"/>
                    <a:pt x="31" y="836"/>
                  </a:cubicBezTo>
                  <a:cubicBezTo>
                    <a:pt x="247" y="1054"/>
                    <a:pt x="444" y="1282"/>
                    <a:pt x="625" y="1522"/>
                  </a:cubicBezTo>
                  <a:cubicBezTo>
                    <a:pt x="632" y="1415"/>
                    <a:pt x="636" y="1308"/>
                    <a:pt x="641" y="1198"/>
                  </a:cubicBezTo>
                  <a:cubicBezTo>
                    <a:pt x="519" y="1047"/>
                    <a:pt x="389" y="901"/>
                    <a:pt x="252" y="761"/>
                  </a:cubicBezTo>
                  <a:cubicBezTo>
                    <a:pt x="391" y="623"/>
                    <a:pt x="520" y="476"/>
                    <a:pt x="642" y="325"/>
                  </a:cubicBezTo>
                  <a:cubicBezTo>
                    <a:pt x="640" y="216"/>
                    <a:pt x="635" y="107"/>
                    <a:pt x="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2973775" y="1733100"/>
              <a:ext cx="128825" cy="165725"/>
            </a:xfrm>
            <a:custGeom>
              <a:rect b="b" l="l" r="r" t="t"/>
              <a:pathLst>
                <a:path extrusionOk="0" h="6629" w="5153">
                  <a:moveTo>
                    <a:pt x="1" y="1"/>
                  </a:moveTo>
                  <a:cubicBezTo>
                    <a:pt x="3" y="72"/>
                    <a:pt x="6" y="142"/>
                    <a:pt x="8" y="212"/>
                  </a:cubicBezTo>
                  <a:lnTo>
                    <a:pt x="479" y="212"/>
                  </a:lnTo>
                  <a:cubicBezTo>
                    <a:pt x="787" y="212"/>
                    <a:pt x="1059" y="422"/>
                    <a:pt x="1137" y="722"/>
                  </a:cubicBezTo>
                  <a:cubicBezTo>
                    <a:pt x="1564" y="2349"/>
                    <a:pt x="2839" y="3615"/>
                    <a:pt x="4470" y="4027"/>
                  </a:cubicBezTo>
                  <a:cubicBezTo>
                    <a:pt x="4747" y="4097"/>
                    <a:pt x="4940" y="4347"/>
                    <a:pt x="4940" y="4636"/>
                  </a:cubicBezTo>
                  <a:lnTo>
                    <a:pt x="4940" y="6627"/>
                  </a:lnTo>
                  <a:cubicBezTo>
                    <a:pt x="4962" y="6627"/>
                    <a:pt x="4982" y="6629"/>
                    <a:pt x="5004" y="6629"/>
                  </a:cubicBezTo>
                  <a:lnTo>
                    <a:pt x="5024" y="6629"/>
                  </a:lnTo>
                  <a:cubicBezTo>
                    <a:pt x="5066" y="6629"/>
                    <a:pt x="5109" y="6627"/>
                    <a:pt x="5152" y="6625"/>
                  </a:cubicBezTo>
                  <a:lnTo>
                    <a:pt x="5152" y="4635"/>
                  </a:lnTo>
                  <a:cubicBezTo>
                    <a:pt x="5151" y="4250"/>
                    <a:pt x="4892" y="3915"/>
                    <a:pt x="4522" y="3822"/>
                  </a:cubicBezTo>
                  <a:cubicBezTo>
                    <a:pt x="2968" y="3428"/>
                    <a:pt x="1748" y="2220"/>
                    <a:pt x="1341" y="668"/>
                  </a:cubicBezTo>
                  <a:cubicBezTo>
                    <a:pt x="1238" y="276"/>
                    <a:pt x="884" y="1"/>
                    <a:pt x="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2974475" y="1746250"/>
              <a:ext cx="114925" cy="107050"/>
            </a:xfrm>
            <a:custGeom>
              <a:rect b="b" l="l" r="r" t="t"/>
              <a:pathLst>
                <a:path extrusionOk="0" h="4282" w="4597">
                  <a:moveTo>
                    <a:pt x="0" y="1"/>
                  </a:moveTo>
                  <a:cubicBezTo>
                    <a:pt x="6" y="72"/>
                    <a:pt x="13" y="142"/>
                    <a:pt x="20" y="213"/>
                  </a:cubicBezTo>
                  <a:lnTo>
                    <a:pt x="451" y="213"/>
                  </a:lnTo>
                  <a:cubicBezTo>
                    <a:pt x="521" y="213"/>
                    <a:pt x="581" y="260"/>
                    <a:pt x="600" y="329"/>
                  </a:cubicBezTo>
                  <a:cubicBezTo>
                    <a:pt x="1075" y="2141"/>
                    <a:pt x="2498" y="3552"/>
                    <a:pt x="4314" y="4011"/>
                  </a:cubicBezTo>
                  <a:cubicBezTo>
                    <a:pt x="4357" y="4022"/>
                    <a:pt x="4385" y="4062"/>
                    <a:pt x="4385" y="4109"/>
                  </a:cubicBezTo>
                  <a:lnTo>
                    <a:pt x="4385" y="4175"/>
                  </a:lnTo>
                  <a:cubicBezTo>
                    <a:pt x="4385" y="4234"/>
                    <a:pt x="4432" y="4282"/>
                    <a:pt x="4490" y="4282"/>
                  </a:cubicBezTo>
                  <a:cubicBezTo>
                    <a:pt x="4549" y="4282"/>
                    <a:pt x="4597" y="4235"/>
                    <a:pt x="4597" y="4175"/>
                  </a:cubicBezTo>
                  <a:lnTo>
                    <a:pt x="4597" y="4109"/>
                  </a:lnTo>
                  <a:cubicBezTo>
                    <a:pt x="4596" y="3965"/>
                    <a:pt x="4500" y="3842"/>
                    <a:pt x="4365" y="3807"/>
                  </a:cubicBezTo>
                  <a:cubicBezTo>
                    <a:pt x="2624" y="3367"/>
                    <a:pt x="1259" y="2014"/>
                    <a:pt x="803" y="275"/>
                  </a:cubicBezTo>
                  <a:cubicBezTo>
                    <a:pt x="760" y="114"/>
                    <a:pt x="615" y="1"/>
                    <a:pt x="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3084100" y="1860725"/>
              <a:ext cx="5300" cy="37575"/>
            </a:xfrm>
            <a:custGeom>
              <a:rect b="b" l="l" r="r" t="t"/>
              <a:pathLst>
                <a:path extrusionOk="0" h="1503" w="212">
                  <a:moveTo>
                    <a:pt x="107" y="0"/>
                  </a:moveTo>
                  <a:cubicBezTo>
                    <a:pt x="48" y="0"/>
                    <a:pt x="0" y="46"/>
                    <a:pt x="0" y="105"/>
                  </a:cubicBezTo>
                  <a:lnTo>
                    <a:pt x="0" y="1474"/>
                  </a:lnTo>
                  <a:cubicBezTo>
                    <a:pt x="70" y="1486"/>
                    <a:pt x="142" y="1496"/>
                    <a:pt x="212" y="1503"/>
                  </a:cubicBezTo>
                  <a:lnTo>
                    <a:pt x="212" y="105"/>
                  </a:lnTo>
                  <a:cubicBezTo>
                    <a:pt x="211" y="48"/>
                    <a:pt x="164" y="0"/>
                    <a:pt x="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2975900" y="1759425"/>
              <a:ext cx="37425" cy="58125"/>
            </a:xfrm>
            <a:custGeom>
              <a:rect b="b" l="l" r="r" t="t"/>
              <a:pathLst>
                <a:path extrusionOk="0" h="2325" w="1497">
                  <a:moveTo>
                    <a:pt x="0" y="0"/>
                  </a:moveTo>
                  <a:cubicBezTo>
                    <a:pt x="10" y="71"/>
                    <a:pt x="18" y="142"/>
                    <a:pt x="29" y="212"/>
                  </a:cubicBezTo>
                  <a:lnTo>
                    <a:pt x="113" y="212"/>
                  </a:lnTo>
                  <a:cubicBezTo>
                    <a:pt x="355" y="976"/>
                    <a:pt x="766" y="1693"/>
                    <a:pt x="1301" y="2288"/>
                  </a:cubicBezTo>
                  <a:cubicBezTo>
                    <a:pt x="1322" y="2313"/>
                    <a:pt x="1351" y="2325"/>
                    <a:pt x="1380" y="2325"/>
                  </a:cubicBezTo>
                  <a:cubicBezTo>
                    <a:pt x="1405" y="2325"/>
                    <a:pt x="1430" y="2316"/>
                    <a:pt x="1449" y="2297"/>
                  </a:cubicBezTo>
                  <a:cubicBezTo>
                    <a:pt x="1493" y="2259"/>
                    <a:pt x="1496" y="2192"/>
                    <a:pt x="1458" y="2148"/>
                  </a:cubicBezTo>
                  <a:cubicBezTo>
                    <a:pt x="925" y="1556"/>
                    <a:pt x="521" y="840"/>
                    <a:pt x="291" y="76"/>
                  </a:cubicBezTo>
                  <a:cubicBezTo>
                    <a:pt x="278" y="32"/>
                    <a:pt x="236" y="0"/>
                    <a:pt x="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3018950" y="1823650"/>
              <a:ext cx="57275" cy="72275"/>
            </a:xfrm>
            <a:custGeom>
              <a:rect b="b" l="l" r="r" t="t"/>
              <a:pathLst>
                <a:path extrusionOk="0" h="2891" w="2291">
                  <a:moveTo>
                    <a:pt x="117" y="1"/>
                  </a:moveTo>
                  <a:cubicBezTo>
                    <a:pt x="88" y="1"/>
                    <a:pt x="60" y="13"/>
                    <a:pt x="39" y="36"/>
                  </a:cubicBezTo>
                  <a:cubicBezTo>
                    <a:pt x="0" y="80"/>
                    <a:pt x="5" y="146"/>
                    <a:pt x="48" y="184"/>
                  </a:cubicBezTo>
                  <a:cubicBezTo>
                    <a:pt x="643" y="709"/>
                    <a:pt x="1326" y="1094"/>
                    <a:pt x="2077" y="1333"/>
                  </a:cubicBezTo>
                  <a:lnTo>
                    <a:pt x="2077" y="2828"/>
                  </a:lnTo>
                  <a:cubicBezTo>
                    <a:pt x="2148" y="2852"/>
                    <a:pt x="2217" y="2871"/>
                    <a:pt x="2288" y="2890"/>
                  </a:cubicBezTo>
                  <a:lnTo>
                    <a:pt x="2288" y="1256"/>
                  </a:lnTo>
                  <a:cubicBezTo>
                    <a:pt x="2290" y="1209"/>
                    <a:pt x="2260" y="1168"/>
                    <a:pt x="2215" y="1154"/>
                  </a:cubicBezTo>
                  <a:cubicBezTo>
                    <a:pt x="1462" y="926"/>
                    <a:pt x="779" y="549"/>
                    <a:pt x="188" y="28"/>
                  </a:cubicBezTo>
                  <a:cubicBezTo>
                    <a:pt x="167" y="10"/>
                    <a:pt x="142" y="1"/>
                    <a:pt x="1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2984200" y="1796725"/>
              <a:ext cx="78800" cy="94650"/>
            </a:xfrm>
            <a:custGeom>
              <a:rect b="b" l="l" r="r" t="t"/>
              <a:pathLst>
                <a:path extrusionOk="0" h="3786" w="3152">
                  <a:moveTo>
                    <a:pt x="0" y="0"/>
                  </a:moveTo>
                  <a:lnTo>
                    <a:pt x="0" y="0"/>
                  </a:lnTo>
                  <a:cubicBezTo>
                    <a:pt x="97" y="305"/>
                    <a:pt x="210" y="592"/>
                    <a:pt x="335" y="864"/>
                  </a:cubicBezTo>
                  <a:cubicBezTo>
                    <a:pt x="1012" y="1716"/>
                    <a:pt x="1907" y="2384"/>
                    <a:pt x="2941" y="2784"/>
                  </a:cubicBezTo>
                  <a:lnTo>
                    <a:pt x="2941" y="3691"/>
                  </a:lnTo>
                  <a:cubicBezTo>
                    <a:pt x="3011" y="3726"/>
                    <a:pt x="3080" y="3757"/>
                    <a:pt x="3152" y="3785"/>
                  </a:cubicBezTo>
                  <a:lnTo>
                    <a:pt x="3152" y="2711"/>
                  </a:lnTo>
                  <a:cubicBezTo>
                    <a:pt x="3152" y="2668"/>
                    <a:pt x="3124" y="2627"/>
                    <a:pt x="3084" y="2613"/>
                  </a:cubicBezTo>
                  <a:cubicBezTo>
                    <a:pt x="1773" y="2122"/>
                    <a:pt x="688" y="119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008650" y="1846200"/>
              <a:ext cx="41250" cy="38650"/>
            </a:xfrm>
            <a:custGeom>
              <a:rect b="b" l="l" r="r" t="t"/>
              <a:pathLst>
                <a:path extrusionOk="0" h="1546" w="1650">
                  <a:moveTo>
                    <a:pt x="1" y="1"/>
                  </a:moveTo>
                  <a:cubicBezTo>
                    <a:pt x="176" y="247"/>
                    <a:pt x="363" y="471"/>
                    <a:pt x="559" y="675"/>
                  </a:cubicBezTo>
                  <a:cubicBezTo>
                    <a:pt x="839" y="855"/>
                    <a:pt x="1131" y="1017"/>
                    <a:pt x="1438" y="1156"/>
                  </a:cubicBezTo>
                  <a:lnTo>
                    <a:pt x="1438" y="1414"/>
                  </a:lnTo>
                  <a:cubicBezTo>
                    <a:pt x="1508" y="1460"/>
                    <a:pt x="1578" y="1504"/>
                    <a:pt x="1649" y="1545"/>
                  </a:cubicBezTo>
                  <a:lnTo>
                    <a:pt x="1649" y="1087"/>
                  </a:lnTo>
                  <a:cubicBezTo>
                    <a:pt x="1647" y="1045"/>
                    <a:pt x="1623" y="1008"/>
                    <a:pt x="1585" y="990"/>
                  </a:cubicBezTo>
                  <a:cubicBezTo>
                    <a:pt x="1005" y="736"/>
                    <a:pt x="474" y="40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2973700" y="1544250"/>
              <a:ext cx="128875" cy="166475"/>
            </a:xfrm>
            <a:custGeom>
              <a:rect b="b" l="l" r="r" t="t"/>
              <a:pathLst>
                <a:path extrusionOk="0" h="6659" w="5155">
                  <a:moveTo>
                    <a:pt x="5049" y="0"/>
                  </a:moveTo>
                  <a:cubicBezTo>
                    <a:pt x="5041" y="0"/>
                    <a:pt x="5033" y="1"/>
                    <a:pt x="5025" y="1"/>
                  </a:cubicBezTo>
                  <a:lnTo>
                    <a:pt x="5006" y="1"/>
                  </a:lnTo>
                  <a:cubicBezTo>
                    <a:pt x="4984" y="1"/>
                    <a:pt x="4963" y="2"/>
                    <a:pt x="4942" y="2"/>
                  </a:cubicBezTo>
                  <a:lnTo>
                    <a:pt x="4942" y="2024"/>
                  </a:lnTo>
                  <a:cubicBezTo>
                    <a:pt x="4942" y="2312"/>
                    <a:pt x="4748" y="2563"/>
                    <a:pt x="4471" y="2633"/>
                  </a:cubicBezTo>
                  <a:cubicBezTo>
                    <a:pt x="2841" y="3044"/>
                    <a:pt x="1564" y="4311"/>
                    <a:pt x="1139" y="5937"/>
                  </a:cubicBezTo>
                  <a:cubicBezTo>
                    <a:pt x="1060" y="6237"/>
                    <a:pt x="789" y="6447"/>
                    <a:pt x="481" y="6447"/>
                  </a:cubicBezTo>
                  <a:lnTo>
                    <a:pt x="7" y="6447"/>
                  </a:lnTo>
                  <a:cubicBezTo>
                    <a:pt x="5" y="6517"/>
                    <a:pt x="1" y="6587"/>
                    <a:pt x="0" y="6658"/>
                  </a:cubicBezTo>
                  <a:lnTo>
                    <a:pt x="481" y="6658"/>
                  </a:lnTo>
                  <a:cubicBezTo>
                    <a:pt x="887" y="6658"/>
                    <a:pt x="1241" y="6384"/>
                    <a:pt x="1344" y="5990"/>
                  </a:cubicBezTo>
                  <a:cubicBezTo>
                    <a:pt x="1751" y="4438"/>
                    <a:pt x="2971" y="3230"/>
                    <a:pt x="4525" y="2837"/>
                  </a:cubicBezTo>
                  <a:cubicBezTo>
                    <a:pt x="4895" y="2744"/>
                    <a:pt x="5154" y="2409"/>
                    <a:pt x="5154" y="2024"/>
                  </a:cubicBezTo>
                  <a:lnTo>
                    <a:pt x="5154" y="3"/>
                  </a:lnTo>
                  <a:cubicBezTo>
                    <a:pt x="5120" y="2"/>
                    <a:pt x="5084" y="0"/>
                    <a:pt x="5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019350" y="1578225"/>
              <a:ext cx="70050" cy="59850"/>
            </a:xfrm>
            <a:custGeom>
              <a:rect b="b" l="l" r="r" t="t"/>
              <a:pathLst>
                <a:path extrusionOk="0" h="2394" w="2802">
                  <a:moveTo>
                    <a:pt x="2697" y="1"/>
                  </a:moveTo>
                  <a:cubicBezTo>
                    <a:pt x="2638" y="1"/>
                    <a:pt x="2590" y="47"/>
                    <a:pt x="2590" y="106"/>
                  </a:cubicBezTo>
                  <a:lnTo>
                    <a:pt x="2590" y="665"/>
                  </a:lnTo>
                  <a:cubicBezTo>
                    <a:pt x="2590" y="711"/>
                    <a:pt x="2561" y="752"/>
                    <a:pt x="2519" y="763"/>
                  </a:cubicBezTo>
                  <a:cubicBezTo>
                    <a:pt x="1570" y="1002"/>
                    <a:pt x="714" y="1504"/>
                    <a:pt x="42" y="2216"/>
                  </a:cubicBezTo>
                  <a:cubicBezTo>
                    <a:pt x="1" y="2260"/>
                    <a:pt x="2" y="2326"/>
                    <a:pt x="44" y="2365"/>
                  </a:cubicBezTo>
                  <a:cubicBezTo>
                    <a:pt x="65" y="2384"/>
                    <a:pt x="92" y="2394"/>
                    <a:pt x="117" y="2394"/>
                  </a:cubicBezTo>
                  <a:cubicBezTo>
                    <a:pt x="144" y="2394"/>
                    <a:pt x="174" y="2383"/>
                    <a:pt x="194" y="2361"/>
                  </a:cubicBezTo>
                  <a:cubicBezTo>
                    <a:pt x="839" y="1679"/>
                    <a:pt x="1660" y="1197"/>
                    <a:pt x="2570" y="967"/>
                  </a:cubicBezTo>
                  <a:cubicBezTo>
                    <a:pt x="2705" y="933"/>
                    <a:pt x="2802" y="809"/>
                    <a:pt x="2802" y="665"/>
                  </a:cubicBezTo>
                  <a:lnTo>
                    <a:pt x="2802" y="106"/>
                  </a:lnTo>
                  <a:cubicBezTo>
                    <a:pt x="2802" y="48"/>
                    <a:pt x="2755" y="1"/>
                    <a:pt x="2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2974375" y="1644950"/>
              <a:ext cx="40825" cy="52650"/>
            </a:xfrm>
            <a:custGeom>
              <a:rect b="b" l="l" r="r" t="t"/>
              <a:pathLst>
                <a:path extrusionOk="0" h="2106" w="1633">
                  <a:moveTo>
                    <a:pt x="1513" y="1"/>
                  </a:moveTo>
                  <a:cubicBezTo>
                    <a:pt x="1481" y="1"/>
                    <a:pt x="1448" y="16"/>
                    <a:pt x="1427" y="44"/>
                  </a:cubicBezTo>
                  <a:cubicBezTo>
                    <a:pt x="1044" y="567"/>
                    <a:pt x="767" y="1151"/>
                    <a:pt x="603" y="1777"/>
                  </a:cubicBezTo>
                  <a:cubicBezTo>
                    <a:pt x="584" y="1846"/>
                    <a:pt x="523" y="1893"/>
                    <a:pt x="455" y="1893"/>
                  </a:cubicBezTo>
                  <a:lnTo>
                    <a:pt x="22" y="1893"/>
                  </a:lnTo>
                  <a:cubicBezTo>
                    <a:pt x="14" y="1964"/>
                    <a:pt x="6" y="2034"/>
                    <a:pt x="1" y="2105"/>
                  </a:cubicBezTo>
                  <a:lnTo>
                    <a:pt x="455" y="2105"/>
                  </a:lnTo>
                  <a:cubicBezTo>
                    <a:pt x="620" y="2103"/>
                    <a:pt x="764" y="1990"/>
                    <a:pt x="807" y="1830"/>
                  </a:cubicBezTo>
                  <a:cubicBezTo>
                    <a:pt x="965" y="1228"/>
                    <a:pt x="1230" y="668"/>
                    <a:pt x="1598" y="168"/>
                  </a:cubicBezTo>
                  <a:cubicBezTo>
                    <a:pt x="1633" y="121"/>
                    <a:pt x="1623" y="55"/>
                    <a:pt x="1575" y="21"/>
                  </a:cubicBezTo>
                  <a:cubicBezTo>
                    <a:pt x="1556" y="8"/>
                    <a:pt x="1535" y="1"/>
                    <a:pt x="1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084100" y="1544775"/>
              <a:ext cx="5300" cy="28225"/>
            </a:xfrm>
            <a:custGeom>
              <a:rect b="b" l="l" r="r" t="t"/>
              <a:pathLst>
                <a:path extrusionOk="0" h="1129" w="212">
                  <a:moveTo>
                    <a:pt x="212" y="1"/>
                  </a:moveTo>
                  <a:cubicBezTo>
                    <a:pt x="142" y="7"/>
                    <a:pt x="71" y="18"/>
                    <a:pt x="0" y="29"/>
                  </a:cubicBezTo>
                  <a:lnTo>
                    <a:pt x="0" y="1023"/>
                  </a:lnTo>
                  <a:cubicBezTo>
                    <a:pt x="0" y="1081"/>
                    <a:pt x="47" y="1128"/>
                    <a:pt x="107" y="1128"/>
                  </a:cubicBezTo>
                  <a:cubicBezTo>
                    <a:pt x="164" y="1128"/>
                    <a:pt x="212" y="1082"/>
                    <a:pt x="212" y="102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2975775" y="1547125"/>
              <a:ext cx="100450" cy="137225"/>
            </a:xfrm>
            <a:custGeom>
              <a:rect b="b" l="l" r="r" t="t"/>
              <a:pathLst>
                <a:path extrusionOk="0" h="5489" w="4018">
                  <a:moveTo>
                    <a:pt x="4017" y="1"/>
                  </a:moveTo>
                  <a:cubicBezTo>
                    <a:pt x="3947" y="18"/>
                    <a:pt x="3876" y="39"/>
                    <a:pt x="3806" y="62"/>
                  </a:cubicBezTo>
                  <a:lnTo>
                    <a:pt x="3806" y="1588"/>
                  </a:lnTo>
                  <a:cubicBezTo>
                    <a:pt x="2045" y="2146"/>
                    <a:pt x="675" y="3517"/>
                    <a:pt x="118" y="5278"/>
                  </a:cubicBezTo>
                  <a:lnTo>
                    <a:pt x="30" y="5278"/>
                  </a:lnTo>
                  <a:cubicBezTo>
                    <a:pt x="19" y="5348"/>
                    <a:pt x="11" y="5418"/>
                    <a:pt x="1" y="5488"/>
                  </a:cubicBezTo>
                  <a:lnTo>
                    <a:pt x="196" y="5488"/>
                  </a:lnTo>
                  <a:cubicBezTo>
                    <a:pt x="242" y="5488"/>
                    <a:pt x="284" y="5459"/>
                    <a:pt x="296" y="5414"/>
                  </a:cubicBezTo>
                  <a:cubicBezTo>
                    <a:pt x="826" y="3660"/>
                    <a:pt x="2188" y="2295"/>
                    <a:pt x="3942" y="1767"/>
                  </a:cubicBezTo>
                  <a:cubicBezTo>
                    <a:pt x="3985" y="1753"/>
                    <a:pt x="4017" y="1712"/>
                    <a:pt x="4017" y="1665"/>
                  </a:cubicBezTo>
                  <a:lnTo>
                    <a:pt x="4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2983675" y="1551650"/>
              <a:ext cx="79325" cy="96325"/>
            </a:xfrm>
            <a:custGeom>
              <a:rect b="b" l="l" r="r" t="t"/>
              <a:pathLst>
                <a:path extrusionOk="0" h="3853" w="3173">
                  <a:moveTo>
                    <a:pt x="3173" y="1"/>
                  </a:moveTo>
                  <a:cubicBezTo>
                    <a:pt x="3104" y="29"/>
                    <a:pt x="3032" y="62"/>
                    <a:pt x="2962" y="95"/>
                  </a:cubicBezTo>
                  <a:lnTo>
                    <a:pt x="2962" y="1034"/>
                  </a:lnTo>
                  <a:cubicBezTo>
                    <a:pt x="1909" y="1443"/>
                    <a:pt x="1001" y="2125"/>
                    <a:pt x="320" y="3000"/>
                  </a:cubicBezTo>
                  <a:cubicBezTo>
                    <a:pt x="199" y="3269"/>
                    <a:pt x="93" y="3555"/>
                    <a:pt x="1" y="3853"/>
                  </a:cubicBezTo>
                  <a:cubicBezTo>
                    <a:pt x="688" y="2643"/>
                    <a:pt x="1782" y="1701"/>
                    <a:pt x="3105" y="1206"/>
                  </a:cubicBezTo>
                  <a:cubicBezTo>
                    <a:pt x="3145" y="1191"/>
                    <a:pt x="3173" y="1151"/>
                    <a:pt x="3173" y="1108"/>
                  </a:cubicBezTo>
                  <a:lnTo>
                    <a:pt x="3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007250" y="1558250"/>
              <a:ext cx="42600" cy="40525"/>
            </a:xfrm>
            <a:custGeom>
              <a:rect b="b" l="l" r="r" t="t"/>
              <a:pathLst>
                <a:path extrusionOk="0" h="1621" w="1704">
                  <a:moveTo>
                    <a:pt x="1703" y="0"/>
                  </a:moveTo>
                  <a:cubicBezTo>
                    <a:pt x="1632" y="41"/>
                    <a:pt x="1563" y="85"/>
                    <a:pt x="1493" y="132"/>
                  </a:cubicBezTo>
                  <a:lnTo>
                    <a:pt x="1493" y="419"/>
                  </a:lnTo>
                  <a:cubicBezTo>
                    <a:pt x="1158" y="570"/>
                    <a:pt x="841" y="747"/>
                    <a:pt x="539" y="948"/>
                  </a:cubicBezTo>
                  <a:cubicBezTo>
                    <a:pt x="351" y="1152"/>
                    <a:pt x="170" y="1377"/>
                    <a:pt x="1" y="1620"/>
                  </a:cubicBezTo>
                  <a:cubicBezTo>
                    <a:pt x="488" y="1200"/>
                    <a:pt x="1037" y="850"/>
                    <a:pt x="1640" y="586"/>
                  </a:cubicBezTo>
                  <a:cubicBezTo>
                    <a:pt x="1679" y="567"/>
                    <a:pt x="1703" y="531"/>
                    <a:pt x="1703" y="488"/>
                  </a:cubicBezTo>
                  <a:lnTo>
                    <a:pt x="17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13"/>
          <p:cNvGrpSpPr/>
          <p:nvPr/>
        </p:nvGrpSpPr>
        <p:grpSpPr>
          <a:xfrm>
            <a:off x="128475" y="140850"/>
            <a:ext cx="8998198" cy="4894175"/>
            <a:chOff x="128475" y="140850"/>
            <a:chExt cx="8998198" cy="4894175"/>
          </a:xfrm>
        </p:grpSpPr>
        <p:sp>
          <p:nvSpPr>
            <p:cNvPr id="591" name="Google Shape;591;p13"/>
            <p:cNvSpPr/>
            <p:nvPr/>
          </p:nvSpPr>
          <p:spPr>
            <a:xfrm>
              <a:off x="128475" y="140850"/>
              <a:ext cx="8862300" cy="4861800"/>
            </a:xfrm>
            <a:prstGeom prst="roundRect">
              <a:avLst>
                <a:gd fmla="val 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2" name="Google Shape;592;p13"/>
            <p:cNvGrpSpPr/>
            <p:nvPr/>
          </p:nvGrpSpPr>
          <p:grpSpPr>
            <a:xfrm>
              <a:off x="8230557" y="3919000"/>
              <a:ext cx="896116" cy="1116025"/>
              <a:chOff x="8230557" y="3919000"/>
              <a:chExt cx="896116" cy="1116025"/>
            </a:xfrm>
          </p:grpSpPr>
          <p:sp>
            <p:nvSpPr>
              <p:cNvPr id="593" name="Google Shape;593;p13"/>
              <p:cNvSpPr/>
              <p:nvPr/>
            </p:nvSpPr>
            <p:spPr>
              <a:xfrm>
                <a:off x="8522950" y="4828575"/>
                <a:ext cx="490000" cy="206450"/>
              </a:xfrm>
              <a:custGeom>
                <a:rect b="b" l="l" r="r" t="t"/>
                <a:pathLst>
                  <a:path extrusionOk="0" h="8258" w="19600">
                    <a:moveTo>
                      <a:pt x="1321" y="1101"/>
                    </a:moveTo>
                    <a:lnTo>
                      <a:pt x="0" y="8258"/>
                    </a:lnTo>
                    <a:lnTo>
                      <a:pt x="19600" y="8258"/>
                    </a:lnTo>
                    <a:lnTo>
                      <a:pt x="171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594" name="Google Shape;594;p13"/>
              <p:cNvGrpSpPr/>
              <p:nvPr/>
            </p:nvGrpSpPr>
            <p:grpSpPr>
              <a:xfrm flipH="1">
                <a:off x="8230557" y="3919000"/>
                <a:ext cx="896116" cy="1083607"/>
                <a:chOff x="-636150" y="2162175"/>
                <a:chExt cx="896116" cy="1083607"/>
              </a:xfrm>
            </p:grpSpPr>
            <p:grpSp>
              <p:nvGrpSpPr>
                <p:cNvPr id="595" name="Google Shape;595;p13"/>
                <p:cNvGrpSpPr/>
                <p:nvPr/>
              </p:nvGrpSpPr>
              <p:grpSpPr>
                <a:xfrm>
                  <a:off x="-615087" y="2169075"/>
                  <a:ext cx="791400" cy="1069800"/>
                  <a:chOff x="-615087" y="2176050"/>
                  <a:chExt cx="791400" cy="1069800"/>
                </a:xfrm>
              </p:grpSpPr>
              <p:sp>
                <p:nvSpPr>
                  <p:cNvPr id="596" name="Google Shape;596;p13"/>
                  <p:cNvSpPr/>
                  <p:nvPr/>
                </p:nvSpPr>
                <p:spPr>
                  <a:xfrm>
                    <a:off x="-615087" y="2176050"/>
                    <a:ext cx="791400" cy="7914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Google Shape;597;p13"/>
                  <p:cNvSpPr/>
                  <p:nvPr/>
                </p:nvSpPr>
                <p:spPr>
                  <a:xfrm>
                    <a:off x="-439350" y="2847450"/>
                    <a:ext cx="364500" cy="3984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8" name="Google Shape;598;p13"/>
                <p:cNvSpPr/>
                <p:nvPr/>
              </p:nvSpPr>
              <p:spPr>
                <a:xfrm>
                  <a:off x="-526323" y="2452345"/>
                  <a:ext cx="257202" cy="160149"/>
                </a:xfrm>
                <a:custGeom>
                  <a:rect b="b" l="l" r="r" t="t"/>
                  <a:pathLst>
                    <a:path extrusionOk="0" h="4188" w="6726">
                      <a:moveTo>
                        <a:pt x="1575" y="0"/>
                      </a:moveTo>
                      <a:cubicBezTo>
                        <a:pt x="1094" y="0"/>
                        <a:pt x="570" y="53"/>
                        <a:pt x="1" y="170"/>
                      </a:cubicBezTo>
                      <a:cubicBezTo>
                        <a:pt x="1" y="172"/>
                        <a:pt x="1094" y="4188"/>
                        <a:pt x="5123" y="4188"/>
                      </a:cubicBezTo>
                      <a:cubicBezTo>
                        <a:pt x="5613" y="4188"/>
                        <a:pt x="6146" y="4129"/>
                        <a:pt x="6725" y="3996"/>
                      </a:cubicBezTo>
                      <a:cubicBezTo>
                        <a:pt x="6725" y="3996"/>
                        <a:pt x="5769" y="0"/>
                        <a:pt x="157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13"/>
                <p:cNvSpPr/>
                <p:nvPr/>
              </p:nvSpPr>
              <p:spPr>
                <a:xfrm>
                  <a:off x="-398370" y="2251085"/>
                  <a:ext cx="323587" cy="336550"/>
                </a:xfrm>
                <a:custGeom>
                  <a:rect b="b" l="l" r="r" t="t"/>
                  <a:pathLst>
                    <a:path extrusionOk="0" h="8801" w="8462">
                      <a:moveTo>
                        <a:pt x="4240" y="0"/>
                      </a:moveTo>
                      <a:cubicBezTo>
                        <a:pt x="0" y="4834"/>
                        <a:pt x="4240" y="8800"/>
                        <a:pt x="4240" y="8800"/>
                      </a:cubicBezTo>
                      <a:cubicBezTo>
                        <a:pt x="8462" y="4201"/>
                        <a:pt x="4240" y="0"/>
                        <a:pt x="42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" name="Google Shape;600;p13"/>
                <p:cNvSpPr/>
                <p:nvPr/>
              </p:nvSpPr>
              <p:spPr>
                <a:xfrm>
                  <a:off x="-203611" y="2452345"/>
                  <a:ext cx="257202" cy="160149"/>
                </a:xfrm>
                <a:custGeom>
                  <a:rect b="b" l="l" r="r" t="t"/>
                  <a:pathLst>
                    <a:path extrusionOk="0" h="4188" w="6726">
                      <a:moveTo>
                        <a:pt x="5151" y="0"/>
                      </a:moveTo>
                      <a:cubicBezTo>
                        <a:pt x="958" y="0"/>
                        <a:pt x="1" y="3996"/>
                        <a:pt x="1" y="3996"/>
                      </a:cubicBezTo>
                      <a:cubicBezTo>
                        <a:pt x="580" y="4129"/>
                        <a:pt x="1113" y="4188"/>
                        <a:pt x="1602" y="4188"/>
                      </a:cubicBezTo>
                      <a:cubicBezTo>
                        <a:pt x="5632" y="4188"/>
                        <a:pt x="6725" y="172"/>
                        <a:pt x="6725" y="170"/>
                      </a:cubicBezTo>
                      <a:cubicBezTo>
                        <a:pt x="6156" y="53"/>
                        <a:pt x="5632" y="0"/>
                        <a:pt x="515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" name="Google Shape;601;p13"/>
                <p:cNvSpPr/>
                <p:nvPr/>
              </p:nvSpPr>
              <p:spPr>
                <a:xfrm>
                  <a:off x="-636150" y="2162175"/>
                  <a:ext cx="896116" cy="1083607"/>
                </a:xfrm>
                <a:custGeom>
                  <a:rect b="b" l="l" r="r" t="t"/>
                  <a:pathLst>
                    <a:path extrusionOk="0" h="28337" w="23434">
                      <a:moveTo>
                        <a:pt x="11687" y="0"/>
                      </a:moveTo>
                      <a:cubicBezTo>
                        <a:pt x="11173" y="0"/>
                        <a:pt x="10637" y="28"/>
                        <a:pt x="10074" y="82"/>
                      </a:cubicBezTo>
                      <a:cubicBezTo>
                        <a:pt x="6118" y="468"/>
                        <a:pt x="2703" y="2805"/>
                        <a:pt x="1161" y="6182"/>
                      </a:cubicBezTo>
                      <a:cubicBezTo>
                        <a:pt x="227" y="8226"/>
                        <a:pt x="0" y="10596"/>
                        <a:pt x="521" y="12858"/>
                      </a:cubicBezTo>
                      <a:cubicBezTo>
                        <a:pt x="1067" y="15226"/>
                        <a:pt x="2408" y="16999"/>
                        <a:pt x="3828" y="18876"/>
                      </a:cubicBezTo>
                      <a:cubicBezTo>
                        <a:pt x="4651" y="19963"/>
                        <a:pt x="4950" y="21093"/>
                        <a:pt x="4716" y="22234"/>
                      </a:cubicBezTo>
                      <a:cubicBezTo>
                        <a:pt x="4470" y="23448"/>
                        <a:pt x="4161" y="24672"/>
                        <a:pt x="3863" y="25855"/>
                      </a:cubicBezTo>
                      <a:cubicBezTo>
                        <a:pt x="3733" y="26373"/>
                        <a:pt x="3602" y="26890"/>
                        <a:pt x="3476" y="27406"/>
                      </a:cubicBezTo>
                      <a:lnTo>
                        <a:pt x="3294" y="28162"/>
                      </a:lnTo>
                      <a:cubicBezTo>
                        <a:pt x="3280" y="28214"/>
                        <a:pt x="3313" y="28267"/>
                        <a:pt x="3365" y="28279"/>
                      </a:cubicBezTo>
                      <a:cubicBezTo>
                        <a:pt x="3373" y="28281"/>
                        <a:pt x="3382" y="28282"/>
                        <a:pt x="3390" y="28282"/>
                      </a:cubicBezTo>
                      <a:cubicBezTo>
                        <a:pt x="3434" y="28282"/>
                        <a:pt x="3472" y="28253"/>
                        <a:pt x="3483" y="28208"/>
                      </a:cubicBezTo>
                      <a:lnTo>
                        <a:pt x="3666" y="27453"/>
                      </a:lnTo>
                      <a:cubicBezTo>
                        <a:pt x="3790" y="26936"/>
                        <a:pt x="3920" y="26419"/>
                        <a:pt x="4051" y="25904"/>
                      </a:cubicBezTo>
                      <a:cubicBezTo>
                        <a:pt x="4349" y="24718"/>
                        <a:pt x="4658" y="23492"/>
                        <a:pt x="4906" y="22273"/>
                      </a:cubicBezTo>
                      <a:cubicBezTo>
                        <a:pt x="5150" y="21075"/>
                        <a:pt x="4839" y="19893"/>
                        <a:pt x="3982" y="18759"/>
                      </a:cubicBezTo>
                      <a:cubicBezTo>
                        <a:pt x="2575" y="16899"/>
                        <a:pt x="1245" y="15143"/>
                        <a:pt x="710" y="12816"/>
                      </a:cubicBezTo>
                      <a:cubicBezTo>
                        <a:pt x="197" y="10596"/>
                        <a:pt x="419" y="8270"/>
                        <a:pt x="1335" y="6264"/>
                      </a:cubicBezTo>
                      <a:cubicBezTo>
                        <a:pt x="2849" y="2952"/>
                        <a:pt x="6203" y="656"/>
                        <a:pt x="10091" y="278"/>
                      </a:cubicBezTo>
                      <a:cubicBezTo>
                        <a:pt x="10646" y="224"/>
                        <a:pt x="11174" y="197"/>
                        <a:pt x="11682" y="197"/>
                      </a:cubicBezTo>
                      <a:cubicBezTo>
                        <a:pt x="12990" y="197"/>
                        <a:pt x="14157" y="378"/>
                        <a:pt x="15271" y="749"/>
                      </a:cubicBezTo>
                      <a:cubicBezTo>
                        <a:pt x="17357" y="1445"/>
                        <a:pt x="19318" y="3280"/>
                        <a:pt x="20268" y="5422"/>
                      </a:cubicBezTo>
                      <a:cubicBezTo>
                        <a:pt x="20685" y="6365"/>
                        <a:pt x="20922" y="7372"/>
                        <a:pt x="20971" y="8414"/>
                      </a:cubicBezTo>
                      <a:lnTo>
                        <a:pt x="20973" y="8441"/>
                      </a:lnTo>
                      <a:cubicBezTo>
                        <a:pt x="20996" y="8929"/>
                        <a:pt x="21023" y="9483"/>
                        <a:pt x="20893" y="9940"/>
                      </a:cubicBezTo>
                      <a:cubicBezTo>
                        <a:pt x="20877" y="9998"/>
                        <a:pt x="20860" y="10054"/>
                        <a:pt x="20844" y="10108"/>
                      </a:cubicBezTo>
                      <a:cubicBezTo>
                        <a:pt x="20717" y="10543"/>
                        <a:pt x="20606" y="10917"/>
                        <a:pt x="20822" y="11414"/>
                      </a:cubicBezTo>
                      <a:cubicBezTo>
                        <a:pt x="20859" y="11498"/>
                        <a:pt x="20904" y="11585"/>
                        <a:pt x="20957" y="11670"/>
                      </a:cubicBezTo>
                      <a:cubicBezTo>
                        <a:pt x="21264" y="12175"/>
                        <a:pt x="21590" y="12677"/>
                        <a:pt x="21907" y="13164"/>
                      </a:cubicBezTo>
                      <a:cubicBezTo>
                        <a:pt x="22060" y="13400"/>
                        <a:pt x="22214" y="13637"/>
                        <a:pt x="22366" y="13875"/>
                      </a:cubicBezTo>
                      <a:cubicBezTo>
                        <a:pt x="22418" y="13958"/>
                        <a:pt x="22473" y="14040"/>
                        <a:pt x="22528" y="14123"/>
                      </a:cubicBezTo>
                      <a:cubicBezTo>
                        <a:pt x="22671" y="14342"/>
                        <a:pt x="22823" y="14569"/>
                        <a:pt x="22944" y="14803"/>
                      </a:cubicBezTo>
                      <a:cubicBezTo>
                        <a:pt x="23209" y="15307"/>
                        <a:pt x="23141" y="15510"/>
                        <a:pt x="22610" y="15794"/>
                      </a:cubicBezTo>
                      <a:cubicBezTo>
                        <a:pt x="22500" y="15852"/>
                        <a:pt x="22372" y="15907"/>
                        <a:pt x="22247" y="15960"/>
                      </a:cubicBezTo>
                      <a:cubicBezTo>
                        <a:pt x="21924" y="16096"/>
                        <a:pt x="21593" y="16235"/>
                        <a:pt x="21463" y="16496"/>
                      </a:cubicBezTo>
                      <a:cubicBezTo>
                        <a:pt x="21357" y="16708"/>
                        <a:pt x="21469" y="16965"/>
                        <a:pt x="21553" y="17151"/>
                      </a:cubicBezTo>
                      <a:cubicBezTo>
                        <a:pt x="21566" y="17178"/>
                        <a:pt x="21578" y="17206"/>
                        <a:pt x="21588" y="17231"/>
                      </a:cubicBezTo>
                      <a:cubicBezTo>
                        <a:pt x="21684" y="17467"/>
                        <a:pt x="21796" y="17733"/>
                        <a:pt x="21774" y="18005"/>
                      </a:cubicBezTo>
                      <a:cubicBezTo>
                        <a:pt x="21764" y="18125"/>
                        <a:pt x="21717" y="18226"/>
                        <a:pt x="21648" y="18285"/>
                      </a:cubicBezTo>
                      <a:cubicBezTo>
                        <a:pt x="21634" y="18296"/>
                        <a:pt x="21621" y="18307"/>
                        <a:pt x="21605" y="18317"/>
                      </a:cubicBezTo>
                      <a:cubicBezTo>
                        <a:pt x="21582" y="18335"/>
                        <a:pt x="21557" y="18351"/>
                        <a:pt x="21535" y="18372"/>
                      </a:cubicBezTo>
                      <a:cubicBezTo>
                        <a:pt x="21474" y="18429"/>
                        <a:pt x="21442" y="18498"/>
                        <a:pt x="21446" y="18567"/>
                      </a:cubicBezTo>
                      <a:cubicBezTo>
                        <a:pt x="21452" y="18686"/>
                        <a:pt x="21511" y="18758"/>
                        <a:pt x="21557" y="18817"/>
                      </a:cubicBezTo>
                      <a:cubicBezTo>
                        <a:pt x="21607" y="18882"/>
                        <a:pt x="21635" y="18916"/>
                        <a:pt x="21616" y="19002"/>
                      </a:cubicBezTo>
                      <a:cubicBezTo>
                        <a:pt x="21572" y="19196"/>
                        <a:pt x="21404" y="19360"/>
                        <a:pt x="21283" y="19466"/>
                      </a:cubicBezTo>
                      <a:cubicBezTo>
                        <a:pt x="20862" y="19837"/>
                        <a:pt x="20930" y="20461"/>
                        <a:pt x="20990" y="21011"/>
                      </a:cubicBezTo>
                      <a:cubicBezTo>
                        <a:pt x="21015" y="21241"/>
                        <a:pt x="21039" y="21460"/>
                        <a:pt x="21024" y="21635"/>
                      </a:cubicBezTo>
                      <a:cubicBezTo>
                        <a:pt x="20985" y="22079"/>
                        <a:pt x="20801" y="22459"/>
                        <a:pt x="20520" y="22675"/>
                      </a:cubicBezTo>
                      <a:cubicBezTo>
                        <a:pt x="20232" y="22898"/>
                        <a:pt x="19861" y="22969"/>
                        <a:pt x="19471" y="22969"/>
                      </a:cubicBezTo>
                      <a:cubicBezTo>
                        <a:pt x="19087" y="22969"/>
                        <a:pt x="18685" y="22900"/>
                        <a:pt x="18327" y="22838"/>
                      </a:cubicBezTo>
                      <a:cubicBezTo>
                        <a:pt x="18227" y="22821"/>
                        <a:pt x="18129" y="22804"/>
                        <a:pt x="18037" y="22789"/>
                      </a:cubicBezTo>
                      <a:cubicBezTo>
                        <a:pt x="17770" y="22747"/>
                        <a:pt x="17467" y="22715"/>
                        <a:pt x="17157" y="22715"/>
                      </a:cubicBezTo>
                      <a:cubicBezTo>
                        <a:pt x="16587" y="22715"/>
                        <a:pt x="15993" y="22821"/>
                        <a:pt x="15556" y="23162"/>
                      </a:cubicBezTo>
                      <a:cubicBezTo>
                        <a:pt x="15199" y="23440"/>
                        <a:pt x="14993" y="23845"/>
                        <a:pt x="14946" y="24364"/>
                      </a:cubicBezTo>
                      <a:cubicBezTo>
                        <a:pt x="14828" y="25671"/>
                        <a:pt x="14986" y="27021"/>
                        <a:pt x="15403" y="28268"/>
                      </a:cubicBezTo>
                      <a:cubicBezTo>
                        <a:pt x="15416" y="28310"/>
                        <a:pt x="15453" y="28336"/>
                        <a:pt x="15495" y="28336"/>
                      </a:cubicBezTo>
                      <a:cubicBezTo>
                        <a:pt x="15504" y="28336"/>
                        <a:pt x="15515" y="28334"/>
                        <a:pt x="15531" y="28323"/>
                      </a:cubicBezTo>
                      <a:cubicBezTo>
                        <a:pt x="15583" y="28306"/>
                        <a:pt x="15610" y="28251"/>
                        <a:pt x="15594" y="28200"/>
                      </a:cubicBezTo>
                      <a:cubicBezTo>
                        <a:pt x="15184" y="26979"/>
                        <a:pt x="15030" y="25656"/>
                        <a:pt x="15146" y="24375"/>
                      </a:cubicBezTo>
                      <a:cubicBezTo>
                        <a:pt x="15189" y="23912"/>
                        <a:pt x="15369" y="23552"/>
                        <a:pt x="15682" y="23309"/>
                      </a:cubicBezTo>
                      <a:cubicBezTo>
                        <a:pt x="16085" y="22995"/>
                        <a:pt x="16655" y="22906"/>
                        <a:pt x="17171" y="22906"/>
                      </a:cubicBezTo>
                      <a:cubicBezTo>
                        <a:pt x="17490" y="22906"/>
                        <a:pt x="17788" y="22940"/>
                        <a:pt x="18013" y="22975"/>
                      </a:cubicBezTo>
                      <a:cubicBezTo>
                        <a:pt x="18105" y="22989"/>
                        <a:pt x="18201" y="23007"/>
                        <a:pt x="18299" y="23023"/>
                      </a:cubicBezTo>
                      <a:cubicBezTo>
                        <a:pt x="18667" y="23087"/>
                        <a:pt x="19078" y="23157"/>
                        <a:pt x="19478" y="23157"/>
                      </a:cubicBezTo>
                      <a:cubicBezTo>
                        <a:pt x="19903" y="23157"/>
                        <a:pt x="20315" y="23077"/>
                        <a:pt x="20645" y="22822"/>
                      </a:cubicBezTo>
                      <a:cubicBezTo>
                        <a:pt x="20969" y="22570"/>
                        <a:pt x="21180" y="22142"/>
                        <a:pt x="21223" y="21644"/>
                      </a:cubicBezTo>
                      <a:cubicBezTo>
                        <a:pt x="21240" y="21449"/>
                        <a:pt x="21216" y="21224"/>
                        <a:pt x="21189" y="20982"/>
                      </a:cubicBezTo>
                      <a:cubicBezTo>
                        <a:pt x="21132" y="20454"/>
                        <a:pt x="21073" y="19908"/>
                        <a:pt x="21418" y="19606"/>
                      </a:cubicBezTo>
                      <a:cubicBezTo>
                        <a:pt x="21558" y="19481"/>
                        <a:pt x="21754" y="19285"/>
                        <a:pt x="21810" y="19038"/>
                      </a:cubicBezTo>
                      <a:cubicBezTo>
                        <a:pt x="21851" y="18861"/>
                        <a:pt x="21771" y="18761"/>
                        <a:pt x="21714" y="18688"/>
                      </a:cubicBezTo>
                      <a:cubicBezTo>
                        <a:pt x="21671" y="18635"/>
                        <a:pt x="21646" y="18602"/>
                        <a:pt x="21644" y="18550"/>
                      </a:cubicBezTo>
                      <a:cubicBezTo>
                        <a:pt x="21644" y="18543"/>
                        <a:pt x="21650" y="18526"/>
                        <a:pt x="21671" y="18509"/>
                      </a:cubicBezTo>
                      <a:cubicBezTo>
                        <a:pt x="21687" y="18495"/>
                        <a:pt x="21704" y="18483"/>
                        <a:pt x="21721" y="18471"/>
                      </a:cubicBezTo>
                      <a:cubicBezTo>
                        <a:pt x="21741" y="18456"/>
                        <a:pt x="21759" y="18444"/>
                        <a:pt x="21776" y="18429"/>
                      </a:cubicBezTo>
                      <a:cubicBezTo>
                        <a:pt x="21889" y="18336"/>
                        <a:pt x="21958" y="18189"/>
                        <a:pt x="21973" y="18016"/>
                      </a:cubicBezTo>
                      <a:cubicBezTo>
                        <a:pt x="22000" y="17697"/>
                        <a:pt x="21874" y="17393"/>
                        <a:pt x="21772" y="17150"/>
                      </a:cubicBezTo>
                      <a:cubicBezTo>
                        <a:pt x="21761" y="17124"/>
                        <a:pt x="21749" y="17096"/>
                        <a:pt x="21736" y="17067"/>
                      </a:cubicBezTo>
                      <a:cubicBezTo>
                        <a:pt x="21664" y="16908"/>
                        <a:pt x="21577" y="16708"/>
                        <a:pt x="21640" y="16579"/>
                      </a:cubicBezTo>
                      <a:cubicBezTo>
                        <a:pt x="21739" y="16382"/>
                        <a:pt x="22037" y="16257"/>
                        <a:pt x="22326" y="16135"/>
                      </a:cubicBezTo>
                      <a:cubicBezTo>
                        <a:pt x="22455" y="16082"/>
                        <a:pt x="22588" y="16026"/>
                        <a:pt x="22706" y="15962"/>
                      </a:cubicBezTo>
                      <a:cubicBezTo>
                        <a:pt x="23324" y="15632"/>
                        <a:pt x="23434" y="15304"/>
                        <a:pt x="23121" y="14710"/>
                      </a:cubicBezTo>
                      <a:cubicBezTo>
                        <a:pt x="22995" y="14467"/>
                        <a:pt x="22843" y="14237"/>
                        <a:pt x="22695" y="14013"/>
                      </a:cubicBezTo>
                      <a:cubicBezTo>
                        <a:pt x="22642" y="13932"/>
                        <a:pt x="22588" y="13850"/>
                        <a:pt x="22534" y="13767"/>
                      </a:cubicBezTo>
                      <a:cubicBezTo>
                        <a:pt x="22383" y="13530"/>
                        <a:pt x="22227" y="13294"/>
                        <a:pt x="22074" y="13056"/>
                      </a:cubicBezTo>
                      <a:cubicBezTo>
                        <a:pt x="21759" y="12571"/>
                        <a:pt x="21432" y="12068"/>
                        <a:pt x="21127" y="11567"/>
                      </a:cubicBezTo>
                      <a:cubicBezTo>
                        <a:pt x="21080" y="11490"/>
                        <a:pt x="21039" y="11410"/>
                        <a:pt x="21004" y="11334"/>
                      </a:cubicBezTo>
                      <a:cubicBezTo>
                        <a:pt x="20817" y="10903"/>
                        <a:pt x="20913" y="10576"/>
                        <a:pt x="21035" y="10162"/>
                      </a:cubicBezTo>
                      <a:cubicBezTo>
                        <a:pt x="21051" y="10105"/>
                        <a:pt x="21068" y="10049"/>
                        <a:pt x="21084" y="9990"/>
                      </a:cubicBezTo>
                      <a:cubicBezTo>
                        <a:pt x="21221" y="9504"/>
                        <a:pt x="21195" y="8934"/>
                        <a:pt x="21171" y="8430"/>
                      </a:cubicBezTo>
                      <a:lnTo>
                        <a:pt x="21169" y="8403"/>
                      </a:lnTo>
                      <a:cubicBezTo>
                        <a:pt x="21118" y="7338"/>
                        <a:pt x="20877" y="6307"/>
                        <a:pt x="20449" y="5343"/>
                      </a:cubicBezTo>
                      <a:cubicBezTo>
                        <a:pt x="19478" y="3150"/>
                        <a:pt x="17471" y="1275"/>
                        <a:pt x="15336" y="563"/>
                      </a:cubicBezTo>
                      <a:cubicBezTo>
                        <a:pt x="14202" y="185"/>
                        <a:pt x="13016" y="0"/>
                        <a:pt x="116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" name="Google Shape;602;p13"/>
                <p:cNvSpPr/>
                <p:nvPr/>
              </p:nvSpPr>
              <p:spPr>
                <a:xfrm>
                  <a:off x="-384833" y="2222060"/>
                  <a:ext cx="329399" cy="344045"/>
                </a:xfrm>
                <a:custGeom>
                  <a:rect b="b" l="l" r="r" t="t"/>
                  <a:pathLst>
                    <a:path extrusionOk="0" h="8997" w="8614">
                      <a:moveTo>
                        <a:pt x="4330" y="244"/>
                      </a:moveTo>
                      <a:lnTo>
                        <a:pt x="4330" y="244"/>
                      </a:lnTo>
                      <a:cubicBezTo>
                        <a:pt x="4881" y="837"/>
                        <a:pt x="8054" y="4607"/>
                        <a:pt x="4323" y="8758"/>
                      </a:cubicBezTo>
                      <a:cubicBezTo>
                        <a:pt x="3776" y="8205"/>
                        <a:pt x="565" y="4626"/>
                        <a:pt x="4330" y="244"/>
                      </a:cubicBezTo>
                      <a:close/>
                      <a:moveTo>
                        <a:pt x="4326" y="0"/>
                      </a:moveTo>
                      <a:cubicBezTo>
                        <a:pt x="4325" y="0"/>
                        <a:pt x="4324" y="0"/>
                        <a:pt x="4323" y="0"/>
                      </a:cubicBezTo>
                      <a:cubicBezTo>
                        <a:pt x="4296" y="3"/>
                        <a:pt x="4270" y="14"/>
                        <a:pt x="4253" y="33"/>
                      </a:cubicBezTo>
                      <a:cubicBezTo>
                        <a:pt x="0" y="4883"/>
                        <a:pt x="4218" y="8931"/>
                        <a:pt x="4259" y="8970"/>
                      </a:cubicBezTo>
                      <a:cubicBezTo>
                        <a:pt x="4279" y="8987"/>
                        <a:pt x="4302" y="8996"/>
                        <a:pt x="4327" y="8996"/>
                      </a:cubicBezTo>
                      <a:lnTo>
                        <a:pt x="4329" y="8996"/>
                      </a:lnTo>
                      <a:cubicBezTo>
                        <a:pt x="4356" y="8994"/>
                        <a:pt x="4380" y="8983"/>
                        <a:pt x="4398" y="8965"/>
                      </a:cubicBezTo>
                      <a:cubicBezTo>
                        <a:pt x="8614" y="4370"/>
                        <a:pt x="4570" y="206"/>
                        <a:pt x="4395" y="30"/>
                      </a:cubicBezTo>
                      <a:cubicBezTo>
                        <a:pt x="4377" y="11"/>
                        <a:pt x="4348" y="0"/>
                        <a:pt x="43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3" name="Google Shape;603;p13"/>
                <p:cNvSpPr/>
                <p:nvPr/>
              </p:nvSpPr>
              <p:spPr>
                <a:xfrm>
                  <a:off x="-223114" y="2222060"/>
                  <a:ext cx="7457" cy="344045"/>
                </a:xfrm>
                <a:custGeom>
                  <a:rect b="b" l="l" r="r" t="t"/>
                  <a:pathLst>
                    <a:path extrusionOk="0" h="8997" w="195">
                      <a:moveTo>
                        <a:pt x="98" y="0"/>
                      </a:moveTo>
                      <a:cubicBezTo>
                        <a:pt x="44" y="0"/>
                        <a:pt x="1" y="44"/>
                        <a:pt x="1" y="98"/>
                      </a:cubicBezTo>
                      <a:lnTo>
                        <a:pt x="1" y="8899"/>
                      </a:lnTo>
                      <a:cubicBezTo>
                        <a:pt x="1" y="8953"/>
                        <a:pt x="44" y="8996"/>
                        <a:pt x="98" y="8996"/>
                      </a:cubicBezTo>
                      <a:cubicBezTo>
                        <a:pt x="153" y="8996"/>
                        <a:pt x="195" y="8953"/>
                        <a:pt x="195" y="8899"/>
                      </a:cubicBezTo>
                      <a:lnTo>
                        <a:pt x="195" y="98"/>
                      </a:lnTo>
                      <a:cubicBezTo>
                        <a:pt x="195" y="44"/>
                        <a:pt x="151" y="0"/>
                        <a:pt x="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4" name="Google Shape;604;p13"/>
                <p:cNvSpPr/>
                <p:nvPr/>
              </p:nvSpPr>
              <p:spPr>
                <a:xfrm>
                  <a:off x="-190647" y="2423435"/>
                  <a:ext cx="264888" cy="167491"/>
                </a:xfrm>
                <a:custGeom>
                  <a:rect b="b" l="l" r="r" t="t"/>
                  <a:pathLst>
                    <a:path extrusionOk="0" h="4380" w="6927">
                      <a:moveTo>
                        <a:pt x="5235" y="192"/>
                      </a:moveTo>
                      <a:cubicBezTo>
                        <a:pt x="5685" y="192"/>
                        <a:pt x="6173" y="238"/>
                        <a:pt x="6703" y="341"/>
                      </a:cubicBezTo>
                      <a:cubicBezTo>
                        <a:pt x="6504" y="972"/>
                        <a:pt x="5309" y="4188"/>
                        <a:pt x="1719" y="4188"/>
                      </a:cubicBezTo>
                      <a:cubicBezTo>
                        <a:pt x="1260" y="4188"/>
                        <a:pt x="762" y="4135"/>
                        <a:pt x="222" y="4018"/>
                      </a:cubicBezTo>
                      <a:cubicBezTo>
                        <a:pt x="397" y="3401"/>
                        <a:pt x="1491" y="192"/>
                        <a:pt x="5235" y="192"/>
                      </a:cubicBezTo>
                      <a:close/>
                      <a:moveTo>
                        <a:pt x="5261" y="0"/>
                      </a:moveTo>
                      <a:cubicBezTo>
                        <a:pt x="1035" y="0"/>
                        <a:pt x="17" y="4023"/>
                        <a:pt x="6" y="4068"/>
                      </a:cubicBezTo>
                      <a:cubicBezTo>
                        <a:pt x="1" y="4094"/>
                        <a:pt x="4" y="4121"/>
                        <a:pt x="18" y="4143"/>
                      </a:cubicBezTo>
                      <a:cubicBezTo>
                        <a:pt x="31" y="4165"/>
                        <a:pt x="53" y="4181"/>
                        <a:pt x="79" y="4187"/>
                      </a:cubicBezTo>
                      <a:cubicBezTo>
                        <a:pt x="662" y="4321"/>
                        <a:pt x="1198" y="4380"/>
                        <a:pt x="1692" y="4380"/>
                      </a:cubicBezTo>
                      <a:cubicBezTo>
                        <a:pt x="5755" y="4380"/>
                        <a:pt x="6908" y="338"/>
                        <a:pt x="6919" y="292"/>
                      </a:cubicBezTo>
                      <a:cubicBezTo>
                        <a:pt x="6927" y="266"/>
                        <a:pt x="6923" y="238"/>
                        <a:pt x="6908" y="215"/>
                      </a:cubicBezTo>
                      <a:cubicBezTo>
                        <a:pt x="6895" y="193"/>
                        <a:pt x="6872" y="177"/>
                        <a:pt x="6846" y="171"/>
                      </a:cubicBezTo>
                      <a:cubicBezTo>
                        <a:pt x="6273" y="53"/>
                        <a:pt x="5746" y="0"/>
                        <a:pt x="52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5" name="Google Shape;605;p13"/>
                <p:cNvSpPr/>
                <p:nvPr/>
              </p:nvSpPr>
              <p:spPr>
                <a:xfrm>
                  <a:off x="-191030" y="2429898"/>
                  <a:ext cx="265692" cy="153725"/>
                </a:xfrm>
                <a:custGeom>
                  <a:rect b="b" l="l" r="r" t="t"/>
                  <a:pathLst>
                    <a:path extrusionOk="0" h="4020" w="6948">
                      <a:moveTo>
                        <a:pt x="6837" y="0"/>
                      </a:moveTo>
                      <a:cubicBezTo>
                        <a:pt x="6821" y="0"/>
                        <a:pt x="6804" y="5"/>
                        <a:pt x="6789" y="13"/>
                      </a:cubicBezTo>
                      <a:lnTo>
                        <a:pt x="63" y="3838"/>
                      </a:lnTo>
                      <a:cubicBezTo>
                        <a:pt x="17" y="3865"/>
                        <a:pt x="1" y="3925"/>
                        <a:pt x="27" y="3971"/>
                      </a:cubicBezTo>
                      <a:cubicBezTo>
                        <a:pt x="45" y="4002"/>
                        <a:pt x="77" y="4020"/>
                        <a:pt x="111" y="4020"/>
                      </a:cubicBezTo>
                      <a:cubicBezTo>
                        <a:pt x="128" y="4020"/>
                        <a:pt x="144" y="4017"/>
                        <a:pt x="160" y="4008"/>
                      </a:cubicBezTo>
                      <a:lnTo>
                        <a:pt x="6884" y="183"/>
                      </a:lnTo>
                      <a:cubicBezTo>
                        <a:pt x="6933" y="156"/>
                        <a:pt x="6948" y="97"/>
                        <a:pt x="6922" y="49"/>
                      </a:cubicBezTo>
                      <a:cubicBezTo>
                        <a:pt x="6903" y="18"/>
                        <a:pt x="6870" y="0"/>
                        <a:pt x="68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13"/>
                <p:cNvSpPr/>
                <p:nvPr/>
              </p:nvSpPr>
              <p:spPr>
                <a:xfrm>
                  <a:off x="-513321" y="2423473"/>
                  <a:ext cx="264927" cy="167453"/>
                </a:xfrm>
                <a:custGeom>
                  <a:rect b="b" l="l" r="r" t="t"/>
                  <a:pathLst>
                    <a:path extrusionOk="0" h="4379" w="6928">
                      <a:moveTo>
                        <a:pt x="1692" y="191"/>
                      </a:moveTo>
                      <a:cubicBezTo>
                        <a:pt x="5436" y="191"/>
                        <a:pt x="6530" y="3400"/>
                        <a:pt x="6706" y="4017"/>
                      </a:cubicBezTo>
                      <a:cubicBezTo>
                        <a:pt x="6166" y="4134"/>
                        <a:pt x="5668" y="4187"/>
                        <a:pt x="5209" y="4187"/>
                      </a:cubicBezTo>
                      <a:cubicBezTo>
                        <a:pt x="1619" y="4187"/>
                        <a:pt x="424" y="971"/>
                        <a:pt x="224" y="340"/>
                      </a:cubicBezTo>
                      <a:cubicBezTo>
                        <a:pt x="754" y="238"/>
                        <a:pt x="1242" y="191"/>
                        <a:pt x="1692" y="191"/>
                      </a:cubicBezTo>
                      <a:close/>
                      <a:moveTo>
                        <a:pt x="1666" y="1"/>
                      </a:moveTo>
                      <a:cubicBezTo>
                        <a:pt x="1181" y="1"/>
                        <a:pt x="654" y="53"/>
                        <a:pt x="82" y="171"/>
                      </a:cubicBezTo>
                      <a:cubicBezTo>
                        <a:pt x="56" y="177"/>
                        <a:pt x="33" y="192"/>
                        <a:pt x="18" y="215"/>
                      </a:cubicBezTo>
                      <a:cubicBezTo>
                        <a:pt x="5" y="238"/>
                        <a:pt x="1" y="266"/>
                        <a:pt x="7" y="292"/>
                      </a:cubicBezTo>
                      <a:cubicBezTo>
                        <a:pt x="20" y="337"/>
                        <a:pt x="1173" y="4379"/>
                        <a:pt x="5237" y="4379"/>
                      </a:cubicBezTo>
                      <a:cubicBezTo>
                        <a:pt x="5729" y="4379"/>
                        <a:pt x="6267" y="4318"/>
                        <a:pt x="6848" y="4187"/>
                      </a:cubicBezTo>
                      <a:cubicBezTo>
                        <a:pt x="6873" y="4181"/>
                        <a:pt x="6895" y="4165"/>
                        <a:pt x="6910" y="4143"/>
                      </a:cubicBezTo>
                      <a:cubicBezTo>
                        <a:pt x="6923" y="4121"/>
                        <a:pt x="6927" y="4094"/>
                        <a:pt x="6922" y="4070"/>
                      </a:cubicBezTo>
                      <a:cubicBezTo>
                        <a:pt x="6911" y="4023"/>
                        <a:pt x="5892" y="1"/>
                        <a:pt x="16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13"/>
                <p:cNvSpPr/>
                <p:nvPr/>
              </p:nvSpPr>
              <p:spPr>
                <a:xfrm>
                  <a:off x="-513742" y="2429898"/>
                  <a:ext cx="265692" cy="153725"/>
                </a:xfrm>
                <a:custGeom>
                  <a:rect b="b" l="l" r="r" t="t"/>
                  <a:pathLst>
                    <a:path extrusionOk="0" h="4020" w="6948">
                      <a:moveTo>
                        <a:pt x="112" y="1"/>
                      </a:moveTo>
                      <a:cubicBezTo>
                        <a:pt x="78" y="1"/>
                        <a:pt x="45" y="18"/>
                        <a:pt x="27" y="49"/>
                      </a:cubicBezTo>
                      <a:cubicBezTo>
                        <a:pt x="1" y="97"/>
                        <a:pt x="17" y="157"/>
                        <a:pt x="64" y="183"/>
                      </a:cubicBezTo>
                      <a:lnTo>
                        <a:pt x="6789" y="4008"/>
                      </a:lnTo>
                      <a:cubicBezTo>
                        <a:pt x="6804" y="4017"/>
                        <a:pt x="6821" y="4020"/>
                        <a:pt x="6837" y="4020"/>
                      </a:cubicBezTo>
                      <a:cubicBezTo>
                        <a:pt x="6871" y="4020"/>
                        <a:pt x="6904" y="4002"/>
                        <a:pt x="6922" y="3971"/>
                      </a:cubicBezTo>
                      <a:cubicBezTo>
                        <a:pt x="6948" y="3925"/>
                        <a:pt x="6932" y="3864"/>
                        <a:pt x="6884" y="3838"/>
                      </a:cubicBezTo>
                      <a:lnTo>
                        <a:pt x="160" y="13"/>
                      </a:lnTo>
                      <a:cubicBezTo>
                        <a:pt x="145" y="5"/>
                        <a:pt x="128" y="1"/>
                        <a:pt x="11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08" name="Google Shape;60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9" name="Google Shape;609;p13"/>
          <p:cNvSpPr txBox="1"/>
          <p:nvPr>
            <p:ph hasCustomPrompt="1" idx="2" type="title"/>
          </p:nvPr>
        </p:nvSpPr>
        <p:spPr>
          <a:xfrm>
            <a:off x="1505400" y="1620645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/>
          <p:nvPr>
            <p:ph hasCustomPrompt="1" idx="3" type="title"/>
          </p:nvPr>
        </p:nvSpPr>
        <p:spPr>
          <a:xfrm>
            <a:off x="1505400" y="317744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1" name="Google Shape;611;p13"/>
          <p:cNvSpPr txBox="1"/>
          <p:nvPr>
            <p:ph hasCustomPrompt="1" idx="4" type="title"/>
          </p:nvPr>
        </p:nvSpPr>
        <p:spPr>
          <a:xfrm>
            <a:off x="4192283" y="1620645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2" name="Google Shape;612;p13"/>
          <p:cNvSpPr txBox="1"/>
          <p:nvPr>
            <p:ph hasCustomPrompt="1" idx="5" type="title"/>
          </p:nvPr>
        </p:nvSpPr>
        <p:spPr>
          <a:xfrm>
            <a:off x="4217071" y="317744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/>
          <p:nvPr>
            <p:ph hasCustomPrompt="1" idx="6" type="title"/>
          </p:nvPr>
        </p:nvSpPr>
        <p:spPr>
          <a:xfrm>
            <a:off x="6903949" y="1620645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4" name="Google Shape;614;p13"/>
          <p:cNvSpPr txBox="1"/>
          <p:nvPr>
            <p:ph hasCustomPrompt="1" idx="7" type="title"/>
          </p:nvPr>
        </p:nvSpPr>
        <p:spPr>
          <a:xfrm>
            <a:off x="6903949" y="317744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5" name="Google Shape;615;p13"/>
          <p:cNvSpPr txBox="1"/>
          <p:nvPr>
            <p:ph idx="1" type="subTitle"/>
          </p:nvPr>
        </p:nvSpPr>
        <p:spPr>
          <a:xfrm>
            <a:off x="720000" y="2089737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616" name="Google Shape;616;p13"/>
          <p:cNvSpPr txBox="1"/>
          <p:nvPr>
            <p:ph idx="8" type="subTitle"/>
          </p:nvPr>
        </p:nvSpPr>
        <p:spPr>
          <a:xfrm>
            <a:off x="3419271" y="2089737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617" name="Google Shape;617;p13"/>
          <p:cNvSpPr txBox="1"/>
          <p:nvPr>
            <p:ph idx="9" type="subTitle"/>
          </p:nvPr>
        </p:nvSpPr>
        <p:spPr>
          <a:xfrm>
            <a:off x="6118549" y="2089737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618" name="Google Shape;618;p13"/>
          <p:cNvSpPr txBox="1"/>
          <p:nvPr>
            <p:ph idx="13" type="subTitle"/>
          </p:nvPr>
        </p:nvSpPr>
        <p:spPr>
          <a:xfrm>
            <a:off x="720000" y="3646600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619" name="Google Shape;619;p13"/>
          <p:cNvSpPr txBox="1"/>
          <p:nvPr>
            <p:ph idx="14" type="subTitle"/>
          </p:nvPr>
        </p:nvSpPr>
        <p:spPr>
          <a:xfrm>
            <a:off x="3419271" y="3646600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620" name="Google Shape;620;p13"/>
          <p:cNvSpPr txBox="1"/>
          <p:nvPr>
            <p:ph idx="15" type="subTitle"/>
          </p:nvPr>
        </p:nvSpPr>
        <p:spPr>
          <a:xfrm>
            <a:off x="6118549" y="3646600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14"/>
          <p:cNvGrpSpPr/>
          <p:nvPr/>
        </p:nvGrpSpPr>
        <p:grpSpPr>
          <a:xfrm rot="-1481836">
            <a:off x="7312756" y="-141034"/>
            <a:ext cx="2081066" cy="2941112"/>
            <a:chOff x="2973575" y="1544250"/>
            <a:chExt cx="250900" cy="354575"/>
          </a:xfrm>
        </p:grpSpPr>
        <p:sp>
          <p:nvSpPr>
            <p:cNvPr id="623" name="Google Shape;623;p14"/>
            <p:cNvSpPr/>
            <p:nvPr/>
          </p:nvSpPr>
          <p:spPr>
            <a:xfrm>
              <a:off x="2973575" y="1719250"/>
              <a:ext cx="32575" cy="5325"/>
            </a:xfrm>
            <a:custGeom>
              <a:rect b="b" l="l" r="r" t="t"/>
              <a:pathLst>
                <a:path extrusionOk="0" h="213" w="1303">
                  <a:moveTo>
                    <a:pt x="3" y="1"/>
                  </a:moveTo>
                  <a:lnTo>
                    <a:pt x="3" y="92"/>
                  </a:lnTo>
                  <a:cubicBezTo>
                    <a:pt x="3" y="131"/>
                    <a:pt x="3" y="173"/>
                    <a:pt x="1" y="212"/>
                  </a:cubicBezTo>
                  <a:lnTo>
                    <a:pt x="1197" y="212"/>
                  </a:lnTo>
                  <a:cubicBezTo>
                    <a:pt x="1255" y="212"/>
                    <a:pt x="1303" y="165"/>
                    <a:pt x="1303" y="107"/>
                  </a:cubicBezTo>
                  <a:cubicBezTo>
                    <a:pt x="1303" y="49"/>
                    <a:pt x="1256" y="1"/>
                    <a:pt x="1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3025650" y="1545000"/>
              <a:ext cx="90700" cy="129150"/>
            </a:xfrm>
            <a:custGeom>
              <a:rect b="b" l="l" r="r" t="t"/>
              <a:pathLst>
                <a:path extrusionOk="0" h="5166" w="3628">
                  <a:moveTo>
                    <a:pt x="3417" y="0"/>
                  </a:moveTo>
                  <a:lnTo>
                    <a:pt x="3417" y="2278"/>
                  </a:lnTo>
                  <a:cubicBezTo>
                    <a:pt x="3417" y="2673"/>
                    <a:pt x="3131" y="3015"/>
                    <a:pt x="2737" y="3092"/>
                  </a:cubicBezTo>
                  <a:cubicBezTo>
                    <a:pt x="1609" y="3315"/>
                    <a:pt x="622" y="4013"/>
                    <a:pt x="32" y="5006"/>
                  </a:cubicBezTo>
                  <a:cubicBezTo>
                    <a:pt x="1" y="5056"/>
                    <a:pt x="17" y="5121"/>
                    <a:pt x="68" y="5150"/>
                  </a:cubicBezTo>
                  <a:cubicBezTo>
                    <a:pt x="84" y="5160"/>
                    <a:pt x="104" y="5165"/>
                    <a:pt x="121" y="5165"/>
                  </a:cubicBezTo>
                  <a:cubicBezTo>
                    <a:pt x="158" y="5165"/>
                    <a:pt x="193" y="5148"/>
                    <a:pt x="213" y="5114"/>
                  </a:cubicBezTo>
                  <a:cubicBezTo>
                    <a:pt x="773" y="4170"/>
                    <a:pt x="1707" y="3509"/>
                    <a:pt x="2778" y="3300"/>
                  </a:cubicBezTo>
                  <a:cubicBezTo>
                    <a:pt x="3272" y="3203"/>
                    <a:pt x="3628" y="2773"/>
                    <a:pt x="3628" y="2278"/>
                  </a:cubicBezTo>
                  <a:lnTo>
                    <a:pt x="3628" y="35"/>
                  </a:lnTo>
                  <a:cubicBezTo>
                    <a:pt x="3559" y="21"/>
                    <a:pt x="3488" y="10"/>
                    <a:pt x="3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012250" y="1682400"/>
              <a:ext cx="27175" cy="103750"/>
            </a:xfrm>
            <a:custGeom>
              <a:rect b="b" l="l" r="r" t="t"/>
              <a:pathLst>
                <a:path extrusionOk="0" h="4150" w="1087">
                  <a:moveTo>
                    <a:pt x="391" y="0"/>
                  </a:moveTo>
                  <a:cubicBezTo>
                    <a:pt x="349" y="0"/>
                    <a:pt x="310" y="26"/>
                    <a:pt x="293" y="67"/>
                  </a:cubicBezTo>
                  <a:cubicBezTo>
                    <a:pt x="99" y="548"/>
                    <a:pt x="0" y="1058"/>
                    <a:pt x="0" y="1581"/>
                  </a:cubicBezTo>
                  <a:cubicBezTo>
                    <a:pt x="0" y="2510"/>
                    <a:pt x="307" y="3385"/>
                    <a:pt x="886" y="4110"/>
                  </a:cubicBezTo>
                  <a:cubicBezTo>
                    <a:pt x="905" y="4135"/>
                    <a:pt x="937" y="4150"/>
                    <a:pt x="968" y="4150"/>
                  </a:cubicBezTo>
                  <a:cubicBezTo>
                    <a:pt x="991" y="4150"/>
                    <a:pt x="1014" y="4143"/>
                    <a:pt x="1034" y="4127"/>
                  </a:cubicBezTo>
                  <a:cubicBezTo>
                    <a:pt x="1079" y="4091"/>
                    <a:pt x="1086" y="4024"/>
                    <a:pt x="1050" y="3979"/>
                  </a:cubicBezTo>
                  <a:cubicBezTo>
                    <a:pt x="502" y="3291"/>
                    <a:pt x="211" y="2462"/>
                    <a:pt x="211" y="1581"/>
                  </a:cubicBezTo>
                  <a:cubicBezTo>
                    <a:pt x="211" y="1084"/>
                    <a:pt x="304" y="602"/>
                    <a:pt x="487" y="145"/>
                  </a:cubicBezTo>
                  <a:cubicBezTo>
                    <a:pt x="509" y="92"/>
                    <a:pt x="483" y="30"/>
                    <a:pt x="430" y="8"/>
                  </a:cubicBezTo>
                  <a:cubicBezTo>
                    <a:pt x="417" y="3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3045775" y="1793725"/>
              <a:ext cx="70650" cy="104325"/>
            </a:xfrm>
            <a:custGeom>
              <a:rect b="b" l="l" r="r" t="t"/>
              <a:pathLst>
                <a:path extrusionOk="0" h="4173" w="2826">
                  <a:moveTo>
                    <a:pt x="119" y="1"/>
                  </a:moveTo>
                  <a:cubicBezTo>
                    <a:pt x="90" y="1"/>
                    <a:pt x="61" y="13"/>
                    <a:pt x="39" y="37"/>
                  </a:cubicBezTo>
                  <a:cubicBezTo>
                    <a:pt x="1" y="81"/>
                    <a:pt x="5" y="146"/>
                    <a:pt x="49" y="186"/>
                  </a:cubicBezTo>
                  <a:cubicBezTo>
                    <a:pt x="606" y="674"/>
                    <a:pt x="1286" y="999"/>
                    <a:pt x="2014" y="1127"/>
                  </a:cubicBezTo>
                  <a:cubicBezTo>
                    <a:pt x="2361" y="1187"/>
                    <a:pt x="2614" y="1490"/>
                    <a:pt x="2614" y="1847"/>
                  </a:cubicBezTo>
                  <a:lnTo>
                    <a:pt x="2614" y="4173"/>
                  </a:lnTo>
                  <a:cubicBezTo>
                    <a:pt x="2684" y="4164"/>
                    <a:pt x="2755" y="4152"/>
                    <a:pt x="2825" y="4139"/>
                  </a:cubicBezTo>
                  <a:lnTo>
                    <a:pt x="2825" y="1847"/>
                  </a:lnTo>
                  <a:cubicBezTo>
                    <a:pt x="2825" y="1387"/>
                    <a:pt x="2498" y="996"/>
                    <a:pt x="2051" y="919"/>
                  </a:cubicBezTo>
                  <a:cubicBezTo>
                    <a:pt x="1362" y="798"/>
                    <a:pt x="718" y="490"/>
                    <a:pt x="188" y="27"/>
                  </a:cubicBezTo>
                  <a:cubicBezTo>
                    <a:pt x="168" y="9"/>
                    <a:pt x="144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3107325" y="1606525"/>
              <a:ext cx="22725" cy="30350"/>
            </a:xfrm>
            <a:custGeom>
              <a:rect b="b" l="l" r="r" t="t"/>
              <a:pathLst>
                <a:path extrusionOk="0" h="1214" w="909">
                  <a:moveTo>
                    <a:pt x="796" y="1"/>
                  </a:moveTo>
                  <a:cubicBezTo>
                    <a:pt x="743" y="1"/>
                    <a:pt x="699" y="39"/>
                    <a:pt x="692" y="92"/>
                  </a:cubicBezTo>
                  <a:cubicBezTo>
                    <a:pt x="638" y="478"/>
                    <a:pt x="406" y="824"/>
                    <a:pt x="68" y="1016"/>
                  </a:cubicBezTo>
                  <a:cubicBezTo>
                    <a:pt x="18" y="1046"/>
                    <a:pt x="0" y="1109"/>
                    <a:pt x="29" y="1161"/>
                  </a:cubicBezTo>
                  <a:cubicBezTo>
                    <a:pt x="47" y="1195"/>
                    <a:pt x="84" y="1214"/>
                    <a:pt x="121" y="1214"/>
                  </a:cubicBezTo>
                  <a:cubicBezTo>
                    <a:pt x="138" y="1214"/>
                    <a:pt x="156" y="1210"/>
                    <a:pt x="172" y="1201"/>
                  </a:cubicBezTo>
                  <a:cubicBezTo>
                    <a:pt x="565" y="977"/>
                    <a:pt x="837" y="572"/>
                    <a:pt x="901" y="121"/>
                  </a:cubicBezTo>
                  <a:cubicBezTo>
                    <a:pt x="908" y="64"/>
                    <a:pt x="869" y="10"/>
                    <a:pt x="812" y="2"/>
                  </a:cubicBezTo>
                  <a:cubicBezTo>
                    <a:pt x="806" y="1"/>
                    <a:pt x="801" y="1"/>
                    <a:pt x="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3124950" y="1547975"/>
              <a:ext cx="5325" cy="49600"/>
            </a:xfrm>
            <a:custGeom>
              <a:rect b="b" l="l" r="r" t="t"/>
              <a:pathLst>
                <a:path extrusionOk="0" h="1984" w="213">
                  <a:moveTo>
                    <a:pt x="0" y="1"/>
                  </a:moveTo>
                  <a:lnTo>
                    <a:pt x="0" y="1878"/>
                  </a:lnTo>
                  <a:cubicBezTo>
                    <a:pt x="0" y="1937"/>
                    <a:pt x="48" y="1984"/>
                    <a:pt x="107" y="1984"/>
                  </a:cubicBezTo>
                  <a:cubicBezTo>
                    <a:pt x="164" y="1984"/>
                    <a:pt x="212" y="1937"/>
                    <a:pt x="212" y="1878"/>
                  </a:cubicBezTo>
                  <a:lnTo>
                    <a:pt x="212" y="70"/>
                  </a:lnTo>
                  <a:cubicBezTo>
                    <a:pt x="142" y="45"/>
                    <a:pt x="72" y="2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3085425" y="1800450"/>
              <a:ext cx="44850" cy="94600"/>
            </a:xfrm>
            <a:custGeom>
              <a:rect b="b" l="l" r="r" t="t"/>
              <a:pathLst>
                <a:path extrusionOk="0" h="3784" w="1794">
                  <a:moveTo>
                    <a:pt x="118" y="0"/>
                  </a:moveTo>
                  <a:cubicBezTo>
                    <a:pt x="73" y="0"/>
                    <a:pt x="31" y="29"/>
                    <a:pt x="17" y="75"/>
                  </a:cubicBezTo>
                  <a:cubicBezTo>
                    <a:pt x="1" y="131"/>
                    <a:pt x="32" y="190"/>
                    <a:pt x="88" y="206"/>
                  </a:cubicBezTo>
                  <a:cubicBezTo>
                    <a:pt x="230" y="250"/>
                    <a:pt x="378" y="284"/>
                    <a:pt x="528" y="310"/>
                  </a:cubicBezTo>
                  <a:cubicBezTo>
                    <a:pt x="1139" y="411"/>
                    <a:pt x="1581" y="937"/>
                    <a:pt x="1581" y="1561"/>
                  </a:cubicBezTo>
                  <a:lnTo>
                    <a:pt x="1581" y="3783"/>
                  </a:lnTo>
                  <a:cubicBezTo>
                    <a:pt x="1652" y="3763"/>
                    <a:pt x="1723" y="3739"/>
                    <a:pt x="1793" y="3715"/>
                  </a:cubicBezTo>
                  <a:lnTo>
                    <a:pt x="1793" y="1561"/>
                  </a:lnTo>
                  <a:cubicBezTo>
                    <a:pt x="1793" y="835"/>
                    <a:pt x="1274" y="221"/>
                    <a:pt x="564" y="102"/>
                  </a:cubicBezTo>
                  <a:cubicBezTo>
                    <a:pt x="422" y="79"/>
                    <a:pt x="284" y="46"/>
                    <a:pt x="149" y="5"/>
                  </a:cubicBezTo>
                  <a:cubicBezTo>
                    <a:pt x="139" y="2"/>
                    <a:pt x="128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3026075" y="1636575"/>
              <a:ext cx="70700" cy="163450"/>
            </a:xfrm>
            <a:custGeom>
              <a:rect b="b" l="l" r="r" t="t"/>
              <a:pathLst>
                <a:path extrusionOk="0" h="6538" w="2828">
                  <a:moveTo>
                    <a:pt x="2712" y="1"/>
                  </a:moveTo>
                  <a:cubicBezTo>
                    <a:pt x="2704" y="1"/>
                    <a:pt x="2696" y="2"/>
                    <a:pt x="2687" y="4"/>
                  </a:cubicBezTo>
                  <a:cubicBezTo>
                    <a:pt x="2381" y="75"/>
                    <a:pt x="2091" y="189"/>
                    <a:pt x="1800" y="352"/>
                  </a:cubicBezTo>
                  <a:cubicBezTo>
                    <a:pt x="690" y="974"/>
                    <a:pt x="0" y="2146"/>
                    <a:pt x="0" y="3415"/>
                  </a:cubicBezTo>
                  <a:cubicBezTo>
                    <a:pt x="1" y="4579"/>
                    <a:pt x="579" y="5665"/>
                    <a:pt x="1548" y="6321"/>
                  </a:cubicBezTo>
                  <a:cubicBezTo>
                    <a:pt x="1661" y="6397"/>
                    <a:pt x="1777" y="6465"/>
                    <a:pt x="1891" y="6526"/>
                  </a:cubicBezTo>
                  <a:cubicBezTo>
                    <a:pt x="1907" y="6534"/>
                    <a:pt x="1924" y="6538"/>
                    <a:pt x="1941" y="6538"/>
                  </a:cubicBezTo>
                  <a:cubicBezTo>
                    <a:pt x="1979" y="6538"/>
                    <a:pt x="2014" y="6517"/>
                    <a:pt x="2034" y="6482"/>
                  </a:cubicBezTo>
                  <a:cubicBezTo>
                    <a:pt x="2061" y="6429"/>
                    <a:pt x="2040" y="6367"/>
                    <a:pt x="1990" y="6339"/>
                  </a:cubicBezTo>
                  <a:cubicBezTo>
                    <a:pt x="1881" y="6283"/>
                    <a:pt x="1773" y="6217"/>
                    <a:pt x="1666" y="6145"/>
                  </a:cubicBezTo>
                  <a:cubicBezTo>
                    <a:pt x="756" y="5529"/>
                    <a:pt x="212" y="4508"/>
                    <a:pt x="212" y="3412"/>
                  </a:cubicBezTo>
                  <a:cubicBezTo>
                    <a:pt x="212" y="2221"/>
                    <a:pt x="860" y="1117"/>
                    <a:pt x="1903" y="535"/>
                  </a:cubicBezTo>
                  <a:cubicBezTo>
                    <a:pt x="2177" y="381"/>
                    <a:pt x="2449" y="274"/>
                    <a:pt x="2736" y="208"/>
                  </a:cubicBezTo>
                  <a:cubicBezTo>
                    <a:pt x="2792" y="195"/>
                    <a:pt x="2828" y="138"/>
                    <a:pt x="2814" y="82"/>
                  </a:cubicBezTo>
                  <a:cubicBezTo>
                    <a:pt x="2802" y="34"/>
                    <a:pt x="275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3039325" y="1552900"/>
              <a:ext cx="104125" cy="337250"/>
            </a:xfrm>
            <a:custGeom>
              <a:rect b="b" l="l" r="r" t="t"/>
              <a:pathLst>
                <a:path extrusionOk="0" h="13490" w="4165">
                  <a:moveTo>
                    <a:pt x="3954" y="0"/>
                  </a:moveTo>
                  <a:lnTo>
                    <a:pt x="3954" y="2056"/>
                  </a:lnTo>
                  <a:cubicBezTo>
                    <a:pt x="3954" y="2940"/>
                    <a:pt x="3329" y="3686"/>
                    <a:pt x="2466" y="3827"/>
                  </a:cubicBezTo>
                  <a:cubicBezTo>
                    <a:pt x="2140" y="3880"/>
                    <a:pt x="1833" y="3988"/>
                    <a:pt x="1530" y="4158"/>
                  </a:cubicBezTo>
                  <a:cubicBezTo>
                    <a:pt x="585" y="4686"/>
                    <a:pt x="0" y="5683"/>
                    <a:pt x="0" y="6761"/>
                  </a:cubicBezTo>
                  <a:cubicBezTo>
                    <a:pt x="0" y="7750"/>
                    <a:pt x="491" y="8673"/>
                    <a:pt x="1314" y="9230"/>
                  </a:cubicBezTo>
                  <a:cubicBezTo>
                    <a:pt x="1674" y="9472"/>
                    <a:pt x="2048" y="9625"/>
                    <a:pt x="2459" y="9692"/>
                  </a:cubicBezTo>
                  <a:cubicBezTo>
                    <a:pt x="3326" y="9835"/>
                    <a:pt x="3954" y="10580"/>
                    <a:pt x="3954" y="11463"/>
                  </a:cubicBezTo>
                  <a:lnTo>
                    <a:pt x="3954" y="13490"/>
                  </a:lnTo>
                  <a:cubicBezTo>
                    <a:pt x="4023" y="13458"/>
                    <a:pt x="4094" y="13422"/>
                    <a:pt x="4165" y="13387"/>
                  </a:cubicBezTo>
                  <a:lnTo>
                    <a:pt x="4165" y="11463"/>
                  </a:lnTo>
                  <a:cubicBezTo>
                    <a:pt x="4164" y="10477"/>
                    <a:pt x="3462" y="9645"/>
                    <a:pt x="2493" y="9484"/>
                  </a:cubicBezTo>
                  <a:cubicBezTo>
                    <a:pt x="2113" y="9422"/>
                    <a:pt x="1765" y="9281"/>
                    <a:pt x="1432" y="9056"/>
                  </a:cubicBezTo>
                  <a:cubicBezTo>
                    <a:pt x="667" y="8537"/>
                    <a:pt x="210" y="7680"/>
                    <a:pt x="210" y="6761"/>
                  </a:cubicBezTo>
                  <a:cubicBezTo>
                    <a:pt x="210" y="5760"/>
                    <a:pt x="755" y="4833"/>
                    <a:pt x="1632" y="4343"/>
                  </a:cubicBezTo>
                  <a:cubicBezTo>
                    <a:pt x="1915" y="4185"/>
                    <a:pt x="2199" y="4083"/>
                    <a:pt x="2501" y="4033"/>
                  </a:cubicBezTo>
                  <a:cubicBezTo>
                    <a:pt x="3464" y="3876"/>
                    <a:pt x="4165" y="3044"/>
                    <a:pt x="4165" y="2056"/>
                  </a:cubicBezTo>
                  <a:lnTo>
                    <a:pt x="4165" y="103"/>
                  </a:lnTo>
                  <a:cubicBezTo>
                    <a:pt x="4094" y="66"/>
                    <a:pt x="4025" y="32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3052475" y="1700375"/>
              <a:ext cx="89025" cy="101275"/>
            </a:xfrm>
            <a:custGeom>
              <a:rect b="b" l="l" r="r" t="t"/>
              <a:pathLst>
                <a:path extrusionOk="0" h="4051" w="3561">
                  <a:moveTo>
                    <a:pt x="232" y="0"/>
                  </a:moveTo>
                  <a:cubicBezTo>
                    <a:pt x="188" y="0"/>
                    <a:pt x="147" y="29"/>
                    <a:pt x="132" y="72"/>
                  </a:cubicBezTo>
                  <a:cubicBezTo>
                    <a:pt x="44" y="327"/>
                    <a:pt x="1" y="593"/>
                    <a:pt x="1" y="863"/>
                  </a:cubicBezTo>
                  <a:cubicBezTo>
                    <a:pt x="1" y="1677"/>
                    <a:pt x="404" y="2437"/>
                    <a:pt x="1083" y="2897"/>
                  </a:cubicBezTo>
                  <a:cubicBezTo>
                    <a:pt x="1378" y="3095"/>
                    <a:pt x="1684" y="3220"/>
                    <a:pt x="2020" y="3275"/>
                  </a:cubicBezTo>
                  <a:cubicBezTo>
                    <a:pt x="2540" y="3361"/>
                    <a:pt x="3018" y="3623"/>
                    <a:pt x="3366" y="4015"/>
                  </a:cubicBezTo>
                  <a:cubicBezTo>
                    <a:pt x="3386" y="4038"/>
                    <a:pt x="3415" y="4050"/>
                    <a:pt x="3445" y="4050"/>
                  </a:cubicBezTo>
                  <a:cubicBezTo>
                    <a:pt x="3469" y="4050"/>
                    <a:pt x="3494" y="4043"/>
                    <a:pt x="3514" y="4024"/>
                  </a:cubicBezTo>
                  <a:cubicBezTo>
                    <a:pt x="3557" y="3986"/>
                    <a:pt x="3561" y="3919"/>
                    <a:pt x="3522" y="3875"/>
                  </a:cubicBezTo>
                  <a:cubicBezTo>
                    <a:pt x="3141" y="3448"/>
                    <a:pt x="2620" y="3162"/>
                    <a:pt x="2053" y="3068"/>
                  </a:cubicBezTo>
                  <a:cubicBezTo>
                    <a:pt x="1748" y="3017"/>
                    <a:pt x="1470" y="2904"/>
                    <a:pt x="1199" y="2722"/>
                  </a:cubicBezTo>
                  <a:cubicBezTo>
                    <a:pt x="580" y="2302"/>
                    <a:pt x="209" y="1608"/>
                    <a:pt x="209" y="863"/>
                  </a:cubicBezTo>
                  <a:cubicBezTo>
                    <a:pt x="209" y="616"/>
                    <a:pt x="249" y="374"/>
                    <a:pt x="330" y="140"/>
                  </a:cubicBezTo>
                  <a:cubicBezTo>
                    <a:pt x="349" y="84"/>
                    <a:pt x="321" y="24"/>
                    <a:pt x="266" y="6"/>
                  </a:cubicBezTo>
                  <a:cubicBezTo>
                    <a:pt x="255" y="2"/>
                    <a:pt x="243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3145650" y="1811900"/>
              <a:ext cx="10975" cy="71125"/>
            </a:xfrm>
            <a:custGeom>
              <a:rect b="b" l="l" r="r" t="t"/>
              <a:pathLst>
                <a:path extrusionOk="0" h="2845" w="439">
                  <a:moveTo>
                    <a:pt x="121" y="1"/>
                  </a:moveTo>
                  <a:cubicBezTo>
                    <a:pt x="106" y="1"/>
                    <a:pt x="92" y="4"/>
                    <a:pt x="77" y="11"/>
                  </a:cubicBezTo>
                  <a:cubicBezTo>
                    <a:pt x="25" y="34"/>
                    <a:pt x="0" y="97"/>
                    <a:pt x="25" y="150"/>
                  </a:cubicBezTo>
                  <a:cubicBezTo>
                    <a:pt x="158" y="450"/>
                    <a:pt x="228" y="772"/>
                    <a:pt x="228" y="1104"/>
                  </a:cubicBezTo>
                  <a:lnTo>
                    <a:pt x="228" y="2845"/>
                  </a:lnTo>
                  <a:cubicBezTo>
                    <a:pt x="299" y="2801"/>
                    <a:pt x="368" y="2753"/>
                    <a:pt x="438" y="2704"/>
                  </a:cubicBezTo>
                  <a:lnTo>
                    <a:pt x="438" y="1104"/>
                  </a:lnTo>
                  <a:cubicBezTo>
                    <a:pt x="438" y="741"/>
                    <a:pt x="365" y="391"/>
                    <a:pt x="218" y="64"/>
                  </a:cubicBezTo>
                  <a:cubicBezTo>
                    <a:pt x="201" y="25"/>
                    <a:pt x="162" y="1"/>
                    <a:pt x="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3144325" y="1560050"/>
              <a:ext cx="12275" cy="74700"/>
            </a:xfrm>
            <a:custGeom>
              <a:rect b="b" l="l" r="r" t="t"/>
              <a:pathLst>
                <a:path extrusionOk="0" h="2988" w="491">
                  <a:moveTo>
                    <a:pt x="278" y="1"/>
                  </a:moveTo>
                  <a:lnTo>
                    <a:pt x="278" y="1770"/>
                  </a:lnTo>
                  <a:cubicBezTo>
                    <a:pt x="278" y="2139"/>
                    <a:pt x="191" y="2508"/>
                    <a:pt x="25" y="2834"/>
                  </a:cubicBezTo>
                  <a:cubicBezTo>
                    <a:pt x="1" y="2885"/>
                    <a:pt x="21" y="2950"/>
                    <a:pt x="73" y="2976"/>
                  </a:cubicBezTo>
                  <a:cubicBezTo>
                    <a:pt x="88" y="2984"/>
                    <a:pt x="104" y="2987"/>
                    <a:pt x="120" y="2987"/>
                  </a:cubicBezTo>
                  <a:cubicBezTo>
                    <a:pt x="159" y="2987"/>
                    <a:pt x="196" y="2966"/>
                    <a:pt x="215" y="2929"/>
                  </a:cubicBezTo>
                  <a:cubicBezTo>
                    <a:pt x="396" y="2574"/>
                    <a:pt x="490" y="2173"/>
                    <a:pt x="490" y="1770"/>
                  </a:cubicBezTo>
                  <a:lnTo>
                    <a:pt x="490" y="141"/>
                  </a:lnTo>
                  <a:cubicBezTo>
                    <a:pt x="420" y="92"/>
                    <a:pt x="350" y="44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3061750" y="1639150"/>
              <a:ext cx="82400" cy="53225"/>
            </a:xfrm>
            <a:custGeom>
              <a:rect b="b" l="l" r="r" t="t"/>
              <a:pathLst>
                <a:path extrusionOk="0" h="2129" w="3296">
                  <a:moveTo>
                    <a:pt x="3177" y="0"/>
                  </a:moveTo>
                  <a:cubicBezTo>
                    <a:pt x="3145" y="0"/>
                    <a:pt x="3114" y="15"/>
                    <a:pt x="3093" y="41"/>
                  </a:cubicBezTo>
                  <a:cubicBezTo>
                    <a:pt x="2739" y="500"/>
                    <a:pt x="2227" y="803"/>
                    <a:pt x="1652" y="897"/>
                  </a:cubicBezTo>
                  <a:cubicBezTo>
                    <a:pt x="1388" y="941"/>
                    <a:pt x="1139" y="1029"/>
                    <a:pt x="888" y="1169"/>
                  </a:cubicBezTo>
                  <a:cubicBezTo>
                    <a:pt x="543" y="1361"/>
                    <a:pt x="247" y="1636"/>
                    <a:pt x="32" y="1964"/>
                  </a:cubicBezTo>
                  <a:cubicBezTo>
                    <a:pt x="0" y="2013"/>
                    <a:pt x="13" y="2078"/>
                    <a:pt x="62" y="2111"/>
                  </a:cubicBezTo>
                  <a:cubicBezTo>
                    <a:pt x="80" y="2123"/>
                    <a:pt x="100" y="2129"/>
                    <a:pt x="120" y="2129"/>
                  </a:cubicBezTo>
                  <a:cubicBezTo>
                    <a:pt x="154" y="2129"/>
                    <a:pt x="188" y="2112"/>
                    <a:pt x="208" y="2080"/>
                  </a:cubicBezTo>
                  <a:cubicBezTo>
                    <a:pt x="408" y="1780"/>
                    <a:pt x="678" y="1529"/>
                    <a:pt x="992" y="1353"/>
                  </a:cubicBezTo>
                  <a:cubicBezTo>
                    <a:pt x="1220" y="1225"/>
                    <a:pt x="1447" y="1145"/>
                    <a:pt x="1687" y="1104"/>
                  </a:cubicBezTo>
                  <a:cubicBezTo>
                    <a:pt x="2313" y="1001"/>
                    <a:pt x="2872" y="670"/>
                    <a:pt x="3260" y="171"/>
                  </a:cubicBezTo>
                  <a:cubicBezTo>
                    <a:pt x="3295" y="124"/>
                    <a:pt x="3287" y="58"/>
                    <a:pt x="3241" y="23"/>
                  </a:cubicBezTo>
                  <a:cubicBezTo>
                    <a:pt x="3222" y="8"/>
                    <a:pt x="3199" y="0"/>
                    <a:pt x="3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3065675" y="1569600"/>
              <a:ext cx="104125" cy="303900"/>
            </a:xfrm>
            <a:custGeom>
              <a:rect b="b" l="l" r="r" t="t"/>
              <a:pathLst>
                <a:path extrusionOk="0" h="12156" w="4165">
                  <a:moveTo>
                    <a:pt x="3954" y="0"/>
                  </a:moveTo>
                  <a:lnTo>
                    <a:pt x="3954" y="1388"/>
                  </a:lnTo>
                  <a:cubicBezTo>
                    <a:pt x="3954" y="2792"/>
                    <a:pt x="2957" y="3973"/>
                    <a:pt x="1582" y="4199"/>
                  </a:cubicBezTo>
                  <a:cubicBezTo>
                    <a:pt x="1379" y="4232"/>
                    <a:pt x="1185" y="4302"/>
                    <a:pt x="989" y="4410"/>
                  </a:cubicBezTo>
                  <a:cubicBezTo>
                    <a:pt x="378" y="4752"/>
                    <a:pt x="0" y="5395"/>
                    <a:pt x="0" y="6092"/>
                  </a:cubicBezTo>
                  <a:cubicBezTo>
                    <a:pt x="0" y="6731"/>
                    <a:pt x="318" y="7328"/>
                    <a:pt x="851" y="7688"/>
                  </a:cubicBezTo>
                  <a:cubicBezTo>
                    <a:pt x="1082" y="7845"/>
                    <a:pt x="1318" y="7940"/>
                    <a:pt x="1578" y="7984"/>
                  </a:cubicBezTo>
                  <a:cubicBezTo>
                    <a:pt x="2955" y="8213"/>
                    <a:pt x="3954" y="9396"/>
                    <a:pt x="3954" y="10796"/>
                  </a:cubicBezTo>
                  <a:lnTo>
                    <a:pt x="3954" y="12155"/>
                  </a:lnTo>
                  <a:cubicBezTo>
                    <a:pt x="4025" y="12096"/>
                    <a:pt x="4096" y="12034"/>
                    <a:pt x="4165" y="11972"/>
                  </a:cubicBezTo>
                  <a:lnTo>
                    <a:pt x="4165" y="10796"/>
                  </a:lnTo>
                  <a:cubicBezTo>
                    <a:pt x="4164" y="9291"/>
                    <a:pt x="3090" y="8021"/>
                    <a:pt x="1612" y="7777"/>
                  </a:cubicBezTo>
                  <a:cubicBezTo>
                    <a:pt x="1383" y="7738"/>
                    <a:pt x="1174" y="7653"/>
                    <a:pt x="970" y="7514"/>
                  </a:cubicBezTo>
                  <a:cubicBezTo>
                    <a:pt x="495" y="7193"/>
                    <a:pt x="211" y="6661"/>
                    <a:pt x="211" y="6093"/>
                  </a:cubicBezTo>
                  <a:cubicBezTo>
                    <a:pt x="211" y="5473"/>
                    <a:pt x="550" y="4900"/>
                    <a:pt x="1094" y="4596"/>
                  </a:cubicBezTo>
                  <a:cubicBezTo>
                    <a:pt x="1267" y="4498"/>
                    <a:pt x="1438" y="4438"/>
                    <a:pt x="1618" y="4407"/>
                  </a:cubicBezTo>
                  <a:cubicBezTo>
                    <a:pt x="3094" y="4166"/>
                    <a:pt x="4165" y="2896"/>
                    <a:pt x="4165" y="1389"/>
                  </a:cubicBezTo>
                  <a:lnTo>
                    <a:pt x="4165" y="183"/>
                  </a:lnTo>
                  <a:cubicBezTo>
                    <a:pt x="4096" y="119"/>
                    <a:pt x="4025" y="58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3146275" y="1582125"/>
              <a:ext cx="36675" cy="91775"/>
            </a:xfrm>
            <a:custGeom>
              <a:rect b="b" l="l" r="r" t="t"/>
              <a:pathLst>
                <a:path extrusionOk="0" h="3671" w="1467">
                  <a:moveTo>
                    <a:pt x="1255" y="0"/>
                  </a:moveTo>
                  <a:lnTo>
                    <a:pt x="1255" y="887"/>
                  </a:lnTo>
                  <a:cubicBezTo>
                    <a:pt x="1257" y="1897"/>
                    <a:pt x="818" y="2844"/>
                    <a:pt x="51" y="3484"/>
                  </a:cubicBezTo>
                  <a:cubicBezTo>
                    <a:pt x="6" y="3521"/>
                    <a:pt x="1" y="3588"/>
                    <a:pt x="38" y="3632"/>
                  </a:cubicBezTo>
                  <a:cubicBezTo>
                    <a:pt x="58" y="3658"/>
                    <a:pt x="88" y="3671"/>
                    <a:pt x="119" y="3671"/>
                  </a:cubicBezTo>
                  <a:cubicBezTo>
                    <a:pt x="143" y="3671"/>
                    <a:pt x="167" y="3663"/>
                    <a:pt x="186" y="3646"/>
                  </a:cubicBezTo>
                  <a:cubicBezTo>
                    <a:pt x="1000" y="2966"/>
                    <a:pt x="1466" y="1959"/>
                    <a:pt x="1466" y="887"/>
                  </a:cubicBezTo>
                  <a:lnTo>
                    <a:pt x="1466" y="242"/>
                  </a:lnTo>
                  <a:cubicBezTo>
                    <a:pt x="1398" y="158"/>
                    <a:pt x="1327" y="78"/>
                    <a:pt x="1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3078825" y="1677975"/>
              <a:ext cx="104200" cy="182925"/>
            </a:xfrm>
            <a:custGeom>
              <a:rect b="b" l="l" r="r" t="t"/>
              <a:pathLst>
                <a:path extrusionOk="0" h="7317" w="4168">
                  <a:moveTo>
                    <a:pt x="2271" y="0"/>
                  </a:moveTo>
                  <a:cubicBezTo>
                    <a:pt x="2254" y="0"/>
                    <a:pt x="2237" y="5"/>
                    <a:pt x="2221" y="14"/>
                  </a:cubicBezTo>
                  <a:cubicBezTo>
                    <a:pt x="1886" y="197"/>
                    <a:pt x="1522" y="323"/>
                    <a:pt x="1141" y="385"/>
                  </a:cubicBezTo>
                  <a:cubicBezTo>
                    <a:pt x="999" y="409"/>
                    <a:pt x="862" y="458"/>
                    <a:pt x="721" y="536"/>
                  </a:cubicBezTo>
                  <a:cubicBezTo>
                    <a:pt x="277" y="784"/>
                    <a:pt x="1" y="1253"/>
                    <a:pt x="1" y="1758"/>
                  </a:cubicBezTo>
                  <a:cubicBezTo>
                    <a:pt x="1" y="2221"/>
                    <a:pt x="232" y="2654"/>
                    <a:pt x="620" y="2917"/>
                  </a:cubicBezTo>
                  <a:cubicBezTo>
                    <a:pt x="789" y="3031"/>
                    <a:pt x="954" y="3098"/>
                    <a:pt x="1138" y="3130"/>
                  </a:cubicBezTo>
                  <a:cubicBezTo>
                    <a:pt x="2770" y="3401"/>
                    <a:pt x="3956" y="4803"/>
                    <a:pt x="3956" y="6461"/>
                  </a:cubicBezTo>
                  <a:lnTo>
                    <a:pt x="3956" y="7317"/>
                  </a:lnTo>
                  <a:cubicBezTo>
                    <a:pt x="4027" y="7239"/>
                    <a:pt x="4098" y="7160"/>
                    <a:pt x="4167" y="7075"/>
                  </a:cubicBezTo>
                  <a:lnTo>
                    <a:pt x="4167" y="6460"/>
                  </a:lnTo>
                  <a:cubicBezTo>
                    <a:pt x="4165" y="4699"/>
                    <a:pt x="2907" y="3209"/>
                    <a:pt x="1173" y="2922"/>
                  </a:cubicBezTo>
                  <a:cubicBezTo>
                    <a:pt x="1019" y="2895"/>
                    <a:pt x="880" y="2839"/>
                    <a:pt x="738" y="2743"/>
                  </a:cubicBezTo>
                  <a:cubicBezTo>
                    <a:pt x="407" y="2519"/>
                    <a:pt x="211" y="2152"/>
                    <a:pt x="211" y="1759"/>
                  </a:cubicBezTo>
                  <a:cubicBezTo>
                    <a:pt x="211" y="1329"/>
                    <a:pt x="446" y="932"/>
                    <a:pt x="824" y="720"/>
                  </a:cubicBezTo>
                  <a:cubicBezTo>
                    <a:pt x="944" y="655"/>
                    <a:pt x="1059" y="613"/>
                    <a:pt x="1175" y="593"/>
                  </a:cubicBezTo>
                  <a:cubicBezTo>
                    <a:pt x="1580" y="527"/>
                    <a:pt x="1966" y="394"/>
                    <a:pt x="2321" y="197"/>
                  </a:cubicBezTo>
                  <a:cubicBezTo>
                    <a:pt x="2372" y="170"/>
                    <a:pt x="2392" y="105"/>
                    <a:pt x="2363" y="55"/>
                  </a:cubicBezTo>
                  <a:cubicBezTo>
                    <a:pt x="2343" y="20"/>
                    <a:pt x="2308" y="0"/>
                    <a:pt x="22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3092000" y="1598600"/>
              <a:ext cx="104075" cy="245800"/>
            </a:xfrm>
            <a:custGeom>
              <a:rect b="b" l="l" r="r" t="t"/>
              <a:pathLst>
                <a:path extrusionOk="0" h="9832" w="4163">
                  <a:moveTo>
                    <a:pt x="3955" y="1"/>
                  </a:moveTo>
                  <a:lnTo>
                    <a:pt x="3955" y="225"/>
                  </a:lnTo>
                  <a:cubicBezTo>
                    <a:pt x="3955" y="2148"/>
                    <a:pt x="2585" y="3768"/>
                    <a:pt x="699" y="4079"/>
                  </a:cubicBezTo>
                  <a:cubicBezTo>
                    <a:pt x="616" y="4092"/>
                    <a:pt x="539" y="4121"/>
                    <a:pt x="451" y="4170"/>
                  </a:cubicBezTo>
                  <a:cubicBezTo>
                    <a:pt x="172" y="4326"/>
                    <a:pt x="0" y="4617"/>
                    <a:pt x="0" y="4931"/>
                  </a:cubicBezTo>
                  <a:cubicBezTo>
                    <a:pt x="0" y="5219"/>
                    <a:pt x="145" y="5490"/>
                    <a:pt x="388" y="5654"/>
                  </a:cubicBezTo>
                  <a:cubicBezTo>
                    <a:pt x="494" y="5725"/>
                    <a:pt x="588" y="5764"/>
                    <a:pt x="697" y="5782"/>
                  </a:cubicBezTo>
                  <a:cubicBezTo>
                    <a:pt x="2584" y="6097"/>
                    <a:pt x="3954" y="7716"/>
                    <a:pt x="3954" y="9635"/>
                  </a:cubicBezTo>
                  <a:lnTo>
                    <a:pt x="3954" y="9831"/>
                  </a:lnTo>
                  <a:cubicBezTo>
                    <a:pt x="4024" y="9729"/>
                    <a:pt x="4093" y="9625"/>
                    <a:pt x="4159" y="9516"/>
                  </a:cubicBezTo>
                  <a:cubicBezTo>
                    <a:pt x="4104" y="7549"/>
                    <a:pt x="2682" y="5900"/>
                    <a:pt x="732" y="5576"/>
                  </a:cubicBezTo>
                  <a:cubicBezTo>
                    <a:pt x="653" y="5561"/>
                    <a:pt x="588" y="5534"/>
                    <a:pt x="507" y="5479"/>
                  </a:cubicBezTo>
                  <a:cubicBezTo>
                    <a:pt x="322" y="5354"/>
                    <a:pt x="213" y="5150"/>
                    <a:pt x="213" y="4931"/>
                  </a:cubicBezTo>
                  <a:cubicBezTo>
                    <a:pt x="213" y="4694"/>
                    <a:pt x="344" y="4471"/>
                    <a:pt x="555" y="4354"/>
                  </a:cubicBezTo>
                  <a:cubicBezTo>
                    <a:pt x="621" y="4317"/>
                    <a:pt x="677" y="4296"/>
                    <a:pt x="735" y="4287"/>
                  </a:cubicBezTo>
                  <a:cubicBezTo>
                    <a:pt x="2694" y="3966"/>
                    <a:pt x="4120" y="2304"/>
                    <a:pt x="4162" y="318"/>
                  </a:cubicBezTo>
                  <a:cubicBezTo>
                    <a:pt x="4096" y="208"/>
                    <a:pt x="4026" y="104"/>
                    <a:pt x="3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3105175" y="1619125"/>
              <a:ext cx="101775" cy="151200"/>
            </a:xfrm>
            <a:custGeom>
              <a:rect b="b" l="l" r="r" t="t"/>
              <a:pathLst>
                <a:path extrusionOk="0" h="6048" w="4071">
                  <a:moveTo>
                    <a:pt x="3912" y="0"/>
                  </a:moveTo>
                  <a:cubicBezTo>
                    <a:pt x="3658" y="1914"/>
                    <a:pt x="2204" y="3461"/>
                    <a:pt x="275" y="3777"/>
                  </a:cubicBezTo>
                  <a:cubicBezTo>
                    <a:pt x="258" y="3777"/>
                    <a:pt x="236" y="3780"/>
                    <a:pt x="182" y="3810"/>
                  </a:cubicBezTo>
                  <a:cubicBezTo>
                    <a:pt x="71" y="3873"/>
                    <a:pt x="1" y="3988"/>
                    <a:pt x="1" y="4112"/>
                  </a:cubicBezTo>
                  <a:cubicBezTo>
                    <a:pt x="1" y="4225"/>
                    <a:pt x="59" y="4332"/>
                    <a:pt x="157" y="4398"/>
                  </a:cubicBezTo>
                  <a:cubicBezTo>
                    <a:pt x="205" y="4430"/>
                    <a:pt x="228" y="4439"/>
                    <a:pt x="257" y="4443"/>
                  </a:cubicBezTo>
                  <a:cubicBezTo>
                    <a:pt x="1323" y="4620"/>
                    <a:pt x="2284" y="5177"/>
                    <a:pt x="2963" y="6008"/>
                  </a:cubicBezTo>
                  <a:cubicBezTo>
                    <a:pt x="2984" y="6034"/>
                    <a:pt x="3014" y="6048"/>
                    <a:pt x="3045" y="6048"/>
                  </a:cubicBezTo>
                  <a:cubicBezTo>
                    <a:pt x="3068" y="6048"/>
                    <a:pt x="3092" y="6040"/>
                    <a:pt x="3111" y="6024"/>
                  </a:cubicBezTo>
                  <a:cubicBezTo>
                    <a:pt x="3157" y="5988"/>
                    <a:pt x="3164" y="5922"/>
                    <a:pt x="3127" y="5876"/>
                  </a:cubicBezTo>
                  <a:cubicBezTo>
                    <a:pt x="2417" y="5003"/>
                    <a:pt x="1409" y="4420"/>
                    <a:pt x="298" y="4236"/>
                  </a:cubicBezTo>
                  <a:cubicBezTo>
                    <a:pt x="292" y="4234"/>
                    <a:pt x="286" y="4229"/>
                    <a:pt x="275" y="4223"/>
                  </a:cubicBezTo>
                  <a:cubicBezTo>
                    <a:pt x="235" y="4196"/>
                    <a:pt x="212" y="4154"/>
                    <a:pt x="212" y="4111"/>
                  </a:cubicBezTo>
                  <a:cubicBezTo>
                    <a:pt x="212" y="4065"/>
                    <a:pt x="240" y="4020"/>
                    <a:pt x="285" y="3995"/>
                  </a:cubicBezTo>
                  <a:cubicBezTo>
                    <a:pt x="295" y="3989"/>
                    <a:pt x="300" y="3987"/>
                    <a:pt x="296" y="3987"/>
                  </a:cubicBezTo>
                  <a:cubicBezTo>
                    <a:pt x="2226" y="3669"/>
                    <a:pt x="3698" y="2197"/>
                    <a:pt x="4071" y="337"/>
                  </a:cubicBezTo>
                  <a:cubicBezTo>
                    <a:pt x="4020" y="222"/>
                    <a:pt x="3967" y="11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3187825" y="1778800"/>
              <a:ext cx="19025" cy="45200"/>
            </a:xfrm>
            <a:custGeom>
              <a:rect b="b" l="l" r="r" t="t"/>
              <a:pathLst>
                <a:path extrusionOk="0" h="1808" w="761">
                  <a:moveTo>
                    <a:pt x="121" y="0"/>
                  </a:moveTo>
                  <a:cubicBezTo>
                    <a:pt x="103" y="0"/>
                    <a:pt x="84" y="5"/>
                    <a:pt x="67" y="15"/>
                  </a:cubicBezTo>
                  <a:cubicBezTo>
                    <a:pt x="17" y="46"/>
                    <a:pt x="0" y="111"/>
                    <a:pt x="30" y="160"/>
                  </a:cubicBezTo>
                  <a:cubicBezTo>
                    <a:pt x="329" y="664"/>
                    <a:pt x="524" y="1225"/>
                    <a:pt x="605" y="1807"/>
                  </a:cubicBezTo>
                  <a:cubicBezTo>
                    <a:pt x="660" y="1699"/>
                    <a:pt x="712" y="1589"/>
                    <a:pt x="760" y="1476"/>
                  </a:cubicBezTo>
                  <a:cubicBezTo>
                    <a:pt x="656" y="975"/>
                    <a:pt x="473" y="494"/>
                    <a:pt x="211" y="52"/>
                  </a:cubicBezTo>
                  <a:cubicBezTo>
                    <a:pt x="192" y="19"/>
                    <a:pt x="157" y="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3137500" y="1640325"/>
              <a:ext cx="77250" cy="84250"/>
            </a:xfrm>
            <a:custGeom>
              <a:rect b="b" l="l" r="r" t="t"/>
              <a:pathLst>
                <a:path extrusionOk="0" h="3370" w="3090">
                  <a:moveTo>
                    <a:pt x="2980" y="1"/>
                  </a:moveTo>
                  <a:cubicBezTo>
                    <a:pt x="2555" y="1425"/>
                    <a:pt x="1510" y="2598"/>
                    <a:pt x="82" y="3166"/>
                  </a:cubicBezTo>
                  <a:cubicBezTo>
                    <a:pt x="28" y="3188"/>
                    <a:pt x="1" y="3249"/>
                    <a:pt x="23" y="3303"/>
                  </a:cubicBezTo>
                  <a:cubicBezTo>
                    <a:pt x="39" y="3345"/>
                    <a:pt x="79" y="3370"/>
                    <a:pt x="121" y="3370"/>
                  </a:cubicBezTo>
                  <a:cubicBezTo>
                    <a:pt x="134" y="3370"/>
                    <a:pt x="147" y="3368"/>
                    <a:pt x="160" y="3363"/>
                  </a:cubicBezTo>
                  <a:cubicBezTo>
                    <a:pt x="1556" y="2809"/>
                    <a:pt x="2600" y="1694"/>
                    <a:pt x="3089" y="333"/>
                  </a:cubicBezTo>
                  <a:cubicBezTo>
                    <a:pt x="3055" y="220"/>
                    <a:pt x="3018" y="108"/>
                    <a:pt x="2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3156450" y="1728750"/>
              <a:ext cx="58175" cy="74400"/>
            </a:xfrm>
            <a:custGeom>
              <a:rect b="b" l="l" r="r" t="t"/>
              <a:pathLst>
                <a:path extrusionOk="0" h="2976" w="2327">
                  <a:moveTo>
                    <a:pt x="122" y="0"/>
                  </a:moveTo>
                  <a:cubicBezTo>
                    <a:pt x="86" y="0"/>
                    <a:pt x="51" y="18"/>
                    <a:pt x="31" y="52"/>
                  </a:cubicBezTo>
                  <a:cubicBezTo>
                    <a:pt x="1" y="101"/>
                    <a:pt x="16" y="167"/>
                    <a:pt x="66" y="196"/>
                  </a:cubicBezTo>
                  <a:cubicBezTo>
                    <a:pt x="1120" y="841"/>
                    <a:pt x="1871" y="1830"/>
                    <a:pt x="2216" y="2976"/>
                  </a:cubicBezTo>
                  <a:cubicBezTo>
                    <a:pt x="2256" y="2866"/>
                    <a:pt x="2293" y="2755"/>
                    <a:pt x="2327" y="2641"/>
                  </a:cubicBezTo>
                  <a:cubicBezTo>
                    <a:pt x="1935" y="1562"/>
                    <a:pt x="1191" y="635"/>
                    <a:pt x="176" y="15"/>
                  </a:cubicBezTo>
                  <a:cubicBezTo>
                    <a:pt x="159" y="5"/>
                    <a:pt x="140" y="0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3203175" y="1661200"/>
              <a:ext cx="16900" cy="28675"/>
            </a:xfrm>
            <a:custGeom>
              <a:rect b="b" l="l" r="r" t="t"/>
              <a:pathLst>
                <a:path extrusionOk="0" h="1147" w="676">
                  <a:moveTo>
                    <a:pt x="601" y="1"/>
                  </a:moveTo>
                  <a:cubicBezTo>
                    <a:pt x="446" y="343"/>
                    <a:pt x="259" y="671"/>
                    <a:pt x="35" y="978"/>
                  </a:cubicBezTo>
                  <a:cubicBezTo>
                    <a:pt x="1" y="1026"/>
                    <a:pt x="12" y="1092"/>
                    <a:pt x="58" y="1126"/>
                  </a:cubicBezTo>
                  <a:cubicBezTo>
                    <a:pt x="77" y="1140"/>
                    <a:pt x="99" y="1146"/>
                    <a:pt x="121" y="1146"/>
                  </a:cubicBezTo>
                  <a:cubicBezTo>
                    <a:pt x="153" y="1146"/>
                    <a:pt x="184" y="1132"/>
                    <a:pt x="205" y="1103"/>
                  </a:cubicBezTo>
                  <a:cubicBezTo>
                    <a:pt x="383" y="861"/>
                    <a:pt x="539" y="605"/>
                    <a:pt x="675" y="341"/>
                  </a:cubicBezTo>
                  <a:cubicBezTo>
                    <a:pt x="652" y="226"/>
                    <a:pt x="627" y="111"/>
                    <a:pt x="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3166625" y="1692950"/>
              <a:ext cx="53300" cy="89375"/>
            </a:xfrm>
            <a:custGeom>
              <a:rect b="b" l="l" r="r" t="t"/>
              <a:pathLst>
                <a:path extrusionOk="0" h="3575" w="2132">
                  <a:moveTo>
                    <a:pt x="1318" y="1"/>
                  </a:moveTo>
                  <a:cubicBezTo>
                    <a:pt x="1288" y="1"/>
                    <a:pt x="1259" y="13"/>
                    <a:pt x="1238" y="37"/>
                  </a:cubicBezTo>
                  <a:cubicBezTo>
                    <a:pt x="894" y="437"/>
                    <a:pt x="494" y="786"/>
                    <a:pt x="49" y="1071"/>
                  </a:cubicBezTo>
                  <a:cubicBezTo>
                    <a:pt x="19" y="1090"/>
                    <a:pt x="1" y="1124"/>
                    <a:pt x="1" y="1160"/>
                  </a:cubicBezTo>
                  <a:cubicBezTo>
                    <a:pt x="1" y="1195"/>
                    <a:pt x="19" y="1230"/>
                    <a:pt x="49" y="1249"/>
                  </a:cubicBezTo>
                  <a:cubicBezTo>
                    <a:pt x="944" y="1824"/>
                    <a:pt x="1633" y="2634"/>
                    <a:pt x="2059" y="3574"/>
                  </a:cubicBezTo>
                  <a:cubicBezTo>
                    <a:pt x="2084" y="3465"/>
                    <a:pt x="2110" y="3354"/>
                    <a:pt x="2132" y="3241"/>
                  </a:cubicBezTo>
                  <a:cubicBezTo>
                    <a:pt x="1709" y="2415"/>
                    <a:pt x="1085" y="1698"/>
                    <a:pt x="297" y="1160"/>
                  </a:cubicBezTo>
                  <a:cubicBezTo>
                    <a:pt x="706" y="882"/>
                    <a:pt x="1075" y="550"/>
                    <a:pt x="1398" y="175"/>
                  </a:cubicBezTo>
                  <a:cubicBezTo>
                    <a:pt x="1436" y="131"/>
                    <a:pt x="1431" y="64"/>
                    <a:pt x="1387" y="26"/>
                  </a:cubicBezTo>
                  <a:cubicBezTo>
                    <a:pt x="1367" y="9"/>
                    <a:pt x="1342" y="1"/>
                    <a:pt x="1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3188900" y="1682275"/>
              <a:ext cx="34300" cy="79225"/>
            </a:xfrm>
            <a:custGeom>
              <a:rect b="b" l="l" r="r" t="t"/>
              <a:pathLst>
                <a:path extrusionOk="0" h="3169" w="1372">
                  <a:moveTo>
                    <a:pt x="1329" y="0"/>
                  </a:moveTo>
                  <a:cubicBezTo>
                    <a:pt x="989" y="565"/>
                    <a:pt x="556" y="1077"/>
                    <a:pt x="39" y="1507"/>
                  </a:cubicBezTo>
                  <a:cubicBezTo>
                    <a:pt x="14" y="1528"/>
                    <a:pt x="0" y="1556"/>
                    <a:pt x="0" y="1588"/>
                  </a:cubicBezTo>
                  <a:cubicBezTo>
                    <a:pt x="0" y="1620"/>
                    <a:pt x="13" y="1650"/>
                    <a:pt x="39" y="1669"/>
                  </a:cubicBezTo>
                  <a:cubicBezTo>
                    <a:pt x="554" y="2098"/>
                    <a:pt x="987" y="2605"/>
                    <a:pt x="1325" y="3169"/>
                  </a:cubicBezTo>
                  <a:cubicBezTo>
                    <a:pt x="1340" y="3060"/>
                    <a:pt x="1356" y="2950"/>
                    <a:pt x="1368" y="2840"/>
                  </a:cubicBezTo>
                  <a:cubicBezTo>
                    <a:pt x="1062" y="2378"/>
                    <a:pt x="694" y="1956"/>
                    <a:pt x="269" y="1587"/>
                  </a:cubicBezTo>
                  <a:cubicBezTo>
                    <a:pt x="697" y="1216"/>
                    <a:pt x="1065" y="793"/>
                    <a:pt x="1371" y="331"/>
                  </a:cubicBezTo>
                  <a:cubicBezTo>
                    <a:pt x="1358" y="218"/>
                    <a:pt x="1345" y="109"/>
                    <a:pt x="1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3208425" y="1702850"/>
              <a:ext cx="16050" cy="38075"/>
            </a:xfrm>
            <a:custGeom>
              <a:rect b="b" l="l" r="r" t="t"/>
              <a:pathLst>
                <a:path extrusionOk="0" h="1523" w="642">
                  <a:moveTo>
                    <a:pt x="629" y="1"/>
                  </a:moveTo>
                  <a:cubicBezTo>
                    <a:pt x="445" y="242"/>
                    <a:pt x="247" y="472"/>
                    <a:pt x="31" y="688"/>
                  </a:cubicBezTo>
                  <a:cubicBezTo>
                    <a:pt x="11" y="708"/>
                    <a:pt x="0" y="736"/>
                    <a:pt x="0" y="763"/>
                  </a:cubicBezTo>
                  <a:cubicBezTo>
                    <a:pt x="0" y="790"/>
                    <a:pt x="11" y="818"/>
                    <a:pt x="31" y="836"/>
                  </a:cubicBezTo>
                  <a:cubicBezTo>
                    <a:pt x="247" y="1054"/>
                    <a:pt x="444" y="1282"/>
                    <a:pt x="625" y="1522"/>
                  </a:cubicBezTo>
                  <a:cubicBezTo>
                    <a:pt x="632" y="1415"/>
                    <a:pt x="636" y="1308"/>
                    <a:pt x="641" y="1198"/>
                  </a:cubicBezTo>
                  <a:cubicBezTo>
                    <a:pt x="519" y="1047"/>
                    <a:pt x="389" y="901"/>
                    <a:pt x="252" y="761"/>
                  </a:cubicBezTo>
                  <a:cubicBezTo>
                    <a:pt x="391" y="623"/>
                    <a:pt x="520" y="476"/>
                    <a:pt x="642" y="325"/>
                  </a:cubicBezTo>
                  <a:cubicBezTo>
                    <a:pt x="640" y="216"/>
                    <a:pt x="635" y="107"/>
                    <a:pt x="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973775" y="1733100"/>
              <a:ext cx="128825" cy="165725"/>
            </a:xfrm>
            <a:custGeom>
              <a:rect b="b" l="l" r="r" t="t"/>
              <a:pathLst>
                <a:path extrusionOk="0" h="6629" w="5153">
                  <a:moveTo>
                    <a:pt x="1" y="1"/>
                  </a:moveTo>
                  <a:cubicBezTo>
                    <a:pt x="3" y="72"/>
                    <a:pt x="6" y="142"/>
                    <a:pt x="8" y="212"/>
                  </a:cubicBezTo>
                  <a:lnTo>
                    <a:pt x="479" y="212"/>
                  </a:lnTo>
                  <a:cubicBezTo>
                    <a:pt x="787" y="212"/>
                    <a:pt x="1059" y="422"/>
                    <a:pt x="1137" y="722"/>
                  </a:cubicBezTo>
                  <a:cubicBezTo>
                    <a:pt x="1564" y="2349"/>
                    <a:pt x="2839" y="3615"/>
                    <a:pt x="4470" y="4027"/>
                  </a:cubicBezTo>
                  <a:cubicBezTo>
                    <a:pt x="4747" y="4097"/>
                    <a:pt x="4940" y="4347"/>
                    <a:pt x="4940" y="4636"/>
                  </a:cubicBezTo>
                  <a:lnTo>
                    <a:pt x="4940" y="6627"/>
                  </a:lnTo>
                  <a:cubicBezTo>
                    <a:pt x="4962" y="6627"/>
                    <a:pt x="4982" y="6629"/>
                    <a:pt x="5004" y="6629"/>
                  </a:cubicBezTo>
                  <a:lnTo>
                    <a:pt x="5024" y="6629"/>
                  </a:lnTo>
                  <a:cubicBezTo>
                    <a:pt x="5066" y="6629"/>
                    <a:pt x="5109" y="6627"/>
                    <a:pt x="5152" y="6625"/>
                  </a:cubicBezTo>
                  <a:lnTo>
                    <a:pt x="5152" y="4635"/>
                  </a:lnTo>
                  <a:cubicBezTo>
                    <a:pt x="5151" y="4250"/>
                    <a:pt x="4892" y="3915"/>
                    <a:pt x="4522" y="3822"/>
                  </a:cubicBezTo>
                  <a:cubicBezTo>
                    <a:pt x="2968" y="3428"/>
                    <a:pt x="1748" y="2220"/>
                    <a:pt x="1341" y="668"/>
                  </a:cubicBezTo>
                  <a:cubicBezTo>
                    <a:pt x="1238" y="276"/>
                    <a:pt x="884" y="1"/>
                    <a:pt x="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974475" y="1746250"/>
              <a:ext cx="114925" cy="107050"/>
            </a:xfrm>
            <a:custGeom>
              <a:rect b="b" l="l" r="r" t="t"/>
              <a:pathLst>
                <a:path extrusionOk="0" h="4282" w="4597">
                  <a:moveTo>
                    <a:pt x="0" y="1"/>
                  </a:moveTo>
                  <a:cubicBezTo>
                    <a:pt x="6" y="72"/>
                    <a:pt x="13" y="142"/>
                    <a:pt x="20" y="213"/>
                  </a:cubicBezTo>
                  <a:lnTo>
                    <a:pt x="451" y="213"/>
                  </a:lnTo>
                  <a:cubicBezTo>
                    <a:pt x="521" y="213"/>
                    <a:pt x="581" y="260"/>
                    <a:pt x="600" y="329"/>
                  </a:cubicBezTo>
                  <a:cubicBezTo>
                    <a:pt x="1075" y="2141"/>
                    <a:pt x="2498" y="3552"/>
                    <a:pt x="4314" y="4011"/>
                  </a:cubicBezTo>
                  <a:cubicBezTo>
                    <a:pt x="4357" y="4022"/>
                    <a:pt x="4385" y="4062"/>
                    <a:pt x="4385" y="4109"/>
                  </a:cubicBezTo>
                  <a:lnTo>
                    <a:pt x="4385" y="4175"/>
                  </a:lnTo>
                  <a:cubicBezTo>
                    <a:pt x="4385" y="4234"/>
                    <a:pt x="4432" y="4282"/>
                    <a:pt x="4490" y="4282"/>
                  </a:cubicBezTo>
                  <a:cubicBezTo>
                    <a:pt x="4549" y="4282"/>
                    <a:pt x="4597" y="4235"/>
                    <a:pt x="4597" y="4175"/>
                  </a:cubicBezTo>
                  <a:lnTo>
                    <a:pt x="4597" y="4109"/>
                  </a:lnTo>
                  <a:cubicBezTo>
                    <a:pt x="4596" y="3965"/>
                    <a:pt x="4500" y="3842"/>
                    <a:pt x="4365" y="3807"/>
                  </a:cubicBezTo>
                  <a:cubicBezTo>
                    <a:pt x="2624" y="3367"/>
                    <a:pt x="1259" y="2014"/>
                    <a:pt x="803" y="275"/>
                  </a:cubicBezTo>
                  <a:cubicBezTo>
                    <a:pt x="760" y="114"/>
                    <a:pt x="615" y="1"/>
                    <a:pt x="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3084100" y="1860725"/>
              <a:ext cx="5300" cy="37575"/>
            </a:xfrm>
            <a:custGeom>
              <a:rect b="b" l="l" r="r" t="t"/>
              <a:pathLst>
                <a:path extrusionOk="0" h="1503" w="212">
                  <a:moveTo>
                    <a:pt x="107" y="0"/>
                  </a:moveTo>
                  <a:cubicBezTo>
                    <a:pt x="48" y="0"/>
                    <a:pt x="0" y="46"/>
                    <a:pt x="0" y="105"/>
                  </a:cubicBezTo>
                  <a:lnTo>
                    <a:pt x="0" y="1474"/>
                  </a:lnTo>
                  <a:cubicBezTo>
                    <a:pt x="70" y="1486"/>
                    <a:pt x="142" y="1496"/>
                    <a:pt x="212" y="1503"/>
                  </a:cubicBezTo>
                  <a:lnTo>
                    <a:pt x="212" y="105"/>
                  </a:lnTo>
                  <a:cubicBezTo>
                    <a:pt x="211" y="48"/>
                    <a:pt x="164" y="0"/>
                    <a:pt x="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975900" y="1759425"/>
              <a:ext cx="37425" cy="58125"/>
            </a:xfrm>
            <a:custGeom>
              <a:rect b="b" l="l" r="r" t="t"/>
              <a:pathLst>
                <a:path extrusionOk="0" h="2325" w="1497">
                  <a:moveTo>
                    <a:pt x="0" y="0"/>
                  </a:moveTo>
                  <a:cubicBezTo>
                    <a:pt x="10" y="71"/>
                    <a:pt x="18" y="142"/>
                    <a:pt x="29" y="212"/>
                  </a:cubicBezTo>
                  <a:lnTo>
                    <a:pt x="113" y="212"/>
                  </a:lnTo>
                  <a:cubicBezTo>
                    <a:pt x="355" y="976"/>
                    <a:pt x="766" y="1693"/>
                    <a:pt x="1301" y="2288"/>
                  </a:cubicBezTo>
                  <a:cubicBezTo>
                    <a:pt x="1322" y="2313"/>
                    <a:pt x="1351" y="2325"/>
                    <a:pt x="1380" y="2325"/>
                  </a:cubicBezTo>
                  <a:cubicBezTo>
                    <a:pt x="1405" y="2325"/>
                    <a:pt x="1430" y="2316"/>
                    <a:pt x="1449" y="2297"/>
                  </a:cubicBezTo>
                  <a:cubicBezTo>
                    <a:pt x="1493" y="2259"/>
                    <a:pt x="1496" y="2192"/>
                    <a:pt x="1458" y="2148"/>
                  </a:cubicBezTo>
                  <a:cubicBezTo>
                    <a:pt x="925" y="1556"/>
                    <a:pt x="521" y="840"/>
                    <a:pt x="291" y="76"/>
                  </a:cubicBezTo>
                  <a:cubicBezTo>
                    <a:pt x="278" y="32"/>
                    <a:pt x="236" y="0"/>
                    <a:pt x="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3018950" y="1823650"/>
              <a:ext cx="57275" cy="72275"/>
            </a:xfrm>
            <a:custGeom>
              <a:rect b="b" l="l" r="r" t="t"/>
              <a:pathLst>
                <a:path extrusionOk="0" h="2891" w="2291">
                  <a:moveTo>
                    <a:pt x="117" y="1"/>
                  </a:moveTo>
                  <a:cubicBezTo>
                    <a:pt x="88" y="1"/>
                    <a:pt x="60" y="13"/>
                    <a:pt x="39" y="36"/>
                  </a:cubicBezTo>
                  <a:cubicBezTo>
                    <a:pt x="0" y="80"/>
                    <a:pt x="5" y="146"/>
                    <a:pt x="48" y="184"/>
                  </a:cubicBezTo>
                  <a:cubicBezTo>
                    <a:pt x="643" y="709"/>
                    <a:pt x="1326" y="1094"/>
                    <a:pt x="2077" y="1333"/>
                  </a:cubicBezTo>
                  <a:lnTo>
                    <a:pt x="2077" y="2828"/>
                  </a:lnTo>
                  <a:cubicBezTo>
                    <a:pt x="2148" y="2852"/>
                    <a:pt x="2217" y="2871"/>
                    <a:pt x="2288" y="2890"/>
                  </a:cubicBezTo>
                  <a:lnTo>
                    <a:pt x="2288" y="1256"/>
                  </a:lnTo>
                  <a:cubicBezTo>
                    <a:pt x="2290" y="1209"/>
                    <a:pt x="2260" y="1168"/>
                    <a:pt x="2215" y="1154"/>
                  </a:cubicBezTo>
                  <a:cubicBezTo>
                    <a:pt x="1462" y="926"/>
                    <a:pt x="779" y="549"/>
                    <a:pt x="188" y="28"/>
                  </a:cubicBezTo>
                  <a:cubicBezTo>
                    <a:pt x="167" y="10"/>
                    <a:pt x="142" y="1"/>
                    <a:pt x="1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984200" y="1796725"/>
              <a:ext cx="78800" cy="94650"/>
            </a:xfrm>
            <a:custGeom>
              <a:rect b="b" l="l" r="r" t="t"/>
              <a:pathLst>
                <a:path extrusionOk="0" h="3786" w="3152">
                  <a:moveTo>
                    <a:pt x="0" y="0"/>
                  </a:moveTo>
                  <a:lnTo>
                    <a:pt x="0" y="0"/>
                  </a:lnTo>
                  <a:cubicBezTo>
                    <a:pt x="97" y="305"/>
                    <a:pt x="210" y="592"/>
                    <a:pt x="335" y="864"/>
                  </a:cubicBezTo>
                  <a:cubicBezTo>
                    <a:pt x="1012" y="1716"/>
                    <a:pt x="1907" y="2384"/>
                    <a:pt x="2941" y="2784"/>
                  </a:cubicBezTo>
                  <a:lnTo>
                    <a:pt x="2941" y="3691"/>
                  </a:lnTo>
                  <a:cubicBezTo>
                    <a:pt x="3011" y="3726"/>
                    <a:pt x="3080" y="3757"/>
                    <a:pt x="3152" y="3785"/>
                  </a:cubicBezTo>
                  <a:lnTo>
                    <a:pt x="3152" y="2711"/>
                  </a:lnTo>
                  <a:cubicBezTo>
                    <a:pt x="3152" y="2668"/>
                    <a:pt x="3124" y="2627"/>
                    <a:pt x="3084" y="2613"/>
                  </a:cubicBezTo>
                  <a:cubicBezTo>
                    <a:pt x="1773" y="2122"/>
                    <a:pt x="688" y="119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3008650" y="1846200"/>
              <a:ext cx="41250" cy="38650"/>
            </a:xfrm>
            <a:custGeom>
              <a:rect b="b" l="l" r="r" t="t"/>
              <a:pathLst>
                <a:path extrusionOk="0" h="1546" w="1650">
                  <a:moveTo>
                    <a:pt x="1" y="1"/>
                  </a:moveTo>
                  <a:cubicBezTo>
                    <a:pt x="176" y="247"/>
                    <a:pt x="363" y="471"/>
                    <a:pt x="559" y="675"/>
                  </a:cubicBezTo>
                  <a:cubicBezTo>
                    <a:pt x="839" y="855"/>
                    <a:pt x="1131" y="1017"/>
                    <a:pt x="1438" y="1156"/>
                  </a:cubicBezTo>
                  <a:lnTo>
                    <a:pt x="1438" y="1414"/>
                  </a:lnTo>
                  <a:cubicBezTo>
                    <a:pt x="1508" y="1460"/>
                    <a:pt x="1578" y="1504"/>
                    <a:pt x="1649" y="1545"/>
                  </a:cubicBezTo>
                  <a:lnTo>
                    <a:pt x="1649" y="1087"/>
                  </a:lnTo>
                  <a:cubicBezTo>
                    <a:pt x="1647" y="1045"/>
                    <a:pt x="1623" y="1008"/>
                    <a:pt x="1585" y="990"/>
                  </a:cubicBezTo>
                  <a:cubicBezTo>
                    <a:pt x="1005" y="736"/>
                    <a:pt x="474" y="40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973700" y="1544250"/>
              <a:ext cx="128875" cy="166475"/>
            </a:xfrm>
            <a:custGeom>
              <a:rect b="b" l="l" r="r" t="t"/>
              <a:pathLst>
                <a:path extrusionOk="0" h="6659" w="5155">
                  <a:moveTo>
                    <a:pt x="5049" y="0"/>
                  </a:moveTo>
                  <a:cubicBezTo>
                    <a:pt x="5041" y="0"/>
                    <a:pt x="5033" y="1"/>
                    <a:pt x="5025" y="1"/>
                  </a:cubicBezTo>
                  <a:lnTo>
                    <a:pt x="5006" y="1"/>
                  </a:lnTo>
                  <a:cubicBezTo>
                    <a:pt x="4984" y="1"/>
                    <a:pt x="4963" y="2"/>
                    <a:pt x="4942" y="2"/>
                  </a:cubicBezTo>
                  <a:lnTo>
                    <a:pt x="4942" y="2024"/>
                  </a:lnTo>
                  <a:cubicBezTo>
                    <a:pt x="4942" y="2312"/>
                    <a:pt x="4748" y="2563"/>
                    <a:pt x="4471" y="2633"/>
                  </a:cubicBezTo>
                  <a:cubicBezTo>
                    <a:pt x="2841" y="3044"/>
                    <a:pt x="1564" y="4311"/>
                    <a:pt x="1139" y="5937"/>
                  </a:cubicBezTo>
                  <a:cubicBezTo>
                    <a:pt x="1060" y="6237"/>
                    <a:pt x="789" y="6447"/>
                    <a:pt x="481" y="6447"/>
                  </a:cubicBezTo>
                  <a:lnTo>
                    <a:pt x="7" y="6447"/>
                  </a:lnTo>
                  <a:cubicBezTo>
                    <a:pt x="5" y="6517"/>
                    <a:pt x="1" y="6587"/>
                    <a:pt x="0" y="6658"/>
                  </a:cubicBezTo>
                  <a:lnTo>
                    <a:pt x="481" y="6658"/>
                  </a:lnTo>
                  <a:cubicBezTo>
                    <a:pt x="887" y="6658"/>
                    <a:pt x="1241" y="6384"/>
                    <a:pt x="1344" y="5990"/>
                  </a:cubicBezTo>
                  <a:cubicBezTo>
                    <a:pt x="1751" y="4438"/>
                    <a:pt x="2971" y="3230"/>
                    <a:pt x="4525" y="2837"/>
                  </a:cubicBezTo>
                  <a:cubicBezTo>
                    <a:pt x="4895" y="2744"/>
                    <a:pt x="5154" y="2409"/>
                    <a:pt x="5154" y="2024"/>
                  </a:cubicBezTo>
                  <a:lnTo>
                    <a:pt x="5154" y="3"/>
                  </a:lnTo>
                  <a:cubicBezTo>
                    <a:pt x="5120" y="2"/>
                    <a:pt x="5084" y="0"/>
                    <a:pt x="5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3019350" y="1578225"/>
              <a:ext cx="70050" cy="59850"/>
            </a:xfrm>
            <a:custGeom>
              <a:rect b="b" l="l" r="r" t="t"/>
              <a:pathLst>
                <a:path extrusionOk="0" h="2394" w="2802">
                  <a:moveTo>
                    <a:pt x="2697" y="1"/>
                  </a:moveTo>
                  <a:cubicBezTo>
                    <a:pt x="2638" y="1"/>
                    <a:pt x="2590" y="47"/>
                    <a:pt x="2590" y="106"/>
                  </a:cubicBezTo>
                  <a:lnTo>
                    <a:pt x="2590" y="665"/>
                  </a:lnTo>
                  <a:cubicBezTo>
                    <a:pt x="2590" y="711"/>
                    <a:pt x="2561" y="752"/>
                    <a:pt x="2519" y="763"/>
                  </a:cubicBezTo>
                  <a:cubicBezTo>
                    <a:pt x="1570" y="1002"/>
                    <a:pt x="714" y="1504"/>
                    <a:pt x="42" y="2216"/>
                  </a:cubicBezTo>
                  <a:cubicBezTo>
                    <a:pt x="1" y="2260"/>
                    <a:pt x="2" y="2326"/>
                    <a:pt x="44" y="2365"/>
                  </a:cubicBezTo>
                  <a:cubicBezTo>
                    <a:pt x="65" y="2384"/>
                    <a:pt x="92" y="2394"/>
                    <a:pt x="117" y="2394"/>
                  </a:cubicBezTo>
                  <a:cubicBezTo>
                    <a:pt x="144" y="2394"/>
                    <a:pt x="174" y="2383"/>
                    <a:pt x="194" y="2361"/>
                  </a:cubicBezTo>
                  <a:cubicBezTo>
                    <a:pt x="839" y="1679"/>
                    <a:pt x="1660" y="1197"/>
                    <a:pt x="2570" y="967"/>
                  </a:cubicBezTo>
                  <a:cubicBezTo>
                    <a:pt x="2705" y="933"/>
                    <a:pt x="2802" y="809"/>
                    <a:pt x="2802" y="665"/>
                  </a:cubicBezTo>
                  <a:lnTo>
                    <a:pt x="2802" y="106"/>
                  </a:lnTo>
                  <a:cubicBezTo>
                    <a:pt x="2802" y="48"/>
                    <a:pt x="2755" y="1"/>
                    <a:pt x="2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2974375" y="1644950"/>
              <a:ext cx="40825" cy="52650"/>
            </a:xfrm>
            <a:custGeom>
              <a:rect b="b" l="l" r="r" t="t"/>
              <a:pathLst>
                <a:path extrusionOk="0" h="2106" w="1633">
                  <a:moveTo>
                    <a:pt x="1513" y="1"/>
                  </a:moveTo>
                  <a:cubicBezTo>
                    <a:pt x="1481" y="1"/>
                    <a:pt x="1448" y="16"/>
                    <a:pt x="1427" y="44"/>
                  </a:cubicBezTo>
                  <a:cubicBezTo>
                    <a:pt x="1044" y="567"/>
                    <a:pt x="767" y="1151"/>
                    <a:pt x="603" y="1777"/>
                  </a:cubicBezTo>
                  <a:cubicBezTo>
                    <a:pt x="584" y="1846"/>
                    <a:pt x="523" y="1893"/>
                    <a:pt x="455" y="1893"/>
                  </a:cubicBezTo>
                  <a:lnTo>
                    <a:pt x="22" y="1893"/>
                  </a:lnTo>
                  <a:cubicBezTo>
                    <a:pt x="14" y="1964"/>
                    <a:pt x="6" y="2034"/>
                    <a:pt x="1" y="2105"/>
                  </a:cubicBezTo>
                  <a:lnTo>
                    <a:pt x="455" y="2105"/>
                  </a:lnTo>
                  <a:cubicBezTo>
                    <a:pt x="620" y="2103"/>
                    <a:pt x="764" y="1990"/>
                    <a:pt x="807" y="1830"/>
                  </a:cubicBezTo>
                  <a:cubicBezTo>
                    <a:pt x="965" y="1228"/>
                    <a:pt x="1230" y="668"/>
                    <a:pt x="1598" y="168"/>
                  </a:cubicBezTo>
                  <a:cubicBezTo>
                    <a:pt x="1633" y="121"/>
                    <a:pt x="1623" y="55"/>
                    <a:pt x="1575" y="21"/>
                  </a:cubicBezTo>
                  <a:cubicBezTo>
                    <a:pt x="1556" y="8"/>
                    <a:pt x="1535" y="1"/>
                    <a:pt x="1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3084100" y="1544775"/>
              <a:ext cx="5300" cy="28225"/>
            </a:xfrm>
            <a:custGeom>
              <a:rect b="b" l="l" r="r" t="t"/>
              <a:pathLst>
                <a:path extrusionOk="0" h="1129" w="212">
                  <a:moveTo>
                    <a:pt x="212" y="1"/>
                  </a:moveTo>
                  <a:cubicBezTo>
                    <a:pt x="142" y="7"/>
                    <a:pt x="71" y="18"/>
                    <a:pt x="0" y="29"/>
                  </a:cubicBezTo>
                  <a:lnTo>
                    <a:pt x="0" y="1023"/>
                  </a:lnTo>
                  <a:cubicBezTo>
                    <a:pt x="0" y="1081"/>
                    <a:pt x="47" y="1128"/>
                    <a:pt x="107" y="1128"/>
                  </a:cubicBezTo>
                  <a:cubicBezTo>
                    <a:pt x="164" y="1128"/>
                    <a:pt x="212" y="1082"/>
                    <a:pt x="212" y="102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2975775" y="1547125"/>
              <a:ext cx="100450" cy="137225"/>
            </a:xfrm>
            <a:custGeom>
              <a:rect b="b" l="l" r="r" t="t"/>
              <a:pathLst>
                <a:path extrusionOk="0" h="5489" w="4018">
                  <a:moveTo>
                    <a:pt x="4017" y="1"/>
                  </a:moveTo>
                  <a:cubicBezTo>
                    <a:pt x="3947" y="18"/>
                    <a:pt x="3876" y="39"/>
                    <a:pt x="3806" y="62"/>
                  </a:cubicBezTo>
                  <a:lnTo>
                    <a:pt x="3806" y="1588"/>
                  </a:lnTo>
                  <a:cubicBezTo>
                    <a:pt x="2045" y="2146"/>
                    <a:pt x="675" y="3517"/>
                    <a:pt x="118" y="5278"/>
                  </a:cubicBezTo>
                  <a:lnTo>
                    <a:pt x="30" y="5278"/>
                  </a:lnTo>
                  <a:cubicBezTo>
                    <a:pt x="19" y="5348"/>
                    <a:pt x="11" y="5418"/>
                    <a:pt x="1" y="5488"/>
                  </a:cubicBezTo>
                  <a:lnTo>
                    <a:pt x="196" y="5488"/>
                  </a:lnTo>
                  <a:cubicBezTo>
                    <a:pt x="242" y="5488"/>
                    <a:pt x="284" y="5459"/>
                    <a:pt x="296" y="5414"/>
                  </a:cubicBezTo>
                  <a:cubicBezTo>
                    <a:pt x="826" y="3660"/>
                    <a:pt x="2188" y="2295"/>
                    <a:pt x="3942" y="1767"/>
                  </a:cubicBezTo>
                  <a:cubicBezTo>
                    <a:pt x="3985" y="1753"/>
                    <a:pt x="4017" y="1712"/>
                    <a:pt x="4017" y="1665"/>
                  </a:cubicBezTo>
                  <a:lnTo>
                    <a:pt x="4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983675" y="1551650"/>
              <a:ext cx="79325" cy="96325"/>
            </a:xfrm>
            <a:custGeom>
              <a:rect b="b" l="l" r="r" t="t"/>
              <a:pathLst>
                <a:path extrusionOk="0" h="3853" w="3173">
                  <a:moveTo>
                    <a:pt x="3173" y="1"/>
                  </a:moveTo>
                  <a:cubicBezTo>
                    <a:pt x="3104" y="29"/>
                    <a:pt x="3032" y="62"/>
                    <a:pt x="2962" y="95"/>
                  </a:cubicBezTo>
                  <a:lnTo>
                    <a:pt x="2962" y="1034"/>
                  </a:lnTo>
                  <a:cubicBezTo>
                    <a:pt x="1909" y="1443"/>
                    <a:pt x="1001" y="2125"/>
                    <a:pt x="320" y="3000"/>
                  </a:cubicBezTo>
                  <a:cubicBezTo>
                    <a:pt x="199" y="3269"/>
                    <a:pt x="93" y="3555"/>
                    <a:pt x="1" y="3853"/>
                  </a:cubicBezTo>
                  <a:cubicBezTo>
                    <a:pt x="688" y="2643"/>
                    <a:pt x="1782" y="1701"/>
                    <a:pt x="3105" y="1206"/>
                  </a:cubicBezTo>
                  <a:cubicBezTo>
                    <a:pt x="3145" y="1191"/>
                    <a:pt x="3173" y="1151"/>
                    <a:pt x="3173" y="1108"/>
                  </a:cubicBezTo>
                  <a:lnTo>
                    <a:pt x="3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3007250" y="1558250"/>
              <a:ext cx="42600" cy="40525"/>
            </a:xfrm>
            <a:custGeom>
              <a:rect b="b" l="l" r="r" t="t"/>
              <a:pathLst>
                <a:path extrusionOk="0" h="1621" w="1704">
                  <a:moveTo>
                    <a:pt x="1703" y="0"/>
                  </a:moveTo>
                  <a:cubicBezTo>
                    <a:pt x="1632" y="41"/>
                    <a:pt x="1563" y="85"/>
                    <a:pt x="1493" y="132"/>
                  </a:cubicBezTo>
                  <a:lnTo>
                    <a:pt x="1493" y="419"/>
                  </a:lnTo>
                  <a:cubicBezTo>
                    <a:pt x="1158" y="570"/>
                    <a:pt x="841" y="747"/>
                    <a:pt x="539" y="948"/>
                  </a:cubicBezTo>
                  <a:cubicBezTo>
                    <a:pt x="351" y="1152"/>
                    <a:pt x="170" y="1377"/>
                    <a:pt x="1" y="1620"/>
                  </a:cubicBezTo>
                  <a:cubicBezTo>
                    <a:pt x="488" y="1200"/>
                    <a:pt x="1037" y="850"/>
                    <a:pt x="1640" y="586"/>
                  </a:cubicBezTo>
                  <a:cubicBezTo>
                    <a:pt x="1679" y="567"/>
                    <a:pt x="1703" y="531"/>
                    <a:pt x="1703" y="488"/>
                  </a:cubicBezTo>
                  <a:lnTo>
                    <a:pt x="17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14"/>
          <p:cNvSpPr txBox="1"/>
          <p:nvPr>
            <p:ph type="title"/>
          </p:nvPr>
        </p:nvSpPr>
        <p:spPr>
          <a:xfrm>
            <a:off x="1065325" y="3100300"/>
            <a:ext cx="68523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3" name="Google Shape;663;p14"/>
          <p:cNvSpPr txBox="1"/>
          <p:nvPr>
            <p:ph idx="1" type="subTitle"/>
          </p:nvPr>
        </p:nvSpPr>
        <p:spPr>
          <a:xfrm>
            <a:off x="1065325" y="1126425"/>
            <a:ext cx="68523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64" name="Google Shape;664;p14"/>
          <p:cNvGrpSpPr/>
          <p:nvPr/>
        </p:nvGrpSpPr>
        <p:grpSpPr>
          <a:xfrm>
            <a:off x="67499" y="140850"/>
            <a:ext cx="8923276" cy="4929900"/>
            <a:chOff x="67499" y="140850"/>
            <a:chExt cx="8923276" cy="4929900"/>
          </a:xfrm>
        </p:grpSpPr>
        <p:sp>
          <p:nvSpPr>
            <p:cNvPr id="665" name="Google Shape;665;p14"/>
            <p:cNvSpPr/>
            <p:nvPr/>
          </p:nvSpPr>
          <p:spPr>
            <a:xfrm>
              <a:off x="128475" y="140850"/>
              <a:ext cx="8862300" cy="4861800"/>
            </a:xfrm>
            <a:prstGeom prst="roundRect">
              <a:avLst>
                <a:gd fmla="val 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6" name="Google Shape;666;p14"/>
            <p:cNvGrpSpPr/>
            <p:nvPr/>
          </p:nvGrpSpPr>
          <p:grpSpPr>
            <a:xfrm>
              <a:off x="67499" y="3467670"/>
              <a:ext cx="1269989" cy="1603080"/>
              <a:chOff x="67499" y="3467670"/>
              <a:chExt cx="1269989" cy="1603080"/>
            </a:xfrm>
          </p:grpSpPr>
          <p:sp>
            <p:nvSpPr>
              <p:cNvPr id="667" name="Google Shape;667;p14"/>
              <p:cNvSpPr/>
              <p:nvPr/>
            </p:nvSpPr>
            <p:spPr>
              <a:xfrm>
                <a:off x="234275" y="4750175"/>
                <a:ext cx="705900" cy="320575"/>
              </a:xfrm>
              <a:custGeom>
                <a:rect b="b" l="l" r="r" t="t"/>
                <a:pathLst>
                  <a:path extrusionOk="0" h="12823" w="28236">
                    <a:moveTo>
                      <a:pt x="3699" y="863"/>
                    </a:moveTo>
                    <a:lnTo>
                      <a:pt x="0" y="12823"/>
                    </a:lnTo>
                    <a:lnTo>
                      <a:pt x="28236" y="12083"/>
                    </a:lnTo>
                    <a:lnTo>
                      <a:pt x="27003" y="10480"/>
                    </a:lnTo>
                    <a:lnTo>
                      <a:pt x="25870" y="5132"/>
                    </a:lnTo>
                    <a:lnTo>
                      <a:pt x="2552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668" name="Google Shape;668;p14"/>
              <p:cNvGrpSpPr/>
              <p:nvPr/>
            </p:nvGrpSpPr>
            <p:grpSpPr>
              <a:xfrm>
                <a:off x="67499" y="3467670"/>
                <a:ext cx="1269989" cy="1535703"/>
                <a:chOff x="67510" y="3953098"/>
                <a:chExt cx="916100" cy="1107771"/>
              </a:xfrm>
            </p:grpSpPr>
            <p:grpSp>
              <p:nvGrpSpPr>
                <p:cNvPr id="669" name="Google Shape;669;p14"/>
                <p:cNvGrpSpPr/>
                <p:nvPr/>
              </p:nvGrpSpPr>
              <p:grpSpPr>
                <a:xfrm>
                  <a:off x="67510" y="3953098"/>
                  <a:ext cx="916100" cy="1107771"/>
                  <a:chOff x="67510" y="3953098"/>
                  <a:chExt cx="916100" cy="1107771"/>
                </a:xfrm>
              </p:grpSpPr>
              <p:grpSp>
                <p:nvGrpSpPr>
                  <p:cNvPr id="670" name="Google Shape;670;p14"/>
                  <p:cNvGrpSpPr/>
                  <p:nvPr/>
                </p:nvGrpSpPr>
                <p:grpSpPr>
                  <a:xfrm>
                    <a:off x="67510" y="3953098"/>
                    <a:ext cx="916100" cy="1107771"/>
                    <a:chOff x="-636150" y="2162175"/>
                    <a:chExt cx="896116" cy="1083607"/>
                  </a:xfrm>
                </p:grpSpPr>
                <p:grpSp>
                  <p:nvGrpSpPr>
                    <p:cNvPr id="671" name="Google Shape;671;p14"/>
                    <p:cNvGrpSpPr/>
                    <p:nvPr/>
                  </p:nvGrpSpPr>
                  <p:grpSpPr>
                    <a:xfrm>
                      <a:off x="-615087" y="2169075"/>
                      <a:ext cx="791400" cy="1069800"/>
                      <a:chOff x="-615087" y="2176050"/>
                      <a:chExt cx="791400" cy="1069800"/>
                    </a:xfrm>
                  </p:grpSpPr>
                  <p:sp>
                    <p:nvSpPr>
                      <p:cNvPr id="672" name="Google Shape;672;p14"/>
                      <p:cNvSpPr/>
                      <p:nvPr/>
                    </p:nvSpPr>
                    <p:spPr>
                      <a:xfrm>
                        <a:off x="-615087" y="2176050"/>
                        <a:ext cx="791400" cy="7914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673" name="Google Shape;673;p14"/>
                      <p:cNvSpPr/>
                      <p:nvPr/>
                    </p:nvSpPr>
                    <p:spPr>
                      <a:xfrm>
                        <a:off x="-439350" y="2847450"/>
                        <a:ext cx="364500" cy="3984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sp>
                  <p:nvSpPr>
                    <p:cNvPr id="674" name="Google Shape;674;p14"/>
                    <p:cNvSpPr/>
                    <p:nvPr/>
                  </p:nvSpPr>
                  <p:spPr>
                    <a:xfrm>
                      <a:off x="-636150" y="2162175"/>
                      <a:ext cx="896116" cy="1083607"/>
                    </a:xfrm>
                    <a:custGeom>
                      <a:rect b="b" l="l" r="r" t="t"/>
                      <a:pathLst>
                        <a:path extrusionOk="0" h="28337" w="23434">
                          <a:moveTo>
                            <a:pt x="11687" y="0"/>
                          </a:moveTo>
                          <a:cubicBezTo>
                            <a:pt x="11173" y="0"/>
                            <a:pt x="10637" y="28"/>
                            <a:pt x="10074" y="82"/>
                          </a:cubicBezTo>
                          <a:cubicBezTo>
                            <a:pt x="6118" y="468"/>
                            <a:pt x="2703" y="2805"/>
                            <a:pt x="1161" y="6182"/>
                          </a:cubicBezTo>
                          <a:cubicBezTo>
                            <a:pt x="227" y="8226"/>
                            <a:pt x="0" y="10596"/>
                            <a:pt x="521" y="12858"/>
                          </a:cubicBezTo>
                          <a:cubicBezTo>
                            <a:pt x="1067" y="15226"/>
                            <a:pt x="2408" y="16999"/>
                            <a:pt x="3828" y="18876"/>
                          </a:cubicBezTo>
                          <a:cubicBezTo>
                            <a:pt x="4651" y="19963"/>
                            <a:pt x="4950" y="21093"/>
                            <a:pt x="4716" y="22234"/>
                          </a:cubicBezTo>
                          <a:cubicBezTo>
                            <a:pt x="4470" y="23448"/>
                            <a:pt x="4161" y="24672"/>
                            <a:pt x="3863" y="25855"/>
                          </a:cubicBezTo>
                          <a:cubicBezTo>
                            <a:pt x="3733" y="26373"/>
                            <a:pt x="3602" y="26890"/>
                            <a:pt x="3476" y="27406"/>
                          </a:cubicBezTo>
                          <a:lnTo>
                            <a:pt x="3294" y="28162"/>
                          </a:lnTo>
                          <a:cubicBezTo>
                            <a:pt x="3280" y="28214"/>
                            <a:pt x="3313" y="28267"/>
                            <a:pt x="3365" y="28279"/>
                          </a:cubicBezTo>
                          <a:cubicBezTo>
                            <a:pt x="3373" y="28281"/>
                            <a:pt x="3382" y="28282"/>
                            <a:pt x="3390" y="28282"/>
                          </a:cubicBezTo>
                          <a:cubicBezTo>
                            <a:pt x="3434" y="28282"/>
                            <a:pt x="3472" y="28253"/>
                            <a:pt x="3483" y="28208"/>
                          </a:cubicBezTo>
                          <a:lnTo>
                            <a:pt x="3666" y="27453"/>
                          </a:lnTo>
                          <a:cubicBezTo>
                            <a:pt x="3790" y="26936"/>
                            <a:pt x="3920" y="26419"/>
                            <a:pt x="4051" y="25904"/>
                          </a:cubicBezTo>
                          <a:cubicBezTo>
                            <a:pt x="4349" y="24718"/>
                            <a:pt x="4658" y="23492"/>
                            <a:pt x="4906" y="22273"/>
                          </a:cubicBezTo>
                          <a:cubicBezTo>
                            <a:pt x="5150" y="21075"/>
                            <a:pt x="4839" y="19893"/>
                            <a:pt x="3982" y="18759"/>
                          </a:cubicBezTo>
                          <a:cubicBezTo>
                            <a:pt x="2575" y="16899"/>
                            <a:pt x="1245" y="15143"/>
                            <a:pt x="710" y="12816"/>
                          </a:cubicBezTo>
                          <a:cubicBezTo>
                            <a:pt x="197" y="10596"/>
                            <a:pt x="419" y="8270"/>
                            <a:pt x="1335" y="6264"/>
                          </a:cubicBezTo>
                          <a:cubicBezTo>
                            <a:pt x="2849" y="2952"/>
                            <a:pt x="6203" y="656"/>
                            <a:pt x="10091" y="278"/>
                          </a:cubicBezTo>
                          <a:cubicBezTo>
                            <a:pt x="10646" y="224"/>
                            <a:pt x="11174" y="197"/>
                            <a:pt x="11682" y="197"/>
                          </a:cubicBezTo>
                          <a:cubicBezTo>
                            <a:pt x="12990" y="197"/>
                            <a:pt x="14157" y="378"/>
                            <a:pt x="15271" y="749"/>
                          </a:cubicBezTo>
                          <a:cubicBezTo>
                            <a:pt x="17357" y="1445"/>
                            <a:pt x="19318" y="3280"/>
                            <a:pt x="20268" y="5422"/>
                          </a:cubicBezTo>
                          <a:cubicBezTo>
                            <a:pt x="20685" y="6365"/>
                            <a:pt x="20922" y="7372"/>
                            <a:pt x="20971" y="8414"/>
                          </a:cubicBezTo>
                          <a:lnTo>
                            <a:pt x="20973" y="8441"/>
                          </a:lnTo>
                          <a:cubicBezTo>
                            <a:pt x="20996" y="8929"/>
                            <a:pt x="21023" y="9483"/>
                            <a:pt x="20893" y="9940"/>
                          </a:cubicBezTo>
                          <a:cubicBezTo>
                            <a:pt x="20877" y="9998"/>
                            <a:pt x="20860" y="10054"/>
                            <a:pt x="20844" y="10108"/>
                          </a:cubicBezTo>
                          <a:cubicBezTo>
                            <a:pt x="20717" y="10543"/>
                            <a:pt x="20606" y="10917"/>
                            <a:pt x="20822" y="11414"/>
                          </a:cubicBezTo>
                          <a:cubicBezTo>
                            <a:pt x="20859" y="11498"/>
                            <a:pt x="20904" y="11585"/>
                            <a:pt x="20957" y="11670"/>
                          </a:cubicBezTo>
                          <a:cubicBezTo>
                            <a:pt x="21264" y="12175"/>
                            <a:pt x="21590" y="12677"/>
                            <a:pt x="21907" y="13164"/>
                          </a:cubicBezTo>
                          <a:cubicBezTo>
                            <a:pt x="22060" y="13400"/>
                            <a:pt x="22214" y="13637"/>
                            <a:pt x="22366" y="13875"/>
                          </a:cubicBezTo>
                          <a:cubicBezTo>
                            <a:pt x="22418" y="13958"/>
                            <a:pt x="22473" y="14040"/>
                            <a:pt x="22528" y="14123"/>
                          </a:cubicBezTo>
                          <a:cubicBezTo>
                            <a:pt x="22671" y="14342"/>
                            <a:pt x="22823" y="14569"/>
                            <a:pt x="22944" y="14803"/>
                          </a:cubicBezTo>
                          <a:cubicBezTo>
                            <a:pt x="23209" y="15307"/>
                            <a:pt x="23141" y="15510"/>
                            <a:pt x="22610" y="15794"/>
                          </a:cubicBezTo>
                          <a:cubicBezTo>
                            <a:pt x="22500" y="15852"/>
                            <a:pt x="22372" y="15907"/>
                            <a:pt x="22247" y="15960"/>
                          </a:cubicBezTo>
                          <a:cubicBezTo>
                            <a:pt x="21924" y="16096"/>
                            <a:pt x="21593" y="16235"/>
                            <a:pt x="21463" y="16496"/>
                          </a:cubicBezTo>
                          <a:cubicBezTo>
                            <a:pt x="21357" y="16708"/>
                            <a:pt x="21469" y="16965"/>
                            <a:pt x="21553" y="17151"/>
                          </a:cubicBezTo>
                          <a:cubicBezTo>
                            <a:pt x="21566" y="17178"/>
                            <a:pt x="21578" y="17206"/>
                            <a:pt x="21588" y="17231"/>
                          </a:cubicBezTo>
                          <a:cubicBezTo>
                            <a:pt x="21684" y="17467"/>
                            <a:pt x="21796" y="17733"/>
                            <a:pt x="21774" y="18005"/>
                          </a:cubicBezTo>
                          <a:cubicBezTo>
                            <a:pt x="21764" y="18125"/>
                            <a:pt x="21717" y="18226"/>
                            <a:pt x="21648" y="18285"/>
                          </a:cubicBezTo>
                          <a:cubicBezTo>
                            <a:pt x="21634" y="18296"/>
                            <a:pt x="21621" y="18307"/>
                            <a:pt x="21605" y="18317"/>
                          </a:cubicBezTo>
                          <a:cubicBezTo>
                            <a:pt x="21582" y="18335"/>
                            <a:pt x="21557" y="18351"/>
                            <a:pt x="21535" y="18372"/>
                          </a:cubicBezTo>
                          <a:cubicBezTo>
                            <a:pt x="21474" y="18429"/>
                            <a:pt x="21442" y="18498"/>
                            <a:pt x="21446" y="18567"/>
                          </a:cubicBezTo>
                          <a:cubicBezTo>
                            <a:pt x="21452" y="18686"/>
                            <a:pt x="21511" y="18758"/>
                            <a:pt x="21557" y="18817"/>
                          </a:cubicBezTo>
                          <a:cubicBezTo>
                            <a:pt x="21607" y="18882"/>
                            <a:pt x="21635" y="18916"/>
                            <a:pt x="21616" y="19002"/>
                          </a:cubicBezTo>
                          <a:cubicBezTo>
                            <a:pt x="21572" y="19196"/>
                            <a:pt x="21404" y="19360"/>
                            <a:pt x="21283" y="19466"/>
                          </a:cubicBezTo>
                          <a:cubicBezTo>
                            <a:pt x="20862" y="19837"/>
                            <a:pt x="20930" y="20461"/>
                            <a:pt x="20990" y="21011"/>
                          </a:cubicBezTo>
                          <a:cubicBezTo>
                            <a:pt x="21015" y="21241"/>
                            <a:pt x="21039" y="21460"/>
                            <a:pt x="21024" y="21635"/>
                          </a:cubicBezTo>
                          <a:cubicBezTo>
                            <a:pt x="20985" y="22079"/>
                            <a:pt x="20801" y="22459"/>
                            <a:pt x="20520" y="22675"/>
                          </a:cubicBezTo>
                          <a:cubicBezTo>
                            <a:pt x="20232" y="22898"/>
                            <a:pt x="19861" y="22969"/>
                            <a:pt x="19471" y="22969"/>
                          </a:cubicBezTo>
                          <a:cubicBezTo>
                            <a:pt x="19087" y="22969"/>
                            <a:pt x="18685" y="22900"/>
                            <a:pt x="18327" y="22838"/>
                          </a:cubicBezTo>
                          <a:cubicBezTo>
                            <a:pt x="18227" y="22821"/>
                            <a:pt x="18129" y="22804"/>
                            <a:pt x="18037" y="22789"/>
                          </a:cubicBezTo>
                          <a:cubicBezTo>
                            <a:pt x="17770" y="22747"/>
                            <a:pt x="17467" y="22715"/>
                            <a:pt x="17157" y="22715"/>
                          </a:cubicBezTo>
                          <a:cubicBezTo>
                            <a:pt x="16587" y="22715"/>
                            <a:pt x="15993" y="22821"/>
                            <a:pt x="15556" y="23162"/>
                          </a:cubicBezTo>
                          <a:cubicBezTo>
                            <a:pt x="15199" y="23440"/>
                            <a:pt x="14993" y="23845"/>
                            <a:pt x="14946" y="24364"/>
                          </a:cubicBezTo>
                          <a:cubicBezTo>
                            <a:pt x="14828" y="25671"/>
                            <a:pt x="14986" y="27021"/>
                            <a:pt x="15403" y="28268"/>
                          </a:cubicBezTo>
                          <a:cubicBezTo>
                            <a:pt x="15416" y="28310"/>
                            <a:pt x="15453" y="28336"/>
                            <a:pt x="15495" y="28336"/>
                          </a:cubicBezTo>
                          <a:cubicBezTo>
                            <a:pt x="15504" y="28336"/>
                            <a:pt x="15515" y="28334"/>
                            <a:pt x="15531" y="28323"/>
                          </a:cubicBezTo>
                          <a:cubicBezTo>
                            <a:pt x="15583" y="28306"/>
                            <a:pt x="15610" y="28251"/>
                            <a:pt x="15594" y="28200"/>
                          </a:cubicBezTo>
                          <a:cubicBezTo>
                            <a:pt x="15184" y="26979"/>
                            <a:pt x="15030" y="25656"/>
                            <a:pt x="15146" y="24375"/>
                          </a:cubicBezTo>
                          <a:cubicBezTo>
                            <a:pt x="15189" y="23912"/>
                            <a:pt x="15369" y="23552"/>
                            <a:pt x="15682" y="23309"/>
                          </a:cubicBezTo>
                          <a:cubicBezTo>
                            <a:pt x="16085" y="22995"/>
                            <a:pt x="16655" y="22906"/>
                            <a:pt x="17171" y="22906"/>
                          </a:cubicBezTo>
                          <a:cubicBezTo>
                            <a:pt x="17490" y="22906"/>
                            <a:pt x="17788" y="22940"/>
                            <a:pt x="18013" y="22975"/>
                          </a:cubicBezTo>
                          <a:cubicBezTo>
                            <a:pt x="18105" y="22989"/>
                            <a:pt x="18201" y="23007"/>
                            <a:pt x="18299" y="23023"/>
                          </a:cubicBezTo>
                          <a:cubicBezTo>
                            <a:pt x="18667" y="23087"/>
                            <a:pt x="19078" y="23157"/>
                            <a:pt x="19478" y="23157"/>
                          </a:cubicBezTo>
                          <a:cubicBezTo>
                            <a:pt x="19903" y="23157"/>
                            <a:pt x="20315" y="23077"/>
                            <a:pt x="20645" y="22822"/>
                          </a:cubicBezTo>
                          <a:cubicBezTo>
                            <a:pt x="20969" y="22570"/>
                            <a:pt x="21180" y="22142"/>
                            <a:pt x="21223" y="21644"/>
                          </a:cubicBezTo>
                          <a:cubicBezTo>
                            <a:pt x="21240" y="21449"/>
                            <a:pt x="21216" y="21224"/>
                            <a:pt x="21189" y="20982"/>
                          </a:cubicBezTo>
                          <a:cubicBezTo>
                            <a:pt x="21132" y="20454"/>
                            <a:pt x="21073" y="19908"/>
                            <a:pt x="21418" y="19606"/>
                          </a:cubicBezTo>
                          <a:cubicBezTo>
                            <a:pt x="21558" y="19481"/>
                            <a:pt x="21754" y="19285"/>
                            <a:pt x="21810" y="19038"/>
                          </a:cubicBezTo>
                          <a:cubicBezTo>
                            <a:pt x="21851" y="18861"/>
                            <a:pt x="21771" y="18761"/>
                            <a:pt x="21714" y="18688"/>
                          </a:cubicBezTo>
                          <a:cubicBezTo>
                            <a:pt x="21671" y="18635"/>
                            <a:pt x="21646" y="18602"/>
                            <a:pt x="21644" y="18550"/>
                          </a:cubicBezTo>
                          <a:cubicBezTo>
                            <a:pt x="21644" y="18543"/>
                            <a:pt x="21650" y="18526"/>
                            <a:pt x="21671" y="18509"/>
                          </a:cubicBezTo>
                          <a:cubicBezTo>
                            <a:pt x="21687" y="18495"/>
                            <a:pt x="21704" y="18483"/>
                            <a:pt x="21721" y="18471"/>
                          </a:cubicBezTo>
                          <a:cubicBezTo>
                            <a:pt x="21741" y="18456"/>
                            <a:pt x="21759" y="18444"/>
                            <a:pt x="21776" y="18429"/>
                          </a:cubicBezTo>
                          <a:cubicBezTo>
                            <a:pt x="21889" y="18336"/>
                            <a:pt x="21958" y="18189"/>
                            <a:pt x="21973" y="18016"/>
                          </a:cubicBezTo>
                          <a:cubicBezTo>
                            <a:pt x="22000" y="17697"/>
                            <a:pt x="21874" y="17393"/>
                            <a:pt x="21772" y="17150"/>
                          </a:cubicBezTo>
                          <a:cubicBezTo>
                            <a:pt x="21761" y="17124"/>
                            <a:pt x="21749" y="17096"/>
                            <a:pt x="21736" y="17067"/>
                          </a:cubicBezTo>
                          <a:cubicBezTo>
                            <a:pt x="21664" y="16908"/>
                            <a:pt x="21577" y="16708"/>
                            <a:pt x="21640" y="16579"/>
                          </a:cubicBezTo>
                          <a:cubicBezTo>
                            <a:pt x="21739" y="16382"/>
                            <a:pt x="22037" y="16257"/>
                            <a:pt x="22326" y="16135"/>
                          </a:cubicBezTo>
                          <a:cubicBezTo>
                            <a:pt x="22455" y="16082"/>
                            <a:pt x="22588" y="16026"/>
                            <a:pt x="22706" y="15962"/>
                          </a:cubicBezTo>
                          <a:cubicBezTo>
                            <a:pt x="23324" y="15632"/>
                            <a:pt x="23434" y="15304"/>
                            <a:pt x="23121" y="14710"/>
                          </a:cubicBezTo>
                          <a:cubicBezTo>
                            <a:pt x="22995" y="14467"/>
                            <a:pt x="22843" y="14237"/>
                            <a:pt x="22695" y="14013"/>
                          </a:cubicBezTo>
                          <a:cubicBezTo>
                            <a:pt x="22642" y="13932"/>
                            <a:pt x="22588" y="13850"/>
                            <a:pt x="22534" y="13767"/>
                          </a:cubicBezTo>
                          <a:cubicBezTo>
                            <a:pt x="22383" y="13530"/>
                            <a:pt x="22227" y="13294"/>
                            <a:pt x="22074" y="13056"/>
                          </a:cubicBezTo>
                          <a:cubicBezTo>
                            <a:pt x="21759" y="12571"/>
                            <a:pt x="21432" y="12068"/>
                            <a:pt x="21127" y="11567"/>
                          </a:cubicBezTo>
                          <a:cubicBezTo>
                            <a:pt x="21080" y="11490"/>
                            <a:pt x="21039" y="11410"/>
                            <a:pt x="21004" y="11334"/>
                          </a:cubicBezTo>
                          <a:cubicBezTo>
                            <a:pt x="20817" y="10903"/>
                            <a:pt x="20913" y="10576"/>
                            <a:pt x="21035" y="10162"/>
                          </a:cubicBezTo>
                          <a:cubicBezTo>
                            <a:pt x="21051" y="10105"/>
                            <a:pt x="21068" y="10049"/>
                            <a:pt x="21084" y="9990"/>
                          </a:cubicBezTo>
                          <a:cubicBezTo>
                            <a:pt x="21221" y="9504"/>
                            <a:pt x="21195" y="8934"/>
                            <a:pt x="21171" y="8430"/>
                          </a:cubicBezTo>
                          <a:lnTo>
                            <a:pt x="21169" y="8403"/>
                          </a:lnTo>
                          <a:cubicBezTo>
                            <a:pt x="21118" y="7338"/>
                            <a:pt x="20877" y="6307"/>
                            <a:pt x="20449" y="5343"/>
                          </a:cubicBezTo>
                          <a:cubicBezTo>
                            <a:pt x="19478" y="3150"/>
                            <a:pt x="17471" y="1275"/>
                            <a:pt x="15336" y="563"/>
                          </a:cubicBezTo>
                          <a:cubicBezTo>
                            <a:pt x="14202" y="185"/>
                            <a:pt x="13016" y="0"/>
                            <a:pt x="1168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675" name="Google Shape;675;p14"/>
                  <p:cNvSpPr/>
                  <p:nvPr/>
                </p:nvSpPr>
                <p:spPr>
                  <a:xfrm>
                    <a:off x="218550" y="4059475"/>
                    <a:ext cx="519600" cy="418500"/>
                  </a:xfrm>
                  <a:prstGeom prst="wedgeEllipseCallout">
                    <a:avLst>
                      <a:gd fmla="val 27819" name="adj1"/>
                      <a:gd fmla="val 64295" name="adj2"/>
                    </a:avLst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6" name="Google Shape;676;p14"/>
                  <p:cNvSpPr/>
                  <p:nvPr/>
                </p:nvSpPr>
                <p:spPr>
                  <a:xfrm>
                    <a:off x="234875" y="4081975"/>
                    <a:ext cx="519600" cy="418500"/>
                  </a:xfrm>
                  <a:prstGeom prst="wedgeEllipseCallout">
                    <a:avLst>
                      <a:gd fmla="val 27819" name="adj1"/>
                      <a:gd fmla="val 64295" name="adj2"/>
                    </a:avLst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77" name="Google Shape;677;p14"/>
                <p:cNvSpPr/>
                <p:nvPr/>
              </p:nvSpPr>
              <p:spPr>
                <a:xfrm>
                  <a:off x="312425" y="4250800"/>
                  <a:ext cx="79200" cy="79200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4"/>
                <p:cNvSpPr/>
                <p:nvPr/>
              </p:nvSpPr>
              <p:spPr>
                <a:xfrm>
                  <a:off x="449637" y="4250800"/>
                  <a:ext cx="79200" cy="79200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4"/>
                <p:cNvSpPr/>
                <p:nvPr/>
              </p:nvSpPr>
              <p:spPr>
                <a:xfrm>
                  <a:off x="586848" y="4250800"/>
                  <a:ext cx="79200" cy="79200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15"/>
          <p:cNvGrpSpPr/>
          <p:nvPr/>
        </p:nvGrpSpPr>
        <p:grpSpPr>
          <a:xfrm rot="-1588218">
            <a:off x="-456625" y="3302228"/>
            <a:ext cx="1785126" cy="2520732"/>
            <a:chOff x="1664125" y="1544300"/>
            <a:chExt cx="250975" cy="354400"/>
          </a:xfrm>
        </p:grpSpPr>
        <p:sp>
          <p:nvSpPr>
            <p:cNvPr id="682" name="Google Shape;682;p15"/>
            <p:cNvSpPr/>
            <p:nvPr/>
          </p:nvSpPr>
          <p:spPr>
            <a:xfrm>
              <a:off x="1745950" y="1683575"/>
              <a:ext cx="23150" cy="69325"/>
            </a:xfrm>
            <a:custGeom>
              <a:rect b="b" l="l" r="r" t="t"/>
              <a:pathLst>
                <a:path extrusionOk="0" h="2773" w="926">
                  <a:moveTo>
                    <a:pt x="807" y="0"/>
                  </a:moveTo>
                  <a:cubicBezTo>
                    <a:pt x="762" y="0"/>
                    <a:pt x="720" y="31"/>
                    <a:pt x="707" y="77"/>
                  </a:cubicBezTo>
                  <a:lnTo>
                    <a:pt x="16" y="2640"/>
                  </a:lnTo>
                  <a:cubicBezTo>
                    <a:pt x="1" y="2697"/>
                    <a:pt x="34" y="2754"/>
                    <a:pt x="89" y="2769"/>
                  </a:cubicBezTo>
                  <a:cubicBezTo>
                    <a:pt x="99" y="2771"/>
                    <a:pt x="108" y="2772"/>
                    <a:pt x="117" y="2772"/>
                  </a:cubicBezTo>
                  <a:cubicBezTo>
                    <a:pt x="164" y="2772"/>
                    <a:pt x="207" y="2743"/>
                    <a:pt x="219" y="2694"/>
                  </a:cubicBezTo>
                  <a:lnTo>
                    <a:pt x="910" y="132"/>
                  </a:lnTo>
                  <a:cubicBezTo>
                    <a:pt x="925" y="76"/>
                    <a:pt x="892" y="18"/>
                    <a:pt x="835" y="4"/>
                  </a:cubicBezTo>
                  <a:cubicBezTo>
                    <a:pt x="826" y="1"/>
                    <a:pt x="817" y="0"/>
                    <a:pt x="80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1782725" y="1544300"/>
              <a:ext cx="88125" cy="41925"/>
            </a:xfrm>
            <a:custGeom>
              <a:rect b="b" l="l" r="r" t="t"/>
              <a:pathLst>
                <a:path extrusionOk="0" h="1677" w="3525">
                  <a:moveTo>
                    <a:pt x="239" y="1"/>
                  </a:moveTo>
                  <a:cubicBezTo>
                    <a:pt x="160" y="1"/>
                    <a:pt x="81" y="5"/>
                    <a:pt x="0" y="11"/>
                  </a:cubicBezTo>
                  <a:cubicBezTo>
                    <a:pt x="274" y="43"/>
                    <a:pt x="548" y="94"/>
                    <a:pt x="821" y="169"/>
                  </a:cubicBezTo>
                  <a:cubicBezTo>
                    <a:pt x="1786" y="429"/>
                    <a:pt x="2666" y="939"/>
                    <a:pt x="3367" y="1645"/>
                  </a:cubicBezTo>
                  <a:cubicBezTo>
                    <a:pt x="3387" y="1666"/>
                    <a:pt x="3415" y="1677"/>
                    <a:pt x="3442" y="1677"/>
                  </a:cubicBezTo>
                  <a:cubicBezTo>
                    <a:pt x="3470" y="1677"/>
                    <a:pt x="3496" y="1667"/>
                    <a:pt x="3516" y="1646"/>
                  </a:cubicBezTo>
                  <a:cubicBezTo>
                    <a:pt x="3520" y="1643"/>
                    <a:pt x="3521" y="1638"/>
                    <a:pt x="3525" y="1634"/>
                  </a:cubicBezTo>
                  <a:cubicBezTo>
                    <a:pt x="2718" y="712"/>
                    <a:pt x="1727" y="160"/>
                    <a:pt x="752" y="32"/>
                  </a:cubicBezTo>
                  <a:cubicBezTo>
                    <a:pt x="596" y="11"/>
                    <a:pt x="441" y="1"/>
                    <a:pt x="286" y="1"/>
                  </a:cubicBezTo>
                  <a:lnTo>
                    <a:pt x="267" y="1"/>
                  </a:lnTo>
                  <a:cubicBezTo>
                    <a:pt x="258" y="1"/>
                    <a:pt x="249" y="1"/>
                    <a:pt x="23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1730575" y="1876900"/>
              <a:ext cx="47900" cy="8125"/>
            </a:xfrm>
            <a:custGeom>
              <a:rect b="b" l="l" r="r" t="t"/>
              <a:pathLst>
                <a:path extrusionOk="0" h="325" w="1916">
                  <a:moveTo>
                    <a:pt x="1803" y="1"/>
                  </a:moveTo>
                  <a:cubicBezTo>
                    <a:pt x="1795" y="1"/>
                    <a:pt x="1787" y="2"/>
                    <a:pt x="1779" y="4"/>
                  </a:cubicBezTo>
                  <a:cubicBezTo>
                    <a:pt x="1428" y="77"/>
                    <a:pt x="1076" y="114"/>
                    <a:pt x="724" y="114"/>
                  </a:cubicBezTo>
                  <a:cubicBezTo>
                    <a:pt x="482" y="114"/>
                    <a:pt x="241" y="96"/>
                    <a:pt x="0" y="62"/>
                  </a:cubicBezTo>
                  <a:lnTo>
                    <a:pt x="0" y="62"/>
                  </a:lnTo>
                  <a:cubicBezTo>
                    <a:pt x="125" y="153"/>
                    <a:pt x="253" y="237"/>
                    <a:pt x="381" y="314"/>
                  </a:cubicBezTo>
                  <a:cubicBezTo>
                    <a:pt x="495" y="323"/>
                    <a:pt x="609" y="325"/>
                    <a:pt x="724" y="325"/>
                  </a:cubicBezTo>
                  <a:cubicBezTo>
                    <a:pt x="1092" y="325"/>
                    <a:pt x="1459" y="286"/>
                    <a:pt x="1825" y="210"/>
                  </a:cubicBezTo>
                  <a:cubicBezTo>
                    <a:pt x="1880" y="197"/>
                    <a:pt x="1915" y="140"/>
                    <a:pt x="1904" y="84"/>
                  </a:cubicBezTo>
                  <a:cubicBezTo>
                    <a:pt x="1894" y="34"/>
                    <a:pt x="1852" y="1"/>
                    <a:pt x="180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1841900" y="1577575"/>
              <a:ext cx="17900" cy="15425"/>
            </a:xfrm>
            <a:custGeom>
              <a:rect b="b" l="l" r="r" t="t"/>
              <a:pathLst>
                <a:path extrusionOk="0" h="617" w="716">
                  <a:moveTo>
                    <a:pt x="120" y="0"/>
                  </a:moveTo>
                  <a:cubicBezTo>
                    <a:pt x="88" y="0"/>
                    <a:pt x="56" y="15"/>
                    <a:pt x="34" y="43"/>
                  </a:cubicBezTo>
                  <a:cubicBezTo>
                    <a:pt x="0" y="89"/>
                    <a:pt x="9" y="155"/>
                    <a:pt x="56" y="191"/>
                  </a:cubicBezTo>
                  <a:cubicBezTo>
                    <a:pt x="220" y="313"/>
                    <a:pt x="379" y="447"/>
                    <a:pt x="527" y="588"/>
                  </a:cubicBezTo>
                  <a:cubicBezTo>
                    <a:pt x="545" y="608"/>
                    <a:pt x="573" y="617"/>
                    <a:pt x="599" y="617"/>
                  </a:cubicBezTo>
                  <a:cubicBezTo>
                    <a:pt x="627" y="617"/>
                    <a:pt x="655" y="606"/>
                    <a:pt x="676" y="584"/>
                  </a:cubicBezTo>
                  <a:cubicBezTo>
                    <a:pt x="715" y="542"/>
                    <a:pt x="714" y="474"/>
                    <a:pt x="672" y="435"/>
                  </a:cubicBezTo>
                  <a:cubicBezTo>
                    <a:pt x="518" y="288"/>
                    <a:pt x="354" y="148"/>
                    <a:pt x="182" y="21"/>
                  </a:cubicBezTo>
                  <a:cubicBezTo>
                    <a:pt x="163" y="7"/>
                    <a:pt x="141" y="0"/>
                    <a:pt x="12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1737450" y="1551550"/>
              <a:ext cx="98525" cy="23425"/>
            </a:xfrm>
            <a:custGeom>
              <a:rect b="b" l="l" r="r" t="t"/>
              <a:pathLst>
                <a:path extrusionOk="0" h="937" w="3941">
                  <a:moveTo>
                    <a:pt x="1166" y="0"/>
                  </a:moveTo>
                  <a:cubicBezTo>
                    <a:pt x="973" y="0"/>
                    <a:pt x="781" y="11"/>
                    <a:pt x="592" y="31"/>
                  </a:cubicBezTo>
                  <a:cubicBezTo>
                    <a:pt x="391" y="117"/>
                    <a:pt x="194" y="223"/>
                    <a:pt x="1" y="344"/>
                  </a:cubicBezTo>
                  <a:cubicBezTo>
                    <a:pt x="378" y="256"/>
                    <a:pt x="768" y="210"/>
                    <a:pt x="1163" y="210"/>
                  </a:cubicBezTo>
                  <a:cubicBezTo>
                    <a:pt x="1603" y="210"/>
                    <a:pt x="2051" y="267"/>
                    <a:pt x="2496" y="388"/>
                  </a:cubicBezTo>
                  <a:cubicBezTo>
                    <a:pt x="2943" y="508"/>
                    <a:pt x="3371" y="687"/>
                    <a:pt x="3767" y="921"/>
                  </a:cubicBezTo>
                  <a:cubicBezTo>
                    <a:pt x="3784" y="931"/>
                    <a:pt x="3802" y="936"/>
                    <a:pt x="3821" y="936"/>
                  </a:cubicBezTo>
                  <a:cubicBezTo>
                    <a:pt x="3856" y="936"/>
                    <a:pt x="3892" y="917"/>
                    <a:pt x="3911" y="883"/>
                  </a:cubicBezTo>
                  <a:cubicBezTo>
                    <a:pt x="3940" y="833"/>
                    <a:pt x="3923" y="768"/>
                    <a:pt x="3873" y="740"/>
                  </a:cubicBezTo>
                  <a:cubicBezTo>
                    <a:pt x="3461" y="497"/>
                    <a:pt x="3017" y="310"/>
                    <a:pt x="2551" y="184"/>
                  </a:cubicBezTo>
                  <a:cubicBezTo>
                    <a:pt x="2088" y="59"/>
                    <a:pt x="1624" y="0"/>
                    <a:pt x="116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1707975" y="1564675"/>
              <a:ext cx="71675" cy="20950"/>
            </a:xfrm>
            <a:custGeom>
              <a:rect b="b" l="l" r="r" t="t"/>
              <a:pathLst>
                <a:path extrusionOk="0" h="838" w="2867">
                  <a:moveTo>
                    <a:pt x="2333" y="0"/>
                  </a:moveTo>
                  <a:cubicBezTo>
                    <a:pt x="1665" y="0"/>
                    <a:pt x="1020" y="139"/>
                    <a:pt x="429" y="392"/>
                  </a:cubicBezTo>
                  <a:cubicBezTo>
                    <a:pt x="281" y="530"/>
                    <a:pt x="139" y="680"/>
                    <a:pt x="1" y="838"/>
                  </a:cubicBezTo>
                  <a:cubicBezTo>
                    <a:pt x="691" y="437"/>
                    <a:pt x="1487" y="212"/>
                    <a:pt x="2321" y="212"/>
                  </a:cubicBezTo>
                  <a:cubicBezTo>
                    <a:pt x="2462" y="212"/>
                    <a:pt x="2604" y="218"/>
                    <a:pt x="2747" y="231"/>
                  </a:cubicBezTo>
                  <a:cubicBezTo>
                    <a:pt x="2751" y="232"/>
                    <a:pt x="2756" y="232"/>
                    <a:pt x="2760" y="232"/>
                  </a:cubicBezTo>
                  <a:cubicBezTo>
                    <a:pt x="2813" y="232"/>
                    <a:pt x="2857" y="189"/>
                    <a:pt x="2861" y="135"/>
                  </a:cubicBezTo>
                  <a:cubicBezTo>
                    <a:pt x="2867" y="78"/>
                    <a:pt x="2824" y="25"/>
                    <a:pt x="2765" y="20"/>
                  </a:cubicBezTo>
                  <a:cubicBezTo>
                    <a:pt x="2620" y="7"/>
                    <a:pt x="2476" y="0"/>
                    <a:pt x="233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1681650" y="1589975"/>
              <a:ext cx="38825" cy="38075"/>
            </a:xfrm>
            <a:custGeom>
              <a:rect b="b" l="l" r="r" t="t"/>
              <a:pathLst>
                <a:path extrusionOk="0" h="1523" w="1553">
                  <a:moveTo>
                    <a:pt x="1432" y="1"/>
                  </a:moveTo>
                  <a:cubicBezTo>
                    <a:pt x="1416" y="1"/>
                    <a:pt x="1399" y="5"/>
                    <a:pt x="1383" y="13"/>
                  </a:cubicBezTo>
                  <a:cubicBezTo>
                    <a:pt x="1029" y="198"/>
                    <a:pt x="707" y="432"/>
                    <a:pt x="422" y="702"/>
                  </a:cubicBezTo>
                  <a:cubicBezTo>
                    <a:pt x="268" y="958"/>
                    <a:pt x="127" y="1232"/>
                    <a:pt x="1" y="1523"/>
                  </a:cubicBezTo>
                  <a:cubicBezTo>
                    <a:pt x="378" y="973"/>
                    <a:pt x="882" y="515"/>
                    <a:pt x="1481" y="200"/>
                  </a:cubicBezTo>
                  <a:cubicBezTo>
                    <a:pt x="1534" y="172"/>
                    <a:pt x="1553" y="109"/>
                    <a:pt x="1525" y="57"/>
                  </a:cubicBezTo>
                  <a:cubicBezTo>
                    <a:pt x="1506" y="21"/>
                    <a:pt x="1470" y="1"/>
                    <a:pt x="143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1692900" y="1836800"/>
              <a:ext cx="27950" cy="17200"/>
            </a:xfrm>
            <a:custGeom>
              <a:rect b="b" l="l" r="r" t="t"/>
              <a:pathLst>
                <a:path extrusionOk="0" h="688" w="1118">
                  <a:moveTo>
                    <a:pt x="0" y="1"/>
                  </a:moveTo>
                  <a:lnTo>
                    <a:pt x="0" y="1"/>
                  </a:lnTo>
                  <a:cubicBezTo>
                    <a:pt x="84" y="136"/>
                    <a:pt x="170" y="267"/>
                    <a:pt x="261" y="392"/>
                  </a:cubicBezTo>
                  <a:cubicBezTo>
                    <a:pt x="486" y="507"/>
                    <a:pt x="720" y="606"/>
                    <a:pt x="971" y="683"/>
                  </a:cubicBezTo>
                  <a:cubicBezTo>
                    <a:pt x="980" y="686"/>
                    <a:pt x="989" y="687"/>
                    <a:pt x="999" y="687"/>
                  </a:cubicBezTo>
                  <a:cubicBezTo>
                    <a:pt x="1046" y="687"/>
                    <a:pt x="1086" y="659"/>
                    <a:pt x="1101" y="613"/>
                  </a:cubicBezTo>
                  <a:cubicBezTo>
                    <a:pt x="1118" y="557"/>
                    <a:pt x="1087" y="498"/>
                    <a:pt x="1031" y="481"/>
                  </a:cubicBezTo>
                  <a:cubicBezTo>
                    <a:pt x="657" y="366"/>
                    <a:pt x="313" y="20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1729900" y="1851225"/>
              <a:ext cx="42375" cy="7375"/>
            </a:xfrm>
            <a:custGeom>
              <a:rect b="b" l="l" r="r" t="t"/>
              <a:pathLst>
                <a:path extrusionOk="0" h="295" w="1695">
                  <a:moveTo>
                    <a:pt x="1578" y="1"/>
                  </a:moveTo>
                  <a:cubicBezTo>
                    <a:pt x="1572" y="1"/>
                    <a:pt x="1565" y="1"/>
                    <a:pt x="1558" y="3"/>
                  </a:cubicBezTo>
                  <a:cubicBezTo>
                    <a:pt x="1292" y="57"/>
                    <a:pt x="1023" y="84"/>
                    <a:pt x="754" y="84"/>
                  </a:cubicBezTo>
                  <a:cubicBezTo>
                    <a:pt x="546" y="84"/>
                    <a:pt x="338" y="68"/>
                    <a:pt x="132" y="36"/>
                  </a:cubicBezTo>
                  <a:cubicBezTo>
                    <a:pt x="127" y="35"/>
                    <a:pt x="122" y="35"/>
                    <a:pt x="117" y="35"/>
                  </a:cubicBezTo>
                  <a:cubicBezTo>
                    <a:pt x="65" y="35"/>
                    <a:pt x="20" y="71"/>
                    <a:pt x="11" y="123"/>
                  </a:cubicBezTo>
                  <a:cubicBezTo>
                    <a:pt x="1" y="182"/>
                    <a:pt x="40" y="234"/>
                    <a:pt x="99" y="244"/>
                  </a:cubicBezTo>
                  <a:cubicBezTo>
                    <a:pt x="315" y="277"/>
                    <a:pt x="533" y="295"/>
                    <a:pt x="751" y="295"/>
                  </a:cubicBezTo>
                  <a:cubicBezTo>
                    <a:pt x="1035" y="295"/>
                    <a:pt x="1318" y="266"/>
                    <a:pt x="1600" y="210"/>
                  </a:cubicBezTo>
                  <a:cubicBezTo>
                    <a:pt x="1657" y="199"/>
                    <a:pt x="1694" y="143"/>
                    <a:pt x="1682" y="86"/>
                  </a:cubicBezTo>
                  <a:cubicBezTo>
                    <a:pt x="1673" y="36"/>
                    <a:pt x="1627" y="1"/>
                    <a:pt x="157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1726375" y="1577850"/>
              <a:ext cx="112725" cy="31975"/>
            </a:xfrm>
            <a:custGeom>
              <a:rect b="b" l="l" r="r" t="t"/>
              <a:pathLst>
                <a:path extrusionOk="0" h="1279" w="4509">
                  <a:moveTo>
                    <a:pt x="1596" y="0"/>
                  </a:moveTo>
                  <a:cubicBezTo>
                    <a:pt x="1083" y="0"/>
                    <a:pt x="573" y="93"/>
                    <a:pt x="83" y="277"/>
                  </a:cubicBezTo>
                  <a:cubicBezTo>
                    <a:pt x="28" y="298"/>
                    <a:pt x="0" y="358"/>
                    <a:pt x="21" y="413"/>
                  </a:cubicBezTo>
                  <a:cubicBezTo>
                    <a:pt x="38" y="456"/>
                    <a:pt x="77" y="482"/>
                    <a:pt x="120" y="482"/>
                  </a:cubicBezTo>
                  <a:cubicBezTo>
                    <a:pt x="132" y="482"/>
                    <a:pt x="145" y="479"/>
                    <a:pt x="157" y="474"/>
                  </a:cubicBezTo>
                  <a:cubicBezTo>
                    <a:pt x="622" y="299"/>
                    <a:pt x="1107" y="211"/>
                    <a:pt x="1594" y="211"/>
                  </a:cubicBezTo>
                  <a:cubicBezTo>
                    <a:pt x="1952" y="211"/>
                    <a:pt x="2310" y="258"/>
                    <a:pt x="2662" y="354"/>
                  </a:cubicBezTo>
                  <a:cubicBezTo>
                    <a:pt x="3284" y="521"/>
                    <a:pt x="3842" y="823"/>
                    <a:pt x="4320" y="1251"/>
                  </a:cubicBezTo>
                  <a:cubicBezTo>
                    <a:pt x="4343" y="1268"/>
                    <a:pt x="4368" y="1278"/>
                    <a:pt x="4392" y="1278"/>
                  </a:cubicBezTo>
                  <a:cubicBezTo>
                    <a:pt x="4421" y="1278"/>
                    <a:pt x="4450" y="1266"/>
                    <a:pt x="4470" y="1242"/>
                  </a:cubicBezTo>
                  <a:cubicBezTo>
                    <a:pt x="4508" y="1198"/>
                    <a:pt x="4506" y="1132"/>
                    <a:pt x="4462" y="1093"/>
                  </a:cubicBezTo>
                  <a:cubicBezTo>
                    <a:pt x="3959" y="643"/>
                    <a:pt x="3372" y="326"/>
                    <a:pt x="2718" y="150"/>
                  </a:cubicBezTo>
                  <a:cubicBezTo>
                    <a:pt x="2348" y="50"/>
                    <a:pt x="1972" y="0"/>
                    <a:pt x="159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1755475" y="1591025"/>
              <a:ext cx="46950" cy="11500"/>
            </a:xfrm>
            <a:custGeom>
              <a:rect b="b" l="l" r="r" t="t"/>
              <a:pathLst>
                <a:path extrusionOk="0" h="460" w="1878">
                  <a:moveTo>
                    <a:pt x="436" y="1"/>
                  </a:moveTo>
                  <a:cubicBezTo>
                    <a:pt x="325" y="1"/>
                    <a:pt x="213" y="6"/>
                    <a:pt x="102" y="16"/>
                  </a:cubicBezTo>
                  <a:cubicBezTo>
                    <a:pt x="44" y="22"/>
                    <a:pt x="0" y="72"/>
                    <a:pt x="6" y="130"/>
                  </a:cubicBezTo>
                  <a:cubicBezTo>
                    <a:pt x="13" y="184"/>
                    <a:pt x="57" y="227"/>
                    <a:pt x="108" y="227"/>
                  </a:cubicBezTo>
                  <a:cubicBezTo>
                    <a:pt x="113" y="227"/>
                    <a:pt x="117" y="226"/>
                    <a:pt x="122" y="226"/>
                  </a:cubicBezTo>
                  <a:cubicBezTo>
                    <a:pt x="227" y="216"/>
                    <a:pt x="331" y="212"/>
                    <a:pt x="436" y="212"/>
                  </a:cubicBezTo>
                  <a:cubicBezTo>
                    <a:pt x="748" y="212"/>
                    <a:pt x="1058" y="253"/>
                    <a:pt x="1362" y="335"/>
                  </a:cubicBezTo>
                  <a:cubicBezTo>
                    <a:pt x="1484" y="368"/>
                    <a:pt x="1605" y="408"/>
                    <a:pt x="1720" y="452"/>
                  </a:cubicBezTo>
                  <a:cubicBezTo>
                    <a:pt x="1732" y="456"/>
                    <a:pt x="1746" y="459"/>
                    <a:pt x="1758" y="459"/>
                  </a:cubicBezTo>
                  <a:cubicBezTo>
                    <a:pt x="1801" y="459"/>
                    <a:pt x="1841" y="433"/>
                    <a:pt x="1857" y="391"/>
                  </a:cubicBezTo>
                  <a:cubicBezTo>
                    <a:pt x="1878" y="337"/>
                    <a:pt x="1852" y="276"/>
                    <a:pt x="1797" y="256"/>
                  </a:cubicBezTo>
                  <a:cubicBezTo>
                    <a:pt x="1674" y="208"/>
                    <a:pt x="1546" y="167"/>
                    <a:pt x="1417" y="133"/>
                  </a:cubicBezTo>
                  <a:cubicBezTo>
                    <a:pt x="1095" y="46"/>
                    <a:pt x="766" y="1"/>
                    <a:pt x="43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1664125" y="1594475"/>
              <a:ext cx="80375" cy="125950"/>
            </a:xfrm>
            <a:custGeom>
              <a:rect b="b" l="l" r="r" t="t"/>
              <a:pathLst>
                <a:path extrusionOk="0" h="5038" w="3215">
                  <a:moveTo>
                    <a:pt x="3098" y="0"/>
                  </a:moveTo>
                  <a:cubicBezTo>
                    <a:pt x="3088" y="0"/>
                    <a:pt x="3078" y="2"/>
                    <a:pt x="3069" y="4"/>
                  </a:cubicBezTo>
                  <a:cubicBezTo>
                    <a:pt x="1781" y="366"/>
                    <a:pt x="766" y="1393"/>
                    <a:pt x="418" y="2682"/>
                  </a:cubicBezTo>
                  <a:lnTo>
                    <a:pt x="33" y="4112"/>
                  </a:lnTo>
                  <a:cubicBezTo>
                    <a:pt x="12" y="4376"/>
                    <a:pt x="1" y="4649"/>
                    <a:pt x="1" y="4929"/>
                  </a:cubicBezTo>
                  <a:lnTo>
                    <a:pt x="1" y="5038"/>
                  </a:lnTo>
                  <a:lnTo>
                    <a:pt x="620" y="2737"/>
                  </a:lnTo>
                  <a:cubicBezTo>
                    <a:pt x="952" y="1519"/>
                    <a:pt x="1911" y="550"/>
                    <a:pt x="3126" y="207"/>
                  </a:cubicBezTo>
                  <a:cubicBezTo>
                    <a:pt x="3181" y="192"/>
                    <a:pt x="3214" y="133"/>
                    <a:pt x="3198" y="77"/>
                  </a:cubicBezTo>
                  <a:cubicBezTo>
                    <a:pt x="3184" y="31"/>
                    <a:pt x="3143" y="0"/>
                    <a:pt x="309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1677275" y="1804225"/>
              <a:ext cx="96025" cy="41175"/>
            </a:xfrm>
            <a:custGeom>
              <a:rect b="b" l="l" r="r" t="t"/>
              <a:pathLst>
                <a:path extrusionOk="0" h="1647" w="3841">
                  <a:moveTo>
                    <a:pt x="0" y="1"/>
                  </a:moveTo>
                  <a:lnTo>
                    <a:pt x="0" y="1"/>
                  </a:lnTo>
                  <a:cubicBezTo>
                    <a:pt x="77" y="209"/>
                    <a:pt x="159" y="411"/>
                    <a:pt x="250" y="604"/>
                  </a:cubicBezTo>
                  <a:cubicBezTo>
                    <a:pt x="692" y="1026"/>
                    <a:pt x="1243" y="1346"/>
                    <a:pt x="1873" y="1516"/>
                  </a:cubicBezTo>
                  <a:cubicBezTo>
                    <a:pt x="2195" y="1605"/>
                    <a:pt x="2526" y="1647"/>
                    <a:pt x="2857" y="1647"/>
                  </a:cubicBezTo>
                  <a:cubicBezTo>
                    <a:pt x="3158" y="1647"/>
                    <a:pt x="3456" y="1612"/>
                    <a:pt x="3749" y="1541"/>
                  </a:cubicBezTo>
                  <a:cubicBezTo>
                    <a:pt x="3805" y="1526"/>
                    <a:pt x="3840" y="1469"/>
                    <a:pt x="3825" y="1413"/>
                  </a:cubicBezTo>
                  <a:cubicBezTo>
                    <a:pt x="3814" y="1365"/>
                    <a:pt x="3770" y="1332"/>
                    <a:pt x="3723" y="1332"/>
                  </a:cubicBezTo>
                  <a:cubicBezTo>
                    <a:pt x="3714" y="1332"/>
                    <a:pt x="3706" y="1333"/>
                    <a:pt x="3697" y="1335"/>
                  </a:cubicBezTo>
                  <a:cubicBezTo>
                    <a:pt x="3422" y="1403"/>
                    <a:pt x="3140" y="1436"/>
                    <a:pt x="2857" y="1436"/>
                  </a:cubicBezTo>
                  <a:cubicBezTo>
                    <a:pt x="2544" y="1436"/>
                    <a:pt x="2232" y="1395"/>
                    <a:pt x="1928" y="1314"/>
                  </a:cubicBezTo>
                  <a:cubicBezTo>
                    <a:pt x="1125" y="1097"/>
                    <a:pt x="464" y="62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1806125" y="1601625"/>
              <a:ext cx="23700" cy="17525"/>
            </a:xfrm>
            <a:custGeom>
              <a:rect b="b" l="l" r="r" t="t"/>
              <a:pathLst>
                <a:path extrusionOk="0" h="701" w="948">
                  <a:moveTo>
                    <a:pt x="120" y="1"/>
                  </a:moveTo>
                  <a:cubicBezTo>
                    <a:pt x="82" y="1"/>
                    <a:pt x="46" y="21"/>
                    <a:pt x="27" y="57"/>
                  </a:cubicBezTo>
                  <a:cubicBezTo>
                    <a:pt x="0" y="109"/>
                    <a:pt x="21" y="172"/>
                    <a:pt x="71" y="200"/>
                  </a:cubicBezTo>
                  <a:cubicBezTo>
                    <a:pt x="318" y="329"/>
                    <a:pt x="550" y="488"/>
                    <a:pt x="759" y="674"/>
                  </a:cubicBezTo>
                  <a:cubicBezTo>
                    <a:pt x="780" y="691"/>
                    <a:pt x="805" y="700"/>
                    <a:pt x="829" y="700"/>
                  </a:cubicBezTo>
                  <a:cubicBezTo>
                    <a:pt x="858" y="700"/>
                    <a:pt x="888" y="688"/>
                    <a:pt x="909" y="664"/>
                  </a:cubicBezTo>
                  <a:cubicBezTo>
                    <a:pt x="948" y="620"/>
                    <a:pt x="943" y="554"/>
                    <a:pt x="899" y="515"/>
                  </a:cubicBezTo>
                  <a:cubicBezTo>
                    <a:pt x="677" y="321"/>
                    <a:pt x="432" y="152"/>
                    <a:pt x="170" y="13"/>
                  </a:cubicBezTo>
                  <a:cubicBezTo>
                    <a:pt x="154" y="5"/>
                    <a:pt x="136" y="1"/>
                    <a:pt x="12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1702500" y="1604275"/>
              <a:ext cx="118100" cy="33925"/>
            </a:xfrm>
            <a:custGeom>
              <a:rect b="b" l="l" r="r" t="t"/>
              <a:pathLst>
                <a:path extrusionOk="0" h="1357" w="4724">
                  <a:moveTo>
                    <a:pt x="2560" y="0"/>
                  </a:moveTo>
                  <a:cubicBezTo>
                    <a:pt x="1603" y="0"/>
                    <a:pt x="670" y="424"/>
                    <a:pt x="37" y="1183"/>
                  </a:cubicBezTo>
                  <a:cubicBezTo>
                    <a:pt x="0" y="1229"/>
                    <a:pt x="6" y="1295"/>
                    <a:pt x="51" y="1331"/>
                  </a:cubicBezTo>
                  <a:cubicBezTo>
                    <a:pt x="70" y="1348"/>
                    <a:pt x="94" y="1356"/>
                    <a:pt x="119" y="1356"/>
                  </a:cubicBezTo>
                  <a:cubicBezTo>
                    <a:pt x="148" y="1356"/>
                    <a:pt x="179" y="1344"/>
                    <a:pt x="199" y="1318"/>
                  </a:cubicBezTo>
                  <a:cubicBezTo>
                    <a:pt x="790" y="607"/>
                    <a:pt x="1663" y="210"/>
                    <a:pt x="2558" y="210"/>
                  </a:cubicBezTo>
                  <a:cubicBezTo>
                    <a:pt x="2820" y="210"/>
                    <a:pt x="3085" y="244"/>
                    <a:pt x="3344" y="314"/>
                  </a:cubicBezTo>
                  <a:cubicBezTo>
                    <a:pt x="3789" y="434"/>
                    <a:pt x="4190" y="648"/>
                    <a:pt x="4537" y="946"/>
                  </a:cubicBezTo>
                  <a:cubicBezTo>
                    <a:pt x="4557" y="964"/>
                    <a:pt x="4580" y="972"/>
                    <a:pt x="4606" y="972"/>
                  </a:cubicBezTo>
                  <a:cubicBezTo>
                    <a:pt x="4635" y="972"/>
                    <a:pt x="4665" y="960"/>
                    <a:pt x="4685" y="935"/>
                  </a:cubicBezTo>
                  <a:cubicBezTo>
                    <a:pt x="4723" y="891"/>
                    <a:pt x="4718" y="824"/>
                    <a:pt x="4674" y="787"/>
                  </a:cubicBezTo>
                  <a:cubicBezTo>
                    <a:pt x="4304" y="467"/>
                    <a:pt x="3875" y="240"/>
                    <a:pt x="3399" y="111"/>
                  </a:cubicBezTo>
                  <a:cubicBezTo>
                    <a:pt x="3122" y="37"/>
                    <a:pt x="2840" y="0"/>
                    <a:pt x="256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1666300" y="1642975"/>
              <a:ext cx="35100" cy="128900"/>
            </a:xfrm>
            <a:custGeom>
              <a:rect b="b" l="l" r="r" t="t"/>
              <a:pathLst>
                <a:path extrusionOk="0" h="5156" w="1404">
                  <a:moveTo>
                    <a:pt x="1282" y="0"/>
                  </a:moveTo>
                  <a:cubicBezTo>
                    <a:pt x="1246" y="0"/>
                    <a:pt x="1211" y="19"/>
                    <a:pt x="1192" y="52"/>
                  </a:cubicBezTo>
                  <a:cubicBezTo>
                    <a:pt x="1038" y="310"/>
                    <a:pt x="921" y="588"/>
                    <a:pt x="843" y="880"/>
                  </a:cubicBezTo>
                  <a:lnTo>
                    <a:pt x="152" y="3443"/>
                  </a:lnTo>
                  <a:cubicBezTo>
                    <a:pt x="7" y="3976"/>
                    <a:pt x="0" y="4541"/>
                    <a:pt x="131" y="5074"/>
                  </a:cubicBezTo>
                  <a:cubicBezTo>
                    <a:pt x="143" y="5122"/>
                    <a:pt x="186" y="5155"/>
                    <a:pt x="234" y="5155"/>
                  </a:cubicBezTo>
                  <a:cubicBezTo>
                    <a:pt x="242" y="5155"/>
                    <a:pt x="250" y="5153"/>
                    <a:pt x="258" y="5152"/>
                  </a:cubicBezTo>
                  <a:cubicBezTo>
                    <a:pt x="314" y="5137"/>
                    <a:pt x="349" y="5080"/>
                    <a:pt x="335" y="5024"/>
                  </a:cubicBezTo>
                  <a:cubicBezTo>
                    <a:pt x="213" y="4525"/>
                    <a:pt x="220" y="3995"/>
                    <a:pt x="355" y="3496"/>
                  </a:cubicBezTo>
                  <a:lnTo>
                    <a:pt x="1046" y="934"/>
                  </a:lnTo>
                  <a:cubicBezTo>
                    <a:pt x="1119" y="661"/>
                    <a:pt x="1229" y="400"/>
                    <a:pt x="1372" y="159"/>
                  </a:cubicBezTo>
                  <a:cubicBezTo>
                    <a:pt x="1403" y="110"/>
                    <a:pt x="1387" y="44"/>
                    <a:pt x="1336" y="16"/>
                  </a:cubicBezTo>
                  <a:cubicBezTo>
                    <a:pt x="1319" y="5"/>
                    <a:pt x="1301" y="0"/>
                    <a:pt x="128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1673400" y="1779275"/>
              <a:ext cx="45650" cy="45850"/>
            </a:xfrm>
            <a:custGeom>
              <a:rect b="b" l="l" r="r" t="t"/>
              <a:pathLst>
                <a:path extrusionOk="0" h="1834" w="1826">
                  <a:moveTo>
                    <a:pt x="121" y="0"/>
                  </a:moveTo>
                  <a:cubicBezTo>
                    <a:pt x="107" y="0"/>
                    <a:pt x="92" y="3"/>
                    <a:pt x="78" y="9"/>
                  </a:cubicBezTo>
                  <a:cubicBezTo>
                    <a:pt x="25" y="32"/>
                    <a:pt x="0" y="94"/>
                    <a:pt x="23" y="148"/>
                  </a:cubicBezTo>
                  <a:cubicBezTo>
                    <a:pt x="346" y="894"/>
                    <a:pt x="927" y="1491"/>
                    <a:pt x="1661" y="1823"/>
                  </a:cubicBezTo>
                  <a:cubicBezTo>
                    <a:pt x="1674" y="1831"/>
                    <a:pt x="1690" y="1833"/>
                    <a:pt x="1705" y="1833"/>
                  </a:cubicBezTo>
                  <a:cubicBezTo>
                    <a:pt x="1744" y="1833"/>
                    <a:pt x="1783" y="1810"/>
                    <a:pt x="1800" y="1772"/>
                  </a:cubicBezTo>
                  <a:cubicBezTo>
                    <a:pt x="1826" y="1718"/>
                    <a:pt x="1801" y="1657"/>
                    <a:pt x="1749" y="1632"/>
                  </a:cubicBezTo>
                  <a:cubicBezTo>
                    <a:pt x="1063" y="1319"/>
                    <a:pt x="518" y="763"/>
                    <a:pt x="217" y="64"/>
                  </a:cubicBezTo>
                  <a:cubicBezTo>
                    <a:pt x="199" y="24"/>
                    <a:pt x="161" y="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1730125" y="1825400"/>
              <a:ext cx="30500" cy="6850"/>
            </a:xfrm>
            <a:custGeom>
              <a:rect b="b" l="l" r="r" t="t"/>
              <a:pathLst>
                <a:path extrusionOk="0" h="274" w="1220">
                  <a:moveTo>
                    <a:pt x="116" y="0"/>
                  </a:moveTo>
                  <a:cubicBezTo>
                    <a:pt x="67" y="0"/>
                    <a:pt x="23" y="36"/>
                    <a:pt x="13" y="85"/>
                  </a:cubicBezTo>
                  <a:cubicBezTo>
                    <a:pt x="1" y="141"/>
                    <a:pt x="37" y="197"/>
                    <a:pt x="95" y="208"/>
                  </a:cubicBezTo>
                  <a:cubicBezTo>
                    <a:pt x="309" y="252"/>
                    <a:pt x="525" y="274"/>
                    <a:pt x="743" y="274"/>
                  </a:cubicBezTo>
                  <a:cubicBezTo>
                    <a:pt x="869" y="274"/>
                    <a:pt x="996" y="266"/>
                    <a:pt x="1121" y="252"/>
                  </a:cubicBezTo>
                  <a:cubicBezTo>
                    <a:pt x="1178" y="245"/>
                    <a:pt x="1219" y="193"/>
                    <a:pt x="1213" y="135"/>
                  </a:cubicBezTo>
                  <a:cubicBezTo>
                    <a:pt x="1206" y="83"/>
                    <a:pt x="1161" y="42"/>
                    <a:pt x="1110" y="42"/>
                  </a:cubicBezTo>
                  <a:cubicBezTo>
                    <a:pt x="1105" y="42"/>
                    <a:pt x="1100" y="42"/>
                    <a:pt x="1095" y="43"/>
                  </a:cubicBezTo>
                  <a:cubicBezTo>
                    <a:pt x="978" y="57"/>
                    <a:pt x="860" y="64"/>
                    <a:pt x="742" y="64"/>
                  </a:cubicBezTo>
                  <a:cubicBezTo>
                    <a:pt x="540" y="64"/>
                    <a:pt x="337" y="43"/>
                    <a:pt x="138" y="3"/>
                  </a:cubicBezTo>
                  <a:cubicBezTo>
                    <a:pt x="131" y="1"/>
                    <a:pt x="123" y="0"/>
                    <a:pt x="11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1680425" y="1717175"/>
              <a:ext cx="11475" cy="32475"/>
            </a:xfrm>
            <a:custGeom>
              <a:rect b="b" l="l" r="r" t="t"/>
              <a:pathLst>
                <a:path extrusionOk="0" h="1299" w="459">
                  <a:moveTo>
                    <a:pt x="342" y="0"/>
                  </a:moveTo>
                  <a:cubicBezTo>
                    <a:pt x="294" y="0"/>
                    <a:pt x="251" y="31"/>
                    <a:pt x="239" y="77"/>
                  </a:cubicBezTo>
                  <a:lnTo>
                    <a:pt x="95" y="610"/>
                  </a:lnTo>
                  <a:cubicBezTo>
                    <a:pt x="44" y="800"/>
                    <a:pt x="12" y="994"/>
                    <a:pt x="4" y="1188"/>
                  </a:cubicBezTo>
                  <a:cubicBezTo>
                    <a:pt x="0" y="1245"/>
                    <a:pt x="44" y="1296"/>
                    <a:pt x="103" y="1299"/>
                  </a:cubicBezTo>
                  <a:lnTo>
                    <a:pt x="109" y="1299"/>
                  </a:lnTo>
                  <a:cubicBezTo>
                    <a:pt x="165" y="1299"/>
                    <a:pt x="212" y="1255"/>
                    <a:pt x="214" y="1199"/>
                  </a:cubicBezTo>
                  <a:cubicBezTo>
                    <a:pt x="224" y="1019"/>
                    <a:pt x="253" y="839"/>
                    <a:pt x="300" y="665"/>
                  </a:cubicBezTo>
                  <a:lnTo>
                    <a:pt x="443" y="132"/>
                  </a:lnTo>
                  <a:cubicBezTo>
                    <a:pt x="459" y="76"/>
                    <a:pt x="426" y="18"/>
                    <a:pt x="369" y="4"/>
                  </a:cubicBezTo>
                  <a:cubicBezTo>
                    <a:pt x="360" y="1"/>
                    <a:pt x="351" y="0"/>
                    <a:pt x="34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1680675" y="1755650"/>
              <a:ext cx="68350" cy="63375"/>
            </a:xfrm>
            <a:custGeom>
              <a:rect b="b" l="l" r="r" t="t"/>
              <a:pathLst>
                <a:path extrusionOk="0" h="2535" w="2734">
                  <a:moveTo>
                    <a:pt x="114" y="0"/>
                  </a:moveTo>
                  <a:cubicBezTo>
                    <a:pt x="109" y="0"/>
                    <a:pt x="104" y="0"/>
                    <a:pt x="99" y="1"/>
                  </a:cubicBezTo>
                  <a:cubicBezTo>
                    <a:pt x="41" y="8"/>
                    <a:pt x="0" y="60"/>
                    <a:pt x="7" y="119"/>
                  </a:cubicBezTo>
                  <a:cubicBezTo>
                    <a:pt x="143" y="1239"/>
                    <a:pt x="929" y="2151"/>
                    <a:pt x="2012" y="2443"/>
                  </a:cubicBezTo>
                  <a:cubicBezTo>
                    <a:pt x="2211" y="2496"/>
                    <a:pt x="2417" y="2528"/>
                    <a:pt x="2621" y="2535"/>
                  </a:cubicBezTo>
                  <a:lnTo>
                    <a:pt x="2626" y="2535"/>
                  </a:lnTo>
                  <a:cubicBezTo>
                    <a:pt x="2682" y="2535"/>
                    <a:pt x="2728" y="2491"/>
                    <a:pt x="2731" y="2433"/>
                  </a:cubicBezTo>
                  <a:cubicBezTo>
                    <a:pt x="2733" y="2376"/>
                    <a:pt x="2687" y="2326"/>
                    <a:pt x="2629" y="2323"/>
                  </a:cubicBezTo>
                  <a:cubicBezTo>
                    <a:pt x="2441" y="2317"/>
                    <a:pt x="2251" y="2288"/>
                    <a:pt x="2067" y="2239"/>
                  </a:cubicBezTo>
                  <a:cubicBezTo>
                    <a:pt x="1066" y="1970"/>
                    <a:pt x="341" y="1127"/>
                    <a:pt x="216" y="93"/>
                  </a:cubicBezTo>
                  <a:cubicBezTo>
                    <a:pt x="210" y="40"/>
                    <a:pt x="167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1691625" y="1630575"/>
              <a:ext cx="110025" cy="175300"/>
            </a:xfrm>
            <a:custGeom>
              <a:rect b="b" l="l" r="r" t="t"/>
              <a:pathLst>
                <a:path extrusionOk="0" h="7012" w="4401">
                  <a:moveTo>
                    <a:pt x="2990" y="0"/>
                  </a:moveTo>
                  <a:cubicBezTo>
                    <a:pt x="2014" y="0"/>
                    <a:pt x="1114" y="656"/>
                    <a:pt x="846" y="1649"/>
                  </a:cubicBezTo>
                  <a:lnTo>
                    <a:pt x="155" y="4211"/>
                  </a:lnTo>
                  <a:cubicBezTo>
                    <a:pt x="1" y="4785"/>
                    <a:pt x="78" y="5384"/>
                    <a:pt x="373" y="5898"/>
                  </a:cubicBezTo>
                  <a:cubicBezTo>
                    <a:pt x="666" y="6414"/>
                    <a:pt x="1142" y="6782"/>
                    <a:pt x="1712" y="6935"/>
                  </a:cubicBezTo>
                  <a:cubicBezTo>
                    <a:pt x="1899" y="6985"/>
                    <a:pt x="2091" y="7011"/>
                    <a:pt x="2282" y="7011"/>
                  </a:cubicBezTo>
                  <a:cubicBezTo>
                    <a:pt x="2402" y="7011"/>
                    <a:pt x="2520" y="7001"/>
                    <a:pt x="2640" y="6981"/>
                  </a:cubicBezTo>
                  <a:cubicBezTo>
                    <a:pt x="2698" y="6972"/>
                    <a:pt x="2736" y="6918"/>
                    <a:pt x="2726" y="6860"/>
                  </a:cubicBezTo>
                  <a:cubicBezTo>
                    <a:pt x="2717" y="6808"/>
                    <a:pt x="2673" y="6772"/>
                    <a:pt x="2620" y="6772"/>
                  </a:cubicBezTo>
                  <a:cubicBezTo>
                    <a:pt x="2615" y="6772"/>
                    <a:pt x="2609" y="6773"/>
                    <a:pt x="2604" y="6773"/>
                  </a:cubicBezTo>
                  <a:cubicBezTo>
                    <a:pt x="2495" y="6792"/>
                    <a:pt x="2387" y="6801"/>
                    <a:pt x="2279" y="6801"/>
                  </a:cubicBezTo>
                  <a:cubicBezTo>
                    <a:pt x="2106" y="6801"/>
                    <a:pt x="1934" y="6778"/>
                    <a:pt x="1765" y="6732"/>
                  </a:cubicBezTo>
                  <a:cubicBezTo>
                    <a:pt x="1251" y="6592"/>
                    <a:pt x="820" y="6260"/>
                    <a:pt x="555" y="5794"/>
                  </a:cubicBezTo>
                  <a:cubicBezTo>
                    <a:pt x="288" y="5328"/>
                    <a:pt x="218" y="4785"/>
                    <a:pt x="358" y="4266"/>
                  </a:cubicBezTo>
                  <a:lnTo>
                    <a:pt x="1049" y="1704"/>
                  </a:lnTo>
                  <a:cubicBezTo>
                    <a:pt x="1292" y="805"/>
                    <a:pt x="2105" y="211"/>
                    <a:pt x="2990" y="211"/>
                  </a:cubicBezTo>
                  <a:cubicBezTo>
                    <a:pt x="3160" y="211"/>
                    <a:pt x="3333" y="233"/>
                    <a:pt x="3505" y="279"/>
                  </a:cubicBezTo>
                  <a:cubicBezTo>
                    <a:pt x="3765" y="349"/>
                    <a:pt x="4005" y="470"/>
                    <a:pt x="4215" y="636"/>
                  </a:cubicBezTo>
                  <a:cubicBezTo>
                    <a:pt x="4235" y="651"/>
                    <a:pt x="4258" y="659"/>
                    <a:pt x="4281" y="659"/>
                  </a:cubicBezTo>
                  <a:cubicBezTo>
                    <a:pt x="4282" y="659"/>
                    <a:pt x="4283" y="659"/>
                    <a:pt x="4284" y="659"/>
                  </a:cubicBezTo>
                  <a:cubicBezTo>
                    <a:pt x="4315" y="659"/>
                    <a:pt x="4344" y="645"/>
                    <a:pt x="4365" y="619"/>
                  </a:cubicBezTo>
                  <a:cubicBezTo>
                    <a:pt x="4400" y="574"/>
                    <a:pt x="4394" y="507"/>
                    <a:pt x="4346" y="471"/>
                  </a:cubicBezTo>
                  <a:cubicBezTo>
                    <a:pt x="4114" y="288"/>
                    <a:pt x="3850" y="155"/>
                    <a:pt x="3561" y="76"/>
                  </a:cubicBezTo>
                  <a:cubicBezTo>
                    <a:pt x="3371" y="25"/>
                    <a:pt x="3179" y="0"/>
                    <a:pt x="299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1706500" y="1661550"/>
              <a:ext cx="29875" cy="94250"/>
            </a:xfrm>
            <a:custGeom>
              <a:rect b="b" l="l" r="r" t="t"/>
              <a:pathLst>
                <a:path extrusionOk="0" h="3770" w="1195">
                  <a:moveTo>
                    <a:pt x="1074" y="1"/>
                  </a:moveTo>
                  <a:cubicBezTo>
                    <a:pt x="1040" y="1"/>
                    <a:pt x="1007" y="17"/>
                    <a:pt x="986" y="47"/>
                  </a:cubicBezTo>
                  <a:cubicBezTo>
                    <a:pt x="885" y="201"/>
                    <a:pt x="809" y="369"/>
                    <a:pt x="760" y="548"/>
                  </a:cubicBezTo>
                  <a:lnTo>
                    <a:pt x="69" y="3109"/>
                  </a:lnTo>
                  <a:cubicBezTo>
                    <a:pt x="20" y="3294"/>
                    <a:pt x="0" y="3481"/>
                    <a:pt x="15" y="3671"/>
                  </a:cubicBezTo>
                  <a:cubicBezTo>
                    <a:pt x="19" y="3727"/>
                    <a:pt x="65" y="3770"/>
                    <a:pt x="120" y="3770"/>
                  </a:cubicBezTo>
                  <a:lnTo>
                    <a:pt x="126" y="3770"/>
                  </a:lnTo>
                  <a:cubicBezTo>
                    <a:pt x="185" y="3765"/>
                    <a:pt x="228" y="3715"/>
                    <a:pt x="224" y="3657"/>
                  </a:cubicBezTo>
                  <a:cubicBezTo>
                    <a:pt x="213" y="3492"/>
                    <a:pt x="230" y="3328"/>
                    <a:pt x="272" y="3166"/>
                  </a:cubicBezTo>
                  <a:lnTo>
                    <a:pt x="963" y="605"/>
                  </a:lnTo>
                  <a:cubicBezTo>
                    <a:pt x="1006" y="447"/>
                    <a:pt x="1073" y="299"/>
                    <a:pt x="1162" y="164"/>
                  </a:cubicBezTo>
                  <a:cubicBezTo>
                    <a:pt x="1195" y="116"/>
                    <a:pt x="1182" y="50"/>
                    <a:pt x="1133" y="18"/>
                  </a:cubicBezTo>
                  <a:cubicBezTo>
                    <a:pt x="1115" y="7"/>
                    <a:pt x="1094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1738550" y="1643800"/>
              <a:ext cx="60025" cy="18450"/>
            </a:xfrm>
            <a:custGeom>
              <a:rect b="b" l="l" r="r" t="t"/>
              <a:pathLst>
                <a:path extrusionOk="0" h="738" w="2401">
                  <a:moveTo>
                    <a:pt x="1117" y="0"/>
                  </a:moveTo>
                  <a:cubicBezTo>
                    <a:pt x="735" y="0"/>
                    <a:pt x="357" y="131"/>
                    <a:pt x="53" y="377"/>
                  </a:cubicBezTo>
                  <a:cubicBezTo>
                    <a:pt x="7" y="414"/>
                    <a:pt x="0" y="479"/>
                    <a:pt x="38" y="526"/>
                  </a:cubicBezTo>
                  <a:cubicBezTo>
                    <a:pt x="59" y="551"/>
                    <a:pt x="88" y="564"/>
                    <a:pt x="120" y="564"/>
                  </a:cubicBezTo>
                  <a:cubicBezTo>
                    <a:pt x="143" y="564"/>
                    <a:pt x="166" y="555"/>
                    <a:pt x="186" y="540"/>
                  </a:cubicBezTo>
                  <a:cubicBezTo>
                    <a:pt x="453" y="324"/>
                    <a:pt x="784" y="210"/>
                    <a:pt x="1118" y="210"/>
                  </a:cubicBezTo>
                  <a:cubicBezTo>
                    <a:pt x="1244" y="210"/>
                    <a:pt x="1370" y="226"/>
                    <a:pt x="1493" y="259"/>
                  </a:cubicBezTo>
                  <a:cubicBezTo>
                    <a:pt x="1770" y="334"/>
                    <a:pt x="2016" y="487"/>
                    <a:pt x="2205" y="701"/>
                  </a:cubicBezTo>
                  <a:cubicBezTo>
                    <a:pt x="2225" y="725"/>
                    <a:pt x="2253" y="737"/>
                    <a:pt x="2282" y="737"/>
                  </a:cubicBezTo>
                  <a:cubicBezTo>
                    <a:pt x="2307" y="737"/>
                    <a:pt x="2331" y="730"/>
                    <a:pt x="2352" y="712"/>
                  </a:cubicBezTo>
                  <a:cubicBezTo>
                    <a:pt x="2396" y="674"/>
                    <a:pt x="2400" y="606"/>
                    <a:pt x="2362" y="562"/>
                  </a:cubicBezTo>
                  <a:cubicBezTo>
                    <a:pt x="2145" y="318"/>
                    <a:pt x="1863" y="143"/>
                    <a:pt x="1547" y="57"/>
                  </a:cubicBezTo>
                  <a:cubicBezTo>
                    <a:pt x="1405" y="19"/>
                    <a:pt x="1261" y="0"/>
                    <a:pt x="111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1734575" y="1656925"/>
              <a:ext cx="58025" cy="37325"/>
            </a:xfrm>
            <a:custGeom>
              <a:rect b="b" l="l" r="r" t="t"/>
              <a:pathLst>
                <a:path extrusionOk="0" h="1493" w="2321">
                  <a:moveTo>
                    <a:pt x="1269" y="1"/>
                  </a:moveTo>
                  <a:cubicBezTo>
                    <a:pt x="1068" y="1"/>
                    <a:pt x="869" y="55"/>
                    <a:pt x="689" y="161"/>
                  </a:cubicBezTo>
                  <a:cubicBezTo>
                    <a:pt x="421" y="316"/>
                    <a:pt x="229" y="569"/>
                    <a:pt x="147" y="870"/>
                  </a:cubicBezTo>
                  <a:lnTo>
                    <a:pt x="16" y="1358"/>
                  </a:lnTo>
                  <a:cubicBezTo>
                    <a:pt x="0" y="1415"/>
                    <a:pt x="33" y="1472"/>
                    <a:pt x="89" y="1488"/>
                  </a:cubicBezTo>
                  <a:cubicBezTo>
                    <a:pt x="99" y="1490"/>
                    <a:pt x="108" y="1492"/>
                    <a:pt x="117" y="1492"/>
                  </a:cubicBezTo>
                  <a:cubicBezTo>
                    <a:pt x="164" y="1492"/>
                    <a:pt x="207" y="1460"/>
                    <a:pt x="219" y="1413"/>
                  </a:cubicBezTo>
                  <a:lnTo>
                    <a:pt x="350" y="925"/>
                  </a:lnTo>
                  <a:cubicBezTo>
                    <a:pt x="417" y="678"/>
                    <a:pt x="575" y="470"/>
                    <a:pt x="796" y="343"/>
                  </a:cubicBezTo>
                  <a:cubicBezTo>
                    <a:pt x="943" y="257"/>
                    <a:pt x="1107" y="213"/>
                    <a:pt x="1272" y="213"/>
                  </a:cubicBezTo>
                  <a:cubicBezTo>
                    <a:pt x="1353" y="213"/>
                    <a:pt x="1434" y="224"/>
                    <a:pt x="1514" y="245"/>
                  </a:cubicBezTo>
                  <a:cubicBezTo>
                    <a:pt x="1767" y="314"/>
                    <a:pt x="1983" y="490"/>
                    <a:pt x="2105" y="727"/>
                  </a:cubicBezTo>
                  <a:cubicBezTo>
                    <a:pt x="2124" y="764"/>
                    <a:pt x="2161" y="784"/>
                    <a:pt x="2199" y="784"/>
                  </a:cubicBezTo>
                  <a:cubicBezTo>
                    <a:pt x="2215" y="784"/>
                    <a:pt x="2232" y="781"/>
                    <a:pt x="2248" y="773"/>
                  </a:cubicBezTo>
                  <a:cubicBezTo>
                    <a:pt x="2299" y="747"/>
                    <a:pt x="2320" y="683"/>
                    <a:pt x="2293" y="630"/>
                  </a:cubicBezTo>
                  <a:cubicBezTo>
                    <a:pt x="2144" y="341"/>
                    <a:pt x="1879" y="124"/>
                    <a:pt x="1568" y="41"/>
                  </a:cubicBezTo>
                  <a:cubicBezTo>
                    <a:pt x="1469" y="14"/>
                    <a:pt x="1369" y="1"/>
                    <a:pt x="12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1716750" y="1701000"/>
              <a:ext cx="46725" cy="78550"/>
            </a:xfrm>
            <a:custGeom>
              <a:rect b="b" l="l" r="r" t="t"/>
              <a:pathLst>
                <a:path extrusionOk="0" h="3142" w="1869">
                  <a:moveTo>
                    <a:pt x="701" y="1"/>
                  </a:moveTo>
                  <a:cubicBezTo>
                    <a:pt x="655" y="1"/>
                    <a:pt x="612" y="31"/>
                    <a:pt x="599" y="78"/>
                  </a:cubicBezTo>
                  <a:lnTo>
                    <a:pt x="171" y="1669"/>
                  </a:lnTo>
                  <a:cubicBezTo>
                    <a:pt x="1" y="2294"/>
                    <a:pt x="366" y="2935"/>
                    <a:pt x="981" y="3102"/>
                  </a:cubicBezTo>
                  <a:cubicBezTo>
                    <a:pt x="1079" y="3127"/>
                    <a:pt x="1178" y="3141"/>
                    <a:pt x="1278" y="3141"/>
                  </a:cubicBezTo>
                  <a:cubicBezTo>
                    <a:pt x="1457" y="3141"/>
                    <a:pt x="1634" y="3100"/>
                    <a:pt x="1795" y="3017"/>
                  </a:cubicBezTo>
                  <a:cubicBezTo>
                    <a:pt x="1848" y="2992"/>
                    <a:pt x="1868" y="2929"/>
                    <a:pt x="1842" y="2876"/>
                  </a:cubicBezTo>
                  <a:cubicBezTo>
                    <a:pt x="1823" y="2840"/>
                    <a:pt x="1787" y="2819"/>
                    <a:pt x="1748" y="2819"/>
                  </a:cubicBezTo>
                  <a:cubicBezTo>
                    <a:pt x="1732" y="2819"/>
                    <a:pt x="1716" y="2822"/>
                    <a:pt x="1701" y="2830"/>
                  </a:cubicBezTo>
                  <a:cubicBezTo>
                    <a:pt x="1568" y="2896"/>
                    <a:pt x="1423" y="2930"/>
                    <a:pt x="1278" y="2930"/>
                  </a:cubicBezTo>
                  <a:cubicBezTo>
                    <a:pt x="1197" y="2930"/>
                    <a:pt x="1116" y="2919"/>
                    <a:pt x="1037" y="2898"/>
                  </a:cubicBezTo>
                  <a:cubicBezTo>
                    <a:pt x="534" y="2763"/>
                    <a:pt x="236" y="2237"/>
                    <a:pt x="373" y="1724"/>
                  </a:cubicBezTo>
                  <a:lnTo>
                    <a:pt x="802" y="133"/>
                  </a:lnTo>
                  <a:cubicBezTo>
                    <a:pt x="818" y="77"/>
                    <a:pt x="785" y="19"/>
                    <a:pt x="729" y="5"/>
                  </a:cubicBezTo>
                  <a:cubicBezTo>
                    <a:pt x="719" y="2"/>
                    <a:pt x="710" y="1"/>
                    <a:pt x="70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1733075" y="1749950"/>
              <a:ext cx="25875" cy="16400"/>
            </a:xfrm>
            <a:custGeom>
              <a:rect b="b" l="l" r="r" t="t"/>
              <a:pathLst>
                <a:path extrusionOk="0" h="656" w="1035">
                  <a:moveTo>
                    <a:pt x="112" y="0"/>
                  </a:moveTo>
                  <a:cubicBezTo>
                    <a:pt x="107" y="0"/>
                    <a:pt x="103" y="0"/>
                    <a:pt x="98" y="1"/>
                  </a:cubicBezTo>
                  <a:cubicBezTo>
                    <a:pt x="40" y="11"/>
                    <a:pt x="0" y="65"/>
                    <a:pt x="10" y="122"/>
                  </a:cubicBezTo>
                  <a:cubicBezTo>
                    <a:pt x="48" y="371"/>
                    <a:pt x="228" y="570"/>
                    <a:pt x="465" y="635"/>
                  </a:cubicBezTo>
                  <a:cubicBezTo>
                    <a:pt x="517" y="648"/>
                    <a:pt x="572" y="656"/>
                    <a:pt x="625" y="656"/>
                  </a:cubicBezTo>
                  <a:cubicBezTo>
                    <a:pt x="747" y="656"/>
                    <a:pt x="868" y="620"/>
                    <a:pt x="972" y="552"/>
                  </a:cubicBezTo>
                  <a:cubicBezTo>
                    <a:pt x="1020" y="520"/>
                    <a:pt x="1034" y="454"/>
                    <a:pt x="1003" y="405"/>
                  </a:cubicBezTo>
                  <a:cubicBezTo>
                    <a:pt x="982" y="373"/>
                    <a:pt x="948" y="356"/>
                    <a:pt x="914" y="356"/>
                  </a:cubicBezTo>
                  <a:cubicBezTo>
                    <a:pt x="894" y="356"/>
                    <a:pt x="874" y="362"/>
                    <a:pt x="856" y="374"/>
                  </a:cubicBezTo>
                  <a:cubicBezTo>
                    <a:pt x="786" y="420"/>
                    <a:pt x="705" y="444"/>
                    <a:pt x="624" y="444"/>
                  </a:cubicBezTo>
                  <a:cubicBezTo>
                    <a:pt x="589" y="444"/>
                    <a:pt x="555" y="440"/>
                    <a:pt x="521" y="431"/>
                  </a:cubicBezTo>
                  <a:cubicBezTo>
                    <a:pt x="362" y="388"/>
                    <a:pt x="245" y="253"/>
                    <a:pt x="218" y="89"/>
                  </a:cubicBezTo>
                  <a:cubicBezTo>
                    <a:pt x="209" y="37"/>
                    <a:pt x="164" y="0"/>
                    <a:pt x="11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1734200" y="1670150"/>
              <a:ext cx="49425" cy="82750"/>
            </a:xfrm>
            <a:custGeom>
              <a:rect b="b" l="l" r="r" t="t"/>
              <a:pathLst>
                <a:path extrusionOk="0" h="3310" w="1977">
                  <a:moveTo>
                    <a:pt x="1283" y="1"/>
                  </a:moveTo>
                  <a:cubicBezTo>
                    <a:pt x="1173" y="1"/>
                    <a:pt x="1064" y="30"/>
                    <a:pt x="965" y="89"/>
                  </a:cubicBezTo>
                  <a:cubicBezTo>
                    <a:pt x="821" y="176"/>
                    <a:pt x="715" y="314"/>
                    <a:pt x="671" y="481"/>
                  </a:cubicBezTo>
                  <a:lnTo>
                    <a:pt x="15" y="2913"/>
                  </a:lnTo>
                  <a:cubicBezTo>
                    <a:pt x="0" y="2970"/>
                    <a:pt x="33" y="3027"/>
                    <a:pt x="90" y="3043"/>
                  </a:cubicBezTo>
                  <a:cubicBezTo>
                    <a:pt x="99" y="3045"/>
                    <a:pt x="108" y="3047"/>
                    <a:pt x="117" y="3047"/>
                  </a:cubicBezTo>
                  <a:cubicBezTo>
                    <a:pt x="164" y="3047"/>
                    <a:pt x="206" y="3016"/>
                    <a:pt x="218" y="2968"/>
                  </a:cubicBezTo>
                  <a:lnTo>
                    <a:pt x="874" y="535"/>
                  </a:lnTo>
                  <a:cubicBezTo>
                    <a:pt x="904" y="422"/>
                    <a:pt x="975" y="329"/>
                    <a:pt x="1073" y="270"/>
                  </a:cubicBezTo>
                  <a:cubicBezTo>
                    <a:pt x="1139" y="231"/>
                    <a:pt x="1212" y="211"/>
                    <a:pt x="1285" y="211"/>
                  </a:cubicBezTo>
                  <a:cubicBezTo>
                    <a:pt x="1320" y="211"/>
                    <a:pt x="1355" y="216"/>
                    <a:pt x="1390" y="225"/>
                  </a:cubicBezTo>
                  <a:cubicBezTo>
                    <a:pt x="1611" y="285"/>
                    <a:pt x="1743" y="521"/>
                    <a:pt x="1680" y="752"/>
                  </a:cubicBezTo>
                  <a:lnTo>
                    <a:pt x="1026" y="3177"/>
                  </a:lnTo>
                  <a:cubicBezTo>
                    <a:pt x="1011" y="3233"/>
                    <a:pt x="1044" y="3291"/>
                    <a:pt x="1100" y="3306"/>
                  </a:cubicBezTo>
                  <a:cubicBezTo>
                    <a:pt x="1110" y="3308"/>
                    <a:pt x="1118" y="3309"/>
                    <a:pt x="1128" y="3309"/>
                  </a:cubicBezTo>
                  <a:cubicBezTo>
                    <a:pt x="1177" y="3309"/>
                    <a:pt x="1220" y="3280"/>
                    <a:pt x="1232" y="3231"/>
                  </a:cubicBezTo>
                  <a:lnTo>
                    <a:pt x="1886" y="806"/>
                  </a:lnTo>
                  <a:cubicBezTo>
                    <a:pt x="1977" y="470"/>
                    <a:pt x="1786" y="122"/>
                    <a:pt x="1459" y="27"/>
                  </a:cubicBezTo>
                  <a:lnTo>
                    <a:pt x="1458" y="27"/>
                  </a:lnTo>
                  <a:cubicBezTo>
                    <a:pt x="1453" y="25"/>
                    <a:pt x="1450" y="22"/>
                    <a:pt x="1446" y="22"/>
                  </a:cubicBezTo>
                  <a:cubicBezTo>
                    <a:pt x="1392" y="8"/>
                    <a:pt x="1337" y="1"/>
                    <a:pt x="128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1789250" y="1567525"/>
              <a:ext cx="88375" cy="49550"/>
            </a:xfrm>
            <a:custGeom>
              <a:rect b="b" l="l" r="r" t="t"/>
              <a:pathLst>
                <a:path extrusionOk="0" h="1982" w="3535">
                  <a:moveTo>
                    <a:pt x="116" y="1"/>
                  </a:moveTo>
                  <a:cubicBezTo>
                    <a:pt x="68" y="1"/>
                    <a:pt x="23" y="34"/>
                    <a:pt x="13" y="83"/>
                  </a:cubicBezTo>
                  <a:cubicBezTo>
                    <a:pt x="0" y="139"/>
                    <a:pt x="36" y="196"/>
                    <a:pt x="93" y="209"/>
                  </a:cubicBezTo>
                  <a:cubicBezTo>
                    <a:pt x="156" y="224"/>
                    <a:pt x="221" y="239"/>
                    <a:pt x="287" y="256"/>
                  </a:cubicBezTo>
                  <a:cubicBezTo>
                    <a:pt x="1093" y="475"/>
                    <a:pt x="1807" y="901"/>
                    <a:pt x="2377" y="1484"/>
                  </a:cubicBezTo>
                  <a:cubicBezTo>
                    <a:pt x="2243" y="1583"/>
                    <a:pt x="2111" y="1687"/>
                    <a:pt x="1982" y="1796"/>
                  </a:cubicBezTo>
                  <a:cubicBezTo>
                    <a:pt x="1939" y="1835"/>
                    <a:pt x="1933" y="1901"/>
                    <a:pt x="1971" y="1946"/>
                  </a:cubicBezTo>
                  <a:lnTo>
                    <a:pt x="1973" y="1948"/>
                  </a:lnTo>
                  <a:cubicBezTo>
                    <a:pt x="1993" y="1971"/>
                    <a:pt x="2022" y="1982"/>
                    <a:pt x="2052" y="1982"/>
                  </a:cubicBezTo>
                  <a:cubicBezTo>
                    <a:pt x="2076" y="1982"/>
                    <a:pt x="2101" y="1973"/>
                    <a:pt x="2120" y="1955"/>
                  </a:cubicBezTo>
                  <a:cubicBezTo>
                    <a:pt x="2173" y="1909"/>
                    <a:pt x="2229" y="1867"/>
                    <a:pt x="2284" y="1823"/>
                  </a:cubicBezTo>
                  <a:cubicBezTo>
                    <a:pt x="2673" y="1509"/>
                    <a:pt x="3093" y="1246"/>
                    <a:pt x="3534" y="1035"/>
                  </a:cubicBezTo>
                  <a:cubicBezTo>
                    <a:pt x="3491" y="978"/>
                    <a:pt x="3447" y="920"/>
                    <a:pt x="3402" y="865"/>
                  </a:cubicBezTo>
                  <a:cubicBezTo>
                    <a:pt x="3108" y="1008"/>
                    <a:pt x="2823" y="1172"/>
                    <a:pt x="2551" y="1359"/>
                  </a:cubicBezTo>
                  <a:cubicBezTo>
                    <a:pt x="1950" y="739"/>
                    <a:pt x="1196" y="284"/>
                    <a:pt x="342" y="54"/>
                  </a:cubicBezTo>
                  <a:cubicBezTo>
                    <a:pt x="275" y="36"/>
                    <a:pt x="206" y="18"/>
                    <a:pt x="139" y="3"/>
                  </a:cubicBezTo>
                  <a:cubicBezTo>
                    <a:pt x="131" y="2"/>
                    <a:pt x="124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1689950" y="1617425"/>
              <a:ext cx="139550" cy="90400"/>
            </a:xfrm>
            <a:custGeom>
              <a:rect b="b" l="l" r="r" t="t"/>
              <a:pathLst>
                <a:path extrusionOk="0" h="3616" w="5582">
                  <a:moveTo>
                    <a:pt x="3054" y="0"/>
                  </a:moveTo>
                  <a:cubicBezTo>
                    <a:pt x="2579" y="0"/>
                    <a:pt x="2110" y="126"/>
                    <a:pt x="1687" y="371"/>
                  </a:cubicBezTo>
                  <a:cubicBezTo>
                    <a:pt x="1052" y="738"/>
                    <a:pt x="596" y="1332"/>
                    <a:pt x="405" y="2041"/>
                  </a:cubicBezTo>
                  <a:lnTo>
                    <a:pt x="15" y="3481"/>
                  </a:lnTo>
                  <a:cubicBezTo>
                    <a:pt x="1" y="3538"/>
                    <a:pt x="34" y="3595"/>
                    <a:pt x="90" y="3611"/>
                  </a:cubicBezTo>
                  <a:cubicBezTo>
                    <a:pt x="100" y="3613"/>
                    <a:pt x="107" y="3615"/>
                    <a:pt x="117" y="3615"/>
                  </a:cubicBezTo>
                  <a:cubicBezTo>
                    <a:pt x="163" y="3615"/>
                    <a:pt x="206" y="3583"/>
                    <a:pt x="218" y="3536"/>
                  </a:cubicBezTo>
                  <a:lnTo>
                    <a:pt x="607" y="2094"/>
                  </a:lnTo>
                  <a:cubicBezTo>
                    <a:pt x="785" y="1440"/>
                    <a:pt x="1204" y="892"/>
                    <a:pt x="1791" y="553"/>
                  </a:cubicBezTo>
                  <a:cubicBezTo>
                    <a:pt x="2182" y="326"/>
                    <a:pt x="2615" y="211"/>
                    <a:pt x="3052" y="211"/>
                  </a:cubicBezTo>
                  <a:cubicBezTo>
                    <a:pt x="3272" y="211"/>
                    <a:pt x="3492" y="240"/>
                    <a:pt x="3709" y="298"/>
                  </a:cubicBezTo>
                  <a:cubicBezTo>
                    <a:pt x="4163" y="420"/>
                    <a:pt x="4564" y="665"/>
                    <a:pt x="4878" y="999"/>
                  </a:cubicBezTo>
                  <a:cubicBezTo>
                    <a:pt x="4748" y="1187"/>
                    <a:pt x="4627" y="1380"/>
                    <a:pt x="4518" y="1578"/>
                  </a:cubicBezTo>
                  <a:cubicBezTo>
                    <a:pt x="4490" y="1630"/>
                    <a:pt x="4509" y="1694"/>
                    <a:pt x="4560" y="1721"/>
                  </a:cubicBezTo>
                  <a:lnTo>
                    <a:pt x="4564" y="1721"/>
                  </a:lnTo>
                  <a:cubicBezTo>
                    <a:pt x="4578" y="1730"/>
                    <a:pt x="4594" y="1734"/>
                    <a:pt x="4611" y="1734"/>
                  </a:cubicBezTo>
                  <a:cubicBezTo>
                    <a:pt x="4648" y="1734"/>
                    <a:pt x="4685" y="1714"/>
                    <a:pt x="4704" y="1679"/>
                  </a:cubicBezTo>
                  <a:cubicBezTo>
                    <a:pt x="4937" y="1255"/>
                    <a:pt x="5218" y="858"/>
                    <a:pt x="5543" y="498"/>
                  </a:cubicBezTo>
                  <a:cubicBezTo>
                    <a:pt x="5582" y="456"/>
                    <a:pt x="5579" y="391"/>
                    <a:pt x="5537" y="352"/>
                  </a:cubicBezTo>
                  <a:cubicBezTo>
                    <a:pt x="5537" y="352"/>
                    <a:pt x="5537" y="350"/>
                    <a:pt x="5535" y="350"/>
                  </a:cubicBezTo>
                  <a:cubicBezTo>
                    <a:pt x="5515" y="332"/>
                    <a:pt x="5490" y="323"/>
                    <a:pt x="5465" y="323"/>
                  </a:cubicBezTo>
                  <a:cubicBezTo>
                    <a:pt x="5436" y="323"/>
                    <a:pt x="5407" y="335"/>
                    <a:pt x="5386" y="359"/>
                  </a:cubicBezTo>
                  <a:cubicBezTo>
                    <a:pt x="5251" y="508"/>
                    <a:pt x="5125" y="665"/>
                    <a:pt x="5006" y="826"/>
                  </a:cubicBezTo>
                  <a:cubicBezTo>
                    <a:pt x="4669" y="478"/>
                    <a:pt x="4246" y="224"/>
                    <a:pt x="3765" y="95"/>
                  </a:cubicBezTo>
                  <a:cubicBezTo>
                    <a:pt x="3530" y="32"/>
                    <a:pt x="3292" y="0"/>
                    <a:pt x="305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1780600" y="1671575"/>
              <a:ext cx="20025" cy="52750"/>
            </a:xfrm>
            <a:custGeom>
              <a:rect b="b" l="l" r="r" t="t"/>
              <a:pathLst>
                <a:path extrusionOk="0" h="2110" w="801">
                  <a:moveTo>
                    <a:pt x="681" y="0"/>
                  </a:moveTo>
                  <a:cubicBezTo>
                    <a:pt x="640" y="0"/>
                    <a:pt x="600" y="25"/>
                    <a:pt x="583" y="65"/>
                  </a:cubicBezTo>
                  <a:cubicBezTo>
                    <a:pt x="482" y="314"/>
                    <a:pt x="396" y="571"/>
                    <a:pt x="326" y="832"/>
                  </a:cubicBezTo>
                  <a:lnTo>
                    <a:pt x="16" y="1978"/>
                  </a:lnTo>
                  <a:cubicBezTo>
                    <a:pt x="1" y="2033"/>
                    <a:pt x="34" y="2091"/>
                    <a:pt x="90" y="2105"/>
                  </a:cubicBezTo>
                  <a:cubicBezTo>
                    <a:pt x="100" y="2108"/>
                    <a:pt x="107" y="2109"/>
                    <a:pt x="117" y="2109"/>
                  </a:cubicBezTo>
                  <a:cubicBezTo>
                    <a:pt x="164" y="2109"/>
                    <a:pt x="206" y="2080"/>
                    <a:pt x="219" y="2032"/>
                  </a:cubicBezTo>
                  <a:lnTo>
                    <a:pt x="529" y="885"/>
                  </a:lnTo>
                  <a:cubicBezTo>
                    <a:pt x="595" y="633"/>
                    <a:pt x="681" y="385"/>
                    <a:pt x="779" y="145"/>
                  </a:cubicBezTo>
                  <a:cubicBezTo>
                    <a:pt x="801" y="91"/>
                    <a:pt x="775" y="31"/>
                    <a:pt x="722" y="9"/>
                  </a:cubicBezTo>
                  <a:cubicBezTo>
                    <a:pt x="720" y="9"/>
                    <a:pt x="720" y="8"/>
                    <a:pt x="720" y="8"/>
                  </a:cubicBezTo>
                  <a:cubicBezTo>
                    <a:pt x="708" y="3"/>
                    <a:pt x="694" y="0"/>
                    <a:pt x="68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1709125" y="1732875"/>
              <a:ext cx="73600" cy="61750"/>
            </a:xfrm>
            <a:custGeom>
              <a:rect b="b" l="l" r="r" t="t"/>
              <a:pathLst>
                <a:path extrusionOk="0" h="2470" w="2944">
                  <a:moveTo>
                    <a:pt x="2828" y="1"/>
                  </a:moveTo>
                  <a:cubicBezTo>
                    <a:pt x="2781" y="1"/>
                    <a:pt x="2738" y="31"/>
                    <a:pt x="2725" y="79"/>
                  </a:cubicBezTo>
                  <a:lnTo>
                    <a:pt x="2494" y="940"/>
                  </a:lnTo>
                  <a:cubicBezTo>
                    <a:pt x="2400" y="1285"/>
                    <a:pt x="2336" y="1638"/>
                    <a:pt x="2302" y="1993"/>
                  </a:cubicBezTo>
                  <a:cubicBezTo>
                    <a:pt x="2078" y="2118"/>
                    <a:pt x="1832" y="2182"/>
                    <a:pt x="1583" y="2182"/>
                  </a:cubicBezTo>
                  <a:cubicBezTo>
                    <a:pt x="1457" y="2182"/>
                    <a:pt x="1329" y="2165"/>
                    <a:pt x="1204" y="2132"/>
                  </a:cubicBezTo>
                  <a:cubicBezTo>
                    <a:pt x="756" y="2011"/>
                    <a:pt x="389" y="1680"/>
                    <a:pt x="219" y="1243"/>
                  </a:cubicBezTo>
                  <a:cubicBezTo>
                    <a:pt x="204" y="1201"/>
                    <a:pt x="163" y="1176"/>
                    <a:pt x="120" y="1176"/>
                  </a:cubicBezTo>
                  <a:cubicBezTo>
                    <a:pt x="107" y="1176"/>
                    <a:pt x="94" y="1179"/>
                    <a:pt x="82" y="1183"/>
                  </a:cubicBezTo>
                  <a:cubicBezTo>
                    <a:pt x="27" y="1205"/>
                    <a:pt x="1" y="1265"/>
                    <a:pt x="21" y="1320"/>
                  </a:cubicBezTo>
                  <a:cubicBezTo>
                    <a:pt x="217" y="1818"/>
                    <a:pt x="638" y="2198"/>
                    <a:pt x="1149" y="2335"/>
                  </a:cubicBezTo>
                  <a:cubicBezTo>
                    <a:pt x="1293" y="2375"/>
                    <a:pt x="1440" y="2393"/>
                    <a:pt x="1584" y="2393"/>
                  </a:cubicBezTo>
                  <a:cubicBezTo>
                    <a:pt x="1825" y="2393"/>
                    <a:pt x="2062" y="2338"/>
                    <a:pt x="2284" y="2235"/>
                  </a:cubicBezTo>
                  <a:lnTo>
                    <a:pt x="2284" y="2235"/>
                  </a:lnTo>
                  <a:cubicBezTo>
                    <a:pt x="2281" y="2277"/>
                    <a:pt x="2276" y="2318"/>
                    <a:pt x="2275" y="2360"/>
                  </a:cubicBezTo>
                  <a:cubicBezTo>
                    <a:pt x="2273" y="2417"/>
                    <a:pt x="2318" y="2466"/>
                    <a:pt x="2377" y="2470"/>
                  </a:cubicBezTo>
                  <a:lnTo>
                    <a:pt x="2382" y="2470"/>
                  </a:lnTo>
                  <a:cubicBezTo>
                    <a:pt x="2438" y="2470"/>
                    <a:pt x="2484" y="2426"/>
                    <a:pt x="2487" y="2368"/>
                  </a:cubicBezTo>
                  <a:cubicBezTo>
                    <a:pt x="2506" y="1906"/>
                    <a:pt x="2576" y="1443"/>
                    <a:pt x="2698" y="993"/>
                  </a:cubicBezTo>
                  <a:lnTo>
                    <a:pt x="2928" y="133"/>
                  </a:lnTo>
                  <a:cubicBezTo>
                    <a:pt x="2943" y="76"/>
                    <a:pt x="2910" y="19"/>
                    <a:pt x="2855" y="4"/>
                  </a:cubicBezTo>
                  <a:cubicBezTo>
                    <a:pt x="2846" y="2"/>
                    <a:pt x="2837" y="1"/>
                    <a:pt x="282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1756200" y="1800375"/>
              <a:ext cx="18650" cy="33450"/>
            </a:xfrm>
            <a:custGeom>
              <a:rect b="b" l="l" r="r" t="t"/>
              <a:pathLst>
                <a:path extrusionOk="0" h="1338" w="746">
                  <a:moveTo>
                    <a:pt x="501" y="1"/>
                  </a:moveTo>
                  <a:cubicBezTo>
                    <a:pt x="499" y="1"/>
                    <a:pt x="497" y="1"/>
                    <a:pt x="494" y="1"/>
                  </a:cubicBezTo>
                  <a:lnTo>
                    <a:pt x="491" y="1"/>
                  </a:lnTo>
                  <a:cubicBezTo>
                    <a:pt x="434" y="2"/>
                    <a:pt x="387" y="52"/>
                    <a:pt x="388" y="110"/>
                  </a:cubicBezTo>
                  <a:cubicBezTo>
                    <a:pt x="391" y="218"/>
                    <a:pt x="398" y="325"/>
                    <a:pt x="408" y="433"/>
                  </a:cubicBezTo>
                  <a:cubicBezTo>
                    <a:pt x="306" y="463"/>
                    <a:pt x="204" y="488"/>
                    <a:pt x="96" y="505"/>
                  </a:cubicBezTo>
                  <a:cubicBezTo>
                    <a:pt x="39" y="514"/>
                    <a:pt x="1" y="567"/>
                    <a:pt x="9" y="625"/>
                  </a:cubicBezTo>
                  <a:cubicBezTo>
                    <a:pt x="17" y="677"/>
                    <a:pt x="62" y="714"/>
                    <a:pt x="113" y="714"/>
                  </a:cubicBezTo>
                  <a:cubicBezTo>
                    <a:pt x="118" y="714"/>
                    <a:pt x="124" y="714"/>
                    <a:pt x="129" y="713"/>
                  </a:cubicBezTo>
                  <a:cubicBezTo>
                    <a:pt x="231" y="696"/>
                    <a:pt x="330" y="673"/>
                    <a:pt x="429" y="646"/>
                  </a:cubicBezTo>
                  <a:cubicBezTo>
                    <a:pt x="452" y="850"/>
                    <a:pt x="485" y="1053"/>
                    <a:pt x="527" y="1253"/>
                  </a:cubicBezTo>
                  <a:cubicBezTo>
                    <a:pt x="538" y="1302"/>
                    <a:pt x="582" y="1337"/>
                    <a:pt x="630" y="1337"/>
                  </a:cubicBezTo>
                  <a:cubicBezTo>
                    <a:pt x="637" y="1337"/>
                    <a:pt x="645" y="1335"/>
                    <a:pt x="652" y="1334"/>
                  </a:cubicBezTo>
                  <a:lnTo>
                    <a:pt x="653" y="1334"/>
                  </a:lnTo>
                  <a:cubicBezTo>
                    <a:pt x="709" y="1321"/>
                    <a:pt x="746" y="1266"/>
                    <a:pt x="732" y="1209"/>
                  </a:cubicBezTo>
                  <a:cubicBezTo>
                    <a:pt x="656" y="846"/>
                    <a:pt x="611" y="474"/>
                    <a:pt x="600" y="103"/>
                  </a:cubicBezTo>
                  <a:cubicBezTo>
                    <a:pt x="599" y="47"/>
                    <a:pt x="550" y="1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1709925" y="1845100"/>
              <a:ext cx="96675" cy="53600"/>
            </a:xfrm>
            <a:custGeom>
              <a:rect b="b" l="l" r="r" t="t"/>
              <a:pathLst>
                <a:path extrusionOk="0" h="2144" w="3867">
                  <a:moveTo>
                    <a:pt x="2658" y="0"/>
                  </a:moveTo>
                  <a:cubicBezTo>
                    <a:pt x="2648" y="0"/>
                    <a:pt x="2638" y="2"/>
                    <a:pt x="2628" y="4"/>
                  </a:cubicBezTo>
                  <a:lnTo>
                    <a:pt x="2626" y="4"/>
                  </a:lnTo>
                  <a:cubicBezTo>
                    <a:pt x="2571" y="22"/>
                    <a:pt x="2541" y="82"/>
                    <a:pt x="2559" y="137"/>
                  </a:cubicBezTo>
                  <a:cubicBezTo>
                    <a:pt x="2621" y="327"/>
                    <a:pt x="2694" y="509"/>
                    <a:pt x="2771" y="690"/>
                  </a:cubicBezTo>
                  <a:cubicBezTo>
                    <a:pt x="2376" y="799"/>
                    <a:pt x="1965" y="856"/>
                    <a:pt x="1547" y="856"/>
                  </a:cubicBezTo>
                  <a:cubicBezTo>
                    <a:pt x="1150" y="856"/>
                    <a:pt x="747" y="805"/>
                    <a:pt x="346" y="696"/>
                  </a:cubicBezTo>
                  <a:cubicBezTo>
                    <a:pt x="229" y="665"/>
                    <a:pt x="114" y="626"/>
                    <a:pt x="0" y="587"/>
                  </a:cubicBezTo>
                  <a:lnTo>
                    <a:pt x="0" y="587"/>
                  </a:lnTo>
                  <a:cubicBezTo>
                    <a:pt x="100" y="697"/>
                    <a:pt x="204" y="804"/>
                    <a:pt x="311" y="904"/>
                  </a:cubicBezTo>
                  <a:cubicBezTo>
                    <a:pt x="723" y="1013"/>
                    <a:pt x="1139" y="1067"/>
                    <a:pt x="1548" y="1067"/>
                  </a:cubicBezTo>
                  <a:cubicBezTo>
                    <a:pt x="1996" y="1067"/>
                    <a:pt x="2434" y="1001"/>
                    <a:pt x="2857" y="882"/>
                  </a:cubicBezTo>
                  <a:cubicBezTo>
                    <a:pt x="2979" y="1145"/>
                    <a:pt x="3122" y="1396"/>
                    <a:pt x="3278" y="1637"/>
                  </a:cubicBezTo>
                  <a:cubicBezTo>
                    <a:pt x="2820" y="1783"/>
                    <a:pt x="2343" y="1874"/>
                    <a:pt x="1855" y="1901"/>
                  </a:cubicBezTo>
                  <a:cubicBezTo>
                    <a:pt x="2027" y="1967"/>
                    <a:pt x="2201" y="2018"/>
                    <a:pt x="2374" y="2058"/>
                  </a:cubicBezTo>
                  <a:cubicBezTo>
                    <a:pt x="2725" y="2007"/>
                    <a:pt x="3067" y="1929"/>
                    <a:pt x="3401" y="1818"/>
                  </a:cubicBezTo>
                  <a:cubicBezTo>
                    <a:pt x="3465" y="1909"/>
                    <a:pt x="3531" y="1999"/>
                    <a:pt x="3599" y="2087"/>
                  </a:cubicBezTo>
                  <a:cubicBezTo>
                    <a:pt x="3543" y="2106"/>
                    <a:pt x="3486" y="2126"/>
                    <a:pt x="3429" y="2143"/>
                  </a:cubicBezTo>
                  <a:cubicBezTo>
                    <a:pt x="3495" y="2139"/>
                    <a:pt x="3563" y="2133"/>
                    <a:pt x="3629" y="2126"/>
                  </a:cubicBezTo>
                  <a:cubicBezTo>
                    <a:pt x="3708" y="2116"/>
                    <a:pt x="3788" y="2104"/>
                    <a:pt x="3867" y="2088"/>
                  </a:cubicBezTo>
                  <a:cubicBezTo>
                    <a:pt x="3384" y="1500"/>
                    <a:pt x="3006" y="818"/>
                    <a:pt x="2759" y="70"/>
                  </a:cubicBezTo>
                  <a:cubicBezTo>
                    <a:pt x="2753" y="53"/>
                    <a:pt x="2740" y="36"/>
                    <a:pt x="2724" y="23"/>
                  </a:cubicBezTo>
                  <a:cubicBezTo>
                    <a:pt x="2705" y="9"/>
                    <a:pt x="2682" y="0"/>
                    <a:pt x="265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1837475" y="1600000"/>
              <a:ext cx="47775" cy="35325"/>
            </a:xfrm>
            <a:custGeom>
              <a:rect b="b" l="l" r="r" t="t"/>
              <a:pathLst>
                <a:path extrusionOk="0" h="1413" w="1911">
                  <a:moveTo>
                    <a:pt x="1793" y="1"/>
                  </a:moveTo>
                  <a:cubicBezTo>
                    <a:pt x="1578" y="101"/>
                    <a:pt x="1367" y="213"/>
                    <a:pt x="1164" y="339"/>
                  </a:cubicBezTo>
                  <a:cubicBezTo>
                    <a:pt x="760" y="588"/>
                    <a:pt x="381" y="886"/>
                    <a:pt x="41" y="1232"/>
                  </a:cubicBezTo>
                  <a:cubicBezTo>
                    <a:pt x="1" y="1274"/>
                    <a:pt x="2" y="1341"/>
                    <a:pt x="42" y="1381"/>
                  </a:cubicBezTo>
                  <a:cubicBezTo>
                    <a:pt x="63" y="1402"/>
                    <a:pt x="90" y="1412"/>
                    <a:pt x="117" y="1412"/>
                  </a:cubicBezTo>
                  <a:cubicBezTo>
                    <a:pt x="144" y="1412"/>
                    <a:pt x="172" y="1401"/>
                    <a:pt x="193" y="1380"/>
                  </a:cubicBezTo>
                  <a:cubicBezTo>
                    <a:pt x="238" y="1333"/>
                    <a:pt x="286" y="1293"/>
                    <a:pt x="331" y="1248"/>
                  </a:cubicBezTo>
                  <a:cubicBezTo>
                    <a:pt x="799" y="799"/>
                    <a:pt x="1335" y="441"/>
                    <a:pt x="1910" y="179"/>
                  </a:cubicBezTo>
                  <a:cubicBezTo>
                    <a:pt x="1872" y="119"/>
                    <a:pt x="1834" y="59"/>
                    <a:pt x="179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1799400" y="1640025"/>
              <a:ext cx="35100" cy="65250"/>
            </a:xfrm>
            <a:custGeom>
              <a:rect b="b" l="l" r="r" t="t"/>
              <a:pathLst>
                <a:path extrusionOk="0" h="2610" w="1404">
                  <a:moveTo>
                    <a:pt x="1284" y="0"/>
                  </a:moveTo>
                  <a:cubicBezTo>
                    <a:pt x="1254" y="0"/>
                    <a:pt x="1224" y="13"/>
                    <a:pt x="1202" y="38"/>
                  </a:cubicBezTo>
                  <a:cubicBezTo>
                    <a:pt x="677" y="684"/>
                    <a:pt x="302" y="1420"/>
                    <a:pt x="84" y="2230"/>
                  </a:cubicBezTo>
                  <a:lnTo>
                    <a:pt x="17" y="2476"/>
                  </a:lnTo>
                  <a:cubicBezTo>
                    <a:pt x="0" y="2532"/>
                    <a:pt x="33" y="2591"/>
                    <a:pt x="89" y="2605"/>
                  </a:cubicBezTo>
                  <a:cubicBezTo>
                    <a:pt x="99" y="2608"/>
                    <a:pt x="107" y="2609"/>
                    <a:pt x="117" y="2609"/>
                  </a:cubicBezTo>
                  <a:cubicBezTo>
                    <a:pt x="164" y="2609"/>
                    <a:pt x="205" y="2580"/>
                    <a:pt x="219" y="2531"/>
                  </a:cubicBezTo>
                  <a:lnTo>
                    <a:pt x="285" y="2284"/>
                  </a:lnTo>
                  <a:cubicBezTo>
                    <a:pt x="317" y="2168"/>
                    <a:pt x="352" y="2054"/>
                    <a:pt x="391" y="1941"/>
                  </a:cubicBezTo>
                  <a:cubicBezTo>
                    <a:pt x="548" y="1478"/>
                    <a:pt x="758" y="1042"/>
                    <a:pt x="1026" y="636"/>
                  </a:cubicBezTo>
                  <a:cubicBezTo>
                    <a:pt x="1131" y="476"/>
                    <a:pt x="1244" y="321"/>
                    <a:pt x="1366" y="172"/>
                  </a:cubicBezTo>
                  <a:cubicBezTo>
                    <a:pt x="1403" y="126"/>
                    <a:pt x="1395" y="60"/>
                    <a:pt x="1350" y="24"/>
                  </a:cubicBezTo>
                  <a:cubicBezTo>
                    <a:pt x="1331" y="8"/>
                    <a:pt x="1308" y="0"/>
                    <a:pt x="128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1780525" y="1713275"/>
              <a:ext cx="21150" cy="65650"/>
            </a:xfrm>
            <a:custGeom>
              <a:rect b="b" l="l" r="r" t="t"/>
              <a:pathLst>
                <a:path extrusionOk="0" h="2626" w="846">
                  <a:moveTo>
                    <a:pt x="730" y="0"/>
                  </a:moveTo>
                  <a:cubicBezTo>
                    <a:pt x="683" y="0"/>
                    <a:pt x="640" y="31"/>
                    <a:pt x="627" y="78"/>
                  </a:cubicBezTo>
                  <a:lnTo>
                    <a:pt x="148" y="1861"/>
                  </a:lnTo>
                  <a:cubicBezTo>
                    <a:pt x="90" y="2071"/>
                    <a:pt x="45" y="2288"/>
                    <a:pt x="12" y="2503"/>
                  </a:cubicBezTo>
                  <a:cubicBezTo>
                    <a:pt x="1" y="2563"/>
                    <a:pt x="41" y="2616"/>
                    <a:pt x="98" y="2624"/>
                  </a:cubicBezTo>
                  <a:cubicBezTo>
                    <a:pt x="104" y="2625"/>
                    <a:pt x="109" y="2625"/>
                    <a:pt x="115" y="2625"/>
                  </a:cubicBezTo>
                  <a:cubicBezTo>
                    <a:pt x="165" y="2625"/>
                    <a:pt x="211" y="2589"/>
                    <a:pt x="219" y="2536"/>
                  </a:cubicBezTo>
                  <a:cubicBezTo>
                    <a:pt x="251" y="2328"/>
                    <a:pt x="296" y="2120"/>
                    <a:pt x="351" y="1916"/>
                  </a:cubicBezTo>
                  <a:lnTo>
                    <a:pt x="830" y="133"/>
                  </a:lnTo>
                  <a:cubicBezTo>
                    <a:pt x="845" y="76"/>
                    <a:pt x="812" y="19"/>
                    <a:pt x="756" y="4"/>
                  </a:cubicBezTo>
                  <a:cubicBezTo>
                    <a:pt x="748" y="2"/>
                    <a:pt x="739" y="0"/>
                    <a:pt x="73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1779025" y="1795625"/>
              <a:ext cx="41675" cy="99600"/>
            </a:xfrm>
            <a:custGeom>
              <a:rect b="b" l="l" r="r" t="t"/>
              <a:pathLst>
                <a:path extrusionOk="0" h="3984" w="1667">
                  <a:moveTo>
                    <a:pt x="107" y="0"/>
                  </a:moveTo>
                  <a:cubicBezTo>
                    <a:pt x="49" y="0"/>
                    <a:pt x="0" y="47"/>
                    <a:pt x="0" y="107"/>
                  </a:cubicBezTo>
                  <a:cubicBezTo>
                    <a:pt x="0" y="646"/>
                    <a:pt x="77" y="1173"/>
                    <a:pt x="216" y="1676"/>
                  </a:cubicBezTo>
                  <a:cubicBezTo>
                    <a:pt x="452" y="2534"/>
                    <a:pt x="878" y="3321"/>
                    <a:pt x="1451" y="3984"/>
                  </a:cubicBezTo>
                  <a:cubicBezTo>
                    <a:pt x="1524" y="3963"/>
                    <a:pt x="1595" y="3940"/>
                    <a:pt x="1666" y="3914"/>
                  </a:cubicBezTo>
                  <a:cubicBezTo>
                    <a:pt x="754" y="2893"/>
                    <a:pt x="211" y="1549"/>
                    <a:pt x="211" y="107"/>
                  </a:cubicBezTo>
                  <a:cubicBezTo>
                    <a:pt x="212" y="76"/>
                    <a:pt x="200" y="50"/>
                    <a:pt x="180" y="31"/>
                  </a:cubicBezTo>
                  <a:cubicBezTo>
                    <a:pt x="162" y="13"/>
                    <a:pt x="135" y="0"/>
                    <a:pt x="10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1820625" y="1611425"/>
              <a:ext cx="71350" cy="71625"/>
            </a:xfrm>
            <a:custGeom>
              <a:rect b="b" l="l" r="r" t="t"/>
              <a:pathLst>
                <a:path extrusionOk="0" h="2865" w="2854">
                  <a:moveTo>
                    <a:pt x="2751" y="1"/>
                  </a:moveTo>
                  <a:cubicBezTo>
                    <a:pt x="2396" y="160"/>
                    <a:pt x="2059" y="356"/>
                    <a:pt x="1744" y="588"/>
                  </a:cubicBezTo>
                  <a:cubicBezTo>
                    <a:pt x="1011" y="1126"/>
                    <a:pt x="409" y="1849"/>
                    <a:pt x="23" y="2717"/>
                  </a:cubicBezTo>
                  <a:cubicBezTo>
                    <a:pt x="0" y="2770"/>
                    <a:pt x="23" y="2832"/>
                    <a:pt x="77" y="2855"/>
                  </a:cubicBezTo>
                  <a:cubicBezTo>
                    <a:pt x="90" y="2863"/>
                    <a:pt x="106" y="2865"/>
                    <a:pt x="119" y="2865"/>
                  </a:cubicBezTo>
                  <a:cubicBezTo>
                    <a:pt x="159" y="2865"/>
                    <a:pt x="199" y="2842"/>
                    <a:pt x="215" y="2802"/>
                  </a:cubicBezTo>
                  <a:cubicBezTo>
                    <a:pt x="233" y="2764"/>
                    <a:pt x="250" y="2724"/>
                    <a:pt x="270" y="2687"/>
                  </a:cubicBezTo>
                  <a:cubicBezTo>
                    <a:pt x="813" y="1544"/>
                    <a:pt x="1747" y="675"/>
                    <a:pt x="2853" y="186"/>
                  </a:cubicBezTo>
                  <a:cubicBezTo>
                    <a:pt x="2820" y="123"/>
                    <a:pt x="2786" y="61"/>
                    <a:pt x="275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1798900" y="1689900"/>
              <a:ext cx="22975" cy="67850"/>
            </a:xfrm>
            <a:custGeom>
              <a:rect b="b" l="l" r="r" t="t"/>
              <a:pathLst>
                <a:path extrusionOk="0" h="2714" w="919">
                  <a:moveTo>
                    <a:pt x="800" y="0"/>
                  </a:moveTo>
                  <a:cubicBezTo>
                    <a:pt x="756" y="0"/>
                    <a:pt x="714" y="27"/>
                    <a:pt x="700" y="72"/>
                  </a:cubicBezTo>
                  <a:cubicBezTo>
                    <a:pt x="667" y="171"/>
                    <a:pt x="637" y="270"/>
                    <a:pt x="611" y="372"/>
                  </a:cubicBezTo>
                  <a:lnTo>
                    <a:pt x="16" y="2581"/>
                  </a:lnTo>
                  <a:cubicBezTo>
                    <a:pt x="1" y="2637"/>
                    <a:pt x="33" y="2694"/>
                    <a:pt x="91" y="2709"/>
                  </a:cubicBezTo>
                  <a:cubicBezTo>
                    <a:pt x="99" y="2711"/>
                    <a:pt x="108" y="2713"/>
                    <a:pt x="118" y="2713"/>
                  </a:cubicBezTo>
                  <a:cubicBezTo>
                    <a:pt x="164" y="2713"/>
                    <a:pt x="207" y="2682"/>
                    <a:pt x="219" y="2636"/>
                  </a:cubicBezTo>
                  <a:lnTo>
                    <a:pt x="814" y="427"/>
                  </a:lnTo>
                  <a:cubicBezTo>
                    <a:pt x="840" y="329"/>
                    <a:pt x="869" y="232"/>
                    <a:pt x="900" y="138"/>
                  </a:cubicBezTo>
                  <a:cubicBezTo>
                    <a:pt x="919" y="83"/>
                    <a:pt x="889" y="23"/>
                    <a:pt x="833" y="5"/>
                  </a:cubicBezTo>
                  <a:cubicBezTo>
                    <a:pt x="822" y="2"/>
                    <a:pt x="811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1791325" y="1764400"/>
              <a:ext cx="12100" cy="74575"/>
            </a:xfrm>
            <a:custGeom>
              <a:rect b="b" l="l" r="r" t="t"/>
              <a:pathLst>
                <a:path extrusionOk="0" h="2983" w="484">
                  <a:moveTo>
                    <a:pt x="293" y="0"/>
                  </a:moveTo>
                  <a:cubicBezTo>
                    <a:pt x="244" y="0"/>
                    <a:pt x="202" y="32"/>
                    <a:pt x="191" y="81"/>
                  </a:cubicBezTo>
                  <a:cubicBezTo>
                    <a:pt x="125" y="351"/>
                    <a:pt x="82" y="625"/>
                    <a:pt x="59" y="902"/>
                  </a:cubicBezTo>
                  <a:cubicBezTo>
                    <a:pt x="1" y="1576"/>
                    <a:pt x="68" y="2257"/>
                    <a:pt x="265" y="2909"/>
                  </a:cubicBezTo>
                  <a:cubicBezTo>
                    <a:pt x="279" y="2954"/>
                    <a:pt x="320" y="2982"/>
                    <a:pt x="366" y="2982"/>
                  </a:cubicBezTo>
                  <a:cubicBezTo>
                    <a:pt x="375" y="2982"/>
                    <a:pt x="386" y="2981"/>
                    <a:pt x="396" y="2979"/>
                  </a:cubicBezTo>
                  <a:cubicBezTo>
                    <a:pt x="452" y="2962"/>
                    <a:pt x="483" y="2903"/>
                    <a:pt x="466" y="2846"/>
                  </a:cubicBezTo>
                  <a:cubicBezTo>
                    <a:pt x="419" y="2693"/>
                    <a:pt x="384" y="2538"/>
                    <a:pt x="352" y="2382"/>
                  </a:cubicBezTo>
                  <a:cubicBezTo>
                    <a:pt x="234" y="1797"/>
                    <a:pt x="218" y="1194"/>
                    <a:pt x="305" y="602"/>
                  </a:cubicBezTo>
                  <a:cubicBezTo>
                    <a:pt x="329" y="444"/>
                    <a:pt x="356" y="287"/>
                    <a:pt x="395" y="131"/>
                  </a:cubicBezTo>
                  <a:cubicBezTo>
                    <a:pt x="408" y="75"/>
                    <a:pt x="374" y="18"/>
                    <a:pt x="318" y="3"/>
                  </a:cubicBezTo>
                  <a:cubicBezTo>
                    <a:pt x="309" y="1"/>
                    <a:pt x="301" y="0"/>
                    <a:pt x="29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1803350" y="1849500"/>
              <a:ext cx="30125" cy="40850"/>
            </a:xfrm>
            <a:custGeom>
              <a:rect b="b" l="l" r="r" t="t"/>
              <a:pathLst>
                <a:path extrusionOk="0" h="1634" w="1205">
                  <a:moveTo>
                    <a:pt x="118" y="0"/>
                  </a:moveTo>
                  <a:cubicBezTo>
                    <a:pt x="105" y="0"/>
                    <a:pt x="91" y="3"/>
                    <a:pt x="77" y="9"/>
                  </a:cubicBezTo>
                  <a:cubicBezTo>
                    <a:pt x="23" y="32"/>
                    <a:pt x="0" y="96"/>
                    <a:pt x="23" y="149"/>
                  </a:cubicBezTo>
                  <a:cubicBezTo>
                    <a:pt x="271" y="704"/>
                    <a:pt x="605" y="1203"/>
                    <a:pt x="1005" y="1634"/>
                  </a:cubicBezTo>
                  <a:cubicBezTo>
                    <a:pt x="1072" y="1604"/>
                    <a:pt x="1138" y="1570"/>
                    <a:pt x="1205" y="1536"/>
                  </a:cubicBezTo>
                  <a:cubicBezTo>
                    <a:pt x="799" y="1112"/>
                    <a:pt x="463" y="616"/>
                    <a:pt x="216" y="62"/>
                  </a:cubicBezTo>
                  <a:cubicBezTo>
                    <a:pt x="209" y="43"/>
                    <a:pt x="194" y="31"/>
                    <a:pt x="179" y="20"/>
                  </a:cubicBezTo>
                  <a:cubicBezTo>
                    <a:pt x="162" y="7"/>
                    <a:pt x="140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1878425" y="1622925"/>
              <a:ext cx="19125" cy="12975"/>
            </a:xfrm>
            <a:custGeom>
              <a:rect b="b" l="l" r="r" t="t"/>
              <a:pathLst>
                <a:path extrusionOk="0" h="519" w="765">
                  <a:moveTo>
                    <a:pt x="677" y="1"/>
                  </a:moveTo>
                  <a:cubicBezTo>
                    <a:pt x="466" y="92"/>
                    <a:pt x="261" y="199"/>
                    <a:pt x="64" y="322"/>
                  </a:cubicBezTo>
                  <a:cubicBezTo>
                    <a:pt x="16" y="355"/>
                    <a:pt x="0" y="419"/>
                    <a:pt x="31" y="469"/>
                  </a:cubicBezTo>
                  <a:cubicBezTo>
                    <a:pt x="52" y="501"/>
                    <a:pt x="86" y="518"/>
                    <a:pt x="120" y="518"/>
                  </a:cubicBezTo>
                  <a:cubicBezTo>
                    <a:pt x="140" y="518"/>
                    <a:pt x="158" y="513"/>
                    <a:pt x="176" y="502"/>
                  </a:cubicBezTo>
                  <a:cubicBezTo>
                    <a:pt x="250" y="456"/>
                    <a:pt x="326" y="413"/>
                    <a:pt x="403" y="370"/>
                  </a:cubicBezTo>
                  <a:cubicBezTo>
                    <a:pt x="520" y="305"/>
                    <a:pt x="642" y="247"/>
                    <a:pt x="765" y="192"/>
                  </a:cubicBezTo>
                  <a:cubicBezTo>
                    <a:pt x="735" y="128"/>
                    <a:pt x="707" y="63"/>
                    <a:pt x="67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1820100" y="1637200"/>
              <a:ext cx="54775" cy="92475"/>
            </a:xfrm>
            <a:custGeom>
              <a:rect b="b" l="l" r="r" t="t"/>
              <a:pathLst>
                <a:path extrusionOk="0" h="3699" w="2191">
                  <a:moveTo>
                    <a:pt x="2072" y="1"/>
                  </a:moveTo>
                  <a:cubicBezTo>
                    <a:pt x="2049" y="1"/>
                    <a:pt x="2027" y="8"/>
                    <a:pt x="2008" y="23"/>
                  </a:cubicBezTo>
                  <a:cubicBezTo>
                    <a:pt x="1499" y="412"/>
                    <a:pt x="1083" y="889"/>
                    <a:pt x="768" y="1429"/>
                  </a:cubicBezTo>
                  <a:cubicBezTo>
                    <a:pt x="553" y="1799"/>
                    <a:pt x="384" y="2195"/>
                    <a:pt x="270" y="2617"/>
                  </a:cubicBezTo>
                  <a:lnTo>
                    <a:pt x="16" y="3567"/>
                  </a:lnTo>
                  <a:cubicBezTo>
                    <a:pt x="0" y="3623"/>
                    <a:pt x="33" y="3681"/>
                    <a:pt x="89" y="3695"/>
                  </a:cubicBezTo>
                  <a:cubicBezTo>
                    <a:pt x="99" y="3698"/>
                    <a:pt x="107" y="3698"/>
                    <a:pt x="117" y="3698"/>
                  </a:cubicBezTo>
                  <a:cubicBezTo>
                    <a:pt x="164" y="3698"/>
                    <a:pt x="206" y="3668"/>
                    <a:pt x="219" y="3620"/>
                  </a:cubicBezTo>
                  <a:lnTo>
                    <a:pt x="326" y="3217"/>
                  </a:lnTo>
                  <a:lnTo>
                    <a:pt x="474" y="2671"/>
                  </a:lnTo>
                  <a:cubicBezTo>
                    <a:pt x="720" y="1761"/>
                    <a:pt x="1222" y="971"/>
                    <a:pt x="1927" y="363"/>
                  </a:cubicBezTo>
                  <a:cubicBezTo>
                    <a:pt x="1997" y="304"/>
                    <a:pt x="2064" y="244"/>
                    <a:pt x="2136" y="190"/>
                  </a:cubicBezTo>
                  <a:cubicBezTo>
                    <a:pt x="2183" y="155"/>
                    <a:pt x="2191" y="89"/>
                    <a:pt x="2156" y="42"/>
                  </a:cubicBezTo>
                  <a:cubicBezTo>
                    <a:pt x="2135" y="15"/>
                    <a:pt x="2103" y="1"/>
                    <a:pt x="207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1803050" y="1736800"/>
              <a:ext cx="42200" cy="147025"/>
            </a:xfrm>
            <a:custGeom>
              <a:rect b="b" l="l" r="r" t="t"/>
              <a:pathLst>
                <a:path extrusionOk="0" h="5881" w="1688">
                  <a:moveTo>
                    <a:pt x="665" y="0"/>
                  </a:moveTo>
                  <a:cubicBezTo>
                    <a:pt x="619" y="0"/>
                    <a:pt x="577" y="31"/>
                    <a:pt x="564" y="77"/>
                  </a:cubicBezTo>
                  <a:lnTo>
                    <a:pt x="263" y="1194"/>
                  </a:lnTo>
                  <a:cubicBezTo>
                    <a:pt x="249" y="1249"/>
                    <a:pt x="236" y="1301"/>
                    <a:pt x="224" y="1356"/>
                  </a:cubicBezTo>
                  <a:cubicBezTo>
                    <a:pt x="0" y="2314"/>
                    <a:pt x="69" y="3298"/>
                    <a:pt x="419" y="4202"/>
                  </a:cubicBezTo>
                  <a:cubicBezTo>
                    <a:pt x="508" y="4435"/>
                    <a:pt x="614" y="4661"/>
                    <a:pt x="741" y="4880"/>
                  </a:cubicBezTo>
                  <a:cubicBezTo>
                    <a:pt x="953" y="5252"/>
                    <a:pt x="1214" y="5583"/>
                    <a:pt x="1506" y="5881"/>
                  </a:cubicBezTo>
                  <a:cubicBezTo>
                    <a:pt x="1566" y="5844"/>
                    <a:pt x="1627" y="5806"/>
                    <a:pt x="1687" y="5765"/>
                  </a:cubicBezTo>
                  <a:cubicBezTo>
                    <a:pt x="1393" y="5475"/>
                    <a:pt x="1136" y="5145"/>
                    <a:pt x="924" y="4776"/>
                  </a:cubicBezTo>
                  <a:cubicBezTo>
                    <a:pt x="306" y="3699"/>
                    <a:pt x="144" y="2446"/>
                    <a:pt x="467" y="1249"/>
                  </a:cubicBezTo>
                  <a:lnTo>
                    <a:pt x="767" y="132"/>
                  </a:lnTo>
                  <a:cubicBezTo>
                    <a:pt x="777" y="99"/>
                    <a:pt x="767" y="66"/>
                    <a:pt x="748" y="42"/>
                  </a:cubicBezTo>
                  <a:cubicBezTo>
                    <a:pt x="734" y="25"/>
                    <a:pt x="716" y="10"/>
                    <a:pt x="693" y="4"/>
                  </a:cubicBezTo>
                  <a:cubicBezTo>
                    <a:pt x="684" y="1"/>
                    <a:pt x="675" y="0"/>
                    <a:pt x="66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1858800" y="1635050"/>
              <a:ext cx="43600" cy="35650"/>
            </a:xfrm>
            <a:custGeom>
              <a:rect b="b" l="l" r="r" t="t"/>
              <a:pathLst>
                <a:path extrusionOk="0" h="1426" w="1744">
                  <a:moveTo>
                    <a:pt x="1672" y="0"/>
                  </a:moveTo>
                  <a:cubicBezTo>
                    <a:pt x="1132" y="239"/>
                    <a:pt x="638" y="586"/>
                    <a:pt x="226" y="1035"/>
                  </a:cubicBezTo>
                  <a:cubicBezTo>
                    <a:pt x="160" y="1106"/>
                    <a:pt x="98" y="1178"/>
                    <a:pt x="37" y="1254"/>
                  </a:cubicBezTo>
                  <a:cubicBezTo>
                    <a:pt x="0" y="1299"/>
                    <a:pt x="9" y="1365"/>
                    <a:pt x="54" y="1402"/>
                  </a:cubicBezTo>
                  <a:cubicBezTo>
                    <a:pt x="72" y="1416"/>
                    <a:pt x="95" y="1425"/>
                    <a:pt x="120" y="1425"/>
                  </a:cubicBezTo>
                  <a:cubicBezTo>
                    <a:pt x="151" y="1425"/>
                    <a:pt x="181" y="1411"/>
                    <a:pt x="202" y="1386"/>
                  </a:cubicBezTo>
                  <a:cubicBezTo>
                    <a:pt x="237" y="1340"/>
                    <a:pt x="277" y="1299"/>
                    <a:pt x="314" y="1255"/>
                  </a:cubicBezTo>
                  <a:cubicBezTo>
                    <a:pt x="716" y="794"/>
                    <a:pt x="1205" y="438"/>
                    <a:pt x="1744" y="199"/>
                  </a:cubicBezTo>
                  <a:cubicBezTo>
                    <a:pt x="1721" y="132"/>
                    <a:pt x="1696" y="66"/>
                    <a:pt x="167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1819825" y="1675150"/>
              <a:ext cx="38100" cy="108550"/>
            </a:xfrm>
            <a:custGeom>
              <a:rect b="b" l="l" r="r" t="t"/>
              <a:pathLst>
                <a:path extrusionOk="0" h="4342" w="1524">
                  <a:moveTo>
                    <a:pt x="1403" y="1"/>
                  </a:moveTo>
                  <a:cubicBezTo>
                    <a:pt x="1368" y="1"/>
                    <a:pt x="1334" y="18"/>
                    <a:pt x="1313" y="50"/>
                  </a:cubicBezTo>
                  <a:cubicBezTo>
                    <a:pt x="1082" y="416"/>
                    <a:pt x="906" y="816"/>
                    <a:pt x="792" y="1238"/>
                  </a:cubicBezTo>
                  <a:lnTo>
                    <a:pt x="548" y="2145"/>
                  </a:lnTo>
                  <a:lnTo>
                    <a:pt x="101" y="3798"/>
                  </a:lnTo>
                  <a:cubicBezTo>
                    <a:pt x="65" y="3935"/>
                    <a:pt x="33" y="4078"/>
                    <a:pt x="10" y="4219"/>
                  </a:cubicBezTo>
                  <a:cubicBezTo>
                    <a:pt x="0" y="4275"/>
                    <a:pt x="39" y="4330"/>
                    <a:pt x="96" y="4340"/>
                  </a:cubicBezTo>
                  <a:cubicBezTo>
                    <a:pt x="101" y="4341"/>
                    <a:pt x="109" y="4341"/>
                    <a:pt x="114" y="4341"/>
                  </a:cubicBezTo>
                  <a:cubicBezTo>
                    <a:pt x="165" y="4341"/>
                    <a:pt x="210" y="4304"/>
                    <a:pt x="219" y="4253"/>
                  </a:cubicBezTo>
                  <a:cubicBezTo>
                    <a:pt x="241" y="4119"/>
                    <a:pt x="270" y="3985"/>
                    <a:pt x="306" y="3853"/>
                  </a:cubicBezTo>
                  <a:lnTo>
                    <a:pt x="765" y="2149"/>
                  </a:lnTo>
                  <a:lnTo>
                    <a:pt x="997" y="1292"/>
                  </a:lnTo>
                  <a:cubicBezTo>
                    <a:pt x="1059" y="1065"/>
                    <a:pt x="1141" y="845"/>
                    <a:pt x="1239" y="633"/>
                  </a:cubicBezTo>
                  <a:cubicBezTo>
                    <a:pt x="1313" y="470"/>
                    <a:pt x="1396" y="314"/>
                    <a:pt x="1492" y="162"/>
                  </a:cubicBezTo>
                  <a:cubicBezTo>
                    <a:pt x="1524" y="113"/>
                    <a:pt x="1509" y="48"/>
                    <a:pt x="1459" y="17"/>
                  </a:cubicBezTo>
                  <a:cubicBezTo>
                    <a:pt x="1442" y="6"/>
                    <a:pt x="1422" y="1"/>
                    <a:pt x="140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1817250" y="1790900"/>
              <a:ext cx="38675" cy="85300"/>
            </a:xfrm>
            <a:custGeom>
              <a:rect b="b" l="l" r="r" t="t"/>
              <a:pathLst>
                <a:path extrusionOk="0" h="3412" w="1547">
                  <a:moveTo>
                    <a:pt x="169" y="1"/>
                  </a:moveTo>
                  <a:cubicBezTo>
                    <a:pt x="111" y="2"/>
                    <a:pt x="62" y="43"/>
                    <a:pt x="60" y="100"/>
                  </a:cubicBezTo>
                  <a:cubicBezTo>
                    <a:pt x="0" y="1368"/>
                    <a:pt x="511" y="2567"/>
                    <a:pt x="1381" y="3412"/>
                  </a:cubicBezTo>
                  <a:cubicBezTo>
                    <a:pt x="1437" y="3368"/>
                    <a:pt x="1492" y="3324"/>
                    <a:pt x="1547" y="3279"/>
                  </a:cubicBezTo>
                  <a:cubicBezTo>
                    <a:pt x="708" y="2473"/>
                    <a:pt x="213" y="1324"/>
                    <a:pt x="269" y="110"/>
                  </a:cubicBezTo>
                  <a:cubicBezTo>
                    <a:pt x="270" y="77"/>
                    <a:pt x="257" y="50"/>
                    <a:pt x="235" y="29"/>
                  </a:cubicBezTo>
                  <a:cubicBezTo>
                    <a:pt x="216" y="13"/>
                    <a:pt x="194" y="2"/>
                    <a:pt x="1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1836050" y="1647550"/>
              <a:ext cx="70450" cy="124250"/>
            </a:xfrm>
            <a:custGeom>
              <a:rect b="b" l="l" r="r" t="t"/>
              <a:pathLst>
                <a:path extrusionOk="0" h="4970" w="2818">
                  <a:moveTo>
                    <a:pt x="2754" y="0"/>
                  </a:moveTo>
                  <a:cubicBezTo>
                    <a:pt x="2450" y="140"/>
                    <a:pt x="2166" y="321"/>
                    <a:pt x="1908" y="532"/>
                  </a:cubicBezTo>
                  <a:cubicBezTo>
                    <a:pt x="1319" y="1018"/>
                    <a:pt x="866" y="1683"/>
                    <a:pt x="652" y="2477"/>
                  </a:cubicBezTo>
                  <a:lnTo>
                    <a:pt x="588" y="2714"/>
                  </a:lnTo>
                  <a:lnTo>
                    <a:pt x="16" y="4836"/>
                  </a:lnTo>
                  <a:cubicBezTo>
                    <a:pt x="1" y="4892"/>
                    <a:pt x="34" y="4950"/>
                    <a:pt x="91" y="4966"/>
                  </a:cubicBezTo>
                  <a:cubicBezTo>
                    <a:pt x="99" y="4968"/>
                    <a:pt x="108" y="4969"/>
                    <a:pt x="118" y="4969"/>
                  </a:cubicBezTo>
                  <a:cubicBezTo>
                    <a:pt x="164" y="4969"/>
                    <a:pt x="207" y="4939"/>
                    <a:pt x="219" y="4891"/>
                  </a:cubicBezTo>
                  <a:lnTo>
                    <a:pt x="264" y="4722"/>
                  </a:lnTo>
                  <a:lnTo>
                    <a:pt x="855" y="2533"/>
                  </a:lnTo>
                  <a:cubicBezTo>
                    <a:pt x="1144" y="1464"/>
                    <a:pt x="1886" y="639"/>
                    <a:pt x="2817" y="206"/>
                  </a:cubicBezTo>
                  <a:cubicBezTo>
                    <a:pt x="2798" y="135"/>
                    <a:pt x="2776" y="68"/>
                    <a:pt x="275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1830375" y="1774925"/>
              <a:ext cx="12125" cy="56375"/>
            </a:xfrm>
            <a:custGeom>
              <a:rect b="b" l="l" r="r" t="t"/>
              <a:pathLst>
                <a:path extrusionOk="0" h="2255" w="485">
                  <a:moveTo>
                    <a:pt x="253" y="0"/>
                  </a:moveTo>
                  <a:cubicBezTo>
                    <a:pt x="206" y="0"/>
                    <a:pt x="163" y="34"/>
                    <a:pt x="153" y="82"/>
                  </a:cubicBezTo>
                  <a:cubicBezTo>
                    <a:pt x="141" y="128"/>
                    <a:pt x="135" y="175"/>
                    <a:pt x="127" y="220"/>
                  </a:cubicBezTo>
                  <a:cubicBezTo>
                    <a:pt x="1" y="877"/>
                    <a:pt x="46" y="1552"/>
                    <a:pt x="266" y="2186"/>
                  </a:cubicBezTo>
                  <a:cubicBezTo>
                    <a:pt x="281" y="2227"/>
                    <a:pt x="323" y="2254"/>
                    <a:pt x="367" y="2254"/>
                  </a:cubicBezTo>
                  <a:cubicBezTo>
                    <a:pt x="378" y="2254"/>
                    <a:pt x="390" y="2253"/>
                    <a:pt x="401" y="2249"/>
                  </a:cubicBezTo>
                  <a:cubicBezTo>
                    <a:pt x="456" y="2230"/>
                    <a:pt x="484" y="2170"/>
                    <a:pt x="465" y="2115"/>
                  </a:cubicBezTo>
                  <a:cubicBezTo>
                    <a:pt x="412" y="1962"/>
                    <a:pt x="370" y="1808"/>
                    <a:pt x="340" y="1651"/>
                  </a:cubicBezTo>
                  <a:cubicBezTo>
                    <a:pt x="269" y="1308"/>
                    <a:pt x="250" y="953"/>
                    <a:pt x="283" y="603"/>
                  </a:cubicBezTo>
                  <a:cubicBezTo>
                    <a:pt x="298" y="444"/>
                    <a:pt x="323" y="285"/>
                    <a:pt x="358" y="130"/>
                  </a:cubicBezTo>
                  <a:cubicBezTo>
                    <a:pt x="368" y="86"/>
                    <a:pt x="348" y="42"/>
                    <a:pt x="313" y="19"/>
                  </a:cubicBezTo>
                  <a:cubicBezTo>
                    <a:pt x="303" y="11"/>
                    <a:pt x="292" y="6"/>
                    <a:pt x="278" y="3"/>
                  </a:cubicBezTo>
                  <a:cubicBezTo>
                    <a:pt x="270" y="1"/>
                    <a:pt x="262" y="0"/>
                    <a:pt x="25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1841475" y="1837725"/>
              <a:ext cx="24050" cy="29825"/>
            </a:xfrm>
            <a:custGeom>
              <a:rect b="b" l="l" r="r" t="t"/>
              <a:pathLst>
                <a:path extrusionOk="0" h="1193" w="962">
                  <a:moveTo>
                    <a:pt x="117" y="1"/>
                  </a:moveTo>
                  <a:cubicBezTo>
                    <a:pt x="102" y="1"/>
                    <a:pt x="88" y="4"/>
                    <a:pt x="73" y="11"/>
                  </a:cubicBezTo>
                  <a:cubicBezTo>
                    <a:pt x="21" y="37"/>
                    <a:pt x="1" y="102"/>
                    <a:pt x="26" y="152"/>
                  </a:cubicBezTo>
                  <a:cubicBezTo>
                    <a:pt x="227" y="546"/>
                    <a:pt x="496" y="896"/>
                    <a:pt x="810" y="1192"/>
                  </a:cubicBezTo>
                  <a:cubicBezTo>
                    <a:pt x="862" y="1144"/>
                    <a:pt x="912" y="1096"/>
                    <a:pt x="962" y="1044"/>
                  </a:cubicBezTo>
                  <a:cubicBezTo>
                    <a:pt x="661" y="761"/>
                    <a:pt x="405" y="431"/>
                    <a:pt x="215" y="55"/>
                  </a:cubicBezTo>
                  <a:cubicBezTo>
                    <a:pt x="206" y="40"/>
                    <a:pt x="193" y="27"/>
                    <a:pt x="176" y="19"/>
                  </a:cubicBezTo>
                  <a:cubicBezTo>
                    <a:pt x="159" y="7"/>
                    <a:pt x="138" y="1"/>
                    <a:pt x="11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1858250" y="1660425"/>
              <a:ext cx="51450" cy="79775"/>
            </a:xfrm>
            <a:custGeom>
              <a:rect b="b" l="l" r="r" t="t"/>
              <a:pathLst>
                <a:path extrusionOk="0" h="3191" w="2058">
                  <a:moveTo>
                    <a:pt x="2009" y="1"/>
                  </a:moveTo>
                  <a:cubicBezTo>
                    <a:pt x="1186" y="401"/>
                    <a:pt x="531" y="1144"/>
                    <a:pt x="273" y="2099"/>
                  </a:cubicBezTo>
                  <a:lnTo>
                    <a:pt x="15" y="3057"/>
                  </a:lnTo>
                  <a:cubicBezTo>
                    <a:pt x="0" y="3114"/>
                    <a:pt x="33" y="3171"/>
                    <a:pt x="89" y="3186"/>
                  </a:cubicBezTo>
                  <a:cubicBezTo>
                    <a:pt x="99" y="3188"/>
                    <a:pt x="108" y="3190"/>
                    <a:pt x="116" y="3190"/>
                  </a:cubicBezTo>
                  <a:cubicBezTo>
                    <a:pt x="163" y="3190"/>
                    <a:pt x="205" y="3159"/>
                    <a:pt x="218" y="3112"/>
                  </a:cubicBezTo>
                  <a:lnTo>
                    <a:pt x="253" y="2978"/>
                  </a:lnTo>
                  <a:lnTo>
                    <a:pt x="476" y="2154"/>
                  </a:lnTo>
                  <a:cubicBezTo>
                    <a:pt x="712" y="1278"/>
                    <a:pt x="1307" y="593"/>
                    <a:pt x="2058" y="214"/>
                  </a:cubicBezTo>
                  <a:cubicBezTo>
                    <a:pt x="2042" y="142"/>
                    <a:pt x="2028" y="71"/>
                    <a:pt x="200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1842875" y="1744725"/>
              <a:ext cx="31375" cy="113400"/>
            </a:xfrm>
            <a:custGeom>
              <a:rect b="b" l="l" r="r" t="t"/>
              <a:pathLst>
                <a:path extrusionOk="0" h="4536" w="1255">
                  <a:moveTo>
                    <a:pt x="625" y="0"/>
                  </a:moveTo>
                  <a:cubicBezTo>
                    <a:pt x="579" y="0"/>
                    <a:pt x="536" y="31"/>
                    <a:pt x="523" y="77"/>
                  </a:cubicBezTo>
                  <a:lnTo>
                    <a:pt x="434" y="406"/>
                  </a:lnTo>
                  <a:lnTo>
                    <a:pt x="378" y="617"/>
                  </a:lnTo>
                  <a:lnTo>
                    <a:pt x="197" y="1288"/>
                  </a:lnTo>
                  <a:cubicBezTo>
                    <a:pt x="1" y="2014"/>
                    <a:pt x="68" y="2750"/>
                    <a:pt x="335" y="3396"/>
                  </a:cubicBezTo>
                  <a:cubicBezTo>
                    <a:pt x="514" y="3825"/>
                    <a:pt x="778" y="4215"/>
                    <a:pt x="1119" y="4536"/>
                  </a:cubicBezTo>
                  <a:cubicBezTo>
                    <a:pt x="1165" y="4483"/>
                    <a:pt x="1211" y="4431"/>
                    <a:pt x="1255" y="4376"/>
                  </a:cubicBezTo>
                  <a:cubicBezTo>
                    <a:pt x="463" y="3624"/>
                    <a:pt x="97" y="2473"/>
                    <a:pt x="401" y="1343"/>
                  </a:cubicBezTo>
                  <a:lnTo>
                    <a:pt x="728" y="133"/>
                  </a:lnTo>
                  <a:cubicBezTo>
                    <a:pt x="737" y="99"/>
                    <a:pt x="726" y="65"/>
                    <a:pt x="704" y="39"/>
                  </a:cubicBezTo>
                  <a:cubicBezTo>
                    <a:pt x="691" y="22"/>
                    <a:pt x="674" y="10"/>
                    <a:pt x="652" y="4"/>
                  </a:cubicBezTo>
                  <a:cubicBezTo>
                    <a:pt x="643" y="1"/>
                    <a:pt x="634" y="0"/>
                    <a:pt x="62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1891275" y="1673850"/>
              <a:ext cx="21000" cy="19650"/>
            </a:xfrm>
            <a:custGeom>
              <a:rect b="b" l="l" r="r" t="t"/>
              <a:pathLst>
                <a:path extrusionOk="0" h="786" w="840">
                  <a:moveTo>
                    <a:pt x="801" y="0"/>
                  </a:moveTo>
                  <a:cubicBezTo>
                    <a:pt x="516" y="154"/>
                    <a:pt x="257" y="360"/>
                    <a:pt x="39" y="610"/>
                  </a:cubicBezTo>
                  <a:cubicBezTo>
                    <a:pt x="1" y="654"/>
                    <a:pt x="6" y="722"/>
                    <a:pt x="50" y="760"/>
                  </a:cubicBezTo>
                  <a:cubicBezTo>
                    <a:pt x="70" y="778"/>
                    <a:pt x="94" y="786"/>
                    <a:pt x="119" y="786"/>
                  </a:cubicBezTo>
                  <a:cubicBezTo>
                    <a:pt x="148" y="786"/>
                    <a:pt x="177" y="774"/>
                    <a:pt x="198" y="751"/>
                  </a:cubicBezTo>
                  <a:cubicBezTo>
                    <a:pt x="238" y="704"/>
                    <a:pt x="278" y="661"/>
                    <a:pt x="320" y="619"/>
                  </a:cubicBezTo>
                  <a:cubicBezTo>
                    <a:pt x="477" y="462"/>
                    <a:pt x="652" y="329"/>
                    <a:pt x="840" y="221"/>
                  </a:cubicBezTo>
                  <a:cubicBezTo>
                    <a:pt x="829" y="145"/>
                    <a:pt x="816" y="73"/>
                    <a:pt x="80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1862100" y="1696000"/>
              <a:ext cx="29325" cy="80350"/>
            </a:xfrm>
            <a:custGeom>
              <a:rect b="b" l="l" r="r" t="t"/>
              <a:pathLst>
                <a:path extrusionOk="0" h="3214" w="1173">
                  <a:moveTo>
                    <a:pt x="1051" y="1"/>
                  </a:moveTo>
                  <a:cubicBezTo>
                    <a:pt x="1017" y="1"/>
                    <a:pt x="984" y="18"/>
                    <a:pt x="964" y="50"/>
                  </a:cubicBezTo>
                  <a:cubicBezTo>
                    <a:pt x="813" y="283"/>
                    <a:pt x="702" y="541"/>
                    <a:pt x="627" y="813"/>
                  </a:cubicBezTo>
                  <a:lnTo>
                    <a:pt x="514" y="1233"/>
                  </a:lnTo>
                  <a:lnTo>
                    <a:pt x="422" y="1576"/>
                  </a:lnTo>
                  <a:lnTo>
                    <a:pt x="16" y="3080"/>
                  </a:lnTo>
                  <a:cubicBezTo>
                    <a:pt x="1" y="3137"/>
                    <a:pt x="34" y="3194"/>
                    <a:pt x="91" y="3210"/>
                  </a:cubicBezTo>
                  <a:cubicBezTo>
                    <a:pt x="99" y="3212"/>
                    <a:pt x="108" y="3213"/>
                    <a:pt x="118" y="3213"/>
                  </a:cubicBezTo>
                  <a:cubicBezTo>
                    <a:pt x="164" y="3213"/>
                    <a:pt x="207" y="3183"/>
                    <a:pt x="219" y="3135"/>
                  </a:cubicBezTo>
                  <a:lnTo>
                    <a:pt x="705" y="1335"/>
                  </a:lnTo>
                  <a:lnTo>
                    <a:pt x="789" y="1019"/>
                  </a:lnTo>
                  <a:lnTo>
                    <a:pt x="831" y="868"/>
                  </a:lnTo>
                  <a:cubicBezTo>
                    <a:pt x="898" y="617"/>
                    <a:pt x="1002" y="380"/>
                    <a:pt x="1140" y="163"/>
                  </a:cubicBezTo>
                  <a:cubicBezTo>
                    <a:pt x="1172" y="113"/>
                    <a:pt x="1157" y="49"/>
                    <a:pt x="1107" y="18"/>
                  </a:cubicBezTo>
                  <a:cubicBezTo>
                    <a:pt x="1090" y="6"/>
                    <a:pt x="1070" y="1"/>
                    <a:pt x="105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1855175" y="1784775"/>
              <a:ext cx="26950" cy="63100"/>
            </a:xfrm>
            <a:custGeom>
              <a:rect b="b" l="l" r="r" t="t"/>
              <a:pathLst>
                <a:path extrusionOk="0" h="2524" w="1078">
                  <a:moveTo>
                    <a:pt x="261" y="1"/>
                  </a:moveTo>
                  <a:cubicBezTo>
                    <a:pt x="210" y="1"/>
                    <a:pt x="165" y="37"/>
                    <a:pt x="156" y="89"/>
                  </a:cubicBezTo>
                  <a:cubicBezTo>
                    <a:pt x="0" y="1017"/>
                    <a:pt x="324" y="1915"/>
                    <a:pt x="956" y="2524"/>
                  </a:cubicBezTo>
                  <a:cubicBezTo>
                    <a:pt x="996" y="2467"/>
                    <a:pt x="1038" y="2407"/>
                    <a:pt x="1077" y="2348"/>
                  </a:cubicBezTo>
                  <a:cubicBezTo>
                    <a:pt x="511" y="1787"/>
                    <a:pt x="222" y="968"/>
                    <a:pt x="364" y="123"/>
                  </a:cubicBezTo>
                  <a:cubicBezTo>
                    <a:pt x="371" y="84"/>
                    <a:pt x="354" y="49"/>
                    <a:pt x="327" y="27"/>
                  </a:cubicBezTo>
                  <a:cubicBezTo>
                    <a:pt x="314" y="15"/>
                    <a:pt x="297" y="5"/>
                    <a:pt x="278" y="2"/>
                  </a:cubicBezTo>
                  <a:cubicBezTo>
                    <a:pt x="272" y="1"/>
                    <a:pt x="2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1893225" y="1688000"/>
              <a:ext cx="20850" cy="27250"/>
            </a:xfrm>
            <a:custGeom>
              <a:rect b="b" l="l" r="r" t="t"/>
              <a:pathLst>
                <a:path extrusionOk="0" h="1090" w="834">
                  <a:moveTo>
                    <a:pt x="810" y="0"/>
                  </a:moveTo>
                  <a:cubicBezTo>
                    <a:pt x="467" y="227"/>
                    <a:pt x="185" y="548"/>
                    <a:pt x="9" y="941"/>
                  </a:cubicBezTo>
                  <a:cubicBezTo>
                    <a:pt x="3" y="957"/>
                    <a:pt x="1" y="973"/>
                    <a:pt x="1" y="987"/>
                  </a:cubicBezTo>
                  <a:cubicBezTo>
                    <a:pt x="3" y="1026"/>
                    <a:pt x="25" y="1063"/>
                    <a:pt x="63" y="1080"/>
                  </a:cubicBezTo>
                  <a:cubicBezTo>
                    <a:pt x="66" y="1081"/>
                    <a:pt x="71" y="1081"/>
                    <a:pt x="75" y="1082"/>
                  </a:cubicBezTo>
                  <a:cubicBezTo>
                    <a:pt x="85" y="1085"/>
                    <a:pt x="96" y="1089"/>
                    <a:pt x="105" y="1089"/>
                  </a:cubicBezTo>
                  <a:cubicBezTo>
                    <a:pt x="119" y="1089"/>
                    <a:pt x="130" y="1084"/>
                    <a:pt x="142" y="1078"/>
                  </a:cubicBezTo>
                  <a:cubicBezTo>
                    <a:pt x="165" y="1069"/>
                    <a:pt x="186" y="1054"/>
                    <a:pt x="198" y="1031"/>
                  </a:cubicBezTo>
                  <a:lnTo>
                    <a:pt x="202" y="1027"/>
                  </a:lnTo>
                  <a:cubicBezTo>
                    <a:pt x="220" y="987"/>
                    <a:pt x="241" y="949"/>
                    <a:pt x="262" y="910"/>
                  </a:cubicBezTo>
                  <a:cubicBezTo>
                    <a:pt x="403" y="642"/>
                    <a:pt x="601" y="416"/>
                    <a:pt x="833" y="242"/>
                  </a:cubicBezTo>
                  <a:cubicBezTo>
                    <a:pt x="826" y="160"/>
                    <a:pt x="820" y="80"/>
                    <a:pt x="81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1867950" y="1721825"/>
              <a:ext cx="26775" cy="114750"/>
            </a:xfrm>
            <a:custGeom>
              <a:rect b="b" l="l" r="r" t="t"/>
              <a:pathLst>
                <a:path extrusionOk="0" h="4590" w="1071">
                  <a:moveTo>
                    <a:pt x="960" y="0"/>
                  </a:moveTo>
                  <a:cubicBezTo>
                    <a:pt x="913" y="0"/>
                    <a:pt x="871" y="31"/>
                    <a:pt x="858" y="77"/>
                  </a:cubicBezTo>
                  <a:lnTo>
                    <a:pt x="369" y="1892"/>
                  </a:lnTo>
                  <a:lnTo>
                    <a:pt x="210" y="2480"/>
                  </a:lnTo>
                  <a:cubicBezTo>
                    <a:pt x="0" y="3256"/>
                    <a:pt x="231" y="4047"/>
                    <a:pt x="743" y="4590"/>
                  </a:cubicBezTo>
                  <a:cubicBezTo>
                    <a:pt x="781" y="4527"/>
                    <a:pt x="817" y="4464"/>
                    <a:pt x="855" y="4400"/>
                  </a:cubicBezTo>
                  <a:cubicBezTo>
                    <a:pt x="420" y="3910"/>
                    <a:pt x="232" y="3215"/>
                    <a:pt x="416" y="2534"/>
                  </a:cubicBezTo>
                  <a:lnTo>
                    <a:pt x="1063" y="132"/>
                  </a:lnTo>
                  <a:cubicBezTo>
                    <a:pt x="1071" y="103"/>
                    <a:pt x="1064" y="73"/>
                    <a:pt x="1049" y="49"/>
                  </a:cubicBezTo>
                  <a:cubicBezTo>
                    <a:pt x="1036" y="27"/>
                    <a:pt x="1015" y="11"/>
                    <a:pt x="987" y="4"/>
                  </a:cubicBezTo>
                  <a:cubicBezTo>
                    <a:pt x="978" y="1"/>
                    <a:pt x="969" y="0"/>
                    <a:pt x="96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1895400" y="1703700"/>
              <a:ext cx="19625" cy="50500"/>
            </a:xfrm>
            <a:custGeom>
              <a:rect b="b" l="l" r="r" t="t"/>
              <a:pathLst>
                <a:path extrusionOk="0" h="2020" w="785">
                  <a:moveTo>
                    <a:pt x="773" y="1"/>
                  </a:moveTo>
                  <a:cubicBezTo>
                    <a:pt x="632" y="138"/>
                    <a:pt x="516" y="296"/>
                    <a:pt x="429" y="472"/>
                  </a:cubicBezTo>
                  <a:cubicBezTo>
                    <a:pt x="382" y="570"/>
                    <a:pt x="344" y="672"/>
                    <a:pt x="314" y="779"/>
                  </a:cubicBezTo>
                  <a:lnTo>
                    <a:pt x="16" y="1888"/>
                  </a:lnTo>
                  <a:cubicBezTo>
                    <a:pt x="0" y="1944"/>
                    <a:pt x="33" y="2002"/>
                    <a:pt x="89" y="2018"/>
                  </a:cubicBezTo>
                  <a:cubicBezTo>
                    <a:pt x="99" y="2020"/>
                    <a:pt x="108" y="2020"/>
                    <a:pt x="117" y="2020"/>
                  </a:cubicBezTo>
                  <a:cubicBezTo>
                    <a:pt x="117" y="2020"/>
                    <a:pt x="118" y="2020"/>
                    <a:pt x="119" y="2020"/>
                  </a:cubicBezTo>
                  <a:cubicBezTo>
                    <a:pt x="165" y="2020"/>
                    <a:pt x="207" y="1991"/>
                    <a:pt x="219" y="1943"/>
                  </a:cubicBezTo>
                  <a:lnTo>
                    <a:pt x="267" y="1767"/>
                  </a:lnTo>
                  <a:lnTo>
                    <a:pt x="517" y="834"/>
                  </a:lnTo>
                  <a:cubicBezTo>
                    <a:pt x="571" y="637"/>
                    <a:pt x="663" y="456"/>
                    <a:pt x="784" y="301"/>
                  </a:cubicBezTo>
                  <a:cubicBezTo>
                    <a:pt x="782" y="199"/>
                    <a:pt x="778" y="101"/>
                    <a:pt x="77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1882350" y="1762675"/>
              <a:ext cx="15100" cy="61625"/>
            </a:xfrm>
            <a:custGeom>
              <a:rect b="b" l="l" r="r" t="t"/>
              <a:pathLst>
                <a:path extrusionOk="0" h="2465" w="604">
                  <a:moveTo>
                    <a:pt x="489" y="0"/>
                  </a:moveTo>
                  <a:cubicBezTo>
                    <a:pt x="443" y="0"/>
                    <a:pt x="400" y="31"/>
                    <a:pt x="387" y="78"/>
                  </a:cubicBezTo>
                  <a:lnTo>
                    <a:pt x="144" y="983"/>
                  </a:lnTo>
                  <a:cubicBezTo>
                    <a:pt x="0" y="1517"/>
                    <a:pt x="127" y="2059"/>
                    <a:pt x="440" y="2464"/>
                  </a:cubicBezTo>
                  <a:cubicBezTo>
                    <a:pt x="475" y="2393"/>
                    <a:pt x="510" y="2322"/>
                    <a:pt x="544" y="2249"/>
                  </a:cubicBezTo>
                  <a:cubicBezTo>
                    <a:pt x="316" y="1905"/>
                    <a:pt x="232" y="1469"/>
                    <a:pt x="348" y="1037"/>
                  </a:cubicBezTo>
                  <a:lnTo>
                    <a:pt x="592" y="133"/>
                  </a:lnTo>
                  <a:cubicBezTo>
                    <a:pt x="603" y="92"/>
                    <a:pt x="588" y="51"/>
                    <a:pt x="557" y="26"/>
                  </a:cubicBezTo>
                  <a:cubicBezTo>
                    <a:pt x="546" y="16"/>
                    <a:pt x="533" y="8"/>
                    <a:pt x="517" y="4"/>
                  </a:cubicBezTo>
                  <a:cubicBezTo>
                    <a:pt x="507" y="2"/>
                    <a:pt x="498" y="0"/>
                    <a:pt x="48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1896925" y="1729950"/>
              <a:ext cx="18175" cy="79650"/>
            </a:xfrm>
            <a:custGeom>
              <a:rect b="b" l="l" r="r" t="t"/>
              <a:pathLst>
                <a:path extrusionOk="0" h="3186" w="727">
                  <a:moveTo>
                    <a:pt x="727" y="0"/>
                  </a:moveTo>
                  <a:lnTo>
                    <a:pt x="653" y="268"/>
                  </a:lnTo>
                  <a:lnTo>
                    <a:pt x="545" y="669"/>
                  </a:lnTo>
                  <a:lnTo>
                    <a:pt x="71" y="2428"/>
                  </a:lnTo>
                  <a:cubicBezTo>
                    <a:pt x="1" y="2690"/>
                    <a:pt x="24" y="2954"/>
                    <a:pt x="121" y="3186"/>
                  </a:cubicBezTo>
                  <a:cubicBezTo>
                    <a:pt x="166" y="3074"/>
                    <a:pt x="209" y="2960"/>
                    <a:pt x="249" y="2843"/>
                  </a:cubicBezTo>
                  <a:cubicBezTo>
                    <a:pt x="235" y="2725"/>
                    <a:pt x="242" y="2603"/>
                    <a:pt x="275" y="2482"/>
                  </a:cubicBezTo>
                  <a:lnTo>
                    <a:pt x="651" y="1091"/>
                  </a:lnTo>
                  <a:cubicBezTo>
                    <a:pt x="695" y="743"/>
                    <a:pt x="719" y="378"/>
                    <a:pt x="72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15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15"/>
          <p:cNvSpPr txBox="1"/>
          <p:nvPr>
            <p:ph type="title"/>
          </p:nvPr>
        </p:nvSpPr>
        <p:spPr>
          <a:xfrm>
            <a:off x="720000" y="1093600"/>
            <a:ext cx="35196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4" name="Google Shape;744;p15"/>
          <p:cNvSpPr txBox="1"/>
          <p:nvPr>
            <p:ph idx="1" type="subTitle"/>
          </p:nvPr>
        </p:nvSpPr>
        <p:spPr>
          <a:xfrm>
            <a:off x="720000" y="2818050"/>
            <a:ext cx="3519600" cy="7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5" name="Google Shape;745;p15"/>
          <p:cNvSpPr/>
          <p:nvPr>
            <p:ph idx="2" type="pic"/>
          </p:nvPr>
        </p:nvSpPr>
        <p:spPr>
          <a:xfrm>
            <a:off x="4846500" y="533875"/>
            <a:ext cx="33366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16"/>
          <p:cNvGrpSpPr/>
          <p:nvPr/>
        </p:nvGrpSpPr>
        <p:grpSpPr>
          <a:xfrm rot="-1305349">
            <a:off x="6670770" y="2195459"/>
            <a:ext cx="2419139" cy="3379180"/>
            <a:chOff x="1664175" y="2017700"/>
            <a:chExt cx="250975" cy="350575"/>
          </a:xfrm>
        </p:grpSpPr>
        <p:sp>
          <p:nvSpPr>
            <p:cNvPr id="748" name="Google Shape;748;p16"/>
            <p:cNvSpPr/>
            <p:nvPr/>
          </p:nvSpPr>
          <p:spPr>
            <a:xfrm>
              <a:off x="1666275" y="2150800"/>
              <a:ext cx="248650" cy="85075"/>
            </a:xfrm>
            <a:custGeom>
              <a:rect b="b" l="l" r="r" t="t"/>
              <a:pathLst>
                <a:path extrusionOk="0" h="3403" w="9946">
                  <a:moveTo>
                    <a:pt x="4855" y="0"/>
                  </a:moveTo>
                  <a:cubicBezTo>
                    <a:pt x="4493" y="0"/>
                    <a:pt x="4197" y="297"/>
                    <a:pt x="4197" y="659"/>
                  </a:cubicBezTo>
                  <a:lnTo>
                    <a:pt x="4197" y="2603"/>
                  </a:lnTo>
                  <a:cubicBezTo>
                    <a:pt x="4197" y="2927"/>
                    <a:pt x="3933" y="3190"/>
                    <a:pt x="3610" y="3190"/>
                  </a:cubicBezTo>
                  <a:lnTo>
                    <a:pt x="575" y="3190"/>
                  </a:lnTo>
                  <a:cubicBezTo>
                    <a:pt x="379" y="3190"/>
                    <a:pt x="187" y="3170"/>
                    <a:pt x="0" y="3137"/>
                  </a:cubicBezTo>
                  <a:lnTo>
                    <a:pt x="0" y="3137"/>
                  </a:lnTo>
                  <a:cubicBezTo>
                    <a:pt x="10" y="3210"/>
                    <a:pt x="19" y="3282"/>
                    <a:pt x="30" y="3354"/>
                  </a:cubicBezTo>
                  <a:cubicBezTo>
                    <a:pt x="209" y="3384"/>
                    <a:pt x="390" y="3403"/>
                    <a:pt x="575" y="3403"/>
                  </a:cubicBezTo>
                  <a:lnTo>
                    <a:pt x="3611" y="3403"/>
                  </a:lnTo>
                  <a:lnTo>
                    <a:pt x="3611" y="3400"/>
                  </a:lnTo>
                  <a:cubicBezTo>
                    <a:pt x="4052" y="3400"/>
                    <a:pt x="4408" y="3043"/>
                    <a:pt x="4408" y="2604"/>
                  </a:cubicBezTo>
                  <a:lnTo>
                    <a:pt x="4408" y="659"/>
                  </a:lnTo>
                  <a:cubicBezTo>
                    <a:pt x="4408" y="413"/>
                    <a:pt x="4612" y="212"/>
                    <a:pt x="4854" y="212"/>
                  </a:cubicBezTo>
                  <a:cubicBezTo>
                    <a:pt x="4869" y="212"/>
                    <a:pt x="4884" y="213"/>
                    <a:pt x="4900" y="214"/>
                  </a:cubicBezTo>
                  <a:cubicBezTo>
                    <a:pt x="5127" y="236"/>
                    <a:pt x="5304" y="441"/>
                    <a:pt x="5304" y="685"/>
                  </a:cubicBezTo>
                  <a:lnTo>
                    <a:pt x="5304" y="1108"/>
                  </a:lnTo>
                  <a:cubicBezTo>
                    <a:pt x="5304" y="1486"/>
                    <a:pt x="5612" y="1794"/>
                    <a:pt x="5990" y="1794"/>
                  </a:cubicBezTo>
                  <a:lnTo>
                    <a:pt x="7828" y="1794"/>
                  </a:lnTo>
                  <a:cubicBezTo>
                    <a:pt x="8606" y="1794"/>
                    <a:pt x="9344" y="1535"/>
                    <a:pt x="9945" y="1060"/>
                  </a:cubicBezTo>
                  <a:cubicBezTo>
                    <a:pt x="9941" y="972"/>
                    <a:pt x="9936" y="884"/>
                    <a:pt x="9931" y="798"/>
                  </a:cubicBezTo>
                  <a:cubicBezTo>
                    <a:pt x="9346" y="1303"/>
                    <a:pt x="8610" y="1582"/>
                    <a:pt x="7828" y="1582"/>
                  </a:cubicBezTo>
                  <a:lnTo>
                    <a:pt x="5990" y="1582"/>
                  </a:lnTo>
                  <a:cubicBezTo>
                    <a:pt x="5728" y="1582"/>
                    <a:pt x="5516" y="1369"/>
                    <a:pt x="5516" y="1108"/>
                  </a:cubicBezTo>
                  <a:lnTo>
                    <a:pt x="5516" y="684"/>
                  </a:lnTo>
                  <a:cubicBezTo>
                    <a:pt x="5516" y="335"/>
                    <a:pt x="5254" y="35"/>
                    <a:pt x="4921" y="4"/>
                  </a:cubicBezTo>
                  <a:cubicBezTo>
                    <a:pt x="4899" y="1"/>
                    <a:pt x="4877" y="0"/>
                    <a:pt x="485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1823025" y="2173950"/>
              <a:ext cx="62925" cy="8525"/>
            </a:xfrm>
            <a:custGeom>
              <a:rect b="b" l="l" r="r" t="t"/>
              <a:pathLst>
                <a:path extrusionOk="0" h="341" w="2517">
                  <a:moveTo>
                    <a:pt x="2400" y="0"/>
                  </a:moveTo>
                  <a:cubicBezTo>
                    <a:pt x="2389" y="0"/>
                    <a:pt x="2378" y="2"/>
                    <a:pt x="2368" y="6"/>
                  </a:cubicBezTo>
                  <a:cubicBezTo>
                    <a:pt x="2107" y="88"/>
                    <a:pt x="1836" y="128"/>
                    <a:pt x="1558" y="128"/>
                  </a:cubicBezTo>
                  <a:lnTo>
                    <a:pt x="106" y="128"/>
                  </a:lnTo>
                  <a:cubicBezTo>
                    <a:pt x="49" y="128"/>
                    <a:pt x="1" y="176"/>
                    <a:pt x="1" y="234"/>
                  </a:cubicBezTo>
                  <a:cubicBezTo>
                    <a:pt x="1" y="292"/>
                    <a:pt x="48" y="340"/>
                    <a:pt x="106" y="340"/>
                  </a:cubicBezTo>
                  <a:lnTo>
                    <a:pt x="1558" y="340"/>
                  </a:lnTo>
                  <a:cubicBezTo>
                    <a:pt x="1858" y="340"/>
                    <a:pt x="2151" y="294"/>
                    <a:pt x="2430" y="206"/>
                  </a:cubicBezTo>
                  <a:cubicBezTo>
                    <a:pt x="2486" y="189"/>
                    <a:pt x="2517" y="129"/>
                    <a:pt x="2499" y="75"/>
                  </a:cubicBezTo>
                  <a:cubicBezTo>
                    <a:pt x="2486" y="30"/>
                    <a:pt x="2444" y="0"/>
                    <a:pt x="24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1891550" y="2153850"/>
              <a:ext cx="22100" cy="20550"/>
            </a:xfrm>
            <a:custGeom>
              <a:rect b="b" l="l" r="r" t="t"/>
              <a:pathLst>
                <a:path extrusionOk="0" h="822" w="884">
                  <a:moveTo>
                    <a:pt x="850" y="0"/>
                  </a:moveTo>
                  <a:cubicBezTo>
                    <a:pt x="808" y="48"/>
                    <a:pt x="767" y="95"/>
                    <a:pt x="722" y="142"/>
                  </a:cubicBezTo>
                  <a:cubicBezTo>
                    <a:pt x="528" y="336"/>
                    <a:pt x="309" y="498"/>
                    <a:pt x="72" y="623"/>
                  </a:cubicBezTo>
                  <a:cubicBezTo>
                    <a:pt x="19" y="650"/>
                    <a:pt x="1" y="713"/>
                    <a:pt x="28" y="766"/>
                  </a:cubicBezTo>
                  <a:cubicBezTo>
                    <a:pt x="47" y="801"/>
                    <a:pt x="84" y="822"/>
                    <a:pt x="121" y="822"/>
                  </a:cubicBezTo>
                  <a:cubicBezTo>
                    <a:pt x="138" y="822"/>
                    <a:pt x="155" y="818"/>
                    <a:pt x="171" y="810"/>
                  </a:cubicBezTo>
                  <a:cubicBezTo>
                    <a:pt x="427" y="674"/>
                    <a:pt x="663" y="499"/>
                    <a:pt x="870" y="291"/>
                  </a:cubicBezTo>
                  <a:cubicBezTo>
                    <a:pt x="874" y="286"/>
                    <a:pt x="878" y="281"/>
                    <a:pt x="884" y="275"/>
                  </a:cubicBezTo>
                  <a:cubicBezTo>
                    <a:pt x="874" y="182"/>
                    <a:pt x="862" y="90"/>
                    <a:pt x="85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1664875" y="2215375"/>
              <a:ext cx="26800" cy="7250"/>
            </a:xfrm>
            <a:custGeom>
              <a:rect b="b" l="l" r="r" t="t"/>
              <a:pathLst>
                <a:path extrusionOk="0" h="290" w="1072">
                  <a:moveTo>
                    <a:pt x="0" y="0"/>
                  </a:moveTo>
                  <a:cubicBezTo>
                    <a:pt x="6" y="76"/>
                    <a:pt x="12" y="149"/>
                    <a:pt x="19" y="222"/>
                  </a:cubicBezTo>
                  <a:cubicBezTo>
                    <a:pt x="216" y="265"/>
                    <a:pt x="419" y="288"/>
                    <a:pt x="629" y="288"/>
                  </a:cubicBezTo>
                  <a:lnTo>
                    <a:pt x="967" y="288"/>
                  </a:lnTo>
                  <a:lnTo>
                    <a:pt x="967" y="290"/>
                  </a:lnTo>
                  <a:cubicBezTo>
                    <a:pt x="1024" y="290"/>
                    <a:pt x="1072" y="243"/>
                    <a:pt x="1072" y="183"/>
                  </a:cubicBezTo>
                  <a:cubicBezTo>
                    <a:pt x="1072" y="126"/>
                    <a:pt x="1026" y="78"/>
                    <a:pt x="967" y="78"/>
                  </a:cubicBezTo>
                  <a:lnTo>
                    <a:pt x="631" y="78"/>
                  </a:lnTo>
                  <a:cubicBezTo>
                    <a:pt x="413" y="78"/>
                    <a:pt x="203" y="5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699575" y="2137575"/>
              <a:ext cx="117750" cy="85000"/>
            </a:xfrm>
            <a:custGeom>
              <a:rect b="b" l="l" r="r" t="t"/>
              <a:pathLst>
                <a:path extrusionOk="0" h="3400" w="4710">
                  <a:moveTo>
                    <a:pt x="3528" y="0"/>
                  </a:moveTo>
                  <a:cubicBezTo>
                    <a:pt x="2872" y="0"/>
                    <a:pt x="2337" y="532"/>
                    <a:pt x="2337" y="1186"/>
                  </a:cubicBezTo>
                  <a:lnTo>
                    <a:pt x="2337" y="3130"/>
                  </a:lnTo>
                  <a:cubicBezTo>
                    <a:pt x="2337" y="3163"/>
                    <a:pt x="2311" y="3189"/>
                    <a:pt x="2278" y="3189"/>
                  </a:cubicBezTo>
                  <a:lnTo>
                    <a:pt x="106" y="3189"/>
                  </a:lnTo>
                  <a:cubicBezTo>
                    <a:pt x="49" y="3189"/>
                    <a:pt x="1" y="3235"/>
                    <a:pt x="1" y="3294"/>
                  </a:cubicBezTo>
                  <a:cubicBezTo>
                    <a:pt x="1" y="3354"/>
                    <a:pt x="47" y="3400"/>
                    <a:pt x="106" y="3400"/>
                  </a:cubicBezTo>
                  <a:lnTo>
                    <a:pt x="2279" y="3400"/>
                  </a:lnTo>
                  <a:cubicBezTo>
                    <a:pt x="2429" y="3400"/>
                    <a:pt x="2550" y="3279"/>
                    <a:pt x="2550" y="3130"/>
                  </a:cubicBezTo>
                  <a:lnTo>
                    <a:pt x="2550" y="1186"/>
                  </a:lnTo>
                  <a:cubicBezTo>
                    <a:pt x="2550" y="651"/>
                    <a:pt x="2978" y="210"/>
                    <a:pt x="3516" y="210"/>
                  </a:cubicBezTo>
                  <a:cubicBezTo>
                    <a:pt x="3550" y="210"/>
                    <a:pt x="3585" y="212"/>
                    <a:pt x="3619" y="216"/>
                  </a:cubicBezTo>
                  <a:cubicBezTo>
                    <a:pt x="4113" y="262"/>
                    <a:pt x="4500" y="699"/>
                    <a:pt x="4500" y="1209"/>
                  </a:cubicBezTo>
                  <a:lnTo>
                    <a:pt x="4500" y="1379"/>
                  </a:lnTo>
                  <a:cubicBezTo>
                    <a:pt x="4499" y="1440"/>
                    <a:pt x="4547" y="1486"/>
                    <a:pt x="4604" y="1486"/>
                  </a:cubicBezTo>
                  <a:cubicBezTo>
                    <a:pt x="4662" y="1486"/>
                    <a:pt x="4710" y="1440"/>
                    <a:pt x="4710" y="1380"/>
                  </a:cubicBezTo>
                  <a:lnTo>
                    <a:pt x="4710" y="1210"/>
                  </a:lnTo>
                  <a:cubicBezTo>
                    <a:pt x="4710" y="592"/>
                    <a:pt x="4240" y="63"/>
                    <a:pt x="3638" y="5"/>
                  </a:cubicBezTo>
                  <a:cubicBezTo>
                    <a:pt x="3601" y="2"/>
                    <a:pt x="3564" y="0"/>
                    <a:pt x="352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744825" y="2124400"/>
              <a:ext cx="166200" cy="78425"/>
            </a:xfrm>
            <a:custGeom>
              <a:rect b="b" l="l" r="r" t="t"/>
              <a:pathLst>
                <a:path extrusionOk="0" h="3137" w="6648">
                  <a:moveTo>
                    <a:pt x="1714" y="0"/>
                  </a:moveTo>
                  <a:cubicBezTo>
                    <a:pt x="770" y="0"/>
                    <a:pt x="1" y="770"/>
                    <a:pt x="1" y="1714"/>
                  </a:cubicBezTo>
                  <a:lnTo>
                    <a:pt x="1" y="3032"/>
                  </a:lnTo>
                  <a:cubicBezTo>
                    <a:pt x="1" y="3090"/>
                    <a:pt x="47" y="3137"/>
                    <a:pt x="106" y="3137"/>
                  </a:cubicBezTo>
                  <a:cubicBezTo>
                    <a:pt x="163" y="3137"/>
                    <a:pt x="211" y="3091"/>
                    <a:pt x="211" y="3032"/>
                  </a:cubicBezTo>
                  <a:lnTo>
                    <a:pt x="211" y="1714"/>
                  </a:lnTo>
                  <a:cubicBezTo>
                    <a:pt x="211" y="884"/>
                    <a:pt x="887" y="212"/>
                    <a:pt x="1717" y="212"/>
                  </a:cubicBezTo>
                  <a:cubicBezTo>
                    <a:pt x="1763" y="212"/>
                    <a:pt x="1810" y="214"/>
                    <a:pt x="1858" y="218"/>
                  </a:cubicBezTo>
                  <a:cubicBezTo>
                    <a:pt x="2596" y="289"/>
                    <a:pt x="3192" y="936"/>
                    <a:pt x="3215" y="1690"/>
                  </a:cubicBezTo>
                  <a:cubicBezTo>
                    <a:pt x="3217" y="1747"/>
                    <a:pt x="3264" y="1793"/>
                    <a:pt x="3321" y="1793"/>
                  </a:cubicBezTo>
                  <a:lnTo>
                    <a:pt x="4685" y="1793"/>
                  </a:lnTo>
                  <a:cubicBezTo>
                    <a:pt x="5320" y="1793"/>
                    <a:pt x="5916" y="1547"/>
                    <a:pt x="6364" y="1097"/>
                  </a:cubicBezTo>
                  <a:cubicBezTo>
                    <a:pt x="6470" y="991"/>
                    <a:pt x="6565" y="875"/>
                    <a:pt x="6647" y="755"/>
                  </a:cubicBezTo>
                  <a:cubicBezTo>
                    <a:pt x="6628" y="652"/>
                    <a:pt x="6607" y="552"/>
                    <a:pt x="6585" y="453"/>
                  </a:cubicBezTo>
                  <a:cubicBezTo>
                    <a:pt x="6488" y="632"/>
                    <a:pt x="6363" y="800"/>
                    <a:pt x="6215" y="949"/>
                  </a:cubicBezTo>
                  <a:cubicBezTo>
                    <a:pt x="5808" y="1358"/>
                    <a:pt x="5265" y="1583"/>
                    <a:pt x="4686" y="1583"/>
                  </a:cubicBezTo>
                  <a:lnTo>
                    <a:pt x="3421" y="1583"/>
                  </a:lnTo>
                  <a:cubicBezTo>
                    <a:pt x="3348" y="756"/>
                    <a:pt x="2701" y="87"/>
                    <a:pt x="1878" y="9"/>
                  </a:cubicBezTo>
                  <a:cubicBezTo>
                    <a:pt x="1822" y="3"/>
                    <a:pt x="1768" y="0"/>
                    <a:pt x="171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664275" y="2201625"/>
              <a:ext cx="73550" cy="7850"/>
            </a:xfrm>
            <a:custGeom>
              <a:rect b="b" l="l" r="r" t="t"/>
              <a:pathLst>
                <a:path extrusionOk="0" h="314" w="2942">
                  <a:moveTo>
                    <a:pt x="0" y="1"/>
                  </a:moveTo>
                  <a:lnTo>
                    <a:pt x="0" y="1"/>
                  </a:lnTo>
                  <a:cubicBezTo>
                    <a:pt x="2" y="74"/>
                    <a:pt x="4" y="149"/>
                    <a:pt x="6" y="220"/>
                  </a:cubicBezTo>
                  <a:cubicBezTo>
                    <a:pt x="213" y="278"/>
                    <a:pt x="430" y="311"/>
                    <a:pt x="656" y="311"/>
                  </a:cubicBezTo>
                  <a:lnTo>
                    <a:pt x="2835" y="311"/>
                  </a:lnTo>
                  <a:lnTo>
                    <a:pt x="2835" y="313"/>
                  </a:lnTo>
                  <a:cubicBezTo>
                    <a:pt x="2895" y="313"/>
                    <a:pt x="2942" y="266"/>
                    <a:pt x="2942" y="207"/>
                  </a:cubicBezTo>
                  <a:cubicBezTo>
                    <a:pt x="2942" y="150"/>
                    <a:pt x="2895" y="102"/>
                    <a:pt x="2835" y="102"/>
                  </a:cubicBezTo>
                  <a:lnTo>
                    <a:pt x="655" y="102"/>
                  </a:lnTo>
                  <a:cubicBezTo>
                    <a:pt x="427" y="102"/>
                    <a:pt x="206" y="6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664175" y="2136500"/>
              <a:ext cx="81150" cy="59750"/>
            </a:xfrm>
            <a:custGeom>
              <a:rect b="b" l="l" r="r" t="t"/>
              <a:pathLst>
                <a:path extrusionOk="0" h="2390" w="3246">
                  <a:moveTo>
                    <a:pt x="3127" y="0"/>
                  </a:moveTo>
                  <a:cubicBezTo>
                    <a:pt x="3091" y="0"/>
                    <a:pt x="3056" y="18"/>
                    <a:pt x="3036" y="50"/>
                  </a:cubicBezTo>
                  <a:cubicBezTo>
                    <a:pt x="2815" y="403"/>
                    <a:pt x="2700" y="813"/>
                    <a:pt x="2700" y="1230"/>
                  </a:cubicBezTo>
                  <a:lnTo>
                    <a:pt x="2700" y="2179"/>
                  </a:lnTo>
                  <a:lnTo>
                    <a:pt x="659" y="2179"/>
                  </a:lnTo>
                  <a:cubicBezTo>
                    <a:pt x="424" y="2179"/>
                    <a:pt x="202" y="2130"/>
                    <a:pt x="2" y="2041"/>
                  </a:cubicBezTo>
                  <a:cubicBezTo>
                    <a:pt x="2" y="2055"/>
                    <a:pt x="1" y="2071"/>
                    <a:pt x="1" y="2086"/>
                  </a:cubicBezTo>
                  <a:cubicBezTo>
                    <a:pt x="1" y="2137"/>
                    <a:pt x="1" y="2190"/>
                    <a:pt x="2" y="2241"/>
                  </a:cubicBezTo>
                  <a:lnTo>
                    <a:pt x="2" y="2267"/>
                  </a:lnTo>
                  <a:cubicBezTo>
                    <a:pt x="205" y="2346"/>
                    <a:pt x="426" y="2390"/>
                    <a:pt x="659" y="2390"/>
                  </a:cubicBezTo>
                  <a:lnTo>
                    <a:pt x="2805" y="2390"/>
                  </a:lnTo>
                  <a:cubicBezTo>
                    <a:pt x="2865" y="2390"/>
                    <a:pt x="2911" y="2344"/>
                    <a:pt x="2911" y="2284"/>
                  </a:cubicBezTo>
                  <a:lnTo>
                    <a:pt x="2911" y="1230"/>
                  </a:lnTo>
                  <a:cubicBezTo>
                    <a:pt x="2911" y="852"/>
                    <a:pt x="3017" y="481"/>
                    <a:pt x="3216" y="161"/>
                  </a:cubicBezTo>
                  <a:cubicBezTo>
                    <a:pt x="3245" y="112"/>
                    <a:pt x="3231" y="46"/>
                    <a:pt x="3182" y="15"/>
                  </a:cubicBezTo>
                  <a:cubicBezTo>
                    <a:pt x="3165" y="5"/>
                    <a:pt x="3146" y="0"/>
                    <a:pt x="312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1846300" y="2112050"/>
              <a:ext cx="59975" cy="44025"/>
            </a:xfrm>
            <a:custGeom>
              <a:rect b="b" l="l" r="r" t="t"/>
              <a:pathLst>
                <a:path extrusionOk="0" h="1761" w="2399">
                  <a:moveTo>
                    <a:pt x="2259" y="1"/>
                  </a:moveTo>
                  <a:cubicBezTo>
                    <a:pt x="2238" y="405"/>
                    <a:pt x="2073" y="783"/>
                    <a:pt x="1784" y="1072"/>
                  </a:cubicBezTo>
                  <a:cubicBezTo>
                    <a:pt x="1476" y="1379"/>
                    <a:pt x="1065" y="1550"/>
                    <a:pt x="627" y="1550"/>
                  </a:cubicBezTo>
                  <a:lnTo>
                    <a:pt x="106" y="1550"/>
                  </a:lnTo>
                  <a:cubicBezTo>
                    <a:pt x="49" y="1550"/>
                    <a:pt x="1" y="1596"/>
                    <a:pt x="1" y="1656"/>
                  </a:cubicBezTo>
                  <a:cubicBezTo>
                    <a:pt x="1" y="1714"/>
                    <a:pt x="48" y="1761"/>
                    <a:pt x="106" y="1761"/>
                  </a:cubicBezTo>
                  <a:lnTo>
                    <a:pt x="627" y="1761"/>
                  </a:lnTo>
                  <a:cubicBezTo>
                    <a:pt x="1121" y="1761"/>
                    <a:pt x="1586" y="1569"/>
                    <a:pt x="1935" y="1220"/>
                  </a:cubicBezTo>
                  <a:cubicBezTo>
                    <a:pt x="2156" y="998"/>
                    <a:pt x="2314" y="729"/>
                    <a:pt x="2399" y="436"/>
                  </a:cubicBezTo>
                  <a:cubicBezTo>
                    <a:pt x="2357" y="286"/>
                    <a:pt x="2309" y="142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1748125" y="2111225"/>
              <a:ext cx="93375" cy="42875"/>
            </a:xfrm>
            <a:custGeom>
              <a:rect b="b" l="l" r="r" t="t"/>
              <a:pathLst>
                <a:path extrusionOk="0" h="1715" w="3735">
                  <a:moveTo>
                    <a:pt x="1582" y="1"/>
                  </a:moveTo>
                  <a:cubicBezTo>
                    <a:pt x="1009" y="1"/>
                    <a:pt x="462" y="219"/>
                    <a:pt x="44" y="614"/>
                  </a:cubicBezTo>
                  <a:cubicBezTo>
                    <a:pt x="2" y="653"/>
                    <a:pt x="0" y="719"/>
                    <a:pt x="40" y="762"/>
                  </a:cubicBezTo>
                  <a:cubicBezTo>
                    <a:pt x="60" y="784"/>
                    <a:pt x="88" y="795"/>
                    <a:pt x="116" y="795"/>
                  </a:cubicBezTo>
                  <a:cubicBezTo>
                    <a:pt x="142" y="795"/>
                    <a:pt x="169" y="785"/>
                    <a:pt x="189" y="766"/>
                  </a:cubicBezTo>
                  <a:cubicBezTo>
                    <a:pt x="567" y="409"/>
                    <a:pt x="1063" y="211"/>
                    <a:pt x="1582" y="211"/>
                  </a:cubicBezTo>
                  <a:cubicBezTo>
                    <a:pt x="1645" y="211"/>
                    <a:pt x="1711" y="213"/>
                    <a:pt x="1777" y="220"/>
                  </a:cubicBezTo>
                  <a:cubicBezTo>
                    <a:pt x="2584" y="297"/>
                    <a:pt x="3267" y="855"/>
                    <a:pt x="3517" y="1640"/>
                  </a:cubicBezTo>
                  <a:cubicBezTo>
                    <a:pt x="3531" y="1686"/>
                    <a:pt x="3573" y="1715"/>
                    <a:pt x="3616" y="1715"/>
                  </a:cubicBezTo>
                  <a:cubicBezTo>
                    <a:pt x="3627" y="1715"/>
                    <a:pt x="3637" y="1713"/>
                    <a:pt x="3648" y="1709"/>
                  </a:cubicBezTo>
                  <a:cubicBezTo>
                    <a:pt x="3703" y="1692"/>
                    <a:pt x="3735" y="1633"/>
                    <a:pt x="3717" y="1578"/>
                  </a:cubicBezTo>
                  <a:cubicBezTo>
                    <a:pt x="3443" y="711"/>
                    <a:pt x="2690" y="95"/>
                    <a:pt x="1798" y="10"/>
                  </a:cubicBezTo>
                  <a:cubicBezTo>
                    <a:pt x="1723" y="4"/>
                    <a:pt x="1652" y="1"/>
                    <a:pt x="158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1855575" y="2082900"/>
              <a:ext cx="39425" cy="60000"/>
            </a:xfrm>
            <a:custGeom>
              <a:rect b="b" l="l" r="r" t="t"/>
              <a:pathLst>
                <a:path extrusionOk="0" h="2400" w="1577">
                  <a:moveTo>
                    <a:pt x="1364" y="1"/>
                  </a:moveTo>
                  <a:lnTo>
                    <a:pt x="1364" y="1075"/>
                  </a:lnTo>
                  <a:cubicBezTo>
                    <a:pt x="1366" y="1374"/>
                    <a:pt x="1251" y="1653"/>
                    <a:pt x="1040" y="1863"/>
                  </a:cubicBezTo>
                  <a:cubicBezTo>
                    <a:pt x="831" y="2074"/>
                    <a:pt x="552" y="2189"/>
                    <a:pt x="256" y="2189"/>
                  </a:cubicBezTo>
                  <a:lnTo>
                    <a:pt x="106" y="2189"/>
                  </a:lnTo>
                  <a:cubicBezTo>
                    <a:pt x="48" y="2189"/>
                    <a:pt x="1" y="2235"/>
                    <a:pt x="1" y="2294"/>
                  </a:cubicBezTo>
                  <a:cubicBezTo>
                    <a:pt x="1" y="2353"/>
                    <a:pt x="47" y="2399"/>
                    <a:pt x="106" y="2399"/>
                  </a:cubicBezTo>
                  <a:lnTo>
                    <a:pt x="256" y="2399"/>
                  </a:lnTo>
                  <a:cubicBezTo>
                    <a:pt x="609" y="2399"/>
                    <a:pt x="941" y="2262"/>
                    <a:pt x="1191" y="2013"/>
                  </a:cubicBezTo>
                  <a:cubicBezTo>
                    <a:pt x="1440" y="1763"/>
                    <a:pt x="1577" y="1430"/>
                    <a:pt x="1576" y="1075"/>
                  </a:cubicBezTo>
                  <a:lnTo>
                    <a:pt x="1576" y="404"/>
                  </a:lnTo>
                  <a:cubicBezTo>
                    <a:pt x="1509" y="265"/>
                    <a:pt x="1439" y="130"/>
                    <a:pt x="136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1664350" y="2106250"/>
              <a:ext cx="94400" cy="76900"/>
            </a:xfrm>
            <a:custGeom>
              <a:rect b="b" l="l" r="r" t="t"/>
              <a:pathLst>
                <a:path extrusionOk="0" h="3076" w="3776">
                  <a:moveTo>
                    <a:pt x="3654" y="0"/>
                  </a:moveTo>
                  <a:cubicBezTo>
                    <a:pt x="3638" y="0"/>
                    <a:pt x="3620" y="4"/>
                    <a:pt x="3605" y="13"/>
                  </a:cubicBezTo>
                  <a:cubicBezTo>
                    <a:pt x="2716" y="501"/>
                    <a:pt x="2166" y="1431"/>
                    <a:pt x="2166" y="2441"/>
                  </a:cubicBezTo>
                  <a:lnTo>
                    <a:pt x="2166" y="2864"/>
                  </a:lnTo>
                  <a:lnTo>
                    <a:pt x="652" y="2864"/>
                  </a:lnTo>
                  <a:cubicBezTo>
                    <a:pt x="414" y="2864"/>
                    <a:pt x="195" y="2788"/>
                    <a:pt x="14" y="2661"/>
                  </a:cubicBezTo>
                  <a:cubicBezTo>
                    <a:pt x="8" y="2741"/>
                    <a:pt x="3" y="2820"/>
                    <a:pt x="1" y="2902"/>
                  </a:cubicBezTo>
                  <a:cubicBezTo>
                    <a:pt x="192" y="3012"/>
                    <a:pt x="414" y="3075"/>
                    <a:pt x="652" y="3075"/>
                  </a:cubicBezTo>
                  <a:lnTo>
                    <a:pt x="2271" y="3075"/>
                  </a:lnTo>
                  <a:lnTo>
                    <a:pt x="2271" y="3073"/>
                  </a:lnTo>
                  <a:cubicBezTo>
                    <a:pt x="2328" y="3073"/>
                    <a:pt x="2376" y="3027"/>
                    <a:pt x="2376" y="2968"/>
                  </a:cubicBezTo>
                  <a:lnTo>
                    <a:pt x="2376" y="2440"/>
                  </a:lnTo>
                  <a:cubicBezTo>
                    <a:pt x="2376" y="1508"/>
                    <a:pt x="2886" y="648"/>
                    <a:pt x="3707" y="197"/>
                  </a:cubicBezTo>
                  <a:cubicBezTo>
                    <a:pt x="3757" y="169"/>
                    <a:pt x="3776" y="105"/>
                    <a:pt x="3747" y="55"/>
                  </a:cubicBezTo>
                  <a:cubicBezTo>
                    <a:pt x="3728" y="20"/>
                    <a:pt x="3691" y="0"/>
                    <a:pt x="365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1770375" y="2098050"/>
              <a:ext cx="77000" cy="37325"/>
            </a:xfrm>
            <a:custGeom>
              <a:rect b="b" l="l" r="r" t="t"/>
              <a:pathLst>
                <a:path extrusionOk="0" h="1493" w="3080">
                  <a:moveTo>
                    <a:pt x="687" y="0"/>
                  </a:moveTo>
                  <a:cubicBezTo>
                    <a:pt x="484" y="0"/>
                    <a:pt x="289" y="23"/>
                    <a:pt x="94" y="66"/>
                  </a:cubicBezTo>
                  <a:cubicBezTo>
                    <a:pt x="38" y="78"/>
                    <a:pt x="1" y="134"/>
                    <a:pt x="14" y="191"/>
                  </a:cubicBezTo>
                  <a:cubicBezTo>
                    <a:pt x="26" y="241"/>
                    <a:pt x="71" y="274"/>
                    <a:pt x="120" y="274"/>
                  </a:cubicBezTo>
                  <a:cubicBezTo>
                    <a:pt x="127" y="274"/>
                    <a:pt x="134" y="274"/>
                    <a:pt x="141" y="272"/>
                  </a:cubicBezTo>
                  <a:cubicBezTo>
                    <a:pt x="320" y="232"/>
                    <a:pt x="501" y="212"/>
                    <a:pt x="687" y="212"/>
                  </a:cubicBezTo>
                  <a:cubicBezTo>
                    <a:pt x="769" y="212"/>
                    <a:pt x="852" y="216"/>
                    <a:pt x="936" y="224"/>
                  </a:cubicBezTo>
                  <a:cubicBezTo>
                    <a:pt x="1725" y="299"/>
                    <a:pt x="2447" y="755"/>
                    <a:pt x="2868" y="1442"/>
                  </a:cubicBezTo>
                  <a:cubicBezTo>
                    <a:pt x="2889" y="1475"/>
                    <a:pt x="2923" y="1493"/>
                    <a:pt x="2959" y="1493"/>
                  </a:cubicBezTo>
                  <a:cubicBezTo>
                    <a:pt x="2978" y="1493"/>
                    <a:pt x="2995" y="1487"/>
                    <a:pt x="3014" y="1477"/>
                  </a:cubicBezTo>
                  <a:cubicBezTo>
                    <a:pt x="3062" y="1448"/>
                    <a:pt x="3080" y="1382"/>
                    <a:pt x="3048" y="1333"/>
                  </a:cubicBezTo>
                  <a:cubicBezTo>
                    <a:pt x="2593" y="588"/>
                    <a:pt x="1810" y="95"/>
                    <a:pt x="955" y="13"/>
                  </a:cubicBezTo>
                  <a:cubicBezTo>
                    <a:pt x="864" y="5"/>
                    <a:pt x="775" y="0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1665475" y="2153650"/>
              <a:ext cx="37200" cy="16250"/>
            </a:xfrm>
            <a:custGeom>
              <a:rect b="b" l="l" r="r" t="t"/>
              <a:pathLst>
                <a:path extrusionOk="0" h="650" w="1488">
                  <a:moveTo>
                    <a:pt x="44" y="0"/>
                  </a:moveTo>
                  <a:cubicBezTo>
                    <a:pt x="28" y="119"/>
                    <a:pt x="13" y="239"/>
                    <a:pt x="0" y="362"/>
                  </a:cubicBezTo>
                  <a:cubicBezTo>
                    <a:pt x="146" y="536"/>
                    <a:pt x="361" y="649"/>
                    <a:pt x="605" y="649"/>
                  </a:cubicBezTo>
                  <a:lnTo>
                    <a:pt x="1382" y="649"/>
                  </a:lnTo>
                  <a:lnTo>
                    <a:pt x="1382" y="650"/>
                  </a:lnTo>
                  <a:cubicBezTo>
                    <a:pt x="1441" y="650"/>
                    <a:pt x="1488" y="604"/>
                    <a:pt x="1488" y="544"/>
                  </a:cubicBezTo>
                  <a:cubicBezTo>
                    <a:pt x="1488" y="486"/>
                    <a:pt x="1442" y="439"/>
                    <a:pt x="1382" y="439"/>
                  </a:cubicBezTo>
                  <a:lnTo>
                    <a:pt x="607" y="439"/>
                  </a:lnTo>
                  <a:cubicBezTo>
                    <a:pt x="335" y="439"/>
                    <a:pt x="109" y="25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1706200" y="2062975"/>
              <a:ext cx="175600" cy="93675"/>
            </a:xfrm>
            <a:custGeom>
              <a:rect b="b" l="l" r="r" t="t"/>
              <a:pathLst>
                <a:path extrusionOk="0" h="3747" w="7024">
                  <a:moveTo>
                    <a:pt x="6811" y="0"/>
                  </a:moveTo>
                  <a:lnTo>
                    <a:pt x="6813" y="1874"/>
                  </a:lnTo>
                  <a:cubicBezTo>
                    <a:pt x="6813" y="2032"/>
                    <a:pt x="6752" y="2180"/>
                    <a:pt x="6643" y="2289"/>
                  </a:cubicBezTo>
                  <a:cubicBezTo>
                    <a:pt x="6533" y="2399"/>
                    <a:pt x="6387" y="2459"/>
                    <a:pt x="6231" y="2459"/>
                  </a:cubicBezTo>
                  <a:lnTo>
                    <a:pt x="6066" y="2459"/>
                  </a:lnTo>
                  <a:cubicBezTo>
                    <a:pt x="5524" y="1573"/>
                    <a:pt x="4597" y="990"/>
                    <a:pt x="3575" y="892"/>
                  </a:cubicBezTo>
                  <a:cubicBezTo>
                    <a:pt x="3467" y="882"/>
                    <a:pt x="3362" y="877"/>
                    <a:pt x="3259" y="877"/>
                  </a:cubicBezTo>
                  <a:cubicBezTo>
                    <a:pt x="1644" y="877"/>
                    <a:pt x="279" y="2032"/>
                    <a:pt x="10" y="3623"/>
                  </a:cubicBezTo>
                  <a:cubicBezTo>
                    <a:pt x="0" y="3680"/>
                    <a:pt x="39" y="3735"/>
                    <a:pt x="97" y="3745"/>
                  </a:cubicBezTo>
                  <a:cubicBezTo>
                    <a:pt x="102" y="3746"/>
                    <a:pt x="108" y="3746"/>
                    <a:pt x="113" y="3746"/>
                  </a:cubicBezTo>
                  <a:cubicBezTo>
                    <a:pt x="162" y="3746"/>
                    <a:pt x="209" y="3711"/>
                    <a:pt x="219" y="3658"/>
                  </a:cubicBezTo>
                  <a:cubicBezTo>
                    <a:pt x="470" y="2170"/>
                    <a:pt x="1749" y="1088"/>
                    <a:pt x="3259" y="1088"/>
                  </a:cubicBezTo>
                  <a:cubicBezTo>
                    <a:pt x="3355" y="1088"/>
                    <a:pt x="3454" y="1092"/>
                    <a:pt x="3554" y="1101"/>
                  </a:cubicBezTo>
                  <a:cubicBezTo>
                    <a:pt x="4530" y="1195"/>
                    <a:pt x="5412" y="1761"/>
                    <a:pt x="5915" y="2618"/>
                  </a:cubicBezTo>
                  <a:cubicBezTo>
                    <a:pt x="5934" y="2649"/>
                    <a:pt x="5968" y="2670"/>
                    <a:pt x="6005" y="2670"/>
                  </a:cubicBezTo>
                  <a:lnTo>
                    <a:pt x="6230" y="2670"/>
                  </a:lnTo>
                  <a:cubicBezTo>
                    <a:pt x="6442" y="2670"/>
                    <a:pt x="6640" y="2588"/>
                    <a:pt x="6791" y="2438"/>
                  </a:cubicBezTo>
                  <a:cubicBezTo>
                    <a:pt x="6941" y="2289"/>
                    <a:pt x="7023" y="2087"/>
                    <a:pt x="7023" y="1874"/>
                  </a:cubicBezTo>
                  <a:lnTo>
                    <a:pt x="7023" y="290"/>
                  </a:lnTo>
                  <a:cubicBezTo>
                    <a:pt x="6954" y="190"/>
                    <a:pt x="6884" y="93"/>
                    <a:pt x="681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1763925" y="2071700"/>
              <a:ext cx="96425" cy="37050"/>
            </a:xfrm>
            <a:custGeom>
              <a:rect b="b" l="l" r="r" t="t"/>
              <a:pathLst>
                <a:path extrusionOk="0" h="1482" w="3857">
                  <a:moveTo>
                    <a:pt x="942" y="0"/>
                  </a:moveTo>
                  <a:cubicBezTo>
                    <a:pt x="650" y="0"/>
                    <a:pt x="370" y="33"/>
                    <a:pt x="92" y="98"/>
                  </a:cubicBezTo>
                  <a:cubicBezTo>
                    <a:pt x="36" y="111"/>
                    <a:pt x="0" y="167"/>
                    <a:pt x="12" y="224"/>
                  </a:cubicBezTo>
                  <a:cubicBezTo>
                    <a:pt x="24" y="272"/>
                    <a:pt x="67" y="306"/>
                    <a:pt x="114" y="306"/>
                  </a:cubicBezTo>
                  <a:cubicBezTo>
                    <a:pt x="122" y="306"/>
                    <a:pt x="130" y="305"/>
                    <a:pt x="138" y="303"/>
                  </a:cubicBezTo>
                  <a:cubicBezTo>
                    <a:pt x="403" y="243"/>
                    <a:pt x="670" y="211"/>
                    <a:pt x="949" y="211"/>
                  </a:cubicBezTo>
                  <a:cubicBezTo>
                    <a:pt x="1062" y="211"/>
                    <a:pt x="1177" y="217"/>
                    <a:pt x="1294" y="227"/>
                  </a:cubicBezTo>
                  <a:cubicBezTo>
                    <a:pt x="2208" y="315"/>
                    <a:pt x="3048" y="747"/>
                    <a:pt x="3659" y="1447"/>
                  </a:cubicBezTo>
                  <a:cubicBezTo>
                    <a:pt x="3680" y="1470"/>
                    <a:pt x="3711" y="1482"/>
                    <a:pt x="3739" y="1482"/>
                  </a:cubicBezTo>
                  <a:cubicBezTo>
                    <a:pt x="3763" y="1482"/>
                    <a:pt x="3788" y="1474"/>
                    <a:pt x="3809" y="1455"/>
                  </a:cubicBezTo>
                  <a:cubicBezTo>
                    <a:pt x="3853" y="1417"/>
                    <a:pt x="3856" y="1350"/>
                    <a:pt x="3818" y="1306"/>
                  </a:cubicBezTo>
                  <a:cubicBezTo>
                    <a:pt x="3171" y="567"/>
                    <a:pt x="2281" y="110"/>
                    <a:pt x="1315" y="18"/>
                  </a:cubicBezTo>
                  <a:cubicBezTo>
                    <a:pt x="1188" y="6"/>
                    <a:pt x="1064" y="0"/>
                    <a:pt x="94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1863275" y="2048075"/>
              <a:ext cx="5325" cy="57250"/>
            </a:xfrm>
            <a:custGeom>
              <a:rect b="b" l="l" r="r" t="t"/>
              <a:pathLst>
                <a:path extrusionOk="0" h="2290" w="213">
                  <a:moveTo>
                    <a:pt x="1" y="1"/>
                  </a:moveTo>
                  <a:lnTo>
                    <a:pt x="2" y="2184"/>
                  </a:lnTo>
                  <a:cubicBezTo>
                    <a:pt x="2" y="2241"/>
                    <a:pt x="49" y="2290"/>
                    <a:pt x="107" y="2290"/>
                  </a:cubicBezTo>
                  <a:cubicBezTo>
                    <a:pt x="166" y="2290"/>
                    <a:pt x="213" y="2244"/>
                    <a:pt x="213" y="2184"/>
                  </a:cubicBezTo>
                  <a:lnTo>
                    <a:pt x="211" y="218"/>
                  </a:lnTo>
                  <a:cubicBezTo>
                    <a:pt x="143" y="143"/>
                    <a:pt x="72" y="7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1673975" y="2078025"/>
              <a:ext cx="83000" cy="78725"/>
            </a:xfrm>
            <a:custGeom>
              <a:rect b="b" l="l" r="r" t="t"/>
              <a:pathLst>
                <a:path extrusionOk="0" h="3149" w="3320">
                  <a:moveTo>
                    <a:pt x="3201" y="0"/>
                  </a:moveTo>
                  <a:cubicBezTo>
                    <a:pt x="3188" y="0"/>
                    <a:pt x="3175" y="2"/>
                    <a:pt x="3163" y="7"/>
                  </a:cubicBezTo>
                  <a:cubicBezTo>
                    <a:pt x="1907" y="498"/>
                    <a:pt x="1000" y="1616"/>
                    <a:pt x="779" y="2935"/>
                  </a:cubicBezTo>
                  <a:lnTo>
                    <a:pt x="267" y="2935"/>
                  </a:lnTo>
                  <a:cubicBezTo>
                    <a:pt x="236" y="2935"/>
                    <a:pt x="212" y="2911"/>
                    <a:pt x="212" y="2881"/>
                  </a:cubicBezTo>
                  <a:lnTo>
                    <a:pt x="212" y="1068"/>
                  </a:lnTo>
                  <a:cubicBezTo>
                    <a:pt x="135" y="1261"/>
                    <a:pt x="65" y="1462"/>
                    <a:pt x="0" y="1669"/>
                  </a:cubicBezTo>
                  <a:lnTo>
                    <a:pt x="0" y="2881"/>
                  </a:lnTo>
                  <a:cubicBezTo>
                    <a:pt x="0" y="3029"/>
                    <a:pt x="120" y="3148"/>
                    <a:pt x="267" y="3148"/>
                  </a:cubicBezTo>
                  <a:lnTo>
                    <a:pt x="870" y="3148"/>
                  </a:lnTo>
                  <a:cubicBezTo>
                    <a:pt x="922" y="3148"/>
                    <a:pt x="967" y="3110"/>
                    <a:pt x="974" y="3058"/>
                  </a:cubicBezTo>
                  <a:cubicBezTo>
                    <a:pt x="1158" y="1772"/>
                    <a:pt x="2024" y="679"/>
                    <a:pt x="3239" y="204"/>
                  </a:cubicBezTo>
                  <a:cubicBezTo>
                    <a:pt x="3294" y="185"/>
                    <a:pt x="3319" y="122"/>
                    <a:pt x="3300" y="67"/>
                  </a:cubicBezTo>
                  <a:cubicBezTo>
                    <a:pt x="3284" y="25"/>
                    <a:pt x="3243" y="0"/>
                    <a:pt x="320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1687175" y="2078025"/>
              <a:ext cx="21650" cy="50925"/>
            </a:xfrm>
            <a:custGeom>
              <a:rect b="b" l="l" r="r" t="t"/>
              <a:pathLst>
                <a:path extrusionOk="0" h="2037" w="866">
                  <a:moveTo>
                    <a:pt x="213" y="0"/>
                  </a:moveTo>
                  <a:cubicBezTo>
                    <a:pt x="140" y="121"/>
                    <a:pt x="69" y="247"/>
                    <a:pt x="1" y="377"/>
                  </a:cubicBezTo>
                  <a:lnTo>
                    <a:pt x="1" y="1932"/>
                  </a:lnTo>
                  <a:cubicBezTo>
                    <a:pt x="0" y="1981"/>
                    <a:pt x="36" y="2025"/>
                    <a:pt x="86" y="2035"/>
                  </a:cubicBezTo>
                  <a:cubicBezTo>
                    <a:pt x="92" y="2036"/>
                    <a:pt x="99" y="2036"/>
                    <a:pt x="106" y="2036"/>
                  </a:cubicBezTo>
                  <a:cubicBezTo>
                    <a:pt x="147" y="2036"/>
                    <a:pt x="187" y="2012"/>
                    <a:pt x="203" y="1972"/>
                  </a:cubicBezTo>
                  <a:cubicBezTo>
                    <a:pt x="360" y="1602"/>
                    <a:pt x="569" y="1255"/>
                    <a:pt x="828" y="943"/>
                  </a:cubicBezTo>
                  <a:cubicBezTo>
                    <a:pt x="865" y="898"/>
                    <a:pt x="859" y="832"/>
                    <a:pt x="815" y="794"/>
                  </a:cubicBezTo>
                  <a:cubicBezTo>
                    <a:pt x="796" y="778"/>
                    <a:pt x="772" y="770"/>
                    <a:pt x="748" y="770"/>
                  </a:cubicBezTo>
                  <a:cubicBezTo>
                    <a:pt x="718" y="770"/>
                    <a:pt x="688" y="783"/>
                    <a:pt x="667" y="808"/>
                  </a:cubicBezTo>
                  <a:cubicBezTo>
                    <a:pt x="494" y="1016"/>
                    <a:pt x="341" y="1239"/>
                    <a:pt x="213" y="1473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1712200" y="2036725"/>
              <a:ext cx="143200" cy="56000"/>
            </a:xfrm>
            <a:custGeom>
              <a:rect b="b" l="l" r="r" t="t"/>
              <a:pathLst>
                <a:path extrusionOk="0" h="2240" w="5728">
                  <a:moveTo>
                    <a:pt x="5516" y="1"/>
                  </a:moveTo>
                  <a:lnTo>
                    <a:pt x="5517" y="1668"/>
                  </a:lnTo>
                  <a:cubicBezTo>
                    <a:pt x="4902" y="1230"/>
                    <a:pt x="4186" y="962"/>
                    <a:pt x="3435" y="891"/>
                  </a:cubicBezTo>
                  <a:cubicBezTo>
                    <a:pt x="3292" y="879"/>
                    <a:pt x="3153" y="873"/>
                    <a:pt x="3019" y="873"/>
                  </a:cubicBezTo>
                  <a:cubicBezTo>
                    <a:pt x="1915" y="873"/>
                    <a:pt x="858" y="1294"/>
                    <a:pt x="45" y="2057"/>
                  </a:cubicBezTo>
                  <a:cubicBezTo>
                    <a:pt x="3" y="2097"/>
                    <a:pt x="0" y="2163"/>
                    <a:pt x="41" y="2206"/>
                  </a:cubicBezTo>
                  <a:cubicBezTo>
                    <a:pt x="62" y="2228"/>
                    <a:pt x="90" y="2240"/>
                    <a:pt x="119" y="2240"/>
                  </a:cubicBezTo>
                  <a:cubicBezTo>
                    <a:pt x="145" y="2240"/>
                    <a:pt x="171" y="2230"/>
                    <a:pt x="191" y="2211"/>
                  </a:cubicBezTo>
                  <a:cubicBezTo>
                    <a:pt x="966" y="1483"/>
                    <a:pt x="1970" y="1083"/>
                    <a:pt x="3021" y="1083"/>
                  </a:cubicBezTo>
                  <a:cubicBezTo>
                    <a:pt x="3147" y="1083"/>
                    <a:pt x="3280" y="1091"/>
                    <a:pt x="3416" y="1103"/>
                  </a:cubicBezTo>
                  <a:cubicBezTo>
                    <a:pt x="4197" y="1176"/>
                    <a:pt x="4937" y="1475"/>
                    <a:pt x="5558" y="1961"/>
                  </a:cubicBezTo>
                  <a:cubicBezTo>
                    <a:pt x="5577" y="1976"/>
                    <a:pt x="5601" y="1984"/>
                    <a:pt x="5625" y="1984"/>
                  </a:cubicBezTo>
                  <a:cubicBezTo>
                    <a:pt x="5640" y="1984"/>
                    <a:pt x="5656" y="1981"/>
                    <a:pt x="5670" y="1974"/>
                  </a:cubicBezTo>
                  <a:cubicBezTo>
                    <a:pt x="5705" y="1955"/>
                    <a:pt x="5728" y="1919"/>
                    <a:pt x="5728" y="1878"/>
                  </a:cubicBezTo>
                  <a:lnTo>
                    <a:pt x="5727" y="167"/>
                  </a:lnTo>
                  <a:cubicBezTo>
                    <a:pt x="5657" y="110"/>
                    <a:pt x="5588" y="54"/>
                    <a:pt x="551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1700325" y="2028100"/>
              <a:ext cx="141925" cy="57875"/>
            </a:xfrm>
            <a:custGeom>
              <a:rect b="b" l="l" r="r" t="t"/>
              <a:pathLst>
                <a:path extrusionOk="0" h="2315" w="5677">
                  <a:moveTo>
                    <a:pt x="5466" y="0"/>
                  </a:moveTo>
                  <a:lnTo>
                    <a:pt x="5466" y="1105"/>
                  </a:lnTo>
                  <a:cubicBezTo>
                    <a:pt x="4989" y="893"/>
                    <a:pt x="4483" y="759"/>
                    <a:pt x="3960" y="710"/>
                  </a:cubicBezTo>
                  <a:cubicBezTo>
                    <a:pt x="3800" y="695"/>
                    <a:pt x="3644" y="688"/>
                    <a:pt x="3496" y="688"/>
                  </a:cubicBezTo>
                  <a:cubicBezTo>
                    <a:pt x="2269" y="688"/>
                    <a:pt x="1113" y="1137"/>
                    <a:pt x="213" y="1959"/>
                  </a:cubicBezTo>
                  <a:lnTo>
                    <a:pt x="213" y="1252"/>
                  </a:lnTo>
                  <a:cubicBezTo>
                    <a:pt x="142" y="1339"/>
                    <a:pt x="71" y="1428"/>
                    <a:pt x="2" y="1521"/>
                  </a:cubicBezTo>
                  <a:lnTo>
                    <a:pt x="2" y="2207"/>
                  </a:lnTo>
                  <a:cubicBezTo>
                    <a:pt x="1" y="2251"/>
                    <a:pt x="27" y="2289"/>
                    <a:pt x="66" y="2306"/>
                  </a:cubicBezTo>
                  <a:cubicBezTo>
                    <a:pt x="79" y="2311"/>
                    <a:pt x="93" y="2314"/>
                    <a:pt x="107" y="2314"/>
                  </a:cubicBezTo>
                  <a:cubicBezTo>
                    <a:pt x="134" y="2314"/>
                    <a:pt x="162" y="2303"/>
                    <a:pt x="181" y="2283"/>
                  </a:cubicBezTo>
                  <a:cubicBezTo>
                    <a:pt x="1063" y="1392"/>
                    <a:pt x="2240" y="901"/>
                    <a:pt x="3494" y="901"/>
                  </a:cubicBezTo>
                  <a:cubicBezTo>
                    <a:pt x="3636" y="901"/>
                    <a:pt x="3787" y="907"/>
                    <a:pt x="3940" y="921"/>
                  </a:cubicBezTo>
                  <a:cubicBezTo>
                    <a:pt x="4492" y="975"/>
                    <a:pt x="5026" y="1124"/>
                    <a:pt x="5525" y="1367"/>
                  </a:cubicBezTo>
                  <a:cubicBezTo>
                    <a:pt x="5540" y="1374"/>
                    <a:pt x="5556" y="1378"/>
                    <a:pt x="5571" y="1378"/>
                  </a:cubicBezTo>
                  <a:cubicBezTo>
                    <a:pt x="5591" y="1378"/>
                    <a:pt x="5610" y="1372"/>
                    <a:pt x="5627" y="1361"/>
                  </a:cubicBezTo>
                  <a:cubicBezTo>
                    <a:pt x="5658" y="1343"/>
                    <a:pt x="5677" y="1307"/>
                    <a:pt x="5677" y="1272"/>
                  </a:cubicBezTo>
                  <a:lnTo>
                    <a:pt x="5677" y="126"/>
                  </a:lnTo>
                  <a:cubicBezTo>
                    <a:pt x="5607" y="82"/>
                    <a:pt x="5537" y="40"/>
                    <a:pt x="546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1795125" y="2021775"/>
              <a:ext cx="33900" cy="21425"/>
            </a:xfrm>
            <a:custGeom>
              <a:rect b="b" l="l" r="r" t="t"/>
              <a:pathLst>
                <a:path extrusionOk="0" h="857" w="1356">
                  <a:moveTo>
                    <a:pt x="1144" y="1"/>
                  </a:moveTo>
                  <a:lnTo>
                    <a:pt x="1144" y="611"/>
                  </a:lnTo>
                  <a:cubicBezTo>
                    <a:pt x="843" y="527"/>
                    <a:pt x="532" y="469"/>
                    <a:pt x="217" y="440"/>
                  </a:cubicBezTo>
                  <a:lnTo>
                    <a:pt x="116" y="431"/>
                  </a:lnTo>
                  <a:cubicBezTo>
                    <a:pt x="114" y="431"/>
                    <a:pt x="111" y="430"/>
                    <a:pt x="108" y="430"/>
                  </a:cubicBezTo>
                  <a:cubicBezTo>
                    <a:pt x="54" y="430"/>
                    <a:pt x="8" y="473"/>
                    <a:pt x="3" y="528"/>
                  </a:cubicBezTo>
                  <a:cubicBezTo>
                    <a:pt x="0" y="586"/>
                    <a:pt x="44" y="637"/>
                    <a:pt x="101" y="641"/>
                  </a:cubicBezTo>
                  <a:lnTo>
                    <a:pt x="199" y="649"/>
                  </a:lnTo>
                  <a:cubicBezTo>
                    <a:pt x="545" y="682"/>
                    <a:pt x="890" y="751"/>
                    <a:pt x="1220" y="852"/>
                  </a:cubicBezTo>
                  <a:cubicBezTo>
                    <a:pt x="1230" y="855"/>
                    <a:pt x="1241" y="857"/>
                    <a:pt x="1251" y="857"/>
                  </a:cubicBezTo>
                  <a:cubicBezTo>
                    <a:pt x="1273" y="857"/>
                    <a:pt x="1295" y="850"/>
                    <a:pt x="1313" y="835"/>
                  </a:cubicBezTo>
                  <a:cubicBezTo>
                    <a:pt x="1341" y="815"/>
                    <a:pt x="1356" y="785"/>
                    <a:pt x="1356" y="751"/>
                  </a:cubicBezTo>
                  <a:lnTo>
                    <a:pt x="1356" y="90"/>
                  </a:lnTo>
                  <a:cubicBezTo>
                    <a:pt x="1286" y="58"/>
                    <a:pt x="1215" y="28"/>
                    <a:pt x="114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1713550" y="2032225"/>
              <a:ext cx="72400" cy="26100"/>
            </a:xfrm>
            <a:custGeom>
              <a:rect b="b" l="l" r="r" t="t"/>
              <a:pathLst>
                <a:path extrusionOk="0" h="1044" w="2896">
                  <a:moveTo>
                    <a:pt x="2784" y="1"/>
                  </a:moveTo>
                  <a:cubicBezTo>
                    <a:pt x="1872" y="31"/>
                    <a:pt x="987" y="290"/>
                    <a:pt x="212" y="751"/>
                  </a:cubicBezTo>
                  <a:lnTo>
                    <a:pt x="212" y="527"/>
                  </a:lnTo>
                  <a:cubicBezTo>
                    <a:pt x="141" y="593"/>
                    <a:pt x="71" y="663"/>
                    <a:pt x="1" y="734"/>
                  </a:cubicBezTo>
                  <a:lnTo>
                    <a:pt x="1" y="942"/>
                  </a:lnTo>
                  <a:cubicBezTo>
                    <a:pt x="0" y="978"/>
                    <a:pt x="20" y="1014"/>
                    <a:pt x="55" y="1032"/>
                  </a:cubicBezTo>
                  <a:cubicBezTo>
                    <a:pt x="69" y="1040"/>
                    <a:pt x="88" y="1044"/>
                    <a:pt x="105" y="1044"/>
                  </a:cubicBezTo>
                  <a:cubicBezTo>
                    <a:pt x="126" y="1044"/>
                    <a:pt x="145" y="1038"/>
                    <a:pt x="163" y="1027"/>
                  </a:cubicBezTo>
                  <a:cubicBezTo>
                    <a:pt x="945" y="525"/>
                    <a:pt x="1854" y="242"/>
                    <a:pt x="2792" y="210"/>
                  </a:cubicBezTo>
                  <a:cubicBezTo>
                    <a:pt x="2849" y="209"/>
                    <a:pt x="2896" y="160"/>
                    <a:pt x="2892" y="103"/>
                  </a:cubicBezTo>
                  <a:cubicBezTo>
                    <a:pt x="2891" y="45"/>
                    <a:pt x="2838" y="2"/>
                    <a:pt x="278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1729800" y="2017700"/>
              <a:ext cx="86075" cy="18625"/>
            </a:xfrm>
            <a:custGeom>
              <a:rect b="b" l="l" r="r" t="t"/>
              <a:pathLst>
                <a:path extrusionOk="0" h="745" w="3443">
                  <a:moveTo>
                    <a:pt x="3231" y="0"/>
                  </a:moveTo>
                  <a:lnTo>
                    <a:pt x="3231" y="122"/>
                  </a:lnTo>
                  <a:cubicBezTo>
                    <a:pt x="3114" y="105"/>
                    <a:pt x="2998" y="89"/>
                    <a:pt x="2881" y="78"/>
                  </a:cubicBezTo>
                  <a:cubicBezTo>
                    <a:pt x="2687" y="61"/>
                    <a:pt x="2496" y="53"/>
                    <a:pt x="2316" y="53"/>
                  </a:cubicBezTo>
                  <a:cubicBezTo>
                    <a:pt x="1833" y="53"/>
                    <a:pt x="1361" y="109"/>
                    <a:pt x="901" y="221"/>
                  </a:cubicBezTo>
                  <a:cubicBezTo>
                    <a:pt x="593" y="355"/>
                    <a:pt x="291" y="530"/>
                    <a:pt x="1" y="744"/>
                  </a:cubicBezTo>
                  <a:cubicBezTo>
                    <a:pt x="9" y="742"/>
                    <a:pt x="17" y="742"/>
                    <a:pt x="26" y="739"/>
                  </a:cubicBezTo>
                  <a:cubicBezTo>
                    <a:pt x="746" y="423"/>
                    <a:pt x="1517" y="263"/>
                    <a:pt x="2315" y="263"/>
                  </a:cubicBezTo>
                  <a:cubicBezTo>
                    <a:pt x="2489" y="263"/>
                    <a:pt x="2674" y="270"/>
                    <a:pt x="2861" y="289"/>
                  </a:cubicBezTo>
                  <a:cubicBezTo>
                    <a:pt x="3011" y="302"/>
                    <a:pt x="3165" y="324"/>
                    <a:pt x="3317" y="351"/>
                  </a:cubicBezTo>
                  <a:cubicBezTo>
                    <a:pt x="3324" y="352"/>
                    <a:pt x="3330" y="353"/>
                    <a:pt x="3337" y="353"/>
                  </a:cubicBezTo>
                  <a:cubicBezTo>
                    <a:pt x="3361" y="353"/>
                    <a:pt x="3384" y="345"/>
                    <a:pt x="3404" y="328"/>
                  </a:cubicBezTo>
                  <a:cubicBezTo>
                    <a:pt x="3427" y="307"/>
                    <a:pt x="3442" y="279"/>
                    <a:pt x="3442" y="247"/>
                  </a:cubicBezTo>
                  <a:lnTo>
                    <a:pt x="3442" y="56"/>
                  </a:lnTo>
                  <a:cubicBezTo>
                    <a:pt x="3372" y="37"/>
                    <a:pt x="3301" y="17"/>
                    <a:pt x="3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1785025" y="2164625"/>
              <a:ext cx="5325" cy="71200"/>
            </a:xfrm>
            <a:custGeom>
              <a:rect b="b" l="l" r="r" t="t"/>
              <a:pathLst>
                <a:path extrusionOk="0" h="2848" w="213">
                  <a:moveTo>
                    <a:pt x="106" y="0"/>
                  </a:moveTo>
                  <a:cubicBezTo>
                    <a:pt x="49" y="0"/>
                    <a:pt x="1" y="46"/>
                    <a:pt x="1" y="105"/>
                  </a:cubicBezTo>
                  <a:lnTo>
                    <a:pt x="1" y="2742"/>
                  </a:lnTo>
                  <a:cubicBezTo>
                    <a:pt x="1" y="2799"/>
                    <a:pt x="48" y="2847"/>
                    <a:pt x="106" y="2847"/>
                  </a:cubicBezTo>
                  <a:cubicBezTo>
                    <a:pt x="164" y="2847"/>
                    <a:pt x="212" y="2799"/>
                    <a:pt x="212" y="2742"/>
                  </a:cubicBezTo>
                  <a:lnTo>
                    <a:pt x="212" y="105"/>
                  </a:lnTo>
                  <a:cubicBezTo>
                    <a:pt x="212" y="47"/>
                    <a:pt x="165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1751400" y="2203350"/>
              <a:ext cx="109000" cy="46325"/>
            </a:xfrm>
            <a:custGeom>
              <a:rect b="b" l="l" r="r" t="t"/>
              <a:pathLst>
                <a:path extrusionOk="0" h="1853" w="4360">
                  <a:moveTo>
                    <a:pt x="2610" y="1"/>
                  </a:moveTo>
                  <a:cubicBezTo>
                    <a:pt x="2218" y="1"/>
                    <a:pt x="1898" y="321"/>
                    <a:pt x="1898" y="713"/>
                  </a:cubicBezTo>
                  <a:lnTo>
                    <a:pt x="1898" y="976"/>
                  </a:lnTo>
                  <a:cubicBezTo>
                    <a:pt x="1898" y="1343"/>
                    <a:pt x="1599" y="1641"/>
                    <a:pt x="1232" y="1641"/>
                  </a:cubicBezTo>
                  <a:lnTo>
                    <a:pt x="106" y="1641"/>
                  </a:lnTo>
                  <a:cubicBezTo>
                    <a:pt x="49" y="1641"/>
                    <a:pt x="1" y="1688"/>
                    <a:pt x="1" y="1747"/>
                  </a:cubicBezTo>
                  <a:cubicBezTo>
                    <a:pt x="1" y="1804"/>
                    <a:pt x="47" y="1852"/>
                    <a:pt x="106" y="1852"/>
                  </a:cubicBezTo>
                  <a:lnTo>
                    <a:pt x="1234" y="1852"/>
                  </a:lnTo>
                  <a:cubicBezTo>
                    <a:pt x="1717" y="1852"/>
                    <a:pt x="2109" y="1459"/>
                    <a:pt x="2109" y="976"/>
                  </a:cubicBezTo>
                  <a:lnTo>
                    <a:pt x="2109" y="713"/>
                  </a:lnTo>
                  <a:cubicBezTo>
                    <a:pt x="2109" y="437"/>
                    <a:pt x="2334" y="213"/>
                    <a:pt x="2610" y="213"/>
                  </a:cubicBezTo>
                  <a:lnTo>
                    <a:pt x="4253" y="213"/>
                  </a:lnTo>
                  <a:cubicBezTo>
                    <a:pt x="4311" y="213"/>
                    <a:pt x="4360" y="165"/>
                    <a:pt x="4360" y="107"/>
                  </a:cubicBezTo>
                  <a:cubicBezTo>
                    <a:pt x="4360" y="49"/>
                    <a:pt x="4312" y="1"/>
                    <a:pt x="425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1870150" y="2204150"/>
              <a:ext cx="43650" cy="25075"/>
            </a:xfrm>
            <a:custGeom>
              <a:rect b="b" l="l" r="r" t="t"/>
              <a:pathLst>
                <a:path extrusionOk="0" h="1003" w="1746">
                  <a:moveTo>
                    <a:pt x="111" y="1"/>
                  </a:moveTo>
                  <a:cubicBezTo>
                    <a:pt x="58" y="1"/>
                    <a:pt x="13" y="39"/>
                    <a:pt x="7" y="93"/>
                  </a:cubicBezTo>
                  <a:cubicBezTo>
                    <a:pt x="0" y="150"/>
                    <a:pt x="40" y="204"/>
                    <a:pt x="98" y="210"/>
                  </a:cubicBezTo>
                  <a:cubicBezTo>
                    <a:pt x="684" y="287"/>
                    <a:pt x="1235" y="563"/>
                    <a:pt x="1715" y="1002"/>
                  </a:cubicBezTo>
                  <a:cubicBezTo>
                    <a:pt x="1726" y="917"/>
                    <a:pt x="1735" y="832"/>
                    <a:pt x="1745" y="745"/>
                  </a:cubicBezTo>
                  <a:cubicBezTo>
                    <a:pt x="1261" y="335"/>
                    <a:pt x="710" y="77"/>
                    <a:pt x="125" y="2"/>
                  </a:cubicBezTo>
                  <a:cubicBezTo>
                    <a:pt x="120" y="1"/>
                    <a:pt x="115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1669075" y="2243700"/>
              <a:ext cx="73150" cy="7525"/>
            </a:xfrm>
            <a:custGeom>
              <a:rect b="b" l="l" r="r" t="t"/>
              <a:pathLst>
                <a:path extrusionOk="0" h="301" w="2926">
                  <a:moveTo>
                    <a:pt x="1306" y="0"/>
                  </a:moveTo>
                  <a:cubicBezTo>
                    <a:pt x="864" y="0"/>
                    <a:pt x="424" y="20"/>
                    <a:pt x="0" y="92"/>
                  </a:cubicBezTo>
                  <a:cubicBezTo>
                    <a:pt x="16" y="163"/>
                    <a:pt x="31" y="233"/>
                    <a:pt x="46" y="301"/>
                  </a:cubicBezTo>
                  <a:cubicBezTo>
                    <a:pt x="461" y="231"/>
                    <a:pt x="892" y="212"/>
                    <a:pt x="1326" y="212"/>
                  </a:cubicBezTo>
                  <a:cubicBezTo>
                    <a:pt x="1576" y="212"/>
                    <a:pt x="1827" y="218"/>
                    <a:pt x="2076" y="224"/>
                  </a:cubicBezTo>
                  <a:cubicBezTo>
                    <a:pt x="2328" y="232"/>
                    <a:pt x="2575" y="237"/>
                    <a:pt x="2819" y="237"/>
                  </a:cubicBezTo>
                  <a:cubicBezTo>
                    <a:pt x="2877" y="237"/>
                    <a:pt x="2925" y="190"/>
                    <a:pt x="2925" y="131"/>
                  </a:cubicBezTo>
                  <a:cubicBezTo>
                    <a:pt x="2925" y="74"/>
                    <a:pt x="2878" y="26"/>
                    <a:pt x="2819" y="26"/>
                  </a:cubicBezTo>
                  <a:cubicBezTo>
                    <a:pt x="2577" y="26"/>
                    <a:pt x="2330" y="19"/>
                    <a:pt x="2082" y="13"/>
                  </a:cubicBezTo>
                  <a:cubicBezTo>
                    <a:pt x="1824" y="7"/>
                    <a:pt x="1564" y="0"/>
                    <a:pt x="13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1672000" y="2216525"/>
              <a:ext cx="239950" cy="46950"/>
            </a:xfrm>
            <a:custGeom>
              <a:rect b="b" l="l" r="r" t="t"/>
              <a:pathLst>
                <a:path extrusionOk="0" h="1878" w="9598">
                  <a:moveTo>
                    <a:pt x="5787" y="0"/>
                  </a:moveTo>
                  <a:cubicBezTo>
                    <a:pt x="5685" y="0"/>
                    <a:pt x="5602" y="83"/>
                    <a:pt x="5602" y="185"/>
                  </a:cubicBezTo>
                  <a:lnTo>
                    <a:pt x="5602" y="448"/>
                  </a:lnTo>
                  <a:cubicBezTo>
                    <a:pt x="5602" y="1106"/>
                    <a:pt x="5068" y="1640"/>
                    <a:pt x="4410" y="1640"/>
                  </a:cubicBezTo>
                  <a:lnTo>
                    <a:pt x="414" y="1640"/>
                  </a:lnTo>
                  <a:cubicBezTo>
                    <a:pt x="273" y="1640"/>
                    <a:pt x="135" y="1654"/>
                    <a:pt x="1" y="1673"/>
                  </a:cubicBezTo>
                  <a:cubicBezTo>
                    <a:pt x="18" y="1742"/>
                    <a:pt x="37" y="1810"/>
                    <a:pt x="58" y="1877"/>
                  </a:cubicBezTo>
                  <a:cubicBezTo>
                    <a:pt x="176" y="1863"/>
                    <a:pt x="293" y="1852"/>
                    <a:pt x="415" y="1852"/>
                  </a:cubicBezTo>
                  <a:lnTo>
                    <a:pt x="4411" y="1852"/>
                  </a:lnTo>
                  <a:cubicBezTo>
                    <a:pt x="5185" y="1852"/>
                    <a:pt x="5815" y="1222"/>
                    <a:pt x="5815" y="448"/>
                  </a:cubicBezTo>
                  <a:lnTo>
                    <a:pt x="5815" y="211"/>
                  </a:lnTo>
                  <a:lnTo>
                    <a:pt x="7563" y="211"/>
                  </a:lnTo>
                  <a:cubicBezTo>
                    <a:pt x="8347" y="211"/>
                    <a:pt x="9053" y="543"/>
                    <a:pt x="9552" y="1074"/>
                  </a:cubicBezTo>
                  <a:cubicBezTo>
                    <a:pt x="9568" y="991"/>
                    <a:pt x="9583" y="905"/>
                    <a:pt x="9598" y="821"/>
                  </a:cubicBezTo>
                  <a:cubicBezTo>
                    <a:pt x="9067" y="313"/>
                    <a:pt x="8351" y="0"/>
                    <a:pt x="75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1676000" y="2229675"/>
              <a:ext cx="154400" cy="47075"/>
            </a:xfrm>
            <a:custGeom>
              <a:rect b="b" l="l" r="r" t="t"/>
              <a:pathLst>
                <a:path extrusionOk="0" h="1883" w="6176">
                  <a:moveTo>
                    <a:pt x="6067" y="1"/>
                  </a:moveTo>
                  <a:cubicBezTo>
                    <a:pt x="6017" y="1"/>
                    <a:pt x="5964" y="45"/>
                    <a:pt x="5962" y="100"/>
                  </a:cubicBezTo>
                  <a:cubicBezTo>
                    <a:pt x="5917" y="851"/>
                    <a:pt x="5357" y="1471"/>
                    <a:pt x="4631" y="1575"/>
                  </a:cubicBezTo>
                  <a:cubicBezTo>
                    <a:pt x="4052" y="1652"/>
                    <a:pt x="3465" y="1672"/>
                    <a:pt x="2883" y="1672"/>
                  </a:cubicBezTo>
                  <a:cubicBezTo>
                    <a:pt x="2565" y="1672"/>
                    <a:pt x="2249" y="1666"/>
                    <a:pt x="1937" y="1660"/>
                  </a:cubicBezTo>
                  <a:cubicBezTo>
                    <a:pt x="1635" y="1655"/>
                    <a:pt x="1328" y="1649"/>
                    <a:pt x="1019" y="1649"/>
                  </a:cubicBezTo>
                  <a:cubicBezTo>
                    <a:pt x="681" y="1649"/>
                    <a:pt x="341" y="1656"/>
                    <a:pt x="1" y="1676"/>
                  </a:cubicBezTo>
                  <a:cubicBezTo>
                    <a:pt x="24" y="1745"/>
                    <a:pt x="49" y="1815"/>
                    <a:pt x="74" y="1882"/>
                  </a:cubicBezTo>
                  <a:cubicBezTo>
                    <a:pt x="392" y="1866"/>
                    <a:pt x="713" y="1861"/>
                    <a:pt x="1032" y="1861"/>
                  </a:cubicBezTo>
                  <a:cubicBezTo>
                    <a:pt x="1334" y="1861"/>
                    <a:pt x="1635" y="1866"/>
                    <a:pt x="1932" y="1871"/>
                  </a:cubicBezTo>
                  <a:cubicBezTo>
                    <a:pt x="2248" y="1877"/>
                    <a:pt x="2568" y="1883"/>
                    <a:pt x="2890" y="1883"/>
                  </a:cubicBezTo>
                  <a:cubicBezTo>
                    <a:pt x="3477" y="1883"/>
                    <a:pt x="4071" y="1863"/>
                    <a:pt x="4661" y="1783"/>
                  </a:cubicBezTo>
                  <a:cubicBezTo>
                    <a:pt x="5485" y="1666"/>
                    <a:pt x="6121" y="963"/>
                    <a:pt x="6171" y="113"/>
                  </a:cubicBezTo>
                  <a:cubicBezTo>
                    <a:pt x="6176" y="55"/>
                    <a:pt x="6131" y="4"/>
                    <a:pt x="6073" y="1"/>
                  </a:cubicBezTo>
                  <a:cubicBezTo>
                    <a:pt x="6071" y="1"/>
                    <a:pt x="6069" y="1"/>
                    <a:pt x="606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1837375" y="2228725"/>
              <a:ext cx="71475" cy="30100"/>
            </a:xfrm>
            <a:custGeom>
              <a:rect b="b" l="l" r="r" t="t"/>
              <a:pathLst>
                <a:path extrusionOk="0" h="1204" w="2859">
                  <a:moveTo>
                    <a:pt x="601" y="1"/>
                  </a:moveTo>
                  <a:cubicBezTo>
                    <a:pt x="432" y="1"/>
                    <a:pt x="262" y="14"/>
                    <a:pt x="96" y="41"/>
                  </a:cubicBezTo>
                  <a:cubicBezTo>
                    <a:pt x="39" y="50"/>
                    <a:pt x="0" y="104"/>
                    <a:pt x="8" y="162"/>
                  </a:cubicBezTo>
                  <a:cubicBezTo>
                    <a:pt x="17" y="213"/>
                    <a:pt x="63" y="250"/>
                    <a:pt x="113" y="250"/>
                  </a:cubicBezTo>
                  <a:cubicBezTo>
                    <a:pt x="118" y="250"/>
                    <a:pt x="123" y="249"/>
                    <a:pt x="129" y="248"/>
                  </a:cubicBezTo>
                  <a:cubicBezTo>
                    <a:pt x="278" y="224"/>
                    <a:pt x="432" y="212"/>
                    <a:pt x="586" y="212"/>
                  </a:cubicBezTo>
                  <a:cubicBezTo>
                    <a:pt x="1249" y="212"/>
                    <a:pt x="1929" y="429"/>
                    <a:pt x="2412" y="811"/>
                  </a:cubicBezTo>
                  <a:cubicBezTo>
                    <a:pt x="2561" y="929"/>
                    <a:pt x="2688" y="1060"/>
                    <a:pt x="2793" y="1204"/>
                  </a:cubicBezTo>
                  <a:cubicBezTo>
                    <a:pt x="2816" y="1118"/>
                    <a:pt x="2838" y="1034"/>
                    <a:pt x="2859" y="947"/>
                  </a:cubicBezTo>
                  <a:cubicBezTo>
                    <a:pt x="2765" y="840"/>
                    <a:pt x="2661" y="739"/>
                    <a:pt x="2544" y="645"/>
                  </a:cubicBezTo>
                  <a:cubicBezTo>
                    <a:pt x="2020" y="231"/>
                    <a:pt x="1309" y="1"/>
                    <a:pt x="60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1680800" y="2283900"/>
              <a:ext cx="25950" cy="5525"/>
            </a:xfrm>
            <a:custGeom>
              <a:rect b="b" l="l" r="r" t="t"/>
              <a:pathLst>
                <a:path extrusionOk="0" h="221" w="1038">
                  <a:moveTo>
                    <a:pt x="925" y="0"/>
                  </a:moveTo>
                  <a:cubicBezTo>
                    <a:pt x="923" y="0"/>
                    <a:pt x="921" y="0"/>
                    <a:pt x="919" y="0"/>
                  </a:cubicBezTo>
                  <a:cubicBezTo>
                    <a:pt x="834" y="7"/>
                    <a:pt x="743" y="9"/>
                    <a:pt x="648" y="9"/>
                  </a:cubicBezTo>
                  <a:cubicBezTo>
                    <a:pt x="582" y="9"/>
                    <a:pt x="514" y="8"/>
                    <a:pt x="445" y="7"/>
                  </a:cubicBezTo>
                  <a:cubicBezTo>
                    <a:pt x="379" y="6"/>
                    <a:pt x="311" y="5"/>
                    <a:pt x="243" y="5"/>
                  </a:cubicBezTo>
                  <a:cubicBezTo>
                    <a:pt x="163" y="5"/>
                    <a:pt x="82" y="6"/>
                    <a:pt x="1" y="9"/>
                  </a:cubicBezTo>
                  <a:cubicBezTo>
                    <a:pt x="30" y="79"/>
                    <a:pt x="61" y="149"/>
                    <a:pt x="93" y="217"/>
                  </a:cubicBezTo>
                  <a:cubicBezTo>
                    <a:pt x="142" y="216"/>
                    <a:pt x="191" y="216"/>
                    <a:pt x="240" y="216"/>
                  </a:cubicBezTo>
                  <a:cubicBezTo>
                    <a:pt x="307" y="216"/>
                    <a:pt x="374" y="217"/>
                    <a:pt x="440" y="217"/>
                  </a:cubicBezTo>
                  <a:cubicBezTo>
                    <a:pt x="513" y="219"/>
                    <a:pt x="583" y="220"/>
                    <a:pt x="652" y="220"/>
                  </a:cubicBezTo>
                  <a:cubicBezTo>
                    <a:pt x="750" y="220"/>
                    <a:pt x="845" y="218"/>
                    <a:pt x="935" y="211"/>
                  </a:cubicBezTo>
                  <a:cubicBezTo>
                    <a:pt x="993" y="206"/>
                    <a:pt x="1037" y="155"/>
                    <a:pt x="1033" y="97"/>
                  </a:cubicBezTo>
                  <a:cubicBezTo>
                    <a:pt x="1028" y="42"/>
                    <a:pt x="980" y="0"/>
                    <a:pt x="92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1814925" y="2241875"/>
              <a:ext cx="89275" cy="35325"/>
            </a:xfrm>
            <a:custGeom>
              <a:rect b="b" l="l" r="r" t="t"/>
              <a:pathLst>
                <a:path extrusionOk="0" h="1413" w="3571">
                  <a:moveTo>
                    <a:pt x="1755" y="0"/>
                  </a:moveTo>
                  <a:cubicBezTo>
                    <a:pt x="1477" y="0"/>
                    <a:pt x="1204" y="50"/>
                    <a:pt x="960" y="141"/>
                  </a:cubicBezTo>
                  <a:cubicBezTo>
                    <a:pt x="687" y="209"/>
                    <a:pt x="564" y="454"/>
                    <a:pt x="444" y="690"/>
                  </a:cubicBezTo>
                  <a:cubicBezTo>
                    <a:pt x="346" y="884"/>
                    <a:pt x="245" y="1086"/>
                    <a:pt x="58" y="1223"/>
                  </a:cubicBezTo>
                  <a:cubicBezTo>
                    <a:pt x="11" y="1257"/>
                    <a:pt x="0" y="1323"/>
                    <a:pt x="36" y="1370"/>
                  </a:cubicBezTo>
                  <a:cubicBezTo>
                    <a:pt x="57" y="1397"/>
                    <a:pt x="89" y="1412"/>
                    <a:pt x="121" y="1412"/>
                  </a:cubicBezTo>
                  <a:cubicBezTo>
                    <a:pt x="142" y="1412"/>
                    <a:pt x="164" y="1406"/>
                    <a:pt x="182" y="1392"/>
                  </a:cubicBezTo>
                  <a:cubicBezTo>
                    <a:pt x="409" y="1224"/>
                    <a:pt x="528" y="990"/>
                    <a:pt x="632" y="784"/>
                  </a:cubicBezTo>
                  <a:cubicBezTo>
                    <a:pt x="744" y="564"/>
                    <a:pt x="833" y="389"/>
                    <a:pt x="1023" y="341"/>
                  </a:cubicBezTo>
                  <a:cubicBezTo>
                    <a:pt x="1249" y="256"/>
                    <a:pt x="1501" y="211"/>
                    <a:pt x="1756" y="211"/>
                  </a:cubicBezTo>
                  <a:cubicBezTo>
                    <a:pt x="2347" y="211"/>
                    <a:pt x="2958" y="456"/>
                    <a:pt x="3317" y="1029"/>
                  </a:cubicBezTo>
                  <a:cubicBezTo>
                    <a:pt x="3376" y="1147"/>
                    <a:pt x="3423" y="1277"/>
                    <a:pt x="3456" y="1407"/>
                  </a:cubicBezTo>
                  <a:cubicBezTo>
                    <a:pt x="3497" y="1301"/>
                    <a:pt x="3535" y="1191"/>
                    <a:pt x="3570" y="1081"/>
                  </a:cubicBezTo>
                  <a:cubicBezTo>
                    <a:pt x="3544" y="1018"/>
                    <a:pt x="3520" y="964"/>
                    <a:pt x="3500" y="926"/>
                  </a:cubicBezTo>
                  <a:cubicBezTo>
                    <a:pt x="3095" y="276"/>
                    <a:pt x="2410" y="0"/>
                    <a:pt x="175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1718075" y="2277900"/>
              <a:ext cx="93200" cy="11275"/>
            </a:xfrm>
            <a:custGeom>
              <a:rect b="b" l="l" r="r" t="t"/>
              <a:pathLst>
                <a:path extrusionOk="0" h="451" w="3728">
                  <a:moveTo>
                    <a:pt x="3606" y="1"/>
                  </a:moveTo>
                  <a:cubicBezTo>
                    <a:pt x="3590" y="1"/>
                    <a:pt x="3575" y="4"/>
                    <a:pt x="3560" y="11"/>
                  </a:cubicBezTo>
                  <a:cubicBezTo>
                    <a:pt x="3250" y="163"/>
                    <a:pt x="2918" y="240"/>
                    <a:pt x="2568" y="240"/>
                  </a:cubicBezTo>
                  <a:lnTo>
                    <a:pt x="105" y="240"/>
                  </a:lnTo>
                  <a:cubicBezTo>
                    <a:pt x="46" y="240"/>
                    <a:pt x="0" y="286"/>
                    <a:pt x="0" y="346"/>
                  </a:cubicBezTo>
                  <a:cubicBezTo>
                    <a:pt x="0" y="403"/>
                    <a:pt x="46" y="451"/>
                    <a:pt x="105" y="451"/>
                  </a:cubicBezTo>
                  <a:lnTo>
                    <a:pt x="2568" y="451"/>
                  </a:lnTo>
                  <a:cubicBezTo>
                    <a:pt x="2948" y="451"/>
                    <a:pt x="3315" y="367"/>
                    <a:pt x="3654" y="201"/>
                  </a:cubicBezTo>
                  <a:cubicBezTo>
                    <a:pt x="3705" y="176"/>
                    <a:pt x="3727" y="112"/>
                    <a:pt x="3702" y="60"/>
                  </a:cubicBezTo>
                  <a:cubicBezTo>
                    <a:pt x="3683" y="23"/>
                    <a:pt x="3645" y="1"/>
                    <a:pt x="360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1686825" y="2256050"/>
              <a:ext cx="208400" cy="46325"/>
            </a:xfrm>
            <a:custGeom>
              <a:rect b="b" l="l" r="r" t="t"/>
              <a:pathLst>
                <a:path extrusionOk="0" h="1853" w="8336">
                  <a:moveTo>
                    <a:pt x="6418" y="1"/>
                  </a:moveTo>
                  <a:cubicBezTo>
                    <a:pt x="6378" y="1"/>
                    <a:pt x="6340" y="24"/>
                    <a:pt x="6323" y="60"/>
                  </a:cubicBezTo>
                  <a:cubicBezTo>
                    <a:pt x="5862" y="1035"/>
                    <a:pt x="4903" y="1642"/>
                    <a:pt x="3815" y="1642"/>
                  </a:cubicBezTo>
                  <a:lnTo>
                    <a:pt x="1" y="1642"/>
                  </a:lnTo>
                  <a:cubicBezTo>
                    <a:pt x="38" y="1713"/>
                    <a:pt x="77" y="1783"/>
                    <a:pt x="115" y="1852"/>
                  </a:cubicBezTo>
                  <a:lnTo>
                    <a:pt x="3815" y="1852"/>
                  </a:lnTo>
                  <a:cubicBezTo>
                    <a:pt x="4961" y="1852"/>
                    <a:pt x="5977" y="1226"/>
                    <a:pt x="6483" y="212"/>
                  </a:cubicBezTo>
                  <a:lnTo>
                    <a:pt x="6966" y="212"/>
                  </a:lnTo>
                  <a:cubicBezTo>
                    <a:pt x="7603" y="212"/>
                    <a:pt x="8122" y="730"/>
                    <a:pt x="8123" y="1368"/>
                  </a:cubicBezTo>
                  <a:lnTo>
                    <a:pt x="8123" y="1827"/>
                  </a:lnTo>
                  <a:cubicBezTo>
                    <a:pt x="8196" y="1694"/>
                    <a:pt x="8266" y="1560"/>
                    <a:pt x="8333" y="1418"/>
                  </a:cubicBezTo>
                  <a:lnTo>
                    <a:pt x="8333" y="1368"/>
                  </a:lnTo>
                  <a:cubicBezTo>
                    <a:pt x="8336" y="613"/>
                    <a:pt x="7720" y="1"/>
                    <a:pt x="69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1694500" y="2269250"/>
              <a:ext cx="187600" cy="52525"/>
            </a:xfrm>
            <a:custGeom>
              <a:rect b="b" l="l" r="r" t="t"/>
              <a:pathLst>
                <a:path extrusionOk="0" h="2101" w="7504">
                  <a:moveTo>
                    <a:pt x="6428" y="1"/>
                  </a:moveTo>
                  <a:cubicBezTo>
                    <a:pt x="6391" y="1"/>
                    <a:pt x="6357" y="19"/>
                    <a:pt x="6337" y="51"/>
                  </a:cubicBezTo>
                  <a:cubicBezTo>
                    <a:pt x="5743" y="1047"/>
                    <a:pt x="4684" y="1641"/>
                    <a:pt x="3511" y="1641"/>
                  </a:cubicBezTo>
                  <a:lnTo>
                    <a:pt x="1" y="1641"/>
                  </a:lnTo>
                  <a:cubicBezTo>
                    <a:pt x="46" y="1713"/>
                    <a:pt x="94" y="1784"/>
                    <a:pt x="140" y="1852"/>
                  </a:cubicBezTo>
                  <a:lnTo>
                    <a:pt x="3511" y="1852"/>
                  </a:lnTo>
                  <a:cubicBezTo>
                    <a:pt x="4740" y="1852"/>
                    <a:pt x="5848" y="1240"/>
                    <a:pt x="6489" y="211"/>
                  </a:cubicBezTo>
                  <a:lnTo>
                    <a:pt x="6663" y="211"/>
                  </a:lnTo>
                  <a:cubicBezTo>
                    <a:pt x="7010" y="211"/>
                    <a:pt x="7292" y="494"/>
                    <a:pt x="7292" y="841"/>
                  </a:cubicBezTo>
                  <a:lnTo>
                    <a:pt x="7292" y="2101"/>
                  </a:lnTo>
                  <a:cubicBezTo>
                    <a:pt x="7365" y="2008"/>
                    <a:pt x="7434" y="1910"/>
                    <a:pt x="7503" y="1810"/>
                  </a:cubicBezTo>
                  <a:lnTo>
                    <a:pt x="7503" y="840"/>
                  </a:lnTo>
                  <a:cubicBezTo>
                    <a:pt x="7502" y="376"/>
                    <a:pt x="7125" y="1"/>
                    <a:pt x="666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1704550" y="2323425"/>
              <a:ext cx="75500" cy="6200"/>
            </a:xfrm>
            <a:custGeom>
              <a:rect b="b" l="l" r="r" t="t"/>
              <a:pathLst>
                <a:path extrusionOk="0" h="248" w="3020">
                  <a:moveTo>
                    <a:pt x="2910" y="1"/>
                  </a:moveTo>
                  <a:cubicBezTo>
                    <a:pt x="1925" y="29"/>
                    <a:pt x="954" y="37"/>
                    <a:pt x="0" y="38"/>
                  </a:cubicBezTo>
                  <a:cubicBezTo>
                    <a:pt x="59" y="111"/>
                    <a:pt x="119" y="181"/>
                    <a:pt x="177" y="248"/>
                  </a:cubicBezTo>
                  <a:cubicBezTo>
                    <a:pt x="1074" y="245"/>
                    <a:pt x="1989" y="238"/>
                    <a:pt x="2916" y="210"/>
                  </a:cubicBezTo>
                  <a:cubicBezTo>
                    <a:pt x="2973" y="210"/>
                    <a:pt x="3020" y="161"/>
                    <a:pt x="3018" y="104"/>
                  </a:cubicBezTo>
                  <a:cubicBezTo>
                    <a:pt x="3017" y="46"/>
                    <a:pt x="2968" y="2"/>
                    <a:pt x="291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1863475" y="2300800"/>
              <a:ext cx="5425" cy="36050"/>
            </a:xfrm>
            <a:custGeom>
              <a:rect b="b" l="l" r="r" t="t"/>
              <a:pathLst>
                <a:path extrusionOk="0" h="1442" w="217">
                  <a:moveTo>
                    <a:pt x="110" y="1"/>
                  </a:moveTo>
                  <a:cubicBezTo>
                    <a:pt x="51" y="1"/>
                    <a:pt x="5" y="48"/>
                    <a:pt x="5" y="106"/>
                  </a:cubicBezTo>
                  <a:cubicBezTo>
                    <a:pt x="4" y="554"/>
                    <a:pt x="3" y="998"/>
                    <a:pt x="1" y="1441"/>
                  </a:cubicBezTo>
                  <a:cubicBezTo>
                    <a:pt x="72" y="1371"/>
                    <a:pt x="143" y="1296"/>
                    <a:pt x="212" y="1222"/>
                  </a:cubicBezTo>
                  <a:cubicBezTo>
                    <a:pt x="213" y="851"/>
                    <a:pt x="214" y="479"/>
                    <a:pt x="217" y="106"/>
                  </a:cubicBezTo>
                  <a:cubicBezTo>
                    <a:pt x="216" y="49"/>
                    <a:pt x="169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1790050" y="2282550"/>
              <a:ext cx="75175" cy="45650"/>
            </a:xfrm>
            <a:custGeom>
              <a:rect b="b" l="l" r="r" t="t"/>
              <a:pathLst>
                <a:path extrusionOk="0" h="1826" w="3007">
                  <a:moveTo>
                    <a:pt x="2887" y="1"/>
                  </a:moveTo>
                  <a:cubicBezTo>
                    <a:pt x="2854" y="1"/>
                    <a:pt x="2822" y="16"/>
                    <a:pt x="2803" y="45"/>
                  </a:cubicBezTo>
                  <a:cubicBezTo>
                    <a:pt x="2173" y="930"/>
                    <a:pt x="1188" y="1503"/>
                    <a:pt x="100" y="1615"/>
                  </a:cubicBezTo>
                  <a:cubicBezTo>
                    <a:pt x="42" y="1621"/>
                    <a:pt x="0" y="1673"/>
                    <a:pt x="6" y="1730"/>
                  </a:cubicBezTo>
                  <a:cubicBezTo>
                    <a:pt x="11" y="1785"/>
                    <a:pt x="56" y="1826"/>
                    <a:pt x="109" y="1826"/>
                  </a:cubicBezTo>
                  <a:lnTo>
                    <a:pt x="121" y="1826"/>
                  </a:lnTo>
                  <a:cubicBezTo>
                    <a:pt x="1269" y="1706"/>
                    <a:pt x="2309" y="1103"/>
                    <a:pt x="2974" y="167"/>
                  </a:cubicBezTo>
                  <a:cubicBezTo>
                    <a:pt x="3007" y="120"/>
                    <a:pt x="2997" y="54"/>
                    <a:pt x="2949" y="21"/>
                  </a:cubicBezTo>
                  <a:cubicBezTo>
                    <a:pt x="2930" y="7"/>
                    <a:pt x="2909" y="1"/>
                    <a:pt x="288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1715625" y="2311625"/>
              <a:ext cx="140050" cy="36550"/>
            </a:xfrm>
            <a:custGeom>
              <a:rect b="b" l="l" r="r" t="t"/>
              <a:pathLst>
                <a:path extrusionOk="0" h="1462" w="5602">
                  <a:moveTo>
                    <a:pt x="5497" y="1"/>
                  </a:moveTo>
                  <a:cubicBezTo>
                    <a:pt x="5473" y="1"/>
                    <a:pt x="5449" y="9"/>
                    <a:pt x="5430" y="24"/>
                  </a:cubicBezTo>
                  <a:cubicBezTo>
                    <a:pt x="4655" y="664"/>
                    <a:pt x="3698" y="1000"/>
                    <a:pt x="2665" y="1000"/>
                  </a:cubicBezTo>
                  <a:lnTo>
                    <a:pt x="1" y="1000"/>
                  </a:lnTo>
                  <a:cubicBezTo>
                    <a:pt x="74" y="1074"/>
                    <a:pt x="150" y="1145"/>
                    <a:pt x="226" y="1212"/>
                  </a:cubicBezTo>
                  <a:lnTo>
                    <a:pt x="2665" y="1212"/>
                  </a:lnTo>
                  <a:cubicBezTo>
                    <a:pt x="3674" y="1212"/>
                    <a:pt x="4612" y="905"/>
                    <a:pt x="5391" y="324"/>
                  </a:cubicBezTo>
                  <a:lnTo>
                    <a:pt x="5391" y="1461"/>
                  </a:lnTo>
                  <a:cubicBezTo>
                    <a:pt x="5463" y="1408"/>
                    <a:pt x="5533" y="1351"/>
                    <a:pt x="5602" y="1292"/>
                  </a:cubicBezTo>
                  <a:lnTo>
                    <a:pt x="5602" y="105"/>
                  </a:lnTo>
                  <a:cubicBezTo>
                    <a:pt x="5602" y="65"/>
                    <a:pt x="5579" y="28"/>
                    <a:pt x="5542" y="11"/>
                  </a:cubicBezTo>
                  <a:cubicBezTo>
                    <a:pt x="5527" y="4"/>
                    <a:pt x="5512" y="1"/>
                    <a:pt x="54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1732375" y="2347300"/>
              <a:ext cx="78025" cy="9025"/>
            </a:xfrm>
            <a:custGeom>
              <a:rect b="b" l="l" r="r" t="t"/>
              <a:pathLst>
                <a:path extrusionOk="0" h="361" w="3121">
                  <a:moveTo>
                    <a:pt x="3008" y="1"/>
                  </a:moveTo>
                  <a:cubicBezTo>
                    <a:pt x="3005" y="1"/>
                    <a:pt x="3002" y="1"/>
                    <a:pt x="2998" y="1"/>
                  </a:cubicBezTo>
                  <a:cubicBezTo>
                    <a:pt x="2188" y="82"/>
                    <a:pt x="1422" y="150"/>
                    <a:pt x="654" y="150"/>
                  </a:cubicBezTo>
                  <a:cubicBezTo>
                    <a:pt x="437" y="150"/>
                    <a:pt x="219" y="145"/>
                    <a:pt x="1" y="133"/>
                  </a:cubicBezTo>
                  <a:lnTo>
                    <a:pt x="1" y="133"/>
                  </a:lnTo>
                  <a:cubicBezTo>
                    <a:pt x="116" y="214"/>
                    <a:pt x="232" y="289"/>
                    <a:pt x="351" y="357"/>
                  </a:cubicBezTo>
                  <a:cubicBezTo>
                    <a:pt x="453" y="359"/>
                    <a:pt x="556" y="360"/>
                    <a:pt x="658" y="360"/>
                  </a:cubicBezTo>
                  <a:cubicBezTo>
                    <a:pt x="1431" y="360"/>
                    <a:pt x="2204" y="294"/>
                    <a:pt x="3020" y="212"/>
                  </a:cubicBezTo>
                  <a:cubicBezTo>
                    <a:pt x="3077" y="206"/>
                    <a:pt x="3120" y="155"/>
                    <a:pt x="3113" y="97"/>
                  </a:cubicBezTo>
                  <a:cubicBezTo>
                    <a:pt x="3108" y="42"/>
                    <a:pt x="3060" y="1"/>
                    <a:pt x="300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1815000" y="2336050"/>
              <a:ext cx="27525" cy="20700"/>
            </a:xfrm>
            <a:custGeom>
              <a:rect b="b" l="l" r="r" t="t"/>
              <a:pathLst>
                <a:path extrusionOk="0" h="828" w="1101">
                  <a:moveTo>
                    <a:pt x="996" y="0"/>
                  </a:moveTo>
                  <a:cubicBezTo>
                    <a:pt x="979" y="0"/>
                    <a:pt x="962" y="4"/>
                    <a:pt x="947" y="12"/>
                  </a:cubicBezTo>
                  <a:cubicBezTo>
                    <a:pt x="674" y="154"/>
                    <a:pt x="385" y="269"/>
                    <a:pt x="88" y="356"/>
                  </a:cubicBezTo>
                  <a:cubicBezTo>
                    <a:pt x="31" y="372"/>
                    <a:pt x="0" y="431"/>
                    <a:pt x="17" y="486"/>
                  </a:cubicBezTo>
                  <a:cubicBezTo>
                    <a:pt x="30" y="532"/>
                    <a:pt x="71" y="562"/>
                    <a:pt x="116" y="562"/>
                  </a:cubicBezTo>
                  <a:cubicBezTo>
                    <a:pt x="126" y="562"/>
                    <a:pt x="136" y="561"/>
                    <a:pt x="146" y="558"/>
                  </a:cubicBezTo>
                  <a:cubicBezTo>
                    <a:pt x="402" y="483"/>
                    <a:pt x="651" y="389"/>
                    <a:pt x="890" y="275"/>
                  </a:cubicBezTo>
                  <a:lnTo>
                    <a:pt x="890" y="827"/>
                  </a:lnTo>
                  <a:cubicBezTo>
                    <a:pt x="961" y="788"/>
                    <a:pt x="1030" y="745"/>
                    <a:pt x="1100" y="701"/>
                  </a:cubicBezTo>
                  <a:lnTo>
                    <a:pt x="1100" y="105"/>
                  </a:lnTo>
                  <a:cubicBezTo>
                    <a:pt x="1100" y="70"/>
                    <a:pt x="1082" y="34"/>
                    <a:pt x="1050" y="16"/>
                  </a:cubicBezTo>
                  <a:cubicBezTo>
                    <a:pt x="1033" y="5"/>
                    <a:pt x="1015" y="0"/>
                    <a:pt x="99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1754975" y="2355900"/>
              <a:ext cx="74475" cy="12375"/>
            </a:xfrm>
            <a:custGeom>
              <a:rect b="b" l="l" r="r" t="t"/>
              <a:pathLst>
                <a:path extrusionOk="0" h="495" w="2979">
                  <a:moveTo>
                    <a:pt x="2869" y="0"/>
                  </a:moveTo>
                  <a:cubicBezTo>
                    <a:pt x="2858" y="0"/>
                    <a:pt x="2847" y="2"/>
                    <a:pt x="2837" y="5"/>
                  </a:cubicBezTo>
                  <a:cubicBezTo>
                    <a:pt x="2285" y="189"/>
                    <a:pt x="1697" y="282"/>
                    <a:pt x="1092" y="282"/>
                  </a:cubicBezTo>
                  <a:lnTo>
                    <a:pt x="0" y="282"/>
                  </a:lnTo>
                  <a:cubicBezTo>
                    <a:pt x="234" y="378"/>
                    <a:pt x="472" y="449"/>
                    <a:pt x="709" y="494"/>
                  </a:cubicBezTo>
                  <a:lnTo>
                    <a:pt x="1093" y="494"/>
                  </a:lnTo>
                  <a:cubicBezTo>
                    <a:pt x="1672" y="494"/>
                    <a:pt x="2235" y="412"/>
                    <a:pt x="2767" y="249"/>
                  </a:cubicBezTo>
                  <a:lnTo>
                    <a:pt x="2767" y="288"/>
                  </a:lnTo>
                  <a:cubicBezTo>
                    <a:pt x="2837" y="259"/>
                    <a:pt x="2908" y="231"/>
                    <a:pt x="2978" y="198"/>
                  </a:cubicBezTo>
                  <a:lnTo>
                    <a:pt x="2978" y="105"/>
                  </a:lnTo>
                  <a:cubicBezTo>
                    <a:pt x="2975" y="72"/>
                    <a:pt x="2959" y="40"/>
                    <a:pt x="2931" y="19"/>
                  </a:cubicBezTo>
                  <a:cubicBezTo>
                    <a:pt x="2913" y="7"/>
                    <a:pt x="2891" y="0"/>
                    <a:pt x="286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1893375" y="2185775"/>
              <a:ext cx="21775" cy="26450"/>
            </a:xfrm>
            <a:custGeom>
              <a:rect b="b" l="l" r="r" t="t"/>
              <a:pathLst>
                <a:path extrusionOk="0" h="1058" w="871">
                  <a:moveTo>
                    <a:pt x="869" y="1"/>
                  </a:moveTo>
                  <a:cubicBezTo>
                    <a:pt x="619" y="177"/>
                    <a:pt x="350" y="326"/>
                    <a:pt x="68" y="437"/>
                  </a:cubicBezTo>
                  <a:cubicBezTo>
                    <a:pt x="28" y="454"/>
                    <a:pt x="0" y="492"/>
                    <a:pt x="0" y="534"/>
                  </a:cubicBezTo>
                  <a:cubicBezTo>
                    <a:pt x="0" y="578"/>
                    <a:pt x="26" y="616"/>
                    <a:pt x="68" y="633"/>
                  </a:cubicBezTo>
                  <a:cubicBezTo>
                    <a:pt x="348" y="744"/>
                    <a:pt x="608" y="887"/>
                    <a:pt x="850" y="1057"/>
                  </a:cubicBezTo>
                  <a:cubicBezTo>
                    <a:pt x="856" y="975"/>
                    <a:pt x="860" y="894"/>
                    <a:pt x="864" y="810"/>
                  </a:cubicBezTo>
                  <a:cubicBezTo>
                    <a:pt x="708" y="707"/>
                    <a:pt x="544" y="615"/>
                    <a:pt x="373" y="536"/>
                  </a:cubicBezTo>
                  <a:cubicBezTo>
                    <a:pt x="544" y="455"/>
                    <a:pt x="711" y="361"/>
                    <a:pt x="870" y="256"/>
                  </a:cubicBezTo>
                  <a:cubicBezTo>
                    <a:pt x="871" y="209"/>
                    <a:pt x="871" y="163"/>
                    <a:pt x="871" y="115"/>
                  </a:cubicBezTo>
                  <a:cubicBezTo>
                    <a:pt x="871" y="77"/>
                    <a:pt x="870" y="39"/>
                    <a:pt x="8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2" name="Google Shape;792;p16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16"/>
          <p:cNvSpPr txBox="1"/>
          <p:nvPr>
            <p:ph type="title"/>
          </p:nvPr>
        </p:nvSpPr>
        <p:spPr>
          <a:xfrm>
            <a:off x="720000" y="1637550"/>
            <a:ext cx="35979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4" name="Google Shape;794;p16"/>
          <p:cNvSpPr txBox="1"/>
          <p:nvPr>
            <p:ph idx="1" type="subTitle"/>
          </p:nvPr>
        </p:nvSpPr>
        <p:spPr>
          <a:xfrm>
            <a:off x="720000" y="2700750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17"/>
          <p:cNvGrpSpPr/>
          <p:nvPr/>
        </p:nvGrpSpPr>
        <p:grpSpPr>
          <a:xfrm flipH="1" rot="1305349">
            <a:off x="-81355" y="2181184"/>
            <a:ext cx="2419139" cy="3379180"/>
            <a:chOff x="1664175" y="2017700"/>
            <a:chExt cx="250975" cy="350575"/>
          </a:xfrm>
        </p:grpSpPr>
        <p:sp>
          <p:nvSpPr>
            <p:cNvPr id="797" name="Google Shape;797;p17"/>
            <p:cNvSpPr/>
            <p:nvPr/>
          </p:nvSpPr>
          <p:spPr>
            <a:xfrm>
              <a:off x="1666275" y="2150800"/>
              <a:ext cx="248650" cy="85075"/>
            </a:xfrm>
            <a:custGeom>
              <a:rect b="b" l="l" r="r" t="t"/>
              <a:pathLst>
                <a:path extrusionOk="0" h="3403" w="9946">
                  <a:moveTo>
                    <a:pt x="4855" y="0"/>
                  </a:moveTo>
                  <a:cubicBezTo>
                    <a:pt x="4493" y="0"/>
                    <a:pt x="4197" y="297"/>
                    <a:pt x="4197" y="659"/>
                  </a:cubicBezTo>
                  <a:lnTo>
                    <a:pt x="4197" y="2603"/>
                  </a:lnTo>
                  <a:cubicBezTo>
                    <a:pt x="4197" y="2927"/>
                    <a:pt x="3933" y="3190"/>
                    <a:pt x="3610" y="3190"/>
                  </a:cubicBezTo>
                  <a:lnTo>
                    <a:pt x="575" y="3190"/>
                  </a:lnTo>
                  <a:cubicBezTo>
                    <a:pt x="379" y="3190"/>
                    <a:pt x="187" y="3170"/>
                    <a:pt x="0" y="3137"/>
                  </a:cubicBezTo>
                  <a:lnTo>
                    <a:pt x="0" y="3137"/>
                  </a:lnTo>
                  <a:cubicBezTo>
                    <a:pt x="10" y="3210"/>
                    <a:pt x="19" y="3282"/>
                    <a:pt x="30" y="3354"/>
                  </a:cubicBezTo>
                  <a:cubicBezTo>
                    <a:pt x="209" y="3384"/>
                    <a:pt x="390" y="3403"/>
                    <a:pt x="575" y="3403"/>
                  </a:cubicBezTo>
                  <a:lnTo>
                    <a:pt x="3611" y="3403"/>
                  </a:lnTo>
                  <a:lnTo>
                    <a:pt x="3611" y="3400"/>
                  </a:lnTo>
                  <a:cubicBezTo>
                    <a:pt x="4052" y="3400"/>
                    <a:pt x="4408" y="3043"/>
                    <a:pt x="4408" y="2604"/>
                  </a:cubicBezTo>
                  <a:lnTo>
                    <a:pt x="4408" y="659"/>
                  </a:lnTo>
                  <a:cubicBezTo>
                    <a:pt x="4408" y="413"/>
                    <a:pt x="4612" y="212"/>
                    <a:pt x="4854" y="212"/>
                  </a:cubicBezTo>
                  <a:cubicBezTo>
                    <a:pt x="4869" y="212"/>
                    <a:pt x="4884" y="213"/>
                    <a:pt x="4900" y="214"/>
                  </a:cubicBezTo>
                  <a:cubicBezTo>
                    <a:pt x="5127" y="236"/>
                    <a:pt x="5304" y="441"/>
                    <a:pt x="5304" y="685"/>
                  </a:cubicBezTo>
                  <a:lnTo>
                    <a:pt x="5304" y="1108"/>
                  </a:lnTo>
                  <a:cubicBezTo>
                    <a:pt x="5304" y="1486"/>
                    <a:pt x="5612" y="1794"/>
                    <a:pt x="5990" y="1794"/>
                  </a:cubicBezTo>
                  <a:lnTo>
                    <a:pt x="7828" y="1794"/>
                  </a:lnTo>
                  <a:cubicBezTo>
                    <a:pt x="8606" y="1794"/>
                    <a:pt x="9344" y="1535"/>
                    <a:pt x="9945" y="1060"/>
                  </a:cubicBezTo>
                  <a:cubicBezTo>
                    <a:pt x="9941" y="972"/>
                    <a:pt x="9936" y="884"/>
                    <a:pt x="9931" y="798"/>
                  </a:cubicBezTo>
                  <a:cubicBezTo>
                    <a:pt x="9346" y="1303"/>
                    <a:pt x="8610" y="1582"/>
                    <a:pt x="7828" y="1582"/>
                  </a:cubicBezTo>
                  <a:lnTo>
                    <a:pt x="5990" y="1582"/>
                  </a:lnTo>
                  <a:cubicBezTo>
                    <a:pt x="5728" y="1582"/>
                    <a:pt x="5516" y="1369"/>
                    <a:pt x="5516" y="1108"/>
                  </a:cubicBezTo>
                  <a:lnTo>
                    <a:pt x="5516" y="684"/>
                  </a:lnTo>
                  <a:cubicBezTo>
                    <a:pt x="5516" y="335"/>
                    <a:pt x="5254" y="35"/>
                    <a:pt x="4921" y="4"/>
                  </a:cubicBezTo>
                  <a:cubicBezTo>
                    <a:pt x="4899" y="1"/>
                    <a:pt x="4877" y="0"/>
                    <a:pt x="485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1823025" y="2173950"/>
              <a:ext cx="62925" cy="8525"/>
            </a:xfrm>
            <a:custGeom>
              <a:rect b="b" l="l" r="r" t="t"/>
              <a:pathLst>
                <a:path extrusionOk="0" h="341" w="2517">
                  <a:moveTo>
                    <a:pt x="2400" y="0"/>
                  </a:moveTo>
                  <a:cubicBezTo>
                    <a:pt x="2389" y="0"/>
                    <a:pt x="2378" y="2"/>
                    <a:pt x="2368" y="6"/>
                  </a:cubicBezTo>
                  <a:cubicBezTo>
                    <a:pt x="2107" y="88"/>
                    <a:pt x="1836" y="128"/>
                    <a:pt x="1558" y="128"/>
                  </a:cubicBezTo>
                  <a:lnTo>
                    <a:pt x="106" y="128"/>
                  </a:lnTo>
                  <a:cubicBezTo>
                    <a:pt x="49" y="128"/>
                    <a:pt x="1" y="176"/>
                    <a:pt x="1" y="234"/>
                  </a:cubicBezTo>
                  <a:cubicBezTo>
                    <a:pt x="1" y="292"/>
                    <a:pt x="48" y="340"/>
                    <a:pt x="106" y="340"/>
                  </a:cubicBezTo>
                  <a:lnTo>
                    <a:pt x="1558" y="340"/>
                  </a:lnTo>
                  <a:cubicBezTo>
                    <a:pt x="1858" y="340"/>
                    <a:pt x="2151" y="294"/>
                    <a:pt x="2430" y="206"/>
                  </a:cubicBezTo>
                  <a:cubicBezTo>
                    <a:pt x="2486" y="189"/>
                    <a:pt x="2517" y="129"/>
                    <a:pt x="2499" y="75"/>
                  </a:cubicBezTo>
                  <a:cubicBezTo>
                    <a:pt x="2486" y="30"/>
                    <a:pt x="2444" y="0"/>
                    <a:pt x="24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1891550" y="2153850"/>
              <a:ext cx="22100" cy="20550"/>
            </a:xfrm>
            <a:custGeom>
              <a:rect b="b" l="l" r="r" t="t"/>
              <a:pathLst>
                <a:path extrusionOk="0" h="822" w="884">
                  <a:moveTo>
                    <a:pt x="850" y="0"/>
                  </a:moveTo>
                  <a:cubicBezTo>
                    <a:pt x="808" y="48"/>
                    <a:pt x="767" y="95"/>
                    <a:pt x="722" y="142"/>
                  </a:cubicBezTo>
                  <a:cubicBezTo>
                    <a:pt x="528" y="336"/>
                    <a:pt x="309" y="498"/>
                    <a:pt x="72" y="623"/>
                  </a:cubicBezTo>
                  <a:cubicBezTo>
                    <a:pt x="19" y="650"/>
                    <a:pt x="1" y="713"/>
                    <a:pt x="28" y="766"/>
                  </a:cubicBezTo>
                  <a:cubicBezTo>
                    <a:pt x="47" y="801"/>
                    <a:pt x="84" y="822"/>
                    <a:pt x="121" y="822"/>
                  </a:cubicBezTo>
                  <a:cubicBezTo>
                    <a:pt x="138" y="822"/>
                    <a:pt x="155" y="818"/>
                    <a:pt x="171" y="810"/>
                  </a:cubicBezTo>
                  <a:cubicBezTo>
                    <a:pt x="427" y="674"/>
                    <a:pt x="663" y="499"/>
                    <a:pt x="870" y="291"/>
                  </a:cubicBezTo>
                  <a:cubicBezTo>
                    <a:pt x="874" y="286"/>
                    <a:pt x="878" y="281"/>
                    <a:pt x="884" y="275"/>
                  </a:cubicBezTo>
                  <a:cubicBezTo>
                    <a:pt x="874" y="182"/>
                    <a:pt x="862" y="90"/>
                    <a:pt x="85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1664875" y="2215375"/>
              <a:ext cx="26800" cy="7250"/>
            </a:xfrm>
            <a:custGeom>
              <a:rect b="b" l="l" r="r" t="t"/>
              <a:pathLst>
                <a:path extrusionOk="0" h="290" w="1072">
                  <a:moveTo>
                    <a:pt x="0" y="0"/>
                  </a:moveTo>
                  <a:cubicBezTo>
                    <a:pt x="6" y="76"/>
                    <a:pt x="12" y="149"/>
                    <a:pt x="19" y="222"/>
                  </a:cubicBezTo>
                  <a:cubicBezTo>
                    <a:pt x="216" y="265"/>
                    <a:pt x="419" y="288"/>
                    <a:pt x="629" y="288"/>
                  </a:cubicBezTo>
                  <a:lnTo>
                    <a:pt x="967" y="288"/>
                  </a:lnTo>
                  <a:lnTo>
                    <a:pt x="967" y="290"/>
                  </a:lnTo>
                  <a:cubicBezTo>
                    <a:pt x="1024" y="290"/>
                    <a:pt x="1072" y="243"/>
                    <a:pt x="1072" y="183"/>
                  </a:cubicBezTo>
                  <a:cubicBezTo>
                    <a:pt x="1072" y="126"/>
                    <a:pt x="1026" y="78"/>
                    <a:pt x="967" y="78"/>
                  </a:cubicBezTo>
                  <a:lnTo>
                    <a:pt x="631" y="78"/>
                  </a:lnTo>
                  <a:cubicBezTo>
                    <a:pt x="413" y="78"/>
                    <a:pt x="203" y="5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1699575" y="2137575"/>
              <a:ext cx="117750" cy="85000"/>
            </a:xfrm>
            <a:custGeom>
              <a:rect b="b" l="l" r="r" t="t"/>
              <a:pathLst>
                <a:path extrusionOk="0" h="3400" w="4710">
                  <a:moveTo>
                    <a:pt x="3528" y="0"/>
                  </a:moveTo>
                  <a:cubicBezTo>
                    <a:pt x="2872" y="0"/>
                    <a:pt x="2337" y="532"/>
                    <a:pt x="2337" y="1186"/>
                  </a:cubicBezTo>
                  <a:lnTo>
                    <a:pt x="2337" y="3130"/>
                  </a:lnTo>
                  <a:cubicBezTo>
                    <a:pt x="2337" y="3163"/>
                    <a:pt x="2311" y="3189"/>
                    <a:pt x="2278" y="3189"/>
                  </a:cubicBezTo>
                  <a:lnTo>
                    <a:pt x="106" y="3189"/>
                  </a:lnTo>
                  <a:cubicBezTo>
                    <a:pt x="49" y="3189"/>
                    <a:pt x="1" y="3235"/>
                    <a:pt x="1" y="3294"/>
                  </a:cubicBezTo>
                  <a:cubicBezTo>
                    <a:pt x="1" y="3354"/>
                    <a:pt x="47" y="3400"/>
                    <a:pt x="106" y="3400"/>
                  </a:cubicBezTo>
                  <a:lnTo>
                    <a:pt x="2279" y="3400"/>
                  </a:lnTo>
                  <a:cubicBezTo>
                    <a:pt x="2429" y="3400"/>
                    <a:pt x="2550" y="3279"/>
                    <a:pt x="2550" y="3130"/>
                  </a:cubicBezTo>
                  <a:lnTo>
                    <a:pt x="2550" y="1186"/>
                  </a:lnTo>
                  <a:cubicBezTo>
                    <a:pt x="2550" y="651"/>
                    <a:pt x="2978" y="210"/>
                    <a:pt x="3516" y="210"/>
                  </a:cubicBezTo>
                  <a:cubicBezTo>
                    <a:pt x="3550" y="210"/>
                    <a:pt x="3585" y="212"/>
                    <a:pt x="3619" y="216"/>
                  </a:cubicBezTo>
                  <a:cubicBezTo>
                    <a:pt x="4113" y="262"/>
                    <a:pt x="4500" y="699"/>
                    <a:pt x="4500" y="1209"/>
                  </a:cubicBezTo>
                  <a:lnTo>
                    <a:pt x="4500" y="1379"/>
                  </a:lnTo>
                  <a:cubicBezTo>
                    <a:pt x="4499" y="1440"/>
                    <a:pt x="4547" y="1486"/>
                    <a:pt x="4604" y="1486"/>
                  </a:cubicBezTo>
                  <a:cubicBezTo>
                    <a:pt x="4662" y="1486"/>
                    <a:pt x="4710" y="1440"/>
                    <a:pt x="4710" y="1380"/>
                  </a:cubicBezTo>
                  <a:lnTo>
                    <a:pt x="4710" y="1210"/>
                  </a:lnTo>
                  <a:cubicBezTo>
                    <a:pt x="4710" y="592"/>
                    <a:pt x="4240" y="63"/>
                    <a:pt x="3638" y="5"/>
                  </a:cubicBezTo>
                  <a:cubicBezTo>
                    <a:pt x="3601" y="2"/>
                    <a:pt x="3564" y="0"/>
                    <a:pt x="352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1744825" y="2124400"/>
              <a:ext cx="166200" cy="78425"/>
            </a:xfrm>
            <a:custGeom>
              <a:rect b="b" l="l" r="r" t="t"/>
              <a:pathLst>
                <a:path extrusionOk="0" h="3137" w="6648">
                  <a:moveTo>
                    <a:pt x="1714" y="0"/>
                  </a:moveTo>
                  <a:cubicBezTo>
                    <a:pt x="770" y="0"/>
                    <a:pt x="1" y="770"/>
                    <a:pt x="1" y="1714"/>
                  </a:cubicBezTo>
                  <a:lnTo>
                    <a:pt x="1" y="3032"/>
                  </a:lnTo>
                  <a:cubicBezTo>
                    <a:pt x="1" y="3090"/>
                    <a:pt x="47" y="3137"/>
                    <a:pt x="106" y="3137"/>
                  </a:cubicBezTo>
                  <a:cubicBezTo>
                    <a:pt x="163" y="3137"/>
                    <a:pt x="211" y="3091"/>
                    <a:pt x="211" y="3032"/>
                  </a:cubicBezTo>
                  <a:lnTo>
                    <a:pt x="211" y="1714"/>
                  </a:lnTo>
                  <a:cubicBezTo>
                    <a:pt x="211" y="884"/>
                    <a:pt x="887" y="212"/>
                    <a:pt x="1717" y="212"/>
                  </a:cubicBezTo>
                  <a:cubicBezTo>
                    <a:pt x="1763" y="212"/>
                    <a:pt x="1810" y="214"/>
                    <a:pt x="1858" y="218"/>
                  </a:cubicBezTo>
                  <a:cubicBezTo>
                    <a:pt x="2596" y="289"/>
                    <a:pt x="3192" y="936"/>
                    <a:pt x="3215" y="1690"/>
                  </a:cubicBezTo>
                  <a:cubicBezTo>
                    <a:pt x="3217" y="1747"/>
                    <a:pt x="3264" y="1793"/>
                    <a:pt x="3321" y="1793"/>
                  </a:cubicBezTo>
                  <a:lnTo>
                    <a:pt x="4685" y="1793"/>
                  </a:lnTo>
                  <a:cubicBezTo>
                    <a:pt x="5320" y="1793"/>
                    <a:pt x="5916" y="1547"/>
                    <a:pt x="6364" y="1097"/>
                  </a:cubicBezTo>
                  <a:cubicBezTo>
                    <a:pt x="6470" y="991"/>
                    <a:pt x="6565" y="875"/>
                    <a:pt x="6647" y="755"/>
                  </a:cubicBezTo>
                  <a:cubicBezTo>
                    <a:pt x="6628" y="652"/>
                    <a:pt x="6607" y="552"/>
                    <a:pt x="6585" y="453"/>
                  </a:cubicBezTo>
                  <a:cubicBezTo>
                    <a:pt x="6488" y="632"/>
                    <a:pt x="6363" y="800"/>
                    <a:pt x="6215" y="949"/>
                  </a:cubicBezTo>
                  <a:cubicBezTo>
                    <a:pt x="5808" y="1358"/>
                    <a:pt x="5265" y="1583"/>
                    <a:pt x="4686" y="1583"/>
                  </a:cubicBezTo>
                  <a:lnTo>
                    <a:pt x="3421" y="1583"/>
                  </a:lnTo>
                  <a:cubicBezTo>
                    <a:pt x="3348" y="756"/>
                    <a:pt x="2701" y="87"/>
                    <a:pt x="1878" y="9"/>
                  </a:cubicBezTo>
                  <a:cubicBezTo>
                    <a:pt x="1822" y="3"/>
                    <a:pt x="1768" y="0"/>
                    <a:pt x="171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1664275" y="2201625"/>
              <a:ext cx="73550" cy="7850"/>
            </a:xfrm>
            <a:custGeom>
              <a:rect b="b" l="l" r="r" t="t"/>
              <a:pathLst>
                <a:path extrusionOk="0" h="314" w="2942">
                  <a:moveTo>
                    <a:pt x="0" y="1"/>
                  </a:moveTo>
                  <a:lnTo>
                    <a:pt x="0" y="1"/>
                  </a:lnTo>
                  <a:cubicBezTo>
                    <a:pt x="2" y="74"/>
                    <a:pt x="4" y="149"/>
                    <a:pt x="6" y="220"/>
                  </a:cubicBezTo>
                  <a:cubicBezTo>
                    <a:pt x="213" y="278"/>
                    <a:pt x="430" y="311"/>
                    <a:pt x="656" y="311"/>
                  </a:cubicBezTo>
                  <a:lnTo>
                    <a:pt x="2835" y="311"/>
                  </a:lnTo>
                  <a:lnTo>
                    <a:pt x="2835" y="313"/>
                  </a:lnTo>
                  <a:cubicBezTo>
                    <a:pt x="2895" y="313"/>
                    <a:pt x="2942" y="266"/>
                    <a:pt x="2942" y="207"/>
                  </a:cubicBezTo>
                  <a:cubicBezTo>
                    <a:pt x="2942" y="150"/>
                    <a:pt x="2895" y="102"/>
                    <a:pt x="2835" y="102"/>
                  </a:cubicBezTo>
                  <a:lnTo>
                    <a:pt x="655" y="102"/>
                  </a:lnTo>
                  <a:cubicBezTo>
                    <a:pt x="427" y="102"/>
                    <a:pt x="206" y="6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1664175" y="2136500"/>
              <a:ext cx="81150" cy="59750"/>
            </a:xfrm>
            <a:custGeom>
              <a:rect b="b" l="l" r="r" t="t"/>
              <a:pathLst>
                <a:path extrusionOk="0" h="2390" w="3246">
                  <a:moveTo>
                    <a:pt x="3127" y="0"/>
                  </a:moveTo>
                  <a:cubicBezTo>
                    <a:pt x="3091" y="0"/>
                    <a:pt x="3056" y="18"/>
                    <a:pt x="3036" y="50"/>
                  </a:cubicBezTo>
                  <a:cubicBezTo>
                    <a:pt x="2815" y="403"/>
                    <a:pt x="2700" y="813"/>
                    <a:pt x="2700" y="1230"/>
                  </a:cubicBezTo>
                  <a:lnTo>
                    <a:pt x="2700" y="2179"/>
                  </a:lnTo>
                  <a:lnTo>
                    <a:pt x="659" y="2179"/>
                  </a:lnTo>
                  <a:cubicBezTo>
                    <a:pt x="424" y="2179"/>
                    <a:pt x="202" y="2130"/>
                    <a:pt x="2" y="2041"/>
                  </a:cubicBezTo>
                  <a:cubicBezTo>
                    <a:pt x="2" y="2055"/>
                    <a:pt x="1" y="2071"/>
                    <a:pt x="1" y="2086"/>
                  </a:cubicBezTo>
                  <a:cubicBezTo>
                    <a:pt x="1" y="2137"/>
                    <a:pt x="1" y="2190"/>
                    <a:pt x="2" y="2241"/>
                  </a:cubicBezTo>
                  <a:lnTo>
                    <a:pt x="2" y="2267"/>
                  </a:lnTo>
                  <a:cubicBezTo>
                    <a:pt x="205" y="2346"/>
                    <a:pt x="426" y="2390"/>
                    <a:pt x="659" y="2390"/>
                  </a:cubicBezTo>
                  <a:lnTo>
                    <a:pt x="2805" y="2390"/>
                  </a:lnTo>
                  <a:cubicBezTo>
                    <a:pt x="2865" y="2390"/>
                    <a:pt x="2911" y="2344"/>
                    <a:pt x="2911" y="2284"/>
                  </a:cubicBezTo>
                  <a:lnTo>
                    <a:pt x="2911" y="1230"/>
                  </a:lnTo>
                  <a:cubicBezTo>
                    <a:pt x="2911" y="852"/>
                    <a:pt x="3017" y="481"/>
                    <a:pt x="3216" y="161"/>
                  </a:cubicBezTo>
                  <a:cubicBezTo>
                    <a:pt x="3245" y="112"/>
                    <a:pt x="3231" y="46"/>
                    <a:pt x="3182" y="15"/>
                  </a:cubicBezTo>
                  <a:cubicBezTo>
                    <a:pt x="3165" y="5"/>
                    <a:pt x="3146" y="0"/>
                    <a:pt x="312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1846300" y="2112050"/>
              <a:ext cx="59975" cy="44025"/>
            </a:xfrm>
            <a:custGeom>
              <a:rect b="b" l="l" r="r" t="t"/>
              <a:pathLst>
                <a:path extrusionOk="0" h="1761" w="2399">
                  <a:moveTo>
                    <a:pt x="2259" y="1"/>
                  </a:moveTo>
                  <a:cubicBezTo>
                    <a:pt x="2238" y="405"/>
                    <a:pt x="2073" y="783"/>
                    <a:pt x="1784" y="1072"/>
                  </a:cubicBezTo>
                  <a:cubicBezTo>
                    <a:pt x="1476" y="1379"/>
                    <a:pt x="1065" y="1550"/>
                    <a:pt x="627" y="1550"/>
                  </a:cubicBezTo>
                  <a:lnTo>
                    <a:pt x="106" y="1550"/>
                  </a:lnTo>
                  <a:cubicBezTo>
                    <a:pt x="49" y="1550"/>
                    <a:pt x="1" y="1596"/>
                    <a:pt x="1" y="1656"/>
                  </a:cubicBezTo>
                  <a:cubicBezTo>
                    <a:pt x="1" y="1714"/>
                    <a:pt x="48" y="1761"/>
                    <a:pt x="106" y="1761"/>
                  </a:cubicBezTo>
                  <a:lnTo>
                    <a:pt x="627" y="1761"/>
                  </a:lnTo>
                  <a:cubicBezTo>
                    <a:pt x="1121" y="1761"/>
                    <a:pt x="1586" y="1569"/>
                    <a:pt x="1935" y="1220"/>
                  </a:cubicBezTo>
                  <a:cubicBezTo>
                    <a:pt x="2156" y="998"/>
                    <a:pt x="2314" y="729"/>
                    <a:pt x="2399" y="436"/>
                  </a:cubicBezTo>
                  <a:cubicBezTo>
                    <a:pt x="2357" y="286"/>
                    <a:pt x="2309" y="142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1748125" y="2111225"/>
              <a:ext cx="93375" cy="42875"/>
            </a:xfrm>
            <a:custGeom>
              <a:rect b="b" l="l" r="r" t="t"/>
              <a:pathLst>
                <a:path extrusionOk="0" h="1715" w="3735">
                  <a:moveTo>
                    <a:pt x="1582" y="1"/>
                  </a:moveTo>
                  <a:cubicBezTo>
                    <a:pt x="1009" y="1"/>
                    <a:pt x="462" y="219"/>
                    <a:pt x="44" y="614"/>
                  </a:cubicBezTo>
                  <a:cubicBezTo>
                    <a:pt x="2" y="653"/>
                    <a:pt x="0" y="719"/>
                    <a:pt x="40" y="762"/>
                  </a:cubicBezTo>
                  <a:cubicBezTo>
                    <a:pt x="60" y="784"/>
                    <a:pt x="88" y="795"/>
                    <a:pt x="116" y="795"/>
                  </a:cubicBezTo>
                  <a:cubicBezTo>
                    <a:pt x="142" y="795"/>
                    <a:pt x="169" y="785"/>
                    <a:pt x="189" y="766"/>
                  </a:cubicBezTo>
                  <a:cubicBezTo>
                    <a:pt x="567" y="409"/>
                    <a:pt x="1063" y="211"/>
                    <a:pt x="1582" y="211"/>
                  </a:cubicBezTo>
                  <a:cubicBezTo>
                    <a:pt x="1645" y="211"/>
                    <a:pt x="1711" y="213"/>
                    <a:pt x="1777" y="220"/>
                  </a:cubicBezTo>
                  <a:cubicBezTo>
                    <a:pt x="2584" y="297"/>
                    <a:pt x="3267" y="855"/>
                    <a:pt x="3517" y="1640"/>
                  </a:cubicBezTo>
                  <a:cubicBezTo>
                    <a:pt x="3531" y="1686"/>
                    <a:pt x="3573" y="1715"/>
                    <a:pt x="3616" y="1715"/>
                  </a:cubicBezTo>
                  <a:cubicBezTo>
                    <a:pt x="3627" y="1715"/>
                    <a:pt x="3637" y="1713"/>
                    <a:pt x="3648" y="1709"/>
                  </a:cubicBezTo>
                  <a:cubicBezTo>
                    <a:pt x="3703" y="1692"/>
                    <a:pt x="3735" y="1633"/>
                    <a:pt x="3717" y="1578"/>
                  </a:cubicBezTo>
                  <a:cubicBezTo>
                    <a:pt x="3443" y="711"/>
                    <a:pt x="2690" y="95"/>
                    <a:pt x="1798" y="10"/>
                  </a:cubicBezTo>
                  <a:cubicBezTo>
                    <a:pt x="1723" y="4"/>
                    <a:pt x="1652" y="1"/>
                    <a:pt x="158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1855575" y="2082900"/>
              <a:ext cx="39425" cy="60000"/>
            </a:xfrm>
            <a:custGeom>
              <a:rect b="b" l="l" r="r" t="t"/>
              <a:pathLst>
                <a:path extrusionOk="0" h="2400" w="1577">
                  <a:moveTo>
                    <a:pt x="1364" y="1"/>
                  </a:moveTo>
                  <a:lnTo>
                    <a:pt x="1364" y="1075"/>
                  </a:lnTo>
                  <a:cubicBezTo>
                    <a:pt x="1366" y="1374"/>
                    <a:pt x="1251" y="1653"/>
                    <a:pt x="1040" y="1863"/>
                  </a:cubicBezTo>
                  <a:cubicBezTo>
                    <a:pt x="831" y="2074"/>
                    <a:pt x="552" y="2189"/>
                    <a:pt x="256" y="2189"/>
                  </a:cubicBezTo>
                  <a:lnTo>
                    <a:pt x="106" y="2189"/>
                  </a:lnTo>
                  <a:cubicBezTo>
                    <a:pt x="48" y="2189"/>
                    <a:pt x="1" y="2235"/>
                    <a:pt x="1" y="2294"/>
                  </a:cubicBezTo>
                  <a:cubicBezTo>
                    <a:pt x="1" y="2353"/>
                    <a:pt x="47" y="2399"/>
                    <a:pt x="106" y="2399"/>
                  </a:cubicBezTo>
                  <a:lnTo>
                    <a:pt x="256" y="2399"/>
                  </a:lnTo>
                  <a:cubicBezTo>
                    <a:pt x="609" y="2399"/>
                    <a:pt x="941" y="2262"/>
                    <a:pt x="1191" y="2013"/>
                  </a:cubicBezTo>
                  <a:cubicBezTo>
                    <a:pt x="1440" y="1763"/>
                    <a:pt x="1577" y="1430"/>
                    <a:pt x="1576" y="1075"/>
                  </a:cubicBezTo>
                  <a:lnTo>
                    <a:pt x="1576" y="404"/>
                  </a:lnTo>
                  <a:cubicBezTo>
                    <a:pt x="1509" y="265"/>
                    <a:pt x="1439" y="130"/>
                    <a:pt x="136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1664350" y="2106250"/>
              <a:ext cx="94400" cy="76900"/>
            </a:xfrm>
            <a:custGeom>
              <a:rect b="b" l="l" r="r" t="t"/>
              <a:pathLst>
                <a:path extrusionOk="0" h="3076" w="3776">
                  <a:moveTo>
                    <a:pt x="3654" y="0"/>
                  </a:moveTo>
                  <a:cubicBezTo>
                    <a:pt x="3638" y="0"/>
                    <a:pt x="3620" y="4"/>
                    <a:pt x="3605" y="13"/>
                  </a:cubicBezTo>
                  <a:cubicBezTo>
                    <a:pt x="2716" y="501"/>
                    <a:pt x="2166" y="1431"/>
                    <a:pt x="2166" y="2441"/>
                  </a:cubicBezTo>
                  <a:lnTo>
                    <a:pt x="2166" y="2864"/>
                  </a:lnTo>
                  <a:lnTo>
                    <a:pt x="652" y="2864"/>
                  </a:lnTo>
                  <a:cubicBezTo>
                    <a:pt x="414" y="2864"/>
                    <a:pt x="195" y="2788"/>
                    <a:pt x="14" y="2661"/>
                  </a:cubicBezTo>
                  <a:cubicBezTo>
                    <a:pt x="8" y="2741"/>
                    <a:pt x="3" y="2820"/>
                    <a:pt x="1" y="2902"/>
                  </a:cubicBezTo>
                  <a:cubicBezTo>
                    <a:pt x="192" y="3012"/>
                    <a:pt x="414" y="3075"/>
                    <a:pt x="652" y="3075"/>
                  </a:cubicBezTo>
                  <a:lnTo>
                    <a:pt x="2271" y="3075"/>
                  </a:lnTo>
                  <a:lnTo>
                    <a:pt x="2271" y="3073"/>
                  </a:lnTo>
                  <a:cubicBezTo>
                    <a:pt x="2328" y="3073"/>
                    <a:pt x="2376" y="3027"/>
                    <a:pt x="2376" y="2968"/>
                  </a:cubicBezTo>
                  <a:lnTo>
                    <a:pt x="2376" y="2440"/>
                  </a:lnTo>
                  <a:cubicBezTo>
                    <a:pt x="2376" y="1508"/>
                    <a:pt x="2886" y="648"/>
                    <a:pt x="3707" y="197"/>
                  </a:cubicBezTo>
                  <a:cubicBezTo>
                    <a:pt x="3757" y="169"/>
                    <a:pt x="3776" y="105"/>
                    <a:pt x="3747" y="55"/>
                  </a:cubicBezTo>
                  <a:cubicBezTo>
                    <a:pt x="3728" y="20"/>
                    <a:pt x="3691" y="0"/>
                    <a:pt x="365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1770375" y="2098050"/>
              <a:ext cx="77000" cy="37325"/>
            </a:xfrm>
            <a:custGeom>
              <a:rect b="b" l="l" r="r" t="t"/>
              <a:pathLst>
                <a:path extrusionOk="0" h="1493" w="3080">
                  <a:moveTo>
                    <a:pt x="687" y="0"/>
                  </a:moveTo>
                  <a:cubicBezTo>
                    <a:pt x="484" y="0"/>
                    <a:pt x="289" y="23"/>
                    <a:pt x="94" y="66"/>
                  </a:cubicBezTo>
                  <a:cubicBezTo>
                    <a:pt x="38" y="78"/>
                    <a:pt x="1" y="134"/>
                    <a:pt x="14" y="191"/>
                  </a:cubicBezTo>
                  <a:cubicBezTo>
                    <a:pt x="26" y="241"/>
                    <a:pt x="71" y="274"/>
                    <a:pt x="120" y="274"/>
                  </a:cubicBezTo>
                  <a:cubicBezTo>
                    <a:pt x="127" y="274"/>
                    <a:pt x="134" y="274"/>
                    <a:pt x="141" y="272"/>
                  </a:cubicBezTo>
                  <a:cubicBezTo>
                    <a:pt x="320" y="232"/>
                    <a:pt x="501" y="212"/>
                    <a:pt x="687" y="212"/>
                  </a:cubicBezTo>
                  <a:cubicBezTo>
                    <a:pt x="769" y="212"/>
                    <a:pt x="852" y="216"/>
                    <a:pt x="936" y="224"/>
                  </a:cubicBezTo>
                  <a:cubicBezTo>
                    <a:pt x="1725" y="299"/>
                    <a:pt x="2447" y="755"/>
                    <a:pt x="2868" y="1442"/>
                  </a:cubicBezTo>
                  <a:cubicBezTo>
                    <a:pt x="2889" y="1475"/>
                    <a:pt x="2923" y="1493"/>
                    <a:pt x="2959" y="1493"/>
                  </a:cubicBezTo>
                  <a:cubicBezTo>
                    <a:pt x="2978" y="1493"/>
                    <a:pt x="2995" y="1487"/>
                    <a:pt x="3014" y="1477"/>
                  </a:cubicBezTo>
                  <a:cubicBezTo>
                    <a:pt x="3062" y="1448"/>
                    <a:pt x="3080" y="1382"/>
                    <a:pt x="3048" y="1333"/>
                  </a:cubicBezTo>
                  <a:cubicBezTo>
                    <a:pt x="2593" y="588"/>
                    <a:pt x="1810" y="95"/>
                    <a:pt x="955" y="13"/>
                  </a:cubicBezTo>
                  <a:cubicBezTo>
                    <a:pt x="864" y="5"/>
                    <a:pt x="775" y="0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1665475" y="2153650"/>
              <a:ext cx="37200" cy="16250"/>
            </a:xfrm>
            <a:custGeom>
              <a:rect b="b" l="l" r="r" t="t"/>
              <a:pathLst>
                <a:path extrusionOk="0" h="650" w="1488">
                  <a:moveTo>
                    <a:pt x="44" y="0"/>
                  </a:moveTo>
                  <a:cubicBezTo>
                    <a:pt x="28" y="119"/>
                    <a:pt x="13" y="239"/>
                    <a:pt x="0" y="362"/>
                  </a:cubicBezTo>
                  <a:cubicBezTo>
                    <a:pt x="146" y="536"/>
                    <a:pt x="361" y="649"/>
                    <a:pt x="605" y="649"/>
                  </a:cubicBezTo>
                  <a:lnTo>
                    <a:pt x="1382" y="649"/>
                  </a:lnTo>
                  <a:lnTo>
                    <a:pt x="1382" y="650"/>
                  </a:lnTo>
                  <a:cubicBezTo>
                    <a:pt x="1441" y="650"/>
                    <a:pt x="1488" y="604"/>
                    <a:pt x="1488" y="544"/>
                  </a:cubicBezTo>
                  <a:cubicBezTo>
                    <a:pt x="1488" y="486"/>
                    <a:pt x="1442" y="439"/>
                    <a:pt x="1382" y="439"/>
                  </a:cubicBezTo>
                  <a:lnTo>
                    <a:pt x="607" y="439"/>
                  </a:lnTo>
                  <a:cubicBezTo>
                    <a:pt x="335" y="439"/>
                    <a:pt x="109" y="25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1706200" y="2062975"/>
              <a:ext cx="175600" cy="93675"/>
            </a:xfrm>
            <a:custGeom>
              <a:rect b="b" l="l" r="r" t="t"/>
              <a:pathLst>
                <a:path extrusionOk="0" h="3747" w="7024">
                  <a:moveTo>
                    <a:pt x="6811" y="0"/>
                  </a:moveTo>
                  <a:lnTo>
                    <a:pt x="6813" y="1874"/>
                  </a:lnTo>
                  <a:cubicBezTo>
                    <a:pt x="6813" y="2032"/>
                    <a:pt x="6752" y="2180"/>
                    <a:pt x="6643" y="2289"/>
                  </a:cubicBezTo>
                  <a:cubicBezTo>
                    <a:pt x="6533" y="2399"/>
                    <a:pt x="6387" y="2459"/>
                    <a:pt x="6231" y="2459"/>
                  </a:cubicBezTo>
                  <a:lnTo>
                    <a:pt x="6066" y="2459"/>
                  </a:lnTo>
                  <a:cubicBezTo>
                    <a:pt x="5524" y="1573"/>
                    <a:pt x="4597" y="990"/>
                    <a:pt x="3575" y="892"/>
                  </a:cubicBezTo>
                  <a:cubicBezTo>
                    <a:pt x="3467" y="882"/>
                    <a:pt x="3362" y="877"/>
                    <a:pt x="3259" y="877"/>
                  </a:cubicBezTo>
                  <a:cubicBezTo>
                    <a:pt x="1644" y="877"/>
                    <a:pt x="279" y="2032"/>
                    <a:pt x="10" y="3623"/>
                  </a:cubicBezTo>
                  <a:cubicBezTo>
                    <a:pt x="0" y="3680"/>
                    <a:pt x="39" y="3735"/>
                    <a:pt x="97" y="3745"/>
                  </a:cubicBezTo>
                  <a:cubicBezTo>
                    <a:pt x="102" y="3746"/>
                    <a:pt x="108" y="3746"/>
                    <a:pt x="113" y="3746"/>
                  </a:cubicBezTo>
                  <a:cubicBezTo>
                    <a:pt x="162" y="3746"/>
                    <a:pt x="209" y="3711"/>
                    <a:pt x="219" y="3658"/>
                  </a:cubicBezTo>
                  <a:cubicBezTo>
                    <a:pt x="470" y="2170"/>
                    <a:pt x="1749" y="1088"/>
                    <a:pt x="3259" y="1088"/>
                  </a:cubicBezTo>
                  <a:cubicBezTo>
                    <a:pt x="3355" y="1088"/>
                    <a:pt x="3454" y="1092"/>
                    <a:pt x="3554" y="1101"/>
                  </a:cubicBezTo>
                  <a:cubicBezTo>
                    <a:pt x="4530" y="1195"/>
                    <a:pt x="5412" y="1761"/>
                    <a:pt x="5915" y="2618"/>
                  </a:cubicBezTo>
                  <a:cubicBezTo>
                    <a:pt x="5934" y="2649"/>
                    <a:pt x="5968" y="2670"/>
                    <a:pt x="6005" y="2670"/>
                  </a:cubicBezTo>
                  <a:lnTo>
                    <a:pt x="6230" y="2670"/>
                  </a:lnTo>
                  <a:cubicBezTo>
                    <a:pt x="6442" y="2670"/>
                    <a:pt x="6640" y="2588"/>
                    <a:pt x="6791" y="2438"/>
                  </a:cubicBezTo>
                  <a:cubicBezTo>
                    <a:pt x="6941" y="2289"/>
                    <a:pt x="7023" y="2087"/>
                    <a:pt x="7023" y="1874"/>
                  </a:cubicBezTo>
                  <a:lnTo>
                    <a:pt x="7023" y="290"/>
                  </a:lnTo>
                  <a:cubicBezTo>
                    <a:pt x="6954" y="190"/>
                    <a:pt x="6884" y="93"/>
                    <a:pt x="681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1763925" y="2071700"/>
              <a:ext cx="96425" cy="37050"/>
            </a:xfrm>
            <a:custGeom>
              <a:rect b="b" l="l" r="r" t="t"/>
              <a:pathLst>
                <a:path extrusionOk="0" h="1482" w="3857">
                  <a:moveTo>
                    <a:pt x="942" y="0"/>
                  </a:moveTo>
                  <a:cubicBezTo>
                    <a:pt x="650" y="0"/>
                    <a:pt x="370" y="33"/>
                    <a:pt x="92" y="98"/>
                  </a:cubicBezTo>
                  <a:cubicBezTo>
                    <a:pt x="36" y="111"/>
                    <a:pt x="0" y="167"/>
                    <a:pt x="12" y="224"/>
                  </a:cubicBezTo>
                  <a:cubicBezTo>
                    <a:pt x="24" y="272"/>
                    <a:pt x="67" y="306"/>
                    <a:pt x="114" y="306"/>
                  </a:cubicBezTo>
                  <a:cubicBezTo>
                    <a:pt x="122" y="306"/>
                    <a:pt x="130" y="305"/>
                    <a:pt x="138" y="303"/>
                  </a:cubicBezTo>
                  <a:cubicBezTo>
                    <a:pt x="403" y="243"/>
                    <a:pt x="670" y="211"/>
                    <a:pt x="949" y="211"/>
                  </a:cubicBezTo>
                  <a:cubicBezTo>
                    <a:pt x="1062" y="211"/>
                    <a:pt x="1177" y="217"/>
                    <a:pt x="1294" y="227"/>
                  </a:cubicBezTo>
                  <a:cubicBezTo>
                    <a:pt x="2208" y="315"/>
                    <a:pt x="3048" y="747"/>
                    <a:pt x="3659" y="1447"/>
                  </a:cubicBezTo>
                  <a:cubicBezTo>
                    <a:pt x="3680" y="1470"/>
                    <a:pt x="3711" y="1482"/>
                    <a:pt x="3739" y="1482"/>
                  </a:cubicBezTo>
                  <a:cubicBezTo>
                    <a:pt x="3763" y="1482"/>
                    <a:pt x="3788" y="1474"/>
                    <a:pt x="3809" y="1455"/>
                  </a:cubicBezTo>
                  <a:cubicBezTo>
                    <a:pt x="3853" y="1417"/>
                    <a:pt x="3856" y="1350"/>
                    <a:pt x="3818" y="1306"/>
                  </a:cubicBezTo>
                  <a:cubicBezTo>
                    <a:pt x="3171" y="567"/>
                    <a:pt x="2281" y="110"/>
                    <a:pt x="1315" y="18"/>
                  </a:cubicBezTo>
                  <a:cubicBezTo>
                    <a:pt x="1188" y="6"/>
                    <a:pt x="1064" y="0"/>
                    <a:pt x="94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1863275" y="2048075"/>
              <a:ext cx="5325" cy="57250"/>
            </a:xfrm>
            <a:custGeom>
              <a:rect b="b" l="l" r="r" t="t"/>
              <a:pathLst>
                <a:path extrusionOk="0" h="2290" w="213">
                  <a:moveTo>
                    <a:pt x="1" y="1"/>
                  </a:moveTo>
                  <a:lnTo>
                    <a:pt x="2" y="2184"/>
                  </a:lnTo>
                  <a:cubicBezTo>
                    <a:pt x="2" y="2241"/>
                    <a:pt x="49" y="2290"/>
                    <a:pt x="107" y="2290"/>
                  </a:cubicBezTo>
                  <a:cubicBezTo>
                    <a:pt x="166" y="2290"/>
                    <a:pt x="213" y="2244"/>
                    <a:pt x="213" y="2184"/>
                  </a:cubicBezTo>
                  <a:lnTo>
                    <a:pt x="211" y="218"/>
                  </a:lnTo>
                  <a:cubicBezTo>
                    <a:pt x="143" y="143"/>
                    <a:pt x="72" y="7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1673975" y="2078025"/>
              <a:ext cx="83000" cy="78725"/>
            </a:xfrm>
            <a:custGeom>
              <a:rect b="b" l="l" r="r" t="t"/>
              <a:pathLst>
                <a:path extrusionOk="0" h="3149" w="3320">
                  <a:moveTo>
                    <a:pt x="3201" y="0"/>
                  </a:moveTo>
                  <a:cubicBezTo>
                    <a:pt x="3188" y="0"/>
                    <a:pt x="3175" y="2"/>
                    <a:pt x="3163" y="7"/>
                  </a:cubicBezTo>
                  <a:cubicBezTo>
                    <a:pt x="1907" y="498"/>
                    <a:pt x="1000" y="1616"/>
                    <a:pt x="779" y="2935"/>
                  </a:cubicBezTo>
                  <a:lnTo>
                    <a:pt x="267" y="2935"/>
                  </a:lnTo>
                  <a:cubicBezTo>
                    <a:pt x="236" y="2935"/>
                    <a:pt x="212" y="2911"/>
                    <a:pt x="212" y="2881"/>
                  </a:cubicBezTo>
                  <a:lnTo>
                    <a:pt x="212" y="1068"/>
                  </a:lnTo>
                  <a:cubicBezTo>
                    <a:pt x="135" y="1261"/>
                    <a:pt x="65" y="1462"/>
                    <a:pt x="0" y="1669"/>
                  </a:cubicBezTo>
                  <a:lnTo>
                    <a:pt x="0" y="2881"/>
                  </a:lnTo>
                  <a:cubicBezTo>
                    <a:pt x="0" y="3029"/>
                    <a:pt x="120" y="3148"/>
                    <a:pt x="267" y="3148"/>
                  </a:cubicBezTo>
                  <a:lnTo>
                    <a:pt x="870" y="3148"/>
                  </a:lnTo>
                  <a:cubicBezTo>
                    <a:pt x="922" y="3148"/>
                    <a:pt x="967" y="3110"/>
                    <a:pt x="974" y="3058"/>
                  </a:cubicBezTo>
                  <a:cubicBezTo>
                    <a:pt x="1158" y="1772"/>
                    <a:pt x="2024" y="679"/>
                    <a:pt x="3239" y="204"/>
                  </a:cubicBezTo>
                  <a:cubicBezTo>
                    <a:pt x="3294" y="185"/>
                    <a:pt x="3319" y="122"/>
                    <a:pt x="3300" y="67"/>
                  </a:cubicBezTo>
                  <a:cubicBezTo>
                    <a:pt x="3284" y="25"/>
                    <a:pt x="3243" y="0"/>
                    <a:pt x="320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1687175" y="2078025"/>
              <a:ext cx="21650" cy="50925"/>
            </a:xfrm>
            <a:custGeom>
              <a:rect b="b" l="l" r="r" t="t"/>
              <a:pathLst>
                <a:path extrusionOk="0" h="2037" w="866">
                  <a:moveTo>
                    <a:pt x="213" y="0"/>
                  </a:moveTo>
                  <a:cubicBezTo>
                    <a:pt x="140" y="121"/>
                    <a:pt x="69" y="247"/>
                    <a:pt x="1" y="377"/>
                  </a:cubicBezTo>
                  <a:lnTo>
                    <a:pt x="1" y="1932"/>
                  </a:lnTo>
                  <a:cubicBezTo>
                    <a:pt x="0" y="1981"/>
                    <a:pt x="36" y="2025"/>
                    <a:pt x="86" y="2035"/>
                  </a:cubicBezTo>
                  <a:cubicBezTo>
                    <a:pt x="92" y="2036"/>
                    <a:pt x="99" y="2036"/>
                    <a:pt x="106" y="2036"/>
                  </a:cubicBezTo>
                  <a:cubicBezTo>
                    <a:pt x="147" y="2036"/>
                    <a:pt x="187" y="2012"/>
                    <a:pt x="203" y="1972"/>
                  </a:cubicBezTo>
                  <a:cubicBezTo>
                    <a:pt x="360" y="1602"/>
                    <a:pt x="569" y="1255"/>
                    <a:pt x="828" y="943"/>
                  </a:cubicBezTo>
                  <a:cubicBezTo>
                    <a:pt x="865" y="898"/>
                    <a:pt x="859" y="832"/>
                    <a:pt x="815" y="794"/>
                  </a:cubicBezTo>
                  <a:cubicBezTo>
                    <a:pt x="796" y="778"/>
                    <a:pt x="772" y="770"/>
                    <a:pt x="748" y="770"/>
                  </a:cubicBezTo>
                  <a:cubicBezTo>
                    <a:pt x="718" y="770"/>
                    <a:pt x="688" y="783"/>
                    <a:pt x="667" y="808"/>
                  </a:cubicBezTo>
                  <a:cubicBezTo>
                    <a:pt x="494" y="1016"/>
                    <a:pt x="341" y="1239"/>
                    <a:pt x="213" y="1473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1712200" y="2036725"/>
              <a:ext cx="143200" cy="56000"/>
            </a:xfrm>
            <a:custGeom>
              <a:rect b="b" l="l" r="r" t="t"/>
              <a:pathLst>
                <a:path extrusionOk="0" h="2240" w="5728">
                  <a:moveTo>
                    <a:pt x="5516" y="1"/>
                  </a:moveTo>
                  <a:lnTo>
                    <a:pt x="5517" y="1668"/>
                  </a:lnTo>
                  <a:cubicBezTo>
                    <a:pt x="4902" y="1230"/>
                    <a:pt x="4186" y="962"/>
                    <a:pt x="3435" y="891"/>
                  </a:cubicBezTo>
                  <a:cubicBezTo>
                    <a:pt x="3292" y="879"/>
                    <a:pt x="3153" y="873"/>
                    <a:pt x="3019" y="873"/>
                  </a:cubicBezTo>
                  <a:cubicBezTo>
                    <a:pt x="1915" y="873"/>
                    <a:pt x="858" y="1294"/>
                    <a:pt x="45" y="2057"/>
                  </a:cubicBezTo>
                  <a:cubicBezTo>
                    <a:pt x="3" y="2097"/>
                    <a:pt x="0" y="2163"/>
                    <a:pt x="41" y="2206"/>
                  </a:cubicBezTo>
                  <a:cubicBezTo>
                    <a:pt x="62" y="2228"/>
                    <a:pt x="90" y="2240"/>
                    <a:pt x="119" y="2240"/>
                  </a:cubicBezTo>
                  <a:cubicBezTo>
                    <a:pt x="145" y="2240"/>
                    <a:pt x="171" y="2230"/>
                    <a:pt x="191" y="2211"/>
                  </a:cubicBezTo>
                  <a:cubicBezTo>
                    <a:pt x="966" y="1483"/>
                    <a:pt x="1970" y="1083"/>
                    <a:pt x="3021" y="1083"/>
                  </a:cubicBezTo>
                  <a:cubicBezTo>
                    <a:pt x="3147" y="1083"/>
                    <a:pt x="3280" y="1091"/>
                    <a:pt x="3416" y="1103"/>
                  </a:cubicBezTo>
                  <a:cubicBezTo>
                    <a:pt x="4197" y="1176"/>
                    <a:pt x="4937" y="1475"/>
                    <a:pt x="5558" y="1961"/>
                  </a:cubicBezTo>
                  <a:cubicBezTo>
                    <a:pt x="5577" y="1976"/>
                    <a:pt x="5601" y="1984"/>
                    <a:pt x="5625" y="1984"/>
                  </a:cubicBezTo>
                  <a:cubicBezTo>
                    <a:pt x="5640" y="1984"/>
                    <a:pt x="5656" y="1981"/>
                    <a:pt x="5670" y="1974"/>
                  </a:cubicBezTo>
                  <a:cubicBezTo>
                    <a:pt x="5705" y="1955"/>
                    <a:pt x="5728" y="1919"/>
                    <a:pt x="5728" y="1878"/>
                  </a:cubicBezTo>
                  <a:lnTo>
                    <a:pt x="5727" y="167"/>
                  </a:lnTo>
                  <a:cubicBezTo>
                    <a:pt x="5657" y="110"/>
                    <a:pt x="5588" y="54"/>
                    <a:pt x="551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1700325" y="2028100"/>
              <a:ext cx="141925" cy="57875"/>
            </a:xfrm>
            <a:custGeom>
              <a:rect b="b" l="l" r="r" t="t"/>
              <a:pathLst>
                <a:path extrusionOk="0" h="2315" w="5677">
                  <a:moveTo>
                    <a:pt x="5466" y="0"/>
                  </a:moveTo>
                  <a:lnTo>
                    <a:pt x="5466" y="1105"/>
                  </a:lnTo>
                  <a:cubicBezTo>
                    <a:pt x="4989" y="893"/>
                    <a:pt x="4483" y="759"/>
                    <a:pt x="3960" y="710"/>
                  </a:cubicBezTo>
                  <a:cubicBezTo>
                    <a:pt x="3800" y="695"/>
                    <a:pt x="3644" y="688"/>
                    <a:pt x="3496" y="688"/>
                  </a:cubicBezTo>
                  <a:cubicBezTo>
                    <a:pt x="2269" y="688"/>
                    <a:pt x="1113" y="1137"/>
                    <a:pt x="213" y="1959"/>
                  </a:cubicBezTo>
                  <a:lnTo>
                    <a:pt x="213" y="1252"/>
                  </a:lnTo>
                  <a:cubicBezTo>
                    <a:pt x="142" y="1339"/>
                    <a:pt x="71" y="1428"/>
                    <a:pt x="2" y="1521"/>
                  </a:cubicBezTo>
                  <a:lnTo>
                    <a:pt x="2" y="2207"/>
                  </a:lnTo>
                  <a:cubicBezTo>
                    <a:pt x="1" y="2251"/>
                    <a:pt x="27" y="2289"/>
                    <a:pt x="66" y="2306"/>
                  </a:cubicBezTo>
                  <a:cubicBezTo>
                    <a:pt x="79" y="2311"/>
                    <a:pt x="93" y="2314"/>
                    <a:pt x="107" y="2314"/>
                  </a:cubicBezTo>
                  <a:cubicBezTo>
                    <a:pt x="134" y="2314"/>
                    <a:pt x="162" y="2303"/>
                    <a:pt x="181" y="2283"/>
                  </a:cubicBezTo>
                  <a:cubicBezTo>
                    <a:pt x="1063" y="1392"/>
                    <a:pt x="2240" y="901"/>
                    <a:pt x="3494" y="901"/>
                  </a:cubicBezTo>
                  <a:cubicBezTo>
                    <a:pt x="3636" y="901"/>
                    <a:pt x="3787" y="907"/>
                    <a:pt x="3940" y="921"/>
                  </a:cubicBezTo>
                  <a:cubicBezTo>
                    <a:pt x="4492" y="975"/>
                    <a:pt x="5026" y="1124"/>
                    <a:pt x="5525" y="1367"/>
                  </a:cubicBezTo>
                  <a:cubicBezTo>
                    <a:pt x="5540" y="1374"/>
                    <a:pt x="5556" y="1378"/>
                    <a:pt x="5571" y="1378"/>
                  </a:cubicBezTo>
                  <a:cubicBezTo>
                    <a:pt x="5591" y="1378"/>
                    <a:pt x="5610" y="1372"/>
                    <a:pt x="5627" y="1361"/>
                  </a:cubicBezTo>
                  <a:cubicBezTo>
                    <a:pt x="5658" y="1343"/>
                    <a:pt x="5677" y="1307"/>
                    <a:pt x="5677" y="1272"/>
                  </a:cubicBezTo>
                  <a:lnTo>
                    <a:pt x="5677" y="126"/>
                  </a:lnTo>
                  <a:cubicBezTo>
                    <a:pt x="5607" y="82"/>
                    <a:pt x="5537" y="40"/>
                    <a:pt x="546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1795125" y="2021775"/>
              <a:ext cx="33900" cy="21425"/>
            </a:xfrm>
            <a:custGeom>
              <a:rect b="b" l="l" r="r" t="t"/>
              <a:pathLst>
                <a:path extrusionOk="0" h="857" w="1356">
                  <a:moveTo>
                    <a:pt x="1144" y="1"/>
                  </a:moveTo>
                  <a:lnTo>
                    <a:pt x="1144" y="611"/>
                  </a:lnTo>
                  <a:cubicBezTo>
                    <a:pt x="843" y="527"/>
                    <a:pt x="532" y="469"/>
                    <a:pt x="217" y="440"/>
                  </a:cubicBezTo>
                  <a:lnTo>
                    <a:pt x="116" y="431"/>
                  </a:lnTo>
                  <a:cubicBezTo>
                    <a:pt x="114" y="431"/>
                    <a:pt x="111" y="430"/>
                    <a:pt x="108" y="430"/>
                  </a:cubicBezTo>
                  <a:cubicBezTo>
                    <a:pt x="54" y="430"/>
                    <a:pt x="8" y="473"/>
                    <a:pt x="3" y="528"/>
                  </a:cubicBezTo>
                  <a:cubicBezTo>
                    <a:pt x="0" y="586"/>
                    <a:pt x="44" y="637"/>
                    <a:pt x="101" y="641"/>
                  </a:cubicBezTo>
                  <a:lnTo>
                    <a:pt x="199" y="649"/>
                  </a:lnTo>
                  <a:cubicBezTo>
                    <a:pt x="545" y="682"/>
                    <a:pt x="890" y="751"/>
                    <a:pt x="1220" y="852"/>
                  </a:cubicBezTo>
                  <a:cubicBezTo>
                    <a:pt x="1230" y="855"/>
                    <a:pt x="1241" y="857"/>
                    <a:pt x="1251" y="857"/>
                  </a:cubicBezTo>
                  <a:cubicBezTo>
                    <a:pt x="1273" y="857"/>
                    <a:pt x="1295" y="850"/>
                    <a:pt x="1313" y="835"/>
                  </a:cubicBezTo>
                  <a:cubicBezTo>
                    <a:pt x="1341" y="815"/>
                    <a:pt x="1356" y="785"/>
                    <a:pt x="1356" y="751"/>
                  </a:cubicBezTo>
                  <a:lnTo>
                    <a:pt x="1356" y="90"/>
                  </a:lnTo>
                  <a:cubicBezTo>
                    <a:pt x="1286" y="58"/>
                    <a:pt x="1215" y="28"/>
                    <a:pt x="114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1713550" y="2032225"/>
              <a:ext cx="72400" cy="26100"/>
            </a:xfrm>
            <a:custGeom>
              <a:rect b="b" l="l" r="r" t="t"/>
              <a:pathLst>
                <a:path extrusionOk="0" h="1044" w="2896">
                  <a:moveTo>
                    <a:pt x="2784" y="1"/>
                  </a:moveTo>
                  <a:cubicBezTo>
                    <a:pt x="1872" y="31"/>
                    <a:pt x="987" y="290"/>
                    <a:pt x="212" y="751"/>
                  </a:cubicBezTo>
                  <a:lnTo>
                    <a:pt x="212" y="527"/>
                  </a:lnTo>
                  <a:cubicBezTo>
                    <a:pt x="141" y="593"/>
                    <a:pt x="71" y="663"/>
                    <a:pt x="1" y="734"/>
                  </a:cubicBezTo>
                  <a:lnTo>
                    <a:pt x="1" y="942"/>
                  </a:lnTo>
                  <a:cubicBezTo>
                    <a:pt x="0" y="978"/>
                    <a:pt x="20" y="1014"/>
                    <a:pt x="55" y="1032"/>
                  </a:cubicBezTo>
                  <a:cubicBezTo>
                    <a:pt x="69" y="1040"/>
                    <a:pt x="88" y="1044"/>
                    <a:pt x="105" y="1044"/>
                  </a:cubicBezTo>
                  <a:cubicBezTo>
                    <a:pt x="126" y="1044"/>
                    <a:pt x="145" y="1038"/>
                    <a:pt x="163" y="1027"/>
                  </a:cubicBezTo>
                  <a:cubicBezTo>
                    <a:pt x="945" y="525"/>
                    <a:pt x="1854" y="242"/>
                    <a:pt x="2792" y="210"/>
                  </a:cubicBezTo>
                  <a:cubicBezTo>
                    <a:pt x="2849" y="209"/>
                    <a:pt x="2896" y="160"/>
                    <a:pt x="2892" y="103"/>
                  </a:cubicBezTo>
                  <a:cubicBezTo>
                    <a:pt x="2891" y="45"/>
                    <a:pt x="2838" y="2"/>
                    <a:pt x="278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1729800" y="2017700"/>
              <a:ext cx="86075" cy="18625"/>
            </a:xfrm>
            <a:custGeom>
              <a:rect b="b" l="l" r="r" t="t"/>
              <a:pathLst>
                <a:path extrusionOk="0" h="745" w="3443">
                  <a:moveTo>
                    <a:pt x="3231" y="0"/>
                  </a:moveTo>
                  <a:lnTo>
                    <a:pt x="3231" y="122"/>
                  </a:lnTo>
                  <a:cubicBezTo>
                    <a:pt x="3114" y="105"/>
                    <a:pt x="2998" y="89"/>
                    <a:pt x="2881" y="78"/>
                  </a:cubicBezTo>
                  <a:cubicBezTo>
                    <a:pt x="2687" y="61"/>
                    <a:pt x="2496" y="53"/>
                    <a:pt x="2316" y="53"/>
                  </a:cubicBezTo>
                  <a:cubicBezTo>
                    <a:pt x="1833" y="53"/>
                    <a:pt x="1361" y="109"/>
                    <a:pt x="901" y="221"/>
                  </a:cubicBezTo>
                  <a:cubicBezTo>
                    <a:pt x="593" y="355"/>
                    <a:pt x="291" y="530"/>
                    <a:pt x="1" y="744"/>
                  </a:cubicBezTo>
                  <a:cubicBezTo>
                    <a:pt x="9" y="742"/>
                    <a:pt x="17" y="742"/>
                    <a:pt x="26" y="739"/>
                  </a:cubicBezTo>
                  <a:cubicBezTo>
                    <a:pt x="746" y="423"/>
                    <a:pt x="1517" y="263"/>
                    <a:pt x="2315" y="263"/>
                  </a:cubicBezTo>
                  <a:cubicBezTo>
                    <a:pt x="2489" y="263"/>
                    <a:pt x="2674" y="270"/>
                    <a:pt x="2861" y="289"/>
                  </a:cubicBezTo>
                  <a:cubicBezTo>
                    <a:pt x="3011" y="302"/>
                    <a:pt x="3165" y="324"/>
                    <a:pt x="3317" y="351"/>
                  </a:cubicBezTo>
                  <a:cubicBezTo>
                    <a:pt x="3324" y="352"/>
                    <a:pt x="3330" y="353"/>
                    <a:pt x="3337" y="353"/>
                  </a:cubicBezTo>
                  <a:cubicBezTo>
                    <a:pt x="3361" y="353"/>
                    <a:pt x="3384" y="345"/>
                    <a:pt x="3404" y="328"/>
                  </a:cubicBezTo>
                  <a:cubicBezTo>
                    <a:pt x="3427" y="307"/>
                    <a:pt x="3442" y="279"/>
                    <a:pt x="3442" y="247"/>
                  </a:cubicBezTo>
                  <a:lnTo>
                    <a:pt x="3442" y="56"/>
                  </a:lnTo>
                  <a:cubicBezTo>
                    <a:pt x="3372" y="37"/>
                    <a:pt x="3301" y="17"/>
                    <a:pt x="3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1785025" y="2164625"/>
              <a:ext cx="5325" cy="71200"/>
            </a:xfrm>
            <a:custGeom>
              <a:rect b="b" l="l" r="r" t="t"/>
              <a:pathLst>
                <a:path extrusionOk="0" h="2848" w="213">
                  <a:moveTo>
                    <a:pt x="106" y="0"/>
                  </a:moveTo>
                  <a:cubicBezTo>
                    <a:pt x="49" y="0"/>
                    <a:pt x="1" y="46"/>
                    <a:pt x="1" y="105"/>
                  </a:cubicBezTo>
                  <a:lnTo>
                    <a:pt x="1" y="2742"/>
                  </a:lnTo>
                  <a:cubicBezTo>
                    <a:pt x="1" y="2799"/>
                    <a:pt x="48" y="2847"/>
                    <a:pt x="106" y="2847"/>
                  </a:cubicBezTo>
                  <a:cubicBezTo>
                    <a:pt x="164" y="2847"/>
                    <a:pt x="212" y="2799"/>
                    <a:pt x="212" y="2742"/>
                  </a:cubicBezTo>
                  <a:lnTo>
                    <a:pt x="212" y="105"/>
                  </a:lnTo>
                  <a:cubicBezTo>
                    <a:pt x="212" y="47"/>
                    <a:pt x="165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1751400" y="2203350"/>
              <a:ext cx="109000" cy="46325"/>
            </a:xfrm>
            <a:custGeom>
              <a:rect b="b" l="l" r="r" t="t"/>
              <a:pathLst>
                <a:path extrusionOk="0" h="1853" w="4360">
                  <a:moveTo>
                    <a:pt x="2610" y="1"/>
                  </a:moveTo>
                  <a:cubicBezTo>
                    <a:pt x="2218" y="1"/>
                    <a:pt x="1898" y="321"/>
                    <a:pt x="1898" y="713"/>
                  </a:cubicBezTo>
                  <a:lnTo>
                    <a:pt x="1898" y="976"/>
                  </a:lnTo>
                  <a:cubicBezTo>
                    <a:pt x="1898" y="1343"/>
                    <a:pt x="1599" y="1641"/>
                    <a:pt x="1232" y="1641"/>
                  </a:cubicBezTo>
                  <a:lnTo>
                    <a:pt x="106" y="1641"/>
                  </a:lnTo>
                  <a:cubicBezTo>
                    <a:pt x="49" y="1641"/>
                    <a:pt x="1" y="1688"/>
                    <a:pt x="1" y="1747"/>
                  </a:cubicBezTo>
                  <a:cubicBezTo>
                    <a:pt x="1" y="1804"/>
                    <a:pt x="47" y="1852"/>
                    <a:pt x="106" y="1852"/>
                  </a:cubicBezTo>
                  <a:lnTo>
                    <a:pt x="1234" y="1852"/>
                  </a:lnTo>
                  <a:cubicBezTo>
                    <a:pt x="1717" y="1852"/>
                    <a:pt x="2109" y="1459"/>
                    <a:pt x="2109" y="976"/>
                  </a:cubicBezTo>
                  <a:lnTo>
                    <a:pt x="2109" y="713"/>
                  </a:lnTo>
                  <a:cubicBezTo>
                    <a:pt x="2109" y="437"/>
                    <a:pt x="2334" y="213"/>
                    <a:pt x="2610" y="213"/>
                  </a:cubicBezTo>
                  <a:lnTo>
                    <a:pt x="4253" y="213"/>
                  </a:lnTo>
                  <a:cubicBezTo>
                    <a:pt x="4311" y="213"/>
                    <a:pt x="4360" y="165"/>
                    <a:pt x="4360" y="107"/>
                  </a:cubicBezTo>
                  <a:cubicBezTo>
                    <a:pt x="4360" y="49"/>
                    <a:pt x="4312" y="1"/>
                    <a:pt x="425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1870150" y="2204150"/>
              <a:ext cx="43650" cy="25075"/>
            </a:xfrm>
            <a:custGeom>
              <a:rect b="b" l="l" r="r" t="t"/>
              <a:pathLst>
                <a:path extrusionOk="0" h="1003" w="1746">
                  <a:moveTo>
                    <a:pt x="111" y="1"/>
                  </a:moveTo>
                  <a:cubicBezTo>
                    <a:pt x="58" y="1"/>
                    <a:pt x="13" y="39"/>
                    <a:pt x="7" y="93"/>
                  </a:cubicBezTo>
                  <a:cubicBezTo>
                    <a:pt x="0" y="150"/>
                    <a:pt x="40" y="204"/>
                    <a:pt x="98" y="210"/>
                  </a:cubicBezTo>
                  <a:cubicBezTo>
                    <a:pt x="684" y="287"/>
                    <a:pt x="1235" y="563"/>
                    <a:pt x="1715" y="1002"/>
                  </a:cubicBezTo>
                  <a:cubicBezTo>
                    <a:pt x="1726" y="917"/>
                    <a:pt x="1735" y="832"/>
                    <a:pt x="1745" y="745"/>
                  </a:cubicBezTo>
                  <a:cubicBezTo>
                    <a:pt x="1261" y="335"/>
                    <a:pt x="710" y="77"/>
                    <a:pt x="125" y="2"/>
                  </a:cubicBezTo>
                  <a:cubicBezTo>
                    <a:pt x="120" y="1"/>
                    <a:pt x="115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1669075" y="2243700"/>
              <a:ext cx="73150" cy="7525"/>
            </a:xfrm>
            <a:custGeom>
              <a:rect b="b" l="l" r="r" t="t"/>
              <a:pathLst>
                <a:path extrusionOk="0" h="301" w="2926">
                  <a:moveTo>
                    <a:pt x="1306" y="0"/>
                  </a:moveTo>
                  <a:cubicBezTo>
                    <a:pt x="864" y="0"/>
                    <a:pt x="424" y="20"/>
                    <a:pt x="0" y="92"/>
                  </a:cubicBezTo>
                  <a:cubicBezTo>
                    <a:pt x="16" y="163"/>
                    <a:pt x="31" y="233"/>
                    <a:pt x="46" y="301"/>
                  </a:cubicBezTo>
                  <a:cubicBezTo>
                    <a:pt x="461" y="231"/>
                    <a:pt x="892" y="212"/>
                    <a:pt x="1326" y="212"/>
                  </a:cubicBezTo>
                  <a:cubicBezTo>
                    <a:pt x="1576" y="212"/>
                    <a:pt x="1827" y="218"/>
                    <a:pt x="2076" y="224"/>
                  </a:cubicBezTo>
                  <a:cubicBezTo>
                    <a:pt x="2328" y="232"/>
                    <a:pt x="2575" y="237"/>
                    <a:pt x="2819" y="237"/>
                  </a:cubicBezTo>
                  <a:cubicBezTo>
                    <a:pt x="2877" y="237"/>
                    <a:pt x="2925" y="190"/>
                    <a:pt x="2925" y="131"/>
                  </a:cubicBezTo>
                  <a:cubicBezTo>
                    <a:pt x="2925" y="74"/>
                    <a:pt x="2878" y="26"/>
                    <a:pt x="2819" y="26"/>
                  </a:cubicBezTo>
                  <a:cubicBezTo>
                    <a:pt x="2577" y="26"/>
                    <a:pt x="2330" y="19"/>
                    <a:pt x="2082" y="13"/>
                  </a:cubicBezTo>
                  <a:cubicBezTo>
                    <a:pt x="1824" y="7"/>
                    <a:pt x="1564" y="0"/>
                    <a:pt x="13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1672000" y="2216525"/>
              <a:ext cx="239950" cy="46950"/>
            </a:xfrm>
            <a:custGeom>
              <a:rect b="b" l="l" r="r" t="t"/>
              <a:pathLst>
                <a:path extrusionOk="0" h="1878" w="9598">
                  <a:moveTo>
                    <a:pt x="5787" y="0"/>
                  </a:moveTo>
                  <a:cubicBezTo>
                    <a:pt x="5685" y="0"/>
                    <a:pt x="5602" y="83"/>
                    <a:pt x="5602" y="185"/>
                  </a:cubicBezTo>
                  <a:lnTo>
                    <a:pt x="5602" y="448"/>
                  </a:lnTo>
                  <a:cubicBezTo>
                    <a:pt x="5602" y="1106"/>
                    <a:pt x="5068" y="1640"/>
                    <a:pt x="4410" y="1640"/>
                  </a:cubicBezTo>
                  <a:lnTo>
                    <a:pt x="414" y="1640"/>
                  </a:lnTo>
                  <a:cubicBezTo>
                    <a:pt x="273" y="1640"/>
                    <a:pt x="135" y="1654"/>
                    <a:pt x="1" y="1673"/>
                  </a:cubicBezTo>
                  <a:cubicBezTo>
                    <a:pt x="18" y="1742"/>
                    <a:pt x="37" y="1810"/>
                    <a:pt x="58" y="1877"/>
                  </a:cubicBezTo>
                  <a:cubicBezTo>
                    <a:pt x="176" y="1863"/>
                    <a:pt x="293" y="1852"/>
                    <a:pt x="415" y="1852"/>
                  </a:cubicBezTo>
                  <a:lnTo>
                    <a:pt x="4411" y="1852"/>
                  </a:lnTo>
                  <a:cubicBezTo>
                    <a:pt x="5185" y="1852"/>
                    <a:pt x="5815" y="1222"/>
                    <a:pt x="5815" y="448"/>
                  </a:cubicBezTo>
                  <a:lnTo>
                    <a:pt x="5815" y="211"/>
                  </a:lnTo>
                  <a:lnTo>
                    <a:pt x="7563" y="211"/>
                  </a:lnTo>
                  <a:cubicBezTo>
                    <a:pt x="8347" y="211"/>
                    <a:pt x="9053" y="543"/>
                    <a:pt x="9552" y="1074"/>
                  </a:cubicBezTo>
                  <a:cubicBezTo>
                    <a:pt x="9568" y="991"/>
                    <a:pt x="9583" y="905"/>
                    <a:pt x="9598" y="821"/>
                  </a:cubicBezTo>
                  <a:cubicBezTo>
                    <a:pt x="9067" y="313"/>
                    <a:pt x="8351" y="0"/>
                    <a:pt x="75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1676000" y="2229675"/>
              <a:ext cx="154400" cy="47075"/>
            </a:xfrm>
            <a:custGeom>
              <a:rect b="b" l="l" r="r" t="t"/>
              <a:pathLst>
                <a:path extrusionOk="0" h="1883" w="6176">
                  <a:moveTo>
                    <a:pt x="6067" y="1"/>
                  </a:moveTo>
                  <a:cubicBezTo>
                    <a:pt x="6017" y="1"/>
                    <a:pt x="5964" y="45"/>
                    <a:pt x="5962" y="100"/>
                  </a:cubicBezTo>
                  <a:cubicBezTo>
                    <a:pt x="5917" y="851"/>
                    <a:pt x="5357" y="1471"/>
                    <a:pt x="4631" y="1575"/>
                  </a:cubicBezTo>
                  <a:cubicBezTo>
                    <a:pt x="4052" y="1652"/>
                    <a:pt x="3465" y="1672"/>
                    <a:pt x="2883" y="1672"/>
                  </a:cubicBezTo>
                  <a:cubicBezTo>
                    <a:pt x="2565" y="1672"/>
                    <a:pt x="2249" y="1666"/>
                    <a:pt x="1937" y="1660"/>
                  </a:cubicBezTo>
                  <a:cubicBezTo>
                    <a:pt x="1635" y="1655"/>
                    <a:pt x="1328" y="1649"/>
                    <a:pt x="1019" y="1649"/>
                  </a:cubicBezTo>
                  <a:cubicBezTo>
                    <a:pt x="681" y="1649"/>
                    <a:pt x="341" y="1656"/>
                    <a:pt x="1" y="1676"/>
                  </a:cubicBezTo>
                  <a:cubicBezTo>
                    <a:pt x="24" y="1745"/>
                    <a:pt x="49" y="1815"/>
                    <a:pt x="74" y="1882"/>
                  </a:cubicBezTo>
                  <a:cubicBezTo>
                    <a:pt x="392" y="1866"/>
                    <a:pt x="713" y="1861"/>
                    <a:pt x="1032" y="1861"/>
                  </a:cubicBezTo>
                  <a:cubicBezTo>
                    <a:pt x="1334" y="1861"/>
                    <a:pt x="1635" y="1866"/>
                    <a:pt x="1932" y="1871"/>
                  </a:cubicBezTo>
                  <a:cubicBezTo>
                    <a:pt x="2248" y="1877"/>
                    <a:pt x="2568" y="1883"/>
                    <a:pt x="2890" y="1883"/>
                  </a:cubicBezTo>
                  <a:cubicBezTo>
                    <a:pt x="3477" y="1883"/>
                    <a:pt x="4071" y="1863"/>
                    <a:pt x="4661" y="1783"/>
                  </a:cubicBezTo>
                  <a:cubicBezTo>
                    <a:pt x="5485" y="1666"/>
                    <a:pt x="6121" y="963"/>
                    <a:pt x="6171" y="113"/>
                  </a:cubicBezTo>
                  <a:cubicBezTo>
                    <a:pt x="6176" y="55"/>
                    <a:pt x="6131" y="4"/>
                    <a:pt x="6073" y="1"/>
                  </a:cubicBezTo>
                  <a:cubicBezTo>
                    <a:pt x="6071" y="1"/>
                    <a:pt x="6069" y="1"/>
                    <a:pt x="606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1837375" y="2228725"/>
              <a:ext cx="71475" cy="30100"/>
            </a:xfrm>
            <a:custGeom>
              <a:rect b="b" l="l" r="r" t="t"/>
              <a:pathLst>
                <a:path extrusionOk="0" h="1204" w="2859">
                  <a:moveTo>
                    <a:pt x="601" y="1"/>
                  </a:moveTo>
                  <a:cubicBezTo>
                    <a:pt x="432" y="1"/>
                    <a:pt x="262" y="14"/>
                    <a:pt x="96" y="41"/>
                  </a:cubicBezTo>
                  <a:cubicBezTo>
                    <a:pt x="39" y="50"/>
                    <a:pt x="0" y="104"/>
                    <a:pt x="8" y="162"/>
                  </a:cubicBezTo>
                  <a:cubicBezTo>
                    <a:pt x="17" y="213"/>
                    <a:pt x="63" y="250"/>
                    <a:pt x="113" y="250"/>
                  </a:cubicBezTo>
                  <a:cubicBezTo>
                    <a:pt x="118" y="250"/>
                    <a:pt x="123" y="249"/>
                    <a:pt x="129" y="248"/>
                  </a:cubicBezTo>
                  <a:cubicBezTo>
                    <a:pt x="278" y="224"/>
                    <a:pt x="432" y="212"/>
                    <a:pt x="586" y="212"/>
                  </a:cubicBezTo>
                  <a:cubicBezTo>
                    <a:pt x="1249" y="212"/>
                    <a:pt x="1929" y="429"/>
                    <a:pt x="2412" y="811"/>
                  </a:cubicBezTo>
                  <a:cubicBezTo>
                    <a:pt x="2561" y="929"/>
                    <a:pt x="2688" y="1060"/>
                    <a:pt x="2793" y="1204"/>
                  </a:cubicBezTo>
                  <a:cubicBezTo>
                    <a:pt x="2816" y="1118"/>
                    <a:pt x="2838" y="1034"/>
                    <a:pt x="2859" y="947"/>
                  </a:cubicBezTo>
                  <a:cubicBezTo>
                    <a:pt x="2765" y="840"/>
                    <a:pt x="2661" y="739"/>
                    <a:pt x="2544" y="645"/>
                  </a:cubicBezTo>
                  <a:cubicBezTo>
                    <a:pt x="2020" y="231"/>
                    <a:pt x="1309" y="1"/>
                    <a:pt x="60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1680800" y="2283900"/>
              <a:ext cx="25950" cy="5525"/>
            </a:xfrm>
            <a:custGeom>
              <a:rect b="b" l="l" r="r" t="t"/>
              <a:pathLst>
                <a:path extrusionOk="0" h="221" w="1038">
                  <a:moveTo>
                    <a:pt x="925" y="0"/>
                  </a:moveTo>
                  <a:cubicBezTo>
                    <a:pt x="923" y="0"/>
                    <a:pt x="921" y="0"/>
                    <a:pt x="919" y="0"/>
                  </a:cubicBezTo>
                  <a:cubicBezTo>
                    <a:pt x="834" y="7"/>
                    <a:pt x="743" y="9"/>
                    <a:pt x="648" y="9"/>
                  </a:cubicBezTo>
                  <a:cubicBezTo>
                    <a:pt x="582" y="9"/>
                    <a:pt x="514" y="8"/>
                    <a:pt x="445" y="7"/>
                  </a:cubicBezTo>
                  <a:cubicBezTo>
                    <a:pt x="379" y="6"/>
                    <a:pt x="311" y="5"/>
                    <a:pt x="243" y="5"/>
                  </a:cubicBezTo>
                  <a:cubicBezTo>
                    <a:pt x="163" y="5"/>
                    <a:pt x="82" y="6"/>
                    <a:pt x="1" y="9"/>
                  </a:cubicBezTo>
                  <a:cubicBezTo>
                    <a:pt x="30" y="79"/>
                    <a:pt x="61" y="149"/>
                    <a:pt x="93" y="217"/>
                  </a:cubicBezTo>
                  <a:cubicBezTo>
                    <a:pt x="142" y="216"/>
                    <a:pt x="191" y="216"/>
                    <a:pt x="240" y="216"/>
                  </a:cubicBezTo>
                  <a:cubicBezTo>
                    <a:pt x="307" y="216"/>
                    <a:pt x="374" y="217"/>
                    <a:pt x="440" y="217"/>
                  </a:cubicBezTo>
                  <a:cubicBezTo>
                    <a:pt x="513" y="219"/>
                    <a:pt x="583" y="220"/>
                    <a:pt x="652" y="220"/>
                  </a:cubicBezTo>
                  <a:cubicBezTo>
                    <a:pt x="750" y="220"/>
                    <a:pt x="845" y="218"/>
                    <a:pt x="935" y="211"/>
                  </a:cubicBezTo>
                  <a:cubicBezTo>
                    <a:pt x="993" y="206"/>
                    <a:pt x="1037" y="155"/>
                    <a:pt x="1033" y="97"/>
                  </a:cubicBezTo>
                  <a:cubicBezTo>
                    <a:pt x="1028" y="42"/>
                    <a:pt x="980" y="0"/>
                    <a:pt x="92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1814925" y="2241875"/>
              <a:ext cx="89275" cy="35325"/>
            </a:xfrm>
            <a:custGeom>
              <a:rect b="b" l="l" r="r" t="t"/>
              <a:pathLst>
                <a:path extrusionOk="0" h="1413" w="3571">
                  <a:moveTo>
                    <a:pt x="1755" y="0"/>
                  </a:moveTo>
                  <a:cubicBezTo>
                    <a:pt x="1477" y="0"/>
                    <a:pt x="1204" y="50"/>
                    <a:pt x="960" y="141"/>
                  </a:cubicBezTo>
                  <a:cubicBezTo>
                    <a:pt x="687" y="209"/>
                    <a:pt x="564" y="454"/>
                    <a:pt x="444" y="690"/>
                  </a:cubicBezTo>
                  <a:cubicBezTo>
                    <a:pt x="346" y="884"/>
                    <a:pt x="245" y="1086"/>
                    <a:pt x="58" y="1223"/>
                  </a:cubicBezTo>
                  <a:cubicBezTo>
                    <a:pt x="11" y="1257"/>
                    <a:pt x="0" y="1323"/>
                    <a:pt x="36" y="1370"/>
                  </a:cubicBezTo>
                  <a:cubicBezTo>
                    <a:pt x="57" y="1397"/>
                    <a:pt x="89" y="1412"/>
                    <a:pt x="121" y="1412"/>
                  </a:cubicBezTo>
                  <a:cubicBezTo>
                    <a:pt x="142" y="1412"/>
                    <a:pt x="164" y="1406"/>
                    <a:pt x="182" y="1392"/>
                  </a:cubicBezTo>
                  <a:cubicBezTo>
                    <a:pt x="409" y="1224"/>
                    <a:pt x="528" y="990"/>
                    <a:pt x="632" y="784"/>
                  </a:cubicBezTo>
                  <a:cubicBezTo>
                    <a:pt x="744" y="564"/>
                    <a:pt x="833" y="389"/>
                    <a:pt x="1023" y="341"/>
                  </a:cubicBezTo>
                  <a:cubicBezTo>
                    <a:pt x="1249" y="256"/>
                    <a:pt x="1501" y="211"/>
                    <a:pt x="1756" y="211"/>
                  </a:cubicBezTo>
                  <a:cubicBezTo>
                    <a:pt x="2347" y="211"/>
                    <a:pt x="2958" y="456"/>
                    <a:pt x="3317" y="1029"/>
                  </a:cubicBezTo>
                  <a:cubicBezTo>
                    <a:pt x="3376" y="1147"/>
                    <a:pt x="3423" y="1277"/>
                    <a:pt x="3456" y="1407"/>
                  </a:cubicBezTo>
                  <a:cubicBezTo>
                    <a:pt x="3497" y="1301"/>
                    <a:pt x="3535" y="1191"/>
                    <a:pt x="3570" y="1081"/>
                  </a:cubicBezTo>
                  <a:cubicBezTo>
                    <a:pt x="3544" y="1018"/>
                    <a:pt x="3520" y="964"/>
                    <a:pt x="3500" y="926"/>
                  </a:cubicBezTo>
                  <a:cubicBezTo>
                    <a:pt x="3095" y="276"/>
                    <a:pt x="2410" y="0"/>
                    <a:pt x="175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1718075" y="2277900"/>
              <a:ext cx="93200" cy="11275"/>
            </a:xfrm>
            <a:custGeom>
              <a:rect b="b" l="l" r="r" t="t"/>
              <a:pathLst>
                <a:path extrusionOk="0" h="451" w="3728">
                  <a:moveTo>
                    <a:pt x="3606" y="1"/>
                  </a:moveTo>
                  <a:cubicBezTo>
                    <a:pt x="3590" y="1"/>
                    <a:pt x="3575" y="4"/>
                    <a:pt x="3560" y="11"/>
                  </a:cubicBezTo>
                  <a:cubicBezTo>
                    <a:pt x="3250" y="163"/>
                    <a:pt x="2918" y="240"/>
                    <a:pt x="2568" y="240"/>
                  </a:cubicBezTo>
                  <a:lnTo>
                    <a:pt x="105" y="240"/>
                  </a:lnTo>
                  <a:cubicBezTo>
                    <a:pt x="46" y="240"/>
                    <a:pt x="0" y="286"/>
                    <a:pt x="0" y="346"/>
                  </a:cubicBezTo>
                  <a:cubicBezTo>
                    <a:pt x="0" y="403"/>
                    <a:pt x="46" y="451"/>
                    <a:pt x="105" y="451"/>
                  </a:cubicBezTo>
                  <a:lnTo>
                    <a:pt x="2568" y="451"/>
                  </a:lnTo>
                  <a:cubicBezTo>
                    <a:pt x="2948" y="451"/>
                    <a:pt x="3315" y="367"/>
                    <a:pt x="3654" y="201"/>
                  </a:cubicBezTo>
                  <a:cubicBezTo>
                    <a:pt x="3705" y="176"/>
                    <a:pt x="3727" y="112"/>
                    <a:pt x="3702" y="60"/>
                  </a:cubicBezTo>
                  <a:cubicBezTo>
                    <a:pt x="3683" y="23"/>
                    <a:pt x="3645" y="1"/>
                    <a:pt x="360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1686825" y="2256050"/>
              <a:ext cx="208400" cy="46325"/>
            </a:xfrm>
            <a:custGeom>
              <a:rect b="b" l="l" r="r" t="t"/>
              <a:pathLst>
                <a:path extrusionOk="0" h="1853" w="8336">
                  <a:moveTo>
                    <a:pt x="6418" y="1"/>
                  </a:moveTo>
                  <a:cubicBezTo>
                    <a:pt x="6378" y="1"/>
                    <a:pt x="6340" y="24"/>
                    <a:pt x="6323" y="60"/>
                  </a:cubicBezTo>
                  <a:cubicBezTo>
                    <a:pt x="5862" y="1035"/>
                    <a:pt x="4903" y="1642"/>
                    <a:pt x="3815" y="1642"/>
                  </a:cubicBezTo>
                  <a:lnTo>
                    <a:pt x="1" y="1642"/>
                  </a:lnTo>
                  <a:cubicBezTo>
                    <a:pt x="38" y="1713"/>
                    <a:pt x="77" y="1783"/>
                    <a:pt x="115" y="1852"/>
                  </a:cubicBezTo>
                  <a:lnTo>
                    <a:pt x="3815" y="1852"/>
                  </a:lnTo>
                  <a:cubicBezTo>
                    <a:pt x="4961" y="1852"/>
                    <a:pt x="5977" y="1226"/>
                    <a:pt x="6483" y="212"/>
                  </a:cubicBezTo>
                  <a:lnTo>
                    <a:pt x="6966" y="212"/>
                  </a:lnTo>
                  <a:cubicBezTo>
                    <a:pt x="7603" y="212"/>
                    <a:pt x="8122" y="730"/>
                    <a:pt x="8123" y="1368"/>
                  </a:cubicBezTo>
                  <a:lnTo>
                    <a:pt x="8123" y="1827"/>
                  </a:lnTo>
                  <a:cubicBezTo>
                    <a:pt x="8196" y="1694"/>
                    <a:pt x="8266" y="1560"/>
                    <a:pt x="8333" y="1418"/>
                  </a:cubicBezTo>
                  <a:lnTo>
                    <a:pt x="8333" y="1368"/>
                  </a:lnTo>
                  <a:cubicBezTo>
                    <a:pt x="8336" y="613"/>
                    <a:pt x="7720" y="1"/>
                    <a:pt x="69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1694500" y="2269250"/>
              <a:ext cx="187600" cy="52525"/>
            </a:xfrm>
            <a:custGeom>
              <a:rect b="b" l="l" r="r" t="t"/>
              <a:pathLst>
                <a:path extrusionOk="0" h="2101" w="7504">
                  <a:moveTo>
                    <a:pt x="6428" y="1"/>
                  </a:moveTo>
                  <a:cubicBezTo>
                    <a:pt x="6391" y="1"/>
                    <a:pt x="6357" y="19"/>
                    <a:pt x="6337" y="51"/>
                  </a:cubicBezTo>
                  <a:cubicBezTo>
                    <a:pt x="5743" y="1047"/>
                    <a:pt x="4684" y="1641"/>
                    <a:pt x="3511" y="1641"/>
                  </a:cubicBezTo>
                  <a:lnTo>
                    <a:pt x="1" y="1641"/>
                  </a:lnTo>
                  <a:cubicBezTo>
                    <a:pt x="46" y="1713"/>
                    <a:pt x="94" y="1784"/>
                    <a:pt x="140" y="1852"/>
                  </a:cubicBezTo>
                  <a:lnTo>
                    <a:pt x="3511" y="1852"/>
                  </a:lnTo>
                  <a:cubicBezTo>
                    <a:pt x="4740" y="1852"/>
                    <a:pt x="5848" y="1240"/>
                    <a:pt x="6489" y="211"/>
                  </a:cubicBezTo>
                  <a:lnTo>
                    <a:pt x="6663" y="211"/>
                  </a:lnTo>
                  <a:cubicBezTo>
                    <a:pt x="7010" y="211"/>
                    <a:pt x="7292" y="494"/>
                    <a:pt x="7292" y="841"/>
                  </a:cubicBezTo>
                  <a:lnTo>
                    <a:pt x="7292" y="2101"/>
                  </a:lnTo>
                  <a:cubicBezTo>
                    <a:pt x="7365" y="2008"/>
                    <a:pt x="7434" y="1910"/>
                    <a:pt x="7503" y="1810"/>
                  </a:cubicBezTo>
                  <a:lnTo>
                    <a:pt x="7503" y="840"/>
                  </a:lnTo>
                  <a:cubicBezTo>
                    <a:pt x="7502" y="376"/>
                    <a:pt x="7125" y="1"/>
                    <a:pt x="666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1704550" y="2323425"/>
              <a:ext cx="75500" cy="6200"/>
            </a:xfrm>
            <a:custGeom>
              <a:rect b="b" l="l" r="r" t="t"/>
              <a:pathLst>
                <a:path extrusionOk="0" h="248" w="3020">
                  <a:moveTo>
                    <a:pt x="2910" y="1"/>
                  </a:moveTo>
                  <a:cubicBezTo>
                    <a:pt x="1925" y="29"/>
                    <a:pt x="954" y="37"/>
                    <a:pt x="0" y="38"/>
                  </a:cubicBezTo>
                  <a:cubicBezTo>
                    <a:pt x="59" y="111"/>
                    <a:pt x="119" y="181"/>
                    <a:pt x="177" y="248"/>
                  </a:cubicBezTo>
                  <a:cubicBezTo>
                    <a:pt x="1074" y="245"/>
                    <a:pt x="1989" y="238"/>
                    <a:pt x="2916" y="210"/>
                  </a:cubicBezTo>
                  <a:cubicBezTo>
                    <a:pt x="2973" y="210"/>
                    <a:pt x="3020" y="161"/>
                    <a:pt x="3018" y="104"/>
                  </a:cubicBezTo>
                  <a:cubicBezTo>
                    <a:pt x="3017" y="46"/>
                    <a:pt x="2968" y="2"/>
                    <a:pt x="291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1863475" y="2300800"/>
              <a:ext cx="5425" cy="36050"/>
            </a:xfrm>
            <a:custGeom>
              <a:rect b="b" l="l" r="r" t="t"/>
              <a:pathLst>
                <a:path extrusionOk="0" h="1442" w="217">
                  <a:moveTo>
                    <a:pt x="110" y="1"/>
                  </a:moveTo>
                  <a:cubicBezTo>
                    <a:pt x="51" y="1"/>
                    <a:pt x="5" y="48"/>
                    <a:pt x="5" y="106"/>
                  </a:cubicBezTo>
                  <a:cubicBezTo>
                    <a:pt x="4" y="554"/>
                    <a:pt x="3" y="998"/>
                    <a:pt x="1" y="1441"/>
                  </a:cubicBezTo>
                  <a:cubicBezTo>
                    <a:pt x="72" y="1371"/>
                    <a:pt x="143" y="1296"/>
                    <a:pt x="212" y="1222"/>
                  </a:cubicBezTo>
                  <a:cubicBezTo>
                    <a:pt x="213" y="851"/>
                    <a:pt x="214" y="479"/>
                    <a:pt x="217" y="106"/>
                  </a:cubicBezTo>
                  <a:cubicBezTo>
                    <a:pt x="216" y="49"/>
                    <a:pt x="169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1790050" y="2282550"/>
              <a:ext cx="75175" cy="45650"/>
            </a:xfrm>
            <a:custGeom>
              <a:rect b="b" l="l" r="r" t="t"/>
              <a:pathLst>
                <a:path extrusionOk="0" h="1826" w="3007">
                  <a:moveTo>
                    <a:pt x="2887" y="1"/>
                  </a:moveTo>
                  <a:cubicBezTo>
                    <a:pt x="2854" y="1"/>
                    <a:pt x="2822" y="16"/>
                    <a:pt x="2803" y="45"/>
                  </a:cubicBezTo>
                  <a:cubicBezTo>
                    <a:pt x="2173" y="930"/>
                    <a:pt x="1188" y="1503"/>
                    <a:pt x="100" y="1615"/>
                  </a:cubicBezTo>
                  <a:cubicBezTo>
                    <a:pt x="42" y="1621"/>
                    <a:pt x="0" y="1673"/>
                    <a:pt x="6" y="1730"/>
                  </a:cubicBezTo>
                  <a:cubicBezTo>
                    <a:pt x="11" y="1785"/>
                    <a:pt x="56" y="1826"/>
                    <a:pt x="109" y="1826"/>
                  </a:cubicBezTo>
                  <a:lnTo>
                    <a:pt x="121" y="1826"/>
                  </a:lnTo>
                  <a:cubicBezTo>
                    <a:pt x="1269" y="1706"/>
                    <a:pt x="2309" y="1103"/>
                    <a:pt x="2974" y="167"/>
                  </a:cubicBezTo>
                  <a:cubicBezTo>
                    <a:pt x="3007" y="120"/>
                    <a:pt x="2997" y="54"/>
                    <a:pt x="2949" y="21"/>
                  </a:cubicBezTo>
                  <a:cubicBezTo>
                    <a:pt x="2930" y="7"/>
                    <a:pt x="2909" y="1"/>
                    <a:pt x="288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1715625" y="2311625"/>
              <a:ext cx="140050" cy="36550"/>
            </a:xfrm>
            <a:custGeom>
              <a:rect b="b" l="l" r="r" t="t"/>
              <a:pathLst>
                <a:path extrusionOk="0" h="1462" w="5602">
                  <a:moveTo>
                    <a:pt x="5497" y="1"/>
                  </a:moveTo>
                  <a:cubicBezTo>
                    <a:pt x="5473" y="1"/>
                    <a:pt x="5449" y="9"/>
                    <a:pt x="5430" y="24"/>
                  </a:cubicBezTo>
                  <a:cubicBezTo>
                    <a:pt x="4655" y="664"/>
                    <a:pt x="3698" y="1000"/>
                    <a:pt x="2665" y="1000"/>
                  </a:cubicBezTo>
                  <a:lnTo>
                    <a:pt x="1" y="1000"/>
                  </a:lnTo>
                  <a:cubicBezTo>
                    <a:pt x="74" y="1074"/>
                    <a:pt x="150" y="1145"/>
                    <a:pt x="226" y="1212"/>
                  </a:cubicBezTo>
                  <a:lnTo>
                    <a:pt x="2665" y="1212"/>
                  </a:lnTo>
                  <a:cubicBezTo>
                    <a:pt x="3674" y="1212"/>
                    <a:pt x="4612" y="905"/>
                    <a:pt x="5391" y="324"/>
                  </a:cubicBezTo>
                  <a:lnTo>
                    <a:pt x="5391" y="1461"/>
                  </a:lnTo>
                  <a:cubicBezTo>
                    <a:pt x="5463" y="1408"/>
                    <a:pt x="5533" y="1351"/>
                    <a:pt x="5602" y="1292"/>
                  </a:cubicBezTo>
                  <a:lnTo>
                    <a:pt x="5602" y="105"/>
                  </a:lnTo>
                  <a:cubicBezTo>
                    <a:pt x="5602" y="65"/>
                    <a:pt x="5579" y="28"/>
                    <a:pt x="5542" y="11"/>
                  </a:cubicBezTo>
                  <a:cubicBezTo>
                    <a:pt x="5527" y="4"/>
                    <a:pt x="5512" y="1"/>
                    <a:pt x="54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1732375" y="2347300"/>
              <a:ext cx="78025" cy="9025"/>
            </a:xfrm>
            <a:custGeom>
              <a:rect b="b" l="l" r="r" t="t"/>
              <a:pathLst>
                <a:path extrusionOk="0" h="361" w="3121">
                  <a:moveTo>
                    <a:pt x="3008" y="1"/>
                  </a:moveTo>
                  <a:cubicBezTo>
                    <a:pt x="3005" y="1"/>
                    <a:pt x="3002" y="1"/>
                    <a:pt x="2998" y="1"/>
                  </a:cubicBezTo>
                  <a:cubicBezTo>
                    <a:pt x="2188" y="82"/>
                    <a:pt x="1422" y="150"/>
                    <a:pt x="654" y="150"/>
                  </a:cubicBezTo>
                  <a:cubicBezTo>
                    <a:pt x="437" y="150"/>
                    <a:pt x="219" y="145"/>
                    <a:pt x="1" y="133"/>
                  </a:cubicBezTo>
                  <a:lnTo>
                    <a:pt x="1" y="133"/>
                  </a:lnTo>
                  <a:cubicBezTo>
                    <a:pt x="116" y="214"/>
                    <a:pt x="232" y="289"/>
                    <a:pt x="351" y="357"/>
                  </a:cubicBezTo>
                  <a:cubicBezTo>
                    <a:pt x="453" y="359"/>
                    <a:pt x="556" y="360"/>
                    <a:pt x="658" y="360"/>
                  </a:cubicBezTo>
                  <a:cubicBezTo>
                    <a:pt x="1431" y="360"/>
                    <a:pt x="2204" y="294"/>
                    <a:pt x="3020" y="212"/>
                  </a:cubicBezTo>
                  <a:cubicBezTo>
                    <a:pt x="3077" y="206"/>
                    <a:pt x="3120" y="155"/>
                    <a:pt x="3113" y="97"/>
                  </a:cubicBezTo>
                  <a:cubicBezTo>
                    <a:pt x="3108" y="42"/>
                    <a:pt x="3060" y="1"/>
                    <a:pt x="300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1815000" y="2336050"/>
              <a:ext cx="27525" cy="20700"/>
            </a:xfrm>
            <a:custGeom>
              <a:rect b="b" l="l" r="r" t="t"/>
              <a:pathLst>
                <a:path extrusionOk="0" h="828" w="1101">
                  <a:moveTo>
                    <a:pt x="996" y="0"/>
                  </a:moveTo>
                  <a:cubicBezTo>
                    <a:pt x="979" y="0"/>
                    <a:pt x="962" y="4"/>
                    <a:pt x="947" y="12"/>
                  </a:cubicBezTo>
                  <a:cubicBezTo>
                    <a:pt x="674" y="154"/>
                    <a:pt x="385" y="269"/>
                    <a:pt x="88" y="356"/>
                  </a:cubicBezTo>
                  <a:cubicBezTo>
                    <a:pt x="31" y="372"/>
                    <a:pt x="0" y="431"/>
                    <a:pt x="17" y="486"/>
                  </a:cubicBezTo>
                  <a:cubicBezTo>
                    <a:pt x="30" y="532"/>
                    <a:pt x="71" y="562"/>
                    <a:pt x="116" y="562"/>
                  </a:cubicBezTo>
                  <a:cubicBezTo>
                    <a:pt x="126" y="562"/>
                    <a:pt x="136" y="561"/>
                    <a:pt x="146" y="558"/>
                  </a:cubicBezTo>
                  <a:cubicBezTo>
                    <a:pt x="402" y="483"/>
                    <a:pt x="651" y="389"/>
                    <a:pt x="890" y="275"/>
                  </a:cubicBezTo>
                  <a:lnTo>
                    <a:pt x="890" y="827"/>
                  </a:lnTo>
                  <a:cubicBezTo>
                    <a:pt x="961" y="788"/>
                    <a:pt x="1030" y="745"/>
                    <a:pt x="1100" y="701"/>
                  </a:cubicBezTo>
                  <a:lnTo>
                    <a:pt x="1100" y="105"/>
                  </a:lnTo>
                  <a:cubicBezTo>
                    <a:pt x="1100" y="70"/>
                    <a:pt x="1082" y="34"/>
                    <a:pt x="1050" y="16"/>
                  </a:cubicBezTo>
                  <a:cubicBezTo>
                    <a:pt x="1033" y="5"/>
                    <a:pt x="1015" y="0"/>
                    <a:pt x="99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1754975" y="2355900"/>
              <a:ext cx="74475" cy="12375"/>
            </a:xfrm>
            <a:custGeom>
              <a:rect b="b" l="l" r="r" t="t"/>
              <a:pathLst>
                <a:path extrusionOk="0" h="495" w="2979">
                  <a:moveTo>
                    <a:pt x="2869" y="0"/>
                  </a:moveTo>
                  <a:cubicBezTo>
                    <a:pt x="2858" y="0"/>
                    <a:pt x="2847" y="2"/>
                    <a:pt x="2837" y="5"/>
                  </a:cubicBezTo>
                  <a:cubicBezTo>
                    <a:pt x="2285" y="189"/>
                    <a:pt x="1697" y="282"/>
                    <a:pt x="1092" y="282"/>
                  </a:cubicBezTo>
                  <a:lnTo>
                    <a:pt x="0" y="282"/>
                  </a:lnTo>
                  <a:cubicBezTo>
                    <a:pt x="234" y="378"/>
                    <a:pt x="472" y="449"/>
                    <a:pt x="709" y="494"/>
                  </a:cubicBezTo>
                  <a:lnTo>
                    <a:pt x="1093" y="494"/>
                  </a:lnTo>
                  <a:cubicBezTo>
                    <a:pt x="1672" y="494"/>
                    <a:pt x="2235" y="412"/>
                    <a:pt x="2767" y="249"/>
                  </a:cubicBezTo>
                  <a:lnTo>
                    <a:pt x="2767" y="288"/>
                  </a:lnTo>
                  <a:cubicBezTo>
                    <a:pt x="2837" y="259"/>
                    <a:pt x="2908" y="231"/>
                    <a:pt x="2978" y="198"/>
                  </a:cubicBezTo>
                  <a:lnTo>
                    <a:pt x="2978" y="105"/>
                  </a:lnTo>
                  <a:cubicBezTo>
                    <a:pt x="2975" y="72"/>
                    <a:pt x="2959" y="40"/>
                    <a:pt x="2931" y="19"/>
                  </a:cubicBezTo>
                  <a:cubicBezTo>
                    <a:pt x="2913" y="7"/>
                    <a:pt x="2891" y="0"/>
                    <a:pt x="286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1893375" y="2185775"/>
              <a:ext cx="21775" cy="26450"/>
            </a:xfrm>
            <a:custGeom>
              <a:rect b="b" l="l" r="r" t="t"/>
              <a:pathLst>
                <a:path extrusionOk="0" h="1058" w="871">
                  <a:moveTo>
                    <a:pt x="869" y="1"/>
                  </a:moveTo>
                  <a:cubicBezTo>
                    <a:pt x="619" y="177"/>
                    <a:pt x="350" y="326"/>
                    <a:pt x="68" y="437"/>
                  </a:cubicBezTo>
                  <a:cubicBezTo>
                    <a:pt x="28" y="454"/>
                    <a:pt x="0" y="492"/>
                    <a:pt x="0" y="534"/>
                  </a:cubicBezTo>
                  <a:cubicBezTo>
                    <a:pt x="0" y="578"/>
                    <a:pt x="26" y="616"/>
                    <a:pt x="68" y="633"/>
                  </a:cubicBezTo>
                  <a:cubicBezTo>
                    <a:pt x="348" y="744"/>
                    <a:pt x="608" y="887"/>
                    <a:pt x="850" y="1057"/>
                  </a:cubicBezTo>
                  <a:cubicBezTo>
                    <a:pt x="856" y="975"/>
                    <a:pt x="860" y="894"/>
                    <a:pt x="864" y="810"/>
                  </a:cubicBezTo>
                  <a:cubicBezTo>
                    <a:pt x="708" y="707"/>
                    <a:pt x="544" y="615"/>
                    <a:pt x="373" y="536"/>
                  </a:cubicBezTo>
                  <a:cubicBezTo>
                    <a:pt x="544" y="455"/>
                    <a:pt x="711" y="361"/>
                    <a:pt x="870" y="256"/>
                  </a:cubicBezTo>
                  <a:cubicBezTo>
                    <a:pt x="871" y="209"/>
                    <a:pt x="871" y="163"/>
                    <a:pt x="871" y="115"/>
                  </a:cubicBezTo>
                  <a:cubicBezTo>
                    <a:pt x="871" y="77"/>
                    <a:pt x="870" y="39"/>
                    <a:pt x="8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1" name="Google Shape;841;p17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17"/>
          <p:cNvSpPr txBox="1"/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3" name="Google Shape;843;p17"/>
          <p:cNvSpPr txBox="1"/>
          <p:nvPr>
            <p:ph idx="1" type="subTitle"/>
          </p:nvPr>
        </p:nvSpPr>
        <p:spPr>
          <a:xfrm>
            <a:off x="4837375" y="2562000"/>
            <a:ext cx="35934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18"/>
          <p:cNvGrpSpPr/>
          <p:nvPr/>
        </p:nvGrpSpPr>
        <p:grpSpPr>
          <a:xfrm rot="83">
            <a:off x="7967197" y="-780960"/>
            <a:ext cx="2081065" cy="2941093"/>
            <a:chOff x="2973575" y="1544250"/>
            <a:chExt cx="250900" cy="354575"/>
          </a:xfrm>
        </p:grpSpPr>
        <p:sp>
          <p:nvSpPr>
            <p:cNvPr id="846" name="Google Shape;846;p18"/>
            <p:cNvSpPr/>
            <p:nvPr/>
          </p:nvSpPr>
          <p:spPr>
            <a:xfrm>
              <a:off x="2973575" y="1719250"/>
              <a:ext cx="32575" cy="5325"/>
            </a:xfrm>
            <a:custGeom>
              <a:rect b="b" l="l" r="r" t="t"/>
              <a:pathLst>
                <a:path extrusionOk="0" h="213" w="1303">
                  <a:moveTo>
                    <a:pt x="3" y="1"/>
                  </a:moveTo>
                  <a:lnTo>
                    <a:pt x="3" y="92"/>
                  </a:lnTo>
                  <a:cubicBezTo>
                    <a:pt x="3" y="131"/>
                    <a:pt x="3" y="173"/>
                    <a:pt x="1" y="212"/>
                  </a:cubicBezTo>
                  <a:lnTo>
                    <a:pt x="1197" y="212"/>
                  </a:lnTo>
                  <a:cubicBezTo>
                    <a:pt x="1255" y="212"/>
                    <a:pt x="1303" y="165"/>
                    <a:pt x="1303" y="107"/>
                  </a:cubicBezTo>
                  <a:cubicBezTo>
                    <a:pt x="1303" y="49"/>
                    <a:pt x="1256" y="1"/>
                    <a:pt x="1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3025650" y="1545000"/>
              <a:ext cx="90700" cy="129150"/>
            </a:xfrm>
            <a:custGeom>
              <a:rect b="b" l="l" r="r" t="t"/>
              <a:pathLst>
                <a:path extrusionOk="0" h="5166" w="3628">
                  <a:moveTo>
                    <a:pt x="3417" y="0"/>
                  </a:moveTo>
                  <a:lnTo>
                    <a:pt x="3417" y="2278"/>
                  </a:lnTo>
                  <a:cubicBezTo>
                    <a:pt x="3417" y="2673"/>
                    <a:pt x="3131" y="3015"/>
                    <a:pt x="2737" y="3092"/>
                  </a:cubicBezTo>
                  <a:cubicBezTo>
                    <a:pt x="1609" y="3315"/>
                    <a:pt x="622" y="4013"/>
                    <a:pt x="32" y="5006"/>
                  </a:cubicBezTo>
                  <a:cubicBezTo>
                    <a:pt x="1" y="5056"/>
                    <a:pt x="17" y="5121"/>
                    <a:pt x="68" y="5150"/>
                  </a:cubicBezTo>
                  <a:cubicBezTo>
                    <a:pt x="84" y="5160"/>
                    <a:pt x="104" y="5165"/>
                    <a:pt x="121" y="5165"/>
                  </a:cubicBezTo>
                  <a:cubicBezTo>
                    <a:pt x="158" y="5165"/>
                    <a:pt x="193" y="5148"/>
                    <a:pt x="213" y="5114"/>
                  </a:cubicBezTo>
                  <a:cubicBezTo>
                    <a:pt x="773" y="4170"/>
                    <a:pt x="1707" y="3509"/>
                    <a:pt x="2778" y="3300"/>
                  </a:cubicBezTo>
                  <a:cubicBezTo>
                    <a:pt x="3272" y="3203"/>
                    <a:pt x="3628" y="2773"/>
                    <a:pt x="3628" y="2278"/>
                  </a:cubicBezTo>
                  <a:lnTo>
                    <a:pt x="3628" y="35"/>
                  </a:lnTo>
                  <a:cubicBezTo>
                    <a:pt x="3559" y="21"/>
                    <a:pt x="3488" y="10"/>
                    <a:pt x="3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3012250" y="1682400"/>
              <a:ext cx="27175" cy="103750"/>
            </a:xfrm>
            <a:custGeom>
              <a:rect b="b" l="l" r="r" t="t"/>
              <a:pathLst>
                <a:path extrusionOk="0" h="4150" w="1087">
                  <a:moveTo>
                    <a:pt x="391" y="0"/>
                  </a:moveTo>
                  <a:cubicBezTo>
                    <a:pt x="349" y="0"/>
                    <a:pt x="310" y="26"/>
                    <a:pt x="293" y="67"/>
                  </a:cubicBezTo>
                  <a:cubicBezTo>
                    <a:pt x="99" y="548"/>
                    <a:pt x="0" y="1058"/>
                    <a:pt x="0" y="1581"/>
                  </a:cubicBezTo>
                  <a:cubicBezTo>
                    <a:pt x="0" y="2510"/>
                    <a:pt x="307" y="3385"/>
                    <a:pt x="886" y="4110"/>
                  </a:cubicBezTo>
                  <a:cubicBezTo>
                    <a:pt x="905" y="4135"/>
                    <a:pt x="937" y="4150"/>
                    <a:pt x="968" y="4150"/>
                  </a:cubicBezTo>
                  <a:cubicBezTo>
                    <a:pt x="991" y="4150"/>
                    <a:pt x="1014" y="4143"/>
                    <a:pt x="1034" y="4127"/>
                  </a:cubicBezTo>
                  <a:cubicBezTo>
                    <a:pt x="1079" y="4091"/>
                    <a:pt x="1086" y="4024"/>
                    <a:pt x="1050" y="3979"/>
                  </a:cubicBezTo>
                  <a:cubicBezTo>
                    <a:pt x="502" y="3291"/>
                    <a:pt x="211" y="2462"/>
                    <a:pt x="211" y="1581"/>
                  </a:cubicBezTo>
                  <a:cubicBezTo>
                    <a:pt x="211" y="1084"/>
                    <a:pt x="304" y="602"/>
                    <a:pt x="487" y="145"/>
                  </a:cubicBezTo>
                  <a:cubicBezTo>
                    <a:pt x="509" y="92"/>
                    <a:pt x="483" y="30"/>
                    <a:pt x="430" y="8"/>
                  </a:cubicBezTo>
                  <a:cubicBezTo>
                    <a:pt x="417" y="3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3045775" y="1793725"/>
              <a:ext cx="70650" cy="104325"/>
            </a:xfrm>
            <a:custGeom>
              <a:rect b="b" l="l" r="r" t="t"/>
              <a:pathLst>
                <a:path extrusionOk="0" h="4173" w="2826">
                  <a:moveTo>
                    <a:pt x="119" y="1"/>
                  </a:moveTo>
                  <a:cubicBezTo>
                    <a:pt x="90" y="1"/>
                    <a:pt x="61" y="13"/>
                    <a:pt x="39" y="37"/>
                  </a:cubicBezTo>
                  <a:cubicBezTo>
                    <a:pt x="1" y="81"/>
                    <a:pt x="5" y="146"/>
                    <a:pt x="49" y="186"/>
                  </a:cubicBezTo>
                  <a:cubicBezTo>
                    <a:pt x="606" y="674"/>
                    <a:pt x="1286" y="999"/>
                    <a:pt x="2014" y="1127"/>
                  </a:cubicBezTo>
                  <a:cubicBezTo>
                    <a:pt x="2361" y="1187"/>
                    <a:pt x="2614" y="1490"/>
                    <a:pt x="2614" y="1847"/>
                  </a:cubicBezTo>
                  <a:lnTo>
                    <a:pt x="2614" y="4173"/>
                  </a:lnTo>
                  <a:cubicBezTo>
                    <a:pt x="2684" y="4164"/>
                    <a:pt x="2755" y="4152"/>
                    <a:pt x="2825" y="4139"/>
                  </a:cubicBezTo>
                  <a:lnTo>
                    <a:pt x="2825" y="1847"/>
                  </a:lnTo>
                  <a:cubicBezTo>
                    <a:pt x="2825" y="1387"/>
                    <a:pt x="2498" y="996"/>
                    <a:pt x="2051" y="919"/>
                  </a:cubicBezTo>
                  <a:cubicBezTo>
                    <a:pt x="1362" y="798"/>
                    <a:pt x="718" y="490"/>
                    <a:pt x="188" y="27"/>
                  </a:cubicBezTo>
                  <a:cubicBezTo>
                    <a:pt x="168" y="9"/>
                    <a:pt x="144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3107325" y="1606525"/>
              <a:ext cx="22725" cy="30350"/>
            </a:xfrm>
            <a:custGeom>
              <a:rect b="b" l="l" r="r" t="t"/>
              <a:pathLst>
                <a:path extrusionOk="0" h="1214" w="909">
                  <a:moveTo>
                    <a:pt x="796" y="1"/>
                  </a:moveTo>
                  <a:cubicBezTo>
                    <a:pt x="743" y="1"/>
                    <a:pt x="699" y="39"/>
                    <a:pt x="692" y="92"/>
                  </a:cubicBezTo>
                  <a:cubicBezTo>
                    <a:pt x="638" y="478"/>
                    <a:pt x="406" y="824"/>
                    <a:pt x="68" y="1016"/>
                  </a:cubicBezTo>
                  <a:cubicBezTo>
                    <a:pt x="18" y="1046"/>
                    <a:pt x="0" y="1109"/>
                    <a:pt x="29" y="1161"/>
                  </a:cubicBezTo>
                  <a:cubicBezTo>
                    <a:pt x="47" y="1195"/>
                    <a:pt x="84" y="1214"/>
                    <a:pt x="121" y="1214"/>
                  </a:cubicBezTo>
                  <a:cubicBezTo>
                    <a:pt x="138" y="1214"/>
                    <a:pt x="156" y="1210"/>
                    <a:pt x="172" y="1201"/>
                  </a:cubicBezTo>
                  <a:cubicBezTo>
                    <a:pt x="565" y="977"/>
                    <a:pt x="837" y="572"/>
                    <a:pt x="901" y="121"/>
                  </a:cubicBezTo>
                  <a:cubicBezTo>
                    <a:pt x="908" y="64"/>
                    <a:pt x="869" y="10"/>
                    <a:pt x="812" y="2"/>
                  </a:cubicBezTo>
                  <a:cubicBezTo>
                    <a:pt x="806" y="1"/>
                    <a:pt x="801" y="1"/>
                    <a:pt x="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3124950" y="1547975"/>
              <a:ext cx="5325" cy="49600"/>
            </a:xfrm>
            <a:custGeom>
              <a:rect b="b" l="l" r="r" t="t"/>
              <a:pathLst>
                <a:path extrusionOk="0" h="1984" w="213">
                  <a:moveTo>
                    <a:pt x="0" y="1"/>
                  </a:moveTo>
                  <a:lnTo>
                    <a:pt x="0" y="1878"/>
                  </a:lnTo>
                  <a:cubicBezTo>
                    <a:pt x="0" y="1937"/>
                    <a:pt x="48" y="1984"/>
                    <a:pt x="107" y="1984"/>
                  </a:cubicBezTo>
                  <a:cubicBezTo>
                    <a:pt x="164" y="1984"/>
                    <a:pt x="212" y="1937"/>
                    <a:pt x="212" y="1878"/>
                  </a:cubicBezTo>
                  <a:lnTo>
                    <a:pt x="212" y="70"/>
                  </a:lnTo>
                  <a:cubicBezTo>
                    <a:pt x="142" y="45"/>
                    <a:pt x="72" y="2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3085425" y="1800450"/>
              <a:ext cx="44850" cy="94600"/>
            </a:xfrm>
            <a:custGeom>
              <a:rect b="b" l="l" r="r" t="t"/>
              <a:pathLst>
                <a:path extrusionOk="0" h="3784" w="1794">
                  <a:moveTo>
                    <a:pt x="118" y="0"/>
                  </a:moveTo>
                  <a:cubicBezTo>
                    <a:pt x="73" y="0"/>
                    <a:pt x="31" y="29"/>
                    <a:pt x="17" y="75"/>
                  </a:cubicBezTo>
                  <a:cubicBezTo>
                    <a:pt x="1" y="131"/>
                    <a:pt x="32" y="190"/>
                    <a:pt x="88" y="206"/>
                  </a:cubicBezTo>
                  <a:cubicBezTo>
                    <a:pt x="230" y="250"/>
                    <a:pt x="378" y="284"/>
                    <a:pt x="528" y="310"/>
                  </a:cubicBezTo>
                  <a:cubicBezTo>
                    <a:pt x="1139" y="411"/>
                    <a:pt x="1581" y="937"/>
                    <a:pt x="1581" y="1561"/>
                  </a:cubicBezTo>
                  <a:lnTo>
                    <a:pt x="1581" y="3783"/>
                  </a:lnTo>
                  <a:cubicBezTo>
                    <a:pt x="1652" y="3763"/>
                    <a:pt x="1723" y="3739"/>
                    <a:pt x="1793" y="3715"/>
                  </a:cubicBezTo>
                  <a:lnTo>
                    <a:pt x="1793" y="1561"/>
                  </a:lnTo>
                  <a:cubicBezTo>
                    <a:pt x="1793" y="835"/>
                    <a:pt x="1274" y="221"/>
                    <a:pt x="564" y="102"/>
                  </a:cubicBezTo>
                  <a:cubicBezTo>
                    <a:pt x="422" y="79"/>
                    <a:pt x="284" y="46"/>
                    <a:pt x="149" y="5"/>
                  </a:cubicBezTo>
                  <a:cubicBezTo>
                    <a:pt x="139" y="2"/>
                    <a:pt x="128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3026075" y="1636575"/>
              <a:ext cx="70700" cy="163450"/>
            </a:xfrm>
            <a:custGeom>
              <a:rect b="b" l="l" r="r" t="t"/>
              <a:pathLst>
                <a:path extrusionOk="0" h="6538" w="2828">
                  <a:moveTo>
                    <a:pt x="2712" y="1"/>
                  </a:moveTo>
                  <a:cubicBezTo>
                    <a:pt x="2704" y="1"/>
                    <a:pt x="2696" y="2"/>
                    <a:pt x="2687" y="4"/>
                  </a:cubicBezTo>
                  <a:cubicBezTo>
                    <a:pt x="2381" y="75"/>
                    <a:pt x="2091" y="189"/>
                    <a:pt x="1800" y="352"/>
                  </a:cubicBezTo>
                  <a:cubicBezTo>
                    <a:pt x="690" y="974"/>
                    <a:pt x="0" y="2146"/>
                    <a:pt x="0" y="3415"/>
                  </a:cubicBezTo>
                  <a:cubicBezTo>
                    <a:pt x="1" y="4579"/>
                    <a:pt x="579" y="5665"/>
                    <a:pt x="1548" y="6321"/>
                  </a:cubicBezTo>
                  <a:cubicBezTo>
                    <a:pt x="1661" y="6397"/>
                    <a:pt x="1777" y="6465"/>
                    <a:pt x="1891" y="6526"/>
                  </a:cubicBezTo>
                  <a:cubicBezTo>
                    <a:pt x="1907" y="6534"/>
                    <a:pt x="1924" y="6538"/>
                    <a:pt x="1941" y="6538"/>
                  </a:cubicBezTo>
                  <a:cubicBezTo>
                    <a:pt x="1979" y="6538"/>
                    <a:pt x="2014" y="6517"/>
                    <a:pt x="2034" y="6482"/>
                  </a:cubicBezTo>
                  <a:cubicBezTo>
                    <a:pt x="2061" y="6429"/>
                    <a:pt x="2040" y="6367"/>
                    <a:pt x="1990" y="6339"/>
                  </a:cubicBezTo>
                  <a:cubicBezTo>
                    <a:pt x="1881" y="6283"/>
                    <a:pt x="1773" y="6217"/>
                    <a:pt x="1666" y="6145"/>
                  </a:cubicBezTo>
                  <a:cubicBezTo>
                    <a:pt x="756" y="5529"/>
                    <a:pt x="212" y="4508"/>
                    <a:pt x="212" y="3412"/>
                  </a:cubicBezTo>
                  <a:cubicBezTo>
                    <a:pt x="212" y="2221"/>
                    <a:pt x="860" y="1117"/>
                    <a:pt x="1903" y="535"/>
                  </a:cubicBezTo>
                  <a:cubicBezTo>
                    <a:pt x="2177" y="381"/>
                    <a:pt x="2449" y="274"/>
                    <a:pt x="2736" y="208"/>
                  </a:cubicBezTo>
                  <a:cubicBezTo>
                    <a:pt x="2792" y="195"/>
                    <a:pt x="2828" y="138"/>
                    <a:pt x="2814" y="82"/>
                  </a:cubicBezTo>
                  <a:cubicBezTo>
                    <a:pt x="2802" y="34"/>
                    <a:pt x="275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3039325" y="1552900"/>
              <a:ext cx="104125" cy="337250"/>
            </a:xfrm>
            <a:custGeom>
              <a:rect b="b" l="l" r="r" t="t"/>
              <a:pathLst>
                <a:path extrusionOk="0" h="13490" w="4165">
                  <a:moveTo>
                    <a:pt x="3954" y="0"/>
                  </a:moveTo>
                  <a:lnTo>
                    <a:pt x="3954" y="2056"/>
                  </a:lnTo>
                  <a:cubicBezTo>
                    <a:pt x="3954" y="2940"/>
                    <a:pt x="3329" y="3686"/>
                    <a:pt x="2466" y="3827"/>
                  </a:cubicBezTo>
                  <a:cubicBezTo>
                    <a:pt x="2140" y="3880"/>
                    <a:pt x="1833" y="3988"/>
                    <a:pt x="1530" y="4158"/>
                  </a:cubicBezTo>
                  <a:cubicBezTo>
                    <a:pt x="585" y="4686"/>
                    <a:pt x="0" y="5683"/>
                    <a:pt x="0" y="6761"/>
                  </a:cubicBezTo>
                  <a:cubicBezTo>
                    <a:pt x="0" y="7750"/>
                    <a:pt x="491" y="8673"/>
                    <a:pt x="1314" y="9230"/>
                  </a:cubicBezTo>
                  <a:cubicBezTo>
                    <a:pt x="1674" y="9472"/>
                    <a:pt x="2048" y="9625"/>
                    <a:pt x="2459" y="9692"/>
                  </a:cubicBezTo>
                  <a:cubicBezTo>
                    <a:pt x="3326" y="9835"/>
                    <a:pt x="3954" y="10580"/>
                    <a:pt x="3954" y="11463"/>
                  </a:cubicBezTo>
                  <a:lnTo>
                    <a:pt x="3954" y="13490"/>
                  </a:lnTo>
                  <a:cubicBezTo>
                    <a:pt x="4023" y="13458"/>
                    <a:pt x="4094" y="13422"/>
                    <a:pt x="4165" y="13387"/>
                  </a:cubicBezTo>
                  <a:lnTo>
                    <a:pt x="4165" y="11463"/>
                  </a:lnTo>
                  <a:cubicBezTo>
                    <a:pt x="4164" y="10477"/>
                    <a:pt x="3462" y="9645"/>
                    <a:pt x="2493" y="9484"/>
                  </a:cubicBezTo>
                  <a:cubicBezTo>
                    <a:pt x="2113" y="9422"/>
                    <a:pt x="1765" y="9281"/>
                    <a:pt x="1432" y="9056"/>
                  </a:cubicBezTo>
                  <a:cubicBezTo>
                    <a:pt x="667" y="8537"/>
                    <a:pt x="210" y="7680"/>
                    <a:pt x="210" y="6761"/>
                  </a:cubicBezTo>
                  <a:cubicBezTo>
                    <a:pt x="210" y="5760"/>
                    <a:pt x="755" y="4833"/>
                    <a:pt x="1632" y="4343"/>
                  </a:cubicBezTo>
                  <a:cubicBezTo>
                    <a:pt x="1915" y="4185"/>
                    <a:pt x="2199" y="4083"/>
                    <a:pt x="2501" y="4033"/>
                  </a:cubicBezTo>
                  <a:cubicBezTo>
                    <a:pt x="3464" y="3876"/>
                    <a:pt x="4165" y="3044"/>
                    <a:pt x="4165" y="2056"/>
                  </a:cubicBezTo>
                  <a:lnTo>
                    <a:pt x="4165" y="103"/>
                  </a:lnTo>
                  <a:cubicBezTo>
                    <a:pt x="4094" y="66"/>
                    <a:pt x="4025" y="32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3052475" y="1700375"/>
              <a:ext cx="89025" cy="101275"/>
            </a:xfrm>
            <a:custGeom>
              <a:rect b="b" l="l" r="r" t="t"/>
              <a:pathLst>
                <a:path extrusionOk="0" h="4051" w="3561">
                  <a:moveTo>
                    <a:pt x="232" y="0"/>
                  </a:moveTo>
                  <a:cubicBezTo>
                    <a:pt x="188" y="0"/>
                    <a:pt x="147" y="29"/>
                    <a:pt x="132" y="72"/>
                  </a:cubicBezTo>
                  <a:cubicBezTo>
                    <a:pt x="44" y="327"/>
                    <a:pt x="1" y="593"/>
                    <a:pt x="1" y="863"/>
                  </a:cubicBezTo>
                  <a:cubicBezTo>
                    <a:pt x="1" y="1677"/>
                    <a:pt x="404" y="2437"/>
                    <a:pt x="1083" y="2897"/>
                  </a:cubicBezTo>
                  <a:cubicBezTo>
                    <a:pt x="1378" y="3095"/>
                    <a:pt x="1684" y="3220"/>
                    <a:pt x="2020" y="3275"/>
                  </a:cubicBezTo>
                  <a:cubicBezTo>
                    <a:pt x="2540" y="3361"/>
                    <a:pt x="3018" y="3623"/>
                    <a:pt x="3366" y="4015"/>
                  </a:cubicBezTo>
                  <a:cubicBezTo>
                    <a:pt x="3386" y="4038"/>
                    <a:pt x="3415" y="4050"/>
                    <a:pt x="3445" y="4050"/>
                  </a:cubicBezTo>
                  <a:cubicBezTo>
                    <a:pt x="3469" y="4050"/>
                    <a:pt x="3494" y="4043"/>
                    <a:pt x="3514" y="4024"/>
                  </a:cubicBezTo>
                  <a:cubicBezTo>
                    <a:pt x="3557" y="3986"/>
                    <a:pt x="3561" y="3919"/>
                    <a:pt x="3522" y="3875"/>
                  </a:cubicBezTo>
                  <a:cubicBezTo>
                    <a:pt x="3141" y="3448"/>
                    <a:pt x="2620" y="3162"/>
                    <a:pt x="2053" y="3068"/>
                  </a:cubicBezTo>
                  <a:cubicBezTo>
                    <a:pt x="1748" y="3017"/>
                    <a:pt x="1470" y="2904"/>
                    <a:pt x="1199" y="2722"/>
                  </a:cubicBezTo>
                  <a:cubicBezTo>
                    <a:pt x="580" y="2302"/>
                    <a:pt x="209" y="1608"/>
                    <a:pt x="209" y="863"/>
                  </a:cubicBezTo>
                  <a:cubicBezTo>
                    <a:pt x="209" y="616"/>
                    <a:pt x="249" y="374"/>
                    <a:pt x="330" y="140"/>
                  </a:cubicBezTo>
                  <a:cubicBezTo>
                    <a:pt x="349" y="84"/>
                    <a:pt x="321" y="24"/>
                    <a:pt x="266" y="6"/>
                  </a:cubicBezTo>
                  <a:cubicBezTo>
                    <a:pt x="255" y="2"/>
                    <a:pt x="243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3145650" y="1811900"/>
              <a:ext cx="10975" cy="71125"/>
            </a:xfrm>
            <a:custGeom>
              <a:rect b="b" l="l" r="r" t="t"/>
              <a:pathLst>
                <a:path extrusionOk="0" h="2845" w="439">
                  <a:moveTo>
                    <a:pt x="121" y="1"/>
                  </a:moveTo>
                  <a:cubicBezTo>
                    <a:pt x="106" y="1"/>
                    <a:pt x="92" y="4"/>
                    <a:pt x="77" y="11"/>
                  </a:cubicBezTo>
                  <a:cubicBezTo>
                    <a:pt x="25" y="34"/>
                    <a:pt x="0" y="97"/>
                    <a:pt x="25" y="150"/>
                  </a:cubicBezTo>
                  <a:cubicBezTo>
                    <a:pt x="158" y="450"/>
                    <a:pt x="228" y="772"/>
                    <a:pt x="228" y="1104"/>
                  </a:cubicBezTo>
                  <a:lnTo>
                    <a:pt x="228" y="2845"/>
                  </a:lnTo>
                  <a:cubicBezTo>
                    <a:pt x="299" y="2801"/>
                    <a:pt x="368" y="2753"/>
                    <a:pt x="438" y="2704"/>
                  </a:cubicBezTo>
                  <a:lnTo>
                    <a:pt x="438" y="1104"/>
                  </a:lnTo>
                  <a:cubicBezTo>
                    <a:pt x="438" y="741"/>
                    <a:pt x="365" y="391"/>
                    <a:pt x="218" y="64"/>
                  </a:cubicBezTo>
                  <a:cubicBezTo>
                    <a:pt x="201" y="25"/>
                    <a:pt x="162" y="1"/>
                    <a:pt x="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3144325" y="1560050"/>
              <a:ext cx="12275" cy="74700"/>
            </a:xfrm>
            <a:custGeom>
              <a:rect b="b" l="l" r="r" t="t"/>
              <a:pathLst>
                <a:path extrusionOk="0" h="2988" w="491">
                  <a:moveTo>
                    <a:pt x="278" y="1"/>
                  </a:moveTo>
                  <a:lnTo>
                    <a:pt x="278" y="1770"/>
                  </a:lnTo>
                  <a:cubicBezTo>
                    <a:pt x="278" y="2139"/>
                    <a:pt x="191" y="2508"/>
                    <a:pt x="25" y="2834"/>
                  </a:cubicBezTo>
                  <a:cubicBezTo>
                    <a:pt x="1" y="2885"/>
                    <a:pt x="21" y="2950"/>
                    <a:pt x="73" y="2976"/>
                  </a:cubicBezTo>
                  <a:cubicBezTo>
                    <a:pt x="88" y="2984"/>
                    <a:pt x="104" y="2987"/>
                    <a:pt x="120" y="2987"/>
                  </a:cubicBezTo>
                  <a:cubicBezTo>
                    <a:pt x="159" y="2987"/>
                    <a:pt x="196" y="2966"/>
                    <a:pt x="215" y="2929"/>
                  </a:cubicBezTo>
                  <a:cubicBezTo>
                    <a:pt x="396" y="2574"/>
                    <a:pt x="490" y="2173"/>
                    <a:pt x="490" y="1770"/>
                  </a:cubicBezTo>
                  <a:lnTo>
                    <a:pt x="490" y="141"/>
                  </a:lnTo>
                  <a:cubicBezTo>
                    <a:pt x="420" y="92"/>
                    <a:pt x="350" y="44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3061750" y="1639150"/>
              <a:ext cx="82400" cy="53225"/>
            </a:xfrm>
            <a:custGeom>
              <a:rect b="b" l="l" r="r" t="t"/>
              <a:pathLst>
                <a:path extrusionOk="0" h="2129" w="3296">
                  <a:moveTo>
                    <a:pt x="3177" y="0"/>
                  </a:moveTo>
                  <a:cubicBezTo>
                    <a:pt x="3145" y="0"/>
                    <a:pt x="3114" y="15"/>
                    <a:pt x="3093" y="41"/>
                  </a:cubicBezTo>
                  <a:cubicBezTo>
                    <a:pt x="2739" y="500"/>
                    <a:pt x="2227" y="803"/>
                    <a:pt x="1652" y="897"/>
                  </a:cubicBezTo>
                  <a:cubicBezTo>
                    <a:pt x="1388" y="941"/>
                    <a:pt x="1139" y="1029"/>
                    <a:pt x="888" y="1169"/>
                  </a:cubicBezTo>
                  <a:cubicBezTo>
                    <a:pt x="543" y="1361"/>
                    <a:pt x="247" y="1636"/>
                    <a:pt x="32" y="1964"/>
                  </a:cubicBezTo>
                  <a:cubicBezTo>
                    <a:pt x="0" y="2013"/>
                    <a:pt x="13" y="2078"/>
                    <a:pt x="62" y="2111"/>
                  </a:cubicBezTo>
                  <a:cubicBezTo>
                    <a:pt x="80" y="2123"/>
                    <a:pt x="100" y="2129"/>
                    <a:pt x="120" y="2129"/>
                  </a:cubicBezTo>
                  <a:cubicBezTo>
                    <a:pt x="154" y="2129"/>
                    <a:pt x="188" y="2112"/>
                    <a:pt x="208" y="2080"/>
                  </a:cubicBezTo>
                  <a:cubicBezTo>
                    <a:pt x="408" y="1780"/>
                    <a:pt x="678" y="1529"/>
                    <a:pt x="992" y="1353"/>
                  </a:cubicBezTo>
                  <a:cubicBezTo>
                    <a:pt x="1220" y="1225"/>
                    <a:pt x="1447" y="1145"/>
                    <a:pt x="1687" y="1104"/>
                  </a:cubicBezTo>
                  <a:cubicBezTo>
                    <a:pt x="2313" y="1001"/>
                    <a:pt x="2872" y="670"/>
                    <a:pt x="3260" y="171"/>
                  </a:cubicBezTo>
                  <a:cubicBezTo>
                    <a:pt x="3295" y="124"/>
                    <a:pt x="3287" y="58"/>
                    <a:pt x="3241" y="23"/>
                  </a:cubicBezTo>
                  <a:cubicBezTo>
                    <a:pt x="3222" y="8"/>
                    <a:pt x="3199" y="0"/>
                    <a:pt x="3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3065675" y="1569600"/>
              <a:ext cx="104125" cy="303900"/>
            </a:xfrm>
            <a:custGeom>
              <a:rect b="b" l="l" r="r" t="t"/>
              <a:pathLst>
                <a:path extrusionOk="0" h="12156" w="4165">
                  <a:moveTo>
                    <a:pt x="3954" y="0"/>
                  </a:moveTo>
                  <a:lnTo>
                    <a:pt x="3954" y="1388"/>
                  </a:lnTo>
                  <a:cubicBezTo>
                    <a:pt x="3954" y="2792"/>
                    <a:pt x="2957" y="3973"/>
                    <a:pt x="1582" y="4199"/>
                  </a:cubicBezTo>
                  <a:cubicBezTo>
                    <a:pt x="1379" y="4232"/>
                    <a:pt x="1185" y="4302"/>
                    <a:pt x="989" y="4410"/>
                  </a:cubicBezTo>
                  <a:cubicBezTo>
                    <a:pt x="378" y="4752"/>
                    <a:pt x="0" y="5395"/>
                    <a:pt x="0" y="6092"/>
                  </a:cubicBezTo>
                  <a:cubicBezTo>
                    <a:pt x="0" y="6731"/>
                    <a:pt x="318" y="7328"/>
                    <a:pt x="851" y="7688"/>
                  </a:cubicBezTo>
                  <a:cubicBezTo>
                    <a:pt x="1082" y="7845"/>
                    <a:pt x="1318" y="7940"/>
                    <a:pt x="1578" y="7984"/>
                  </a:cubicBezTo>
                  <a:cubicBezTo>
                    <a:pt x="2955" y="8213"/>
                    <a:pt x="3954" y="9396"/>
                    <a:pt x="3954" y="10796"/>
                  </a:cubicBezTo>
                  <a:lnTo>
                    <a:pt x="3954" y="12155"/>
                  </a:lnTo>
                  <a:cubicBezTo>
                    <a:pt x="4025" y="12096"/>
                    <a:pt x="4096" y="12034"/>
                    <a:pt x="4165" y="11972"/>
                  </a:cubicBezTo>
                  <a:lnTo>
                    <a:pt x="4165" y="10796"/>
                  </a:lnTo>
                  <a:cubicBezTo>
                    <a:pt x="4164" y="9291"/>
                    <a:pt x="3090" y="8021"/>
                    <a:pt x="1612" y="7777"/>
                  </a:cubicBezTo>
                  <a:cubicBezTo>
                    <a:pt x="1383" y="7738"/>
                    <a:pt x="1174" y="7653"/>
                    <a:pt x="970" y="7514"/>
                  </a:cubicBezTo>
                  <a:cubicBezTo>
                    <a:pt x="495" y="7193"/>
                    <a:pt x="211" y="6661"/>
                    <a:pt x="211" y="6093"/>
                  </a:cubicBezTo>
                  <a:cubicBezTo>
                    <a:pt x="211" y="5473"/>
                    <a:pt x="550" y="4900"/>
                    <a:pt x="1094" y="4596"/>
                  </a:cubicBezTo>
                  <a:cubicBezTo>
                    <a:pt x="1267" y="4498"/>
                    <a:pt x="1438" y="4438"/>
                    <a:pt x="1618" y="4407"/>
                  </a:cubicBezTo>
                  <a:cubicBezTo>
                    <a:pt x="3094" y="4166"/>
                    <a:pt x="4165" y="2896"/>
                    <a:pt x="4165" y="1389"/>
                  </a:cubicBezTo>
                  <a:lnTo>
                    <a:pt x="4165" y="183"/>
                  </a:lnTo>
                  <a:cubicBezTo>
                    <a:pt x="4096" y="119"/>
                    <a:pt x="4025" y="58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3146275" y="1582125"/>
              <a:ext cx="36675" cy="91775"/>
            </a:xfrm>
            <a:custGeom>
              <a:rect b="b" l="l" r="r" t="t"/>
              <a:pathLst>
                <a:path extrusionOk="0" h="3671" w="1467">
                  <a:moveTo>
                    <a:pt x="1255" y="0"/>
                  </a:moveTo>
                  <a:lnTo>
                    <a:pt x="1255" y="887"/>
                  </a:lnTo>
                  <a:cubicBezTo>
                    <a:pt x="1257" y="1897"/>
                    <a:pt x="818" y="2844"/>
                    <a:pt x="51" y="3484"/>
                  </a:cubicBezTo>
                  <a:cubicBezTo>
                    <a:pt x="6" y="3521"/>
                    <a:pt x="1" y="3588"/>
                    <a:pt x="38" y="3632"/>
                  </a:cubicBezTo>
                  <a:cubicBezTo>
                    <a:pt x="58" y="3658"/>
                    <a:pt x="88" y="3671"/>
                    <a:pt x="119" y="3671"/>
                  </a:cubicBezTo>
                  <a:cubicBezTo>
                    <a:pt x="143" y="3671"/>
                    <a:pt x="167" y="3663"/>
                    <a:pt x="186" y="3646"/>
                  </a:cubicBezTo>
                  <a:cubicBezTo>
                    <a:pt x="1000" y="2966"/>
                    <a:pt x="1466" y="1959"/>
                    <a:pt x="1466" y="887"/>
                  </a:cubicBezTo>
                  <a:lnTo>
                    <a:pt x="1466" y="242"/>
                  </a:lnTo>
                  <a:cubicBezTo>
                    <a:pt x="1398" y="158"/>
                    <a:pt x="1327" y="78"/>
                    <a:pt x="1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3078825" y="1677975"/>
              <a:ext cx="104200" cy="182925"/>
            </a:xfrm>
            <a:custGeom>
              <a:rect b="b" l="l" r="r" t="t"/>
              <a:pathLst>
                <a:path extrusionOk="0" h="7317" w="4168">
                  <a:moveTo>
                    <a:pt x="2271" y="0"/>
                  </a:moveTo>
                  <a:cubicBezTo>
                    <a:pt x="2254" y="0"/>
                    <a:pt x="2237" y="5"/>
                    <a:pt x="2221" y="14"/>
                  </a:cubicBezTo>
                  <a:cubicBezTo>
                    <a:pt x="1886" y="197"/>
                    <a:pt x="1522" y="323"/>
                    <a:pt x="1141" y="385"/>
                  </a:cubicBezTo>
                  <a:cubicBezTo>
                    <a:pt x="999" y="409"/>
                    <a:pt x="862" y="458"/>
                    <a:pt x="721" y="536"/>
                  </a:cubicBezTo>
                  <a:cubicBezTo>
                    <a:pt x="277" y="784"/>
                    <a:pt x="1" y="1253"/>
                    <a:pt x="1" y="1758"/>
                  </a:cubicBezTo>
                  <a:cubicBezTo>
                    <a:pt x="1" y="2221"/>
                    <a:pt x="232" y="2654"/>
                    <a:pt x="620" y="2917"/>
                  </a:cubicBezTo>
                  <a:cubicBezTo>
                    <a:pt x="789" y="3031"/>
                    <a:pt x="954" y="3098"/>
                    <a:pt x="1138" y="3130"/>
                  </a:cubicBezTo>
                  <a:cubicBezTo>
                    <a:pt x="2770" y="3401"/>
                    <a:pt x="3956" y="4803"/>
                    <a:pt x="3956" y="6461"/>
                  </a:cubicBezTo>
                  <a:lnTo>
                    <a:pt x="3956" y="7317"/>
                  </a:lnTo>
                  <a:cubicBezTo>
                    <a:pt x="4027" y="7239"/>
                    <a:pt x="4098" y="7160"/>
                    <a:pt x="4167" y="7075"/>
                  </a:cubicBezTo>
                  <a:lnTo>
                    <a:pt x="4167" y="6460"/>
                  </a:lnTo>
                  <a:cubicBezTo>
                    <a:pt x="4165" y="4699"/>
                    <a:pt x="2907" y="3209"/>
                    <a:pt x="1173" y="2922"/>
                  </a:cubicBezTo>
                  <a:cubicBezTo>
                    <a:pt x="1019" y="2895"/>
                    <a:pt x="880" y="2839"/>
                    <a:pt x="738" y="2743"/>
                  </a:cubicBezTo>
                  <a:cubicBezTo>
                    <a:pt x="407" y="2519"/>
                    <a:pt x="211" y="2152"/>
                    <a:pt x="211" y="1759"/>
                  </a:cubicBezTo>
                  <a:cubicBezTo>
                    <a:pt x="211" y="1329"/>
                    <a:pt x="446" y="932"/>
                    <a:pt x="824" y="720"/>
                  </a:cubicBezTo>
                  <a:cubicBezTo>
                    <a:pt x="944" y="655"/>
                    <a:pt x="1059" y="613"/>
                    <a:pt x="1175" y="593"/>
                  </a:cubicBezTo>
                  <a:cubicBezTo>
                    <a:pt x="1580" y="527"/>
                    <a:pt x="1966" y="394"/>
                    <a:pt x="2321" y="197"/>
                  </a:cubicBezTo>
                  <a:cubicBezTo>
                    <a:pt x="2372" y="170"/>
                    <a:pt x="2392" y="105"/>
                    <a:pt x="2363" y="55"/>
                  </a:cubicBezTo>
                  <a:cubicBezTo>
                    <a:pt x="2343" y="20"/>
                    <a:pt x="2308" y="0"/>
                    <a:pt x="22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3092000" y="1598600"/>
              <a:ext cx="104075" cy="245800"/>
            </a:xfrm>
            <a:custGeom>
              <a:rect b="b" l="l" r="r" t="t"/>
              <a:pathLst>
                <a:path extrusionOk="0" h="9832" w="4163">
                  <a:moveTo>
                    <a:pt x="3955" y="1"/>
                  </a:moveTo>
                  <a:lnTo>
                    <a:pt x="3955" y="225"/>
                  </a:lnTo>
                  <a:cubicBezTo>
                    <a:pt x="3955" y="2148"/>
                    <a:pt x="2585" y="3768"/>
                    <a:pt x="699" y="4079"/>
                  </a:cubicBezTo>
                  <a:cubicBezTo>
                    <a:pt x="616" y="4092"/>
                    <a:pt x="539" y="4121"/>
                    <a:pt x="451" y="4170"/>
                  </a:cubicBezTo>
                  <a:cubicBezTo>
                    <a:pt x="172" y="4326"/>
                    <a:pt x="0" y="4617"/>
                    <a:pt x="0" y="4931"/>
                  </a:cubicBezTo>
                  <a:cubicBezTo>
                    <a:pt x="0" y="5219"/>
                    <a:pt x="145" y="5490"/>
                    <a:pt x="388" y="5654"/>
                  </a:cubicBezTo>
                  <a:cubicBezTo>
                    <a:pt x="494" y="5725"/>
                    <a:pt x="588" y="5764"/>
                    <a:pt x="697" y="5782"/>
                  </a:cubicBezTo>
                  <a:cubicBezTo>
                    <a:pt x="2584" y="6097"/>
                    <a:pt x="3954" y="7716"/>
                    <a:pt x="3954" y="9635"/>
                  </a:cubicBezTo>
                  <a:lnTo>
                    <a:pt x="3954" y="9831"/>
                  </a:lnTo>
                  <a:cubicBezTo>
                    <a:pt x="4024" y="9729"/>
                    <a:pt x="4093" y="9625"/>
                    <a:pt x="4159" y="9516"/>
                  </a:cubicBezTo>
                  <a:cubicBezTo>
                    <a:pt x="4104" y="7549"/>
                    <a:pt x="2682" y="5900"/>
                    <a:pt x="732" y="5576"/>
                  </a:cubicBezTo>
                  <a:cubicBezTo>
                    <a:pt x="653" y="5561"/>
                    <a:pt x="588" y="5534"/>
                    <a:pt x="507" y="5479"/>
                  </a:cubicBezTo>
                  <a:cubicBezTo>
                    <a:pt x="322" y="5354"/>
                    <a:pt x="213" y="5150"/>
                    <a:pt x="213" y="4931"/>
                  </a:cubicBezTo>
                  <a:cubicBezTo>
                    <a:pt x="213" y="4694"/>
                    <a:pt x="344" y="4471"/>
                    <a:pt x="555" y="4354"/>
                  </a:cubicBezTo>
                  <a:cubicBezTo>
                    <a:pt x="621" y="4317"/>
                    <a:pt x="677" y="4296"/>
                    <a:pt x="735" y="4287"/>
                  </a:cubicBezTo>
                  <a:cubicBezTo>
                    <a:pt x="2694" y="3966"/>
                    <a:pt x="4120" y="2304"/>
                    <a:pt x="4162" y="318"/>
                  </a:cubicBezTo>
                  <a:cubicBezTo>
                    <a:pt x="4096" y="208"/>
                    <a:pt x="4026" y="104"/>
                    <a:pt x="3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3105175" y="1619125"/>
              <a:ext cx="101775" cy="151200"/>
            </a:xfrm>
            <a:custGeom>
              <a:rect b="b" l="l" r="r" t="t"/>
              <a:pathLst>
                <a:path extrusionOk="0" h="6048" w="4071">
                  <a:moveTo>
                    <a:pt x="3912" y="0"/>
                  </a:moveTo>
                  <a:cubicBezTo>
                    <a:pt x="3658" y="1914"/>
                    <a:pt x="2204" y="3461"/>
                    <a:pt x="275" y="3777"/>
                  </a:cubicBezTo>
                  <a:cubicBezTo>
                    <a:pt x="258" y="3777"/>
                    <a:pt x="236" y="3780"/>
                    <a:pt x="182" y="3810"/>
                  </a:cubicBezTo>
                  <a:cubicBezTo>
                    <a:pt x="71" y="3873"/>
                    <a:pt x="1" y="3988"/>
                    <a:pt x="1" y="4112"/>
                  </a:cubicBezTo>
                  <a:cubicBezTo>
                    <a:pt x="1" y="4225"/>
                    <a:pt x="59" y="4332"/>
                    <a:pt x="157" y="4398"/>
                  </a:cubicBezTo>
                  <a:cubicBezTo>
                    <a:pt x="205" y="4430"/>
                    <a:pt x="228" y="4439"/>
                    <a:pt x="257" y="4443"/>
                  </a:cubicBezTo>
                  <a:cubicBezTo>
                    <a:pt x="1323" y="4620"/>
                    <a:pt x="2284" y="5177"/>
                    <a:pt x="2963" y="6008"/>
                  </a:cubicBezTo>
                  <a:cubicBezTo>
                    <a:pt x="2984" y="6034"/>
                    <a:pt x="3014" y="6048"/>
                    <a:pt x="3045" y="6048"/>
                  </a:cubicBezTo>
                  <a:cubicBezTo>
                    <a:pt x="3068" y="6048"/>
                    <a:pt x="3092" y="6040"/>
                    <a:pt x="3111" y="6024"/>
                  </a:cubicBezTo>
                  <a:cubicBezTo>
                    <a:pt x="3157" y="5988"/>
                    <a:pt x="3164" y="5922"/>
                    <a:pt x="3127" y="5876"/>
                  </a:cubicBezTo>
                  <a:cubicBezTo>
                    <a:pt x="2417" y="5003"/>
                    <a:pt x="1409" y="4420"/>
                    <a:pt x="298" y="4236"/>
                  </a:cubicBezTo>
                  <a:cubicBezTo>
                    <a:pt x="292" y="4234"/>
                    <a:pt x="286" y="4229"/>
                    <a:pt x="275" y="4223"/>
                  </a:cubicBezTo>
                  <a:cubicBezTo>
                    <a:pt x="235" y="4196"/>
                    <a:pt x="212" y="4154"/>
                    <a:pt x="212" y="4111"/>
                  </a:cubicBezTo>
                  <a:cubicBezTo>
                    <a:pt x="212" y="4065"/>
                    <a:pt x="240" y="4020"/>
                    <a:pt x="285" y="3995"/>
                  </a:cubicBezTo>
                  <a:cubicBezTo>
                    <a:pt x="295" y="3989"/>
                    <a:pt x="300" y="3987"/>
                    <a:pt x="296" y="3987"/>
                  </a:cubicBezTo>
                  <a:cubicBezTo>
                    <a:pt x="2226" y="3669"/>
                    <a:pt x="3698" y="2197"/>
                    <a:pt x="4071" y="337"/>
                  </a:cubicBezTo>
                  <a:cubicBezTo>
                    <a:pt x="4020" y="222"/>
                    <a:pt x="3967" y="11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3187825" y="1778800"/>
              <a:ext cx="19025" cy="45200"/>
            </a:xfrm>
            <a:custGeom>
              <a:rect b="b" l="l" r="r" t="t"/>
              <a:pathLst>
                <a:path extrusionOk="0" h="1808" w="761">
                  <a:moveTo>
                    <a:pt x="121" y="0"/>
                  </a:moveTo>
                  <a:cubicBezTo>
                    <a:pt x="103" y="0"/>
                    <a:pt x="84" y="5"/>
                    <a:pt x="67" y="15"/>
                  </a:cubicBezTo>
                  <a:cubicBezTo>
                    <a:pt x="17" y="46"/>
                    <a:pt x="0" y="111"/>
                    <a:pt x="30" y="160"/>
                  </a:cubicBezTo>
                  <a:cubicBezTo>
                    <a:pt x="329" y="664"/>
                    <a:pt x="524" y="1225"/>
                    <a:pt x="605" y="1807"/>
                  </a:cubicBezTo>
                  <a:cubicBezTo>
                    <a:pt x="660" y="1699"/>
                    <a:pt x="712" y="1589"/>
                    <a:pt x="760" y="1476"/>
                  </a:cubicBezTo>
                  <a:cubicBezTo>
                    <a:pt x="656" y="975"/>
                    <a:pt x="473" y="494"/>
                    <a:pt x="211" y="52"/>
                  </a:cubicBezTo>
                  <a:cubicBezTo>
                    <a:pt x="192" y="19"/>
                    <a:pt x="157" y="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3137500" y="1640325"/>
              <a:ext cx="77250" cy="84250"/>
            </a:xfrm>
            <a:custGeom>
              <a:rect b="b" l="l" r="r" t="t"/>
              <a:pathLst>
                <a:path extrusionOk="0" h="3370" w="3090">
                  <a:moveTo>
                    <a:pt x="2980" y="1"/>
                  </a:moveTo>
                  <a:cubicBezTo>
                    <a:pt x="2555" y="1425"/>
                    <a:pt x="1510" y="2598"/>
                    <a:pt x="82" y="3166"/>
                  </a:cubicBezTo>
                  <a:cubicBezTo>
                    <a:pt x="28" y="3188"/>
                    <a:pt x="1" y="3249"/>
                    <a:pt x="23" y="3303"/>
                  </a:cubicBezTo>
                  <a:cubicBezTo>
                    <a:pt x="39" y="3345"/>
                    <a:pt x="79" y="3370"/>
                    <a:pt x="121" y="3370"/>
                  </a:cubicBezTo>
                  <a:cubicBezTo>
                    <a:pt x="134" y="3370"/>
                    <a:pt x="147" y="3368"/>
                    <a:pt x="160" y="3363"/>
                  </a:cubicBezTo>
                  <a:cubicBezTo>
                    <a:pt x="1556" y="2809"/>
                    <a:pt x="2600" y="1694"/>
                    <a:pt x="3089" y="333"/>
                  </a:cubicBezTo>
                  <a:cubicBezTo>
                    <a:pt x="3055" y="220"/>
                    <a:pt x="3018" y="108"/>
                    <a:pt x="2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3156450" y="1728750"/>
              <a:ext cx="58175" cy="74400"/>
            </a:xfrm>
            <a:custGeom>
              <a:rect b="b" l="l" r="r" t="t"/>
              <a:pathLst>
                <a:path extrusionOk="0" h="2976" w="2327">
                  <a:moveTo>
                    <a:pt x="122" y="0"/>
                  </a:moveTo>
                  <a:cubicBezTo>
                    <a:pt x="86" y="0"/>
                    <a:pt x="51" y="18"/>
                    <a:pt x="31" y="52"/>
                  </a:cubicBezTo>
                  <a:cubicBezTo>
                    <a:pt x="1" y="101"/>
                    <a:pt x="16" y="167"/>
                    <a:pt x="66" y="196"/>
                  </a:cubicBezTo>
                  <a:cubicBezTo>
                    <a:pt x="1120" y="841"/>
                    <a:pt x="1871" y="1830"/>
                    <a:pt x="2216" y="2976"/>
                  </a:cubicBezTo>
                  <a:cubicBezTo>
                    <a:pt x="2256" y="2866"/>
                    <a:pt x="2293" y="2755"/>
                    <a:pt x="2327" y="2641"/>
                  </a:cubicBezTo>
                  <a:cubicBezTo>
                    <a:pt x="1935" y="1562"/>
                    <a:pt x="1191" y="635"/>
                    <a:pt x="176" y="15"/>
                  </a:cubicBezTo>
                  <a:cubicBezTo>
                    <a:pt x="159" y="5"/>
                    <a:pt x="140" y="0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3203175" y="1661200"/>
              <a:ext cx="16900" cy="28675"/>
            </a:xfrm>
            <a:custGeom>
              <a:rect b="b" l="l" r="r" t="t"/>
              <a:pathLst>
                <a:path extrusionOk="0" h="1147" w="676">
                  <a:moveTo>
                    <a:pt x="601" y="1"/>
                  </a:moveTo>
                  <a:cubicBezTo>
                    <a:pt x="446" y="343"/>
                    <a:pt x="259" y="671"/>
                    <a:pt x="35" y="978"/>
                  </a:cubicBezTo>
                  <a:cubicBezTo>
                    <a:pt x="1" y="1026"/>
                    <a:pt x="12" y="1092"/>
                    <a:pt x="58" y="1126"/>
                  </a:cubicBezTo>
                  <a:cubicBezTo>
                    <a:pt x="77" y="1140"/>
                    <a:pt x="99" y="1146"/>
                    <a:pt x="121" y="1146"/>
                  </a:cubicBezTo>
                  <a:cubicBezTo>
                    <a:pt x="153" y="1146"/>
                    <a:pt x="184" y="1132"/>
                    <a:pt x="205" y="1103"/>
                  </a:cubicBezTo>
                  <a:cubicBezTo>
                    <a:pt x="383" y="861"/>
                    <a:pt x="539" y="605"/>
                    <a:pt x="675" y="341"/>
                  </a:cubicBezTo>
                  <a:cubicBezTo>
                    <a:pt x="652" y="226"/>
                    <a:pt x="627" y="111"/>
                    <a:pt x="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3166625" y="1692950"/>
              <a:ext cx="53300" cy="89375"/>
            </a:xfrm>
            <a:custGeom>
              <a:rect b="b" l="l" r="r" t="t"/>
              <a:pathLst>
                <a:path extrusionOk="0" h="3575" w="2132">
                  <a:moveTo>
                    <a:pt x="1318" y="1"/>
                  </a:moveTo>
                  <a:cubicBezTo>
                    <a:pt x="1288" y="1"/>
                    <a:pt x="1259" y="13"/>
                    <a:pt x="1238" y="37"/>
                  </a:cubicBezTo>
                  <a:cubicBezTo>
                    <a:pt x="894" y="437"/>
                    <a:pt x="494" y="786"/>
                    <a:pt x="49" y="1071"/>
                  </a:cubicBezTo>
                  <a:cubicBezTo>
                    <a:pt x="19" y="1090"/>
                    <a:pt x="1" y="1124"/>
                    <a:pt x="1" y="1160"/>
                  </a:cubicBezTo>
                  <a:cubicBezTo>
                    <a:pt x="1" y="1195"/>
                    <a:pt x="19" y="1230"/>
                    <a:pt x="49" y="1249"/>
                  </a:cubicBezTo>
                  <a:cubicBezTo>
                    <a:pt x="944" y="1824"/>
                    <a:pt x="1633" y="2634"/>
                    <a:pt x="2059" y="3574"/>
                  </a:cubicBezTo>
                  <a:cubicBezTo>
                    <a:pt x="2084" y="3465"/>
                    <a:pt x="2110" y="3354"/>
                    <a:pt x="2132" y="3241"/>
                  </a:cubicBezTo>
                  <a:cubicBezTo>
                    <a:pt x="1709" y="2415"/>
                    <a:pt x="1085" y="1698"/>
                    <a:pt x="297" y="1160"/>
                  </a:cubicBezTo>
                  <a:cubicBezTo>
                    <a:pt x="706" y="882"/>
                    <a:pt x="1075" y="550"/>
                    <a:pt x="1398" y="175"/>
                  </a:cubicBezTo>
                  <a:cubicBezTo>
                    <a:pt x="1436" y="131"/>
                    <a:pt x="1431" y="64"/>
                    <a:pt x="1387" y="26"/>
                  </a:cubicBezTo>
                  <a:cubicBezTo>
                    <a:pt x="1367" y="9"/>
                    <a:pt x="1342" y="1"/>
                    <a:pt x="1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3188900" y="1682275"/>
              <a:ext cx="34300" cy="79225"/>
            </a:xfrm>
            <a:custGeom>
              <a:rect b="b" l="l" r="r" t="t"/>
              <a:pathLst>
                <a:path extrusionOk="0" h="3169" w="1372">
                  <a:moveTo>
                    <a:pt x="1329" y="0"/>
                  </a:moveTo>
                  <a:cubicBezTo>
                    <a:pt x="989" y="565"/>
                    <a:pt x="556" y="1077"/>
                    <a:pt x="39" y="1507"/>
                  </a:cubicBezTo>
                  <a:cubicBezTo>
                    <a:pt x="14" y="1528"/>
                    <a:pt x="0" y="1556"/>
                    <a:pt x="0" y="1588"/>
                  </a:cubicBezTo>
                  <a:cubicBezTo>
                    <a:pt x="0" y="1620"/>
                    <a:pt x="13" y="1650"/>
                    <a:pt x="39" y="1669"/>
                  </a:cubicBezTo>
                  <a:cubicBezTo>
                    <a:pt x="554" y="2098"/>
                    <a:pt x="987" y="2605"/>
                    <a:pt x="1325" y="3169"/>
                  </a:cubicBezTo>
                  <a:cubicBezTo>
                    <a:pt x="1340" y="3060"/>
                    <a:pt x="1356" y="2950"/>
                    <a:pt x="1368" y="2840"/>
                  </a:cubicBezTo>
                  <a:cubicBezTo>
                    <a:pt x="1062" y="2378"/>
                    <a:pt x="694" y="1956"/>
                    <a:pt x="269" y="1587"/>
                  </a:cubicBezTo>
                  <a:cubicBezTo>
                    <a:pt x="697" y="1216"/>
                    <a:pt x="1065" y="793"/>
                    <a:pt x="1371" y="331"/>
                  </a:cubicBezTo>
                  <a:cubicBezTo>
                    <a:pt x="1358" y="218"/>
                    <a:pt x="1345" y="109"/>
                    <a:pt x="1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>
              <a:off x="3208425" y="1702850"/>
              <a:ext cx="16050" cy="38075"/>
            </a:xfrm>
            <a:custGeom>
              <a:rect b="b" l="l" r="r" t="t"/>
              <a:pathLst>
                <a:path extrusionOk="0" h="1523" w="642">
                  <a:moveTo>
                    <a:pt x="629" y="1"/>
                  </a:moveTo>
                  <a:cubicBezTo>
                    <a:pt x="445" y="242"/>
                    <a:pt x="247" y="472"/>
                    <a:pt x="31" y="688"/>
                  </a:cubicBezTo>
                  <a:cubicBezTo>
                    <a:pt x="11" y="708"/>
                    <a:pt x="0" y="736"/>
                    <a:pt x="0" y="763"/>
                  </a:cubicBezTo>
                  <a:cubicBezTo>
                    <a:pt x="0" y="790"/>
                    <a:pt x="11" y="818"/>
                    <a:pt x="31" y="836"/>
                  </a:cubicBezTo>
                  <a:cubicBezTo>
                    <a:pt x="247" y="1054"/>
                    <a:pt x="444" y="1282"/>
                    <a:pt x="625" y="1522"/>
                  </a:cubicBezTo>
                  <a:cubicBezTo>
                    <a:pt x="632" y="1415"/>
                    <a:pt x="636" y="1308"/>
                    <a:pt x="641" y="1198"/>
                  </a:cubicBezTo>
                  <a:cubicBezTo>
                    <a:pt x="519" y="1047"/>
                    <a:pt x="389" y="901"/>
                    <a:pt x="252" y="761"/>
                  </a:cubicBezTo>
                  <a:cubicBezTo>
                    <a:pt x="391" y="623"/>
                    <a:pt x="520" y="476"/>
                    <a:pt x="642" y="325"/>
                  </a:cubicBezTo>
                  <a:cubicBezTo>
                    <a:pt x="640" y="216"/>
                    <a:pt x="635" y="107"/>
                    <a:pt x="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2973775" y="1733100"/>
              <a:ext cx="128825" cy="165725"/>
            </a:xfrm>
            <a:custGeom>
              <a:rect b="b" l="l" r="r" t="t"/>
              <a:pathLst>
                <a:path extrusionOk="0" h="6629" w="5153">
                  <a:moveTo>
                    <a:pt x="1" y="1"/>
                  </a:moveTo>
                  <a:cubicBezTo>
                    <a:pt x="3" y="72"/>
                    <a:pt x="6" y="142"/>
                    <a:pt x="8" y="212"/>
                  </a:cubicBezTo>
                  <a:lnTo>
                    <a:pt x="479" y="212"/>
                  </a:lnTo>
                  <a:cubicBezTo>
                    <a:pt x="787" y="212"/>
                    <a:pt x="1059" y="422"/>
                    <a:pt x="1137" y="722"/>
                  </a:cubicBezTo>
                  <a:cubicBezTo>
                    <a:pt x="1564" y="2349"/>
                    <a:pt x="2839" y="3615"/>
                    <a:pt x="4470" y="4027"/>
                  </a:cubicBezTo>
                  <a:cubicBezTo>
                    <a:pt x="4747" y="4097"/>
                    <a:pt x="4940" y="4347"/>
                    <a:pt x="4940" y="4636"/>
                  </a:cubicBezTo>
                  <a:lnTo>
                    <a:pt x="4940" y="6627"/>
                  </a:lnTo>
                  <a:cubicBezTo>
                    <a:pt x="4962" y="6627"/>
                    <a:pt x="4982" y="6629"/>
                    <a:pt x="5004" y="6629"/>
                  </a:cubicBezTo>
                  <a:lnTo>
                    <a:pt x="5024" y="6629"/>
                  </a:lnTo>
                  <a:cubicBezTo>
                    <a:pt x="5066" y="6629"/>
                    <a:pt x="5109" y="6627"/>
                    <a:pt x="5152" y="6625"/>
                  </a:cubicBezTo>
                  <a:lnTo>
                    <a:pt x="5152" y="4635"/>
                  </a:lnTo>
                  <a:cubicBezTo>
                    <a:pt x="5151" y="4250"/>
                    <a:pt x="4892" y="3915"/>
                    <a:pt x="4522" y="3822"/>
                  </a:cubicBezTo>
                  <a:cubicBezTo>
                    <a:pt x="2968" y="3428"/>
                    <a:pt x="1748" y="2220"/>
                    <a:pt x="1341" y="668"/>
                  </a:cubicBezTo>
                  <a:cubicBezTo>
                    <a:pt x="1238" y="276"/>
                    <a:pt x="884" y="1"/>
                    <a:pt x="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2974475" y="1746250"/>
              <a:ext cx="114925" cy="107050"/>
            </a:xfrm>
            <a:custGeom>
              <a:rect b="b" l="l" r="r" t="t"/>
              <a:pathLst>
                <a:path extrusionOk="0" h="4282" w="4597">
                  <a:moveTo>
                    <a:pt x="0" y="1"/>
                  </a:moveTo>
                  <a:cubicBezTo>
                    <a:pt x="6" y="72"/>
                    <a:pt x="13" y="142"/>
                    <a:pt x="20" y="213"/>
                  </a:cubicBezTo>
                  <a:lnTo>
                    <a:pt x="451" y="213"/>
                  </a:lnTo>
                  <a:cubicBezTo>
                    <a:pt x="521" y="213"/>
                    <a:pt x="581" y="260"/>
                    <a:pt x="600" y="329"/>
                  </a:cubicBezTo>
                  <a:cubicBezTo>
                    <a:pt x="1075" y="2141"/>
                    <a:pt x="2498" y="3552"/>
                    <a:pt x="4314" y="4011"/>
                  </a:cubicBezTo>
                  <a:cubicBezTo>
                    <a:pt x="4357" y="4022"/>
                    <a:pt x="4385" y="4062"/>
                    <a:pt x="4385" y="4109"/>
                  </a:cubicBezTo>
                  <a:lnTo>
                    <a:pt x="4385" y="4175"/>
                  </a:lnTo>
                  <a:cubicBezTo>
                    <a:pt x="4385" y="4234"/>
                    <a:pt x="4432" y="4282"/>
                    <a:pt x="4490" y="4282"/>
                  </a:cubicBezTo>
                  <a:cubicBezTo>
                    <a:pt x="4549" y="4282"/>
                    <a:pt x="4597" y="4235"/>
                    <a:pt x="4597" y="4175"/>
                  </a:cubicBezTo>
                  <a:lnTo>
                    <a:pt x="4597" y="4109"/>
                  </a:lnTo>
                  <a:cubicBezTo>
                    <a:pt x="4596" y="3965"/>
                    <a:pt x="4500" y="3842"/>
                    <a:pt x="4365" y="3807"/>
                  </a:cubicBezTo>
                  <a:cubicBezTo>
                    <a:pt x="2624" y="3367"/>
                    <a:pt x="1259" y="2014"/>
                    <a:pt x="803" y="275"/>
                  </a:cubicBezTo>
                  <a:cubicBezTo>
                    <a:pt x="760" y="114"/>
                    <a:pt x="615" y="1"/>
                    <a:pt x="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3084100" y="1860725"/>
              <a:ext cx="5300" cy="37575"/>
            </a:xfrm>
            <a:custGeom>
              <a:rect b="b" l="l" r="r" t="t"/>
              <a:pathLst>
                <a:path extrusionOk="0" h="1503" w="212">
                  <a:moveTo>
                    <a:pt x="107" y="0"/>
                  </a:moveTo>
                  <a:cubicBezTo>
                    <a:pt x="48" y="0"/>
                    <a:pt x="0" y="46"/>
                    <a:pt x="0" y="105"/>
                  </a:cubicBezTo>
                  <a:lnTo>
                    <a:pt x="0" y="1474"/>
                  </a:lnTo>
                  <a:cubicBezTo>
                    <a:pt x="70" y="1486"/>
                    <a:pt x="142" y="1496"/>
                    <a:pt x="212" y="1503"/>
                  </a:cubicBezTo>
                  <a:lnTo>
                    <a:pt x="212" y="105"/>
                  </a:lnTo>
                  <a:cubicBezTo>
                    <a:pt x="211" y="48"/>
                    <a:pt x="164" y="0"/>
                    <a:pt x="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2975900" y="1759425"/>
              <a:ext cx="37425" cy="58125"/>
            </a:xfrm>
            <a:custGeom>
              <a:rect b="b" l="l" r="r" t="t"/>
              <a:pathLst>
                <a:path extrusionOk="0" h="2325" w="1497">
                  <a:moveTo>
                    <a:pt x="0" y="0"/>
                  </a:moveTo>
                  <a:cubicBezTo>
                    <a:pt x="10" y="71"/>
                    <a:pt x="18" y="142"/>
                    <a:pt x="29" y="212"/>
                  </a:cubicBezTo>
                  <a:lnTo>
                    <a:pt x="113" y="212"/>
                  </a:lnTo>
                  <a:cubicBezTo>
                    <a:pt x="355" y="976"/>
                    <a:pt x="766" y="1693"/>
                    <a:pt x="1301" y="2288"/>
                  </a:cubicBezTo>
                  <a:cubicBezTo>
                    <a:pt x="1322" y="2313"/>
                    <a:pt x="1351" y="2325"/>
                    <a:pt x="1380" y="2325"/>
                  </a:cubicBezTo>
                  <a:cubicBezTo>
                    <a:pt x="1405" y="2325"/>
                    <a:pt x="1430" y="2316"/>
                    <a:pt x="1449" y="2297"/>
                  </a:cubicBezTo>
                  <a:cubicBezTo>
                    <a:pt x="1493" y="2259"/>
                    <a:pt x="1496" y="2192"/>
                    <a:pt x="1458" y="2148"/>
                  </a:cubicBezTo>
                  <a:cubicBezTo>
                    <a:pt x="925" y="1556"/>
                    <a:pt x="521" y="840"/>
                    <a:pt x="291" y="76"/>
                  </a:cubicBezTo>
                  <a:cubicBezTo>
                    <a:pt x="278" y="32"/>
                    <a:pt x="236" y="0"/>
                    <a:pt x="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>
              <a:off x="3018950" y="1823650"/>
              <a:ext cx="57275" cy="72275"/>
            </a:xfrm>
            <a:custGeom>
              <a:rect b="b" l="l" r="r" t="t"/>
              <a:pathLst>
                <a:path extrusionOk="0" h="2891" w="2291">
                  <a:moveTo>
                    <a:pt x="117" y="1"/>
                  </a:moveTo>
                  <a:cubicBezTo>
                    <a:pt x="88" y="1"/>
                    <a:pt x="60" y="13"/>
                    <a:pt x="39" y="36"/>
                  </a:cubicBezTo>
                  <a:cubicBezTo>
                    <a:pt x="0" y="80"/>
                    <a:pt x="5" y="146"/>
                    <a:pt x="48" y="184"/>
                  </a:cubicBezTo>
                  <a:cubicBezTo>
                    <a:pt x="643" y="709"/>
                    <a:pt x="1326" y="1094"/>
                    <a:pt x="2077" y="1333"/>
                  </a:cubicBezTo>
                  <a:lnTo>
                    <a:pt x="2077" y="2828"/>
                  </a:lnTo>
                  <a:cubicBezTo>
                    <a:pt x="2148" y="2852"/>
                    <a:pt x="2217" y="2871"/>
                    <a:pt x="2288" y="2890"/>
                  </a:cubicBezTo>
                  <a:lnTo>
                    <a:pt x="2288" y="1256"/>
                  </a:lnTo>
                  <a:cubicBezTo>
                    <a:pt x="2290" y="1209"/>
                    <a:pt x="2260" y="1168"/>
                    <a:pt x="2215" y="1154"/>
                  </a:cubicBezTo>
                  <a:cubicBezTo>
                    <a:pt x="1462" y="926"/>
                    <a:pt x="779" y="549"/>
                    <a:pt x="188" y="28"/>
                  </a:cubicBezTo>
                  <a:cubicBezTo>
                    <a:pt x="167" y="10"/>
                    <a:pt x="142" y="1"/>
                    <a:pt x="1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>
              <a:off x="2984200" y="1796725"/>
              <a:ext cx="78800" cy="94650"/>
            </a:xfrm>
            <a:custGeom>
              <a:rect b="b" l="l" r="r" t="t"/>
              <a:pathLst>
                <a:path extrusionOk="0" h="3786" w="3152">
                  <a:moveTo>
                    <a:pt x="0" y="0"/>
                  </a:moveTo>
                  <a:lnTo>
                    <a:pt x="0" y="0"/>
                  </a:lnTo>
                  <a:cubicBezTo>
                    <a:pt x="97" y="305"/>
                    <a:pt x="210" y="592"/>
                    <a:pt x="335" y="864"/>
                  </a:cubicBezTo>
                  <a:cubicBezTo>
                    <a:pt x="1012" y="1716"/>
                    <a:pt x="1907" y="2384"/>
                    <a:pt x="2941" y="2784"/>
                  </a:cubicBezTo>
                  <a:lnTo>
                    <a:pt x="2941" y="3691"/>
                  </a:lnTo>
                  <a:cubicBezTo>
                    <a:pt x="3011" y="3726"/>
                    <a:pt x="3080" y="3757"/>
                    <a:pt x="3152" y="3785"/>
                  </a:cubicBezTo>
                  <a:lnTo>
                    <a:pt x="3152" y="2711"/>
                  </a:lnTo>
                  <a:cubicBezTo>
                    <a:pt x="3152" y="2668"/>
                    <a:pt x="3124" y="2627"/>
                    <a:pt x="3084" y="2613"/>
                  </a:cubicBezTo>
                  <a:cubicBezTo>
                    <a:pt x="1773" y="2122"/>
                    <a:pt x="688" y="119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3008650" y="1846200"/>
              <a:ext cx="41250" cy="38650"/>
            </a:xfrm>
            <a:custGeom>
              <a:rect b="b" l="l" r="r" t="t"/>
              <a:pathLst>
                <a:path extrusionOk="0" h="1546" w="1650">
                  <a:moveTo>
                    <a:pt x="1" y="1"/>
                  </a:moveTo>
                  <a:cubicBezTo>
                    <a:pt x="176" y="247"/>
                    <a:pt x="363" y="471"/>
                    <a:pt x="559" y="675"/>
                  </a:cubicBezTo>
                  <a:cubicBezTo>
                    <a:pt x="839" y="855"/>
                    <a:pt x="1131" y="1017"/>
                    <a:pt x="1438" y="1156"/>
                  </a:cubicBezTo>
                  <a:lnTo>
                    <a:pt x="1438" y="1414"/>
                  </a:lnTo>
                  <a:cubicBezTo>
                    <a:pt x="1508" y="1460"/>
                    <a:pt x="1578" y="1504"/>
                    <a:pt x="1649" y="1545"/>
                  </a:cubicBezTo>
                  <a:lnTo>
                    <a:pt x="1649" y="1087"/>
                  </a:lnTo>
                  <a:cubicBezTo>
                    <a:pt x="1647" y="1045"/>
                    <a:pt x="1623" y="1008"/>
                    <a:pt x="1585" y="990"/>
                  </a:cubicBezTo>
                  <a:cubicBezTo>
                    <a:pt x="1005" y="736"/>
                    <a:pt x="474" y="40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2973700" y="1544250"/>
              <a:ext cx="128875" cy="166475"/>
            </a:xfrm>
            <a:custGeom>
              <a:rect b="b" l="l" r="r" t="t"/>
              <a:pathLst>
                <a:path extrusionOk="0" h="6659" w="5155">
                  <a:moveTo>
                    <a:pt x="5049" y="0"/>
                  </a:moveTo>
                  <a:cubicBezTo>
                    <a:pt x="5041" y="0"/>
                    <a:pt x="5033" y="1"/>
                    <a:pt x="5025" y="1"/>
                  </a:cubicBezTo>
                  <a:lnTo>
                    <a:pt x="5006" y="1"/>
                  </a:lnTo>
                  <a:cubicBezTo>
                    <a:pt x="4984" y="1"/>
                    <a:pt x="4963" y="2"/>
                    <a:pt x="4942" y="2"/>
                  </a:cubicBezTo>
                  <a:lnTo>
                    <a:pt x="4942" y="2024"/>
                  </a:lnTo>
                  <a:cubicBezTo>
                    <a:pt x="4942" y="2312"/>
                    <a:pt x="4748" y="2563"/>
                    <a:pt x="4471" y="2633"/>
                  </a:cubicBezTo>
                  <a:cubicBezTo>
                    <a:pt x="2841" y="3044"/>
                    <a:pt x="1564" y="4311"/>
                    <a:pt x="1139" y="5937"/>
                  </a:cubicBezTo>
                  <a:cubicBezTo>
                    <a:pt x="1060" y="6237"/>
                    <a:pt x="789" y="6447"/>
                    <a:pt x="481" y="6447"/>
                  </a:cubicBezTo>
                  <a:lnTo>
                    <a:pt x="7" y="6447"/>
                  </a:lnTo>
                  <a:cubicBezTo>
                    <a:pt x="5" y="6517"/>
                    <a:pt x="1" y="6587"/>
                    <a:pt x="0" y="6658"/>
                  </a:cubicBezTo>
                  <a:lnTo>
                    <a:pt x="481" y="6658"/>
                  </a:lnTo>
                  <a:cubicBezTo>
                    <a:pt x="887" y="6658"/>
                    <a:pt x="1241" y="6384"/>
                    <a:pt x="1344" y="5990"/>
                  </a:cubicBezTo>
                  <a:cubicBezTo>
                    <a:pt x="1751" y="4438"/>
                    <a:pt x="2971" y="3230"/>
                    <a:pt x="4525" y="2837"/>
                  </a:cubicBezTo>
                  <a:cubicBezTo>
                    <a:pt x="4895" y="2744"/>
                    <a:pt x="5154" y="2409"/>
                    <a:pt x="5154" y="2024"/>
                  </a:cubicBezTo>
                  <a:lnTo>
                    <a:pt x="5154" y="3"/>
                  </a:lnTo>
                  <a:cubicBezTo>
                    <a:pt x="5120" y="2"/>
                    <a:pt x="5084" y="0"/>
                    <a:pt x="5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>
              <a:off x="3019350" y="1578225"/>
              <a:ext cx="70050" cy="59850"/>
            </a:xfrm>
            <a:custGeom>
              <a:rect b="b" l="l" r="r" t="t"/>
              <a:pathLst>
                <a:path extrusionOk="0" h="2394" w="2802">
                  <a:moveTo>
                    <a:pt x="2697" y="1"/>
                  </a:moveTo>
                  <a:cubicBezTo>
                    <a:pt x="2638" y="1"/>
                    <a:pt x="2590" y="47"/>
                    <a:pt x="2590" y="106"/>
                  </a:cubicBezTo>
                  <a:lnTo>
                    <a:pt x="2590" y="665"/>
                  </a:lnTo>
                  <a:cubicBezTo>
                    <a:pt x="2590" y="711"/>
                    <a:pt x="2561" y="752"/>
                    <a:pt x="2519" y="763"/>
                  </a:cubicBezTo>
                  <a:cubicBezTo>
                    <a:pt x="1570" y="1002"/>
                    <a:pt x="714" y="1504"/>
                    <a:pt x="42" y="2216"/>
                  </a:cubicBezTo>
                  <a:cubicBezTo>
                    <a:pt x="1" y="2260"/>
                    <a:pt x="2" y="2326"/>
                    <a:pt x="44" y="2365"/>
                  </a:cubicBezTo>
                  <a:cubicBezTo>
                    <a:pt x="65" y="2384"/>
                    <a:pt x="92" y="2394"/>
                    <a:pt x="117" y="2394"/>
                  </a:cubicBezTo>
                  <a:cubicBezTo>
                    <a:pt x="144" y="2394"/>
                    <a:pt x="174" y="2383"/>
                    <a:pt x="194" y="2361"/>
                  </a:cubicBezTo>
                  <a:cubicBezTo>
                    <a:pt x="839" y="1679"/>
                    <a:pt x="1660" y="1197"/>
                    <a:pt x="2570" y="967"/>
                  </a:cubicBezTo>
                  <a:cubicBezTo>
                    <a:pt x="2705" y="933"/>
                    <a:pt x="2802" y="809"/>
                    <a:pt x="2802" y="665"/>
                  </a:cubicBezTo>
                  <a:lnTo>
                    <a:pt x="2802" y="106"/>
                  </a:lnTo>
                  <a:cubicBezTo>
                    <a:pt x="2802" y="48"/>
                    <a:pt x="2755" y="1"/>
                    <a:pt x="2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>
              <a:off x="2974375" y="1644950"/>
              <a:ext cx="40825" cy="52650"/>
            </a:xfrm>
            <a:custGeom>
              <a:rect b="b" l="l" r="r" t="t"/>
              <a:pathLst>
                <a:path extrusionOk="0" h="2106" w="1633">
                  <a:moveTo>
                    <a:pt x="1513" y="1"/>
                  </a:moveTo>
                  <a:cubicBezTo>
                    <a:pt x="1481" y="1"/>
                    <a:pt x="1448" y="16"/>
                    <a:pt x="1427" y="44"/>
                  </a:cubicBezTo>
                  <a:cubicBezTo>
                    <a:pt x="1044" y="567"/>
                    <a:pt x="767" y="1151"/>
                    <a:pt x="603" y="1777"/>
                  </a:cubicBezTo>
                  <a:cubicBezTo>
                    <a:pt x="584" y="1846"/>
                    <a:pt x="523" y="1893"/>
                    <a:pt x="455" y="1893"/>
                  </a:cubicBezTo>
                  <a:lnTo>
                    <a:pt x="22" y="1893"/>
                  </a:lnTo>
                  <a:cubicBezTo>
                    <a:pt x="14" y="1964"/>
                    <a:pt x="6" y="2034"/>
                    <a:pt x="1" y="2105"/>
                  </a:cubicBezTo>
                  <a:lnTo>
                    <a:pt x="455" y="2105"/>
                  </a:lnTo>
                  <a:cubicBezTo>
                    <a:pt x="620" y="2103"/>
                    <a:pt x="764" y="1990"/>
                    <a:pt x="807" y="1830"/>
                  </a:cubicBezTo>
                  <a:cubicBezTo>
                    <a:pt x="965" y="1228"/>
                    <a:pt x="1230" y="668"/>
                    <a:pt x="1598" y="168"/>
                  </a:cubicBezTo>
                  <a:cubicBezTo>
                    <a:pt x="1633" y="121"/>
                    <a:pt x="1623" y="55"/>
                    <a:pt x="1575" y="21"/>
                  </a:cubicBezTo>
                  <a:cubicBezTo>
                    <a:pt x="1556" y="8"/>
                    <a:pt x="1535" y="1"/>
                    <a:pt x="1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>
              <a:off x="3084100" y="1544775"/>
              <a:ext cx="5300" cy="28225"/>
            </a:xfrm>
            <a:custGeom>
              <a:rect b="b" l="l" r="r" t="t"/>
              <a:pathLst>
                <a:path extrusionOk="0" h="1129" w="212">
                  <a:moveTo>
                    <a:pt x="212" y="1"/>
                  </a:moveTo>
                  <a:cubicBezTo>
                    <a:pt x="142" y="7"/>
                    <a:pt x="71" y="18"/>
                    <a:pt x="0" y="29"/>
                  </a:cubicBezTo>
                  <a:lnTo>
                    <a:pt x="0" y="1023"/>
                  </a:lnTo>
                  <a:cubicBezTo>
                    <a:pt x="0" y="1081"/>
                    <a:pt x="47" y="1128"/>
                    <a:pt x="107" y="1128"/>
                  </a:cubicBezTo>
                  <a:cubicBezTo>
                    <a:pt x="164" y="1128"/>
                    <a:pt x="212" y="1082"/>
                    <a:pt x="212" y="102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>
              <a:off x="2975775" y="1547125"/>
              <a:ext cx="100450" cy="137225"/>
            </a:xfrm>
            <a:custGeom>
              <a:rect b="b" l="l" r="r" t="t"/>
              <a:pathLst>
                <a:path extrusionOk="0" h="5489" w="4018">
                  <a:moveTo>
                    <a:pt x="4017" y="1"/>
                  </a:moveTo>
                  <a:cubicBezTo>
                    <a:pt x="3947" y="18"/>
                    <a:pt x="3876" y="39"/>
                    <a:pt x="3806" y="62"/>
                  </a:cubicBezTo>
                  <a:lnTo>
                    <a:pt x="3806" y="1588"/>
                  </a:lnTo>
                  <a:cubicBezTo>
                    <a:pt x="2045" y="2146"/>
                    <a:pt x="675" y="3517"/>
                    <a:pt x="118" y="5278"/>
                  </a:cubicBezTo>
                  <a:lnTo>
                    <a:pt x="30" y="5278"/>
                  </a:lnTo>
                  <a:cubicBezTo>
                    <a:pt x="19" y="5348"/>
                    <a:pt x="11" y="5418"/>
                    <a:pt x="1" y="5488"/>
                  </a:cubicBezTo>
                  <a:lnTo>
                    <a:pt x="196" y="5488"/>
                  </a:lnTo>
                  <a:cubicBezTo>
                    <a:pt x="242" y="5488"/>
                    <a:pt x="284" y="5459"/>
                    <a:pt x="296" y="5414"/>
                  </a:cubicBezTo>
                  <a:cubicBezTo>
                    <a:pt x="826" y="3660"/>
                    <a:pt x="2188" y="2295"/>
                    <a:pt x="3942" y="1767"/>
                  </a:cubicBezTo>
                  <a:cubicBezTo>
                    <a:pt x="3985" y="1753"/>
                    <a:pt x="4017" y="1712"/>
                    <a:pt x="4017" y="1665"/>
                  </a:cubicBezTo>
                  <a:lnTo>
                    <a:pt x="4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>
              <a:off x="2983675" y="1551650"/>
              <a:ext cx="79325" cy="96325"/>
            </a:xfrm>
            <a:custGeom>
              <a:rect b="b" l="l" r="r" t="t"/>
              <a:pathLst>
                <a:path extrusionOk="0" h="3853" w="3173">
                  <a:moveTo>
                    <a:pt x="3173" y="1"/>
                  </a:moveTo>
                  <a:cubicBezTo>
                    <a:pt x="3104" y="29"/>
                    <a:pt x="3032" y="62"/>
                    <a:pt x="2962" y="95"/>
                  </a:cubicBezTo>
                  <a:lnTo>
                    <a:pt x="2962" y="1034"/>
                  </a:lnTo>
                  <a:cubicBezTo>
                    <a:pt x="1909" y="1443"/>
                    <a:pt x="1001" y="2125"/>
                    <a:pt x="320" y="3000"/>
                  </a:cubicBezTo>
                  <a:cubicBezTo>
                    <a:pt x="199" y="3269"/>
                    <a:pt x="93" y="3555"/>
                    <a:pt x="1" y="3853"/>
                  </a:cubicBezTo>
                  <a:cubicBezTo>
                    <a:pt x="688" y="2643"/>
                    <a:pt x="1782" y="1701"/>
                    <a:pt x="3105" y="1206"/>
                  </a:cubicBezTo>
                  <a:cubicBezTo>
                    <a:pt x="3145" y="1191"/>
                    <a:pt x="3173" y="1151"/>
                    <a:pt x="3173" y="1108"/>
                  </a:cubicBezTo>
                  <a:lnTo>
                    <a:pt x="3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>
              <a:off x="3007250" y="1558250"/>
              <a:ext cx="42600" cy="40525"/>
            </a:xfrm>
            <a:custGeom>
              <a:rect b="b" l="l" r="r" t="t"/>
              <a:pathLst>
                <a:path extrusionOk="0" h="1621" w="1704">
                  <a:moveTo>
                    <a:pt x="1703" y="0"/>
                  </a:moveTo>
                  <a:cubicBezTo>
                    <a:pt x="1632" y="41"/>
                    <a:pt x="1563" y="85"/>
                    <a:pt x="1493" y="132"/>
                  </a:cubicBezTo>
                  <a:lnTo>
                    <a:pt x="1493" y="419"/>
                  </a:lnTo>
                  <a:cubicBezTo>
                    <a:pt x="1158" y="570"/>
                    <a:pt x="841" y="747"/>
                    <a:pt x="539" y="948"/>
                  </a:cubicBezTo>
                  <a:cubicBezTo>
                    <a:pt x="351" y="1152"/>
                    <a:pt x="170" y="1377"/>
                    <a:pt x="1" y="1620"/>
                  </a:cubicBezTo>
                  <a:cubicBezTo>
                    <a:pt x="488" y="1200"/>
                    <a:pt x="1037" y="850"/>
                    <a:pt x="1640" y="586"/>
                  </a:cubicBezTo>
                  <a:cubicBezTo>
                    <a:pt x="1679" y="567"/>
                    <a:pt x="1703" y="531"/>
                    <a:pt x="1703" y="488"/>
                  </a:cubicBezTo>
                  <a:lnTo>
                    <a:pt x="17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5" name="Google Shape;885;p18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7" name="Google Shape;887;p18"/>
          <p:cNvSpPr txBox="1"/>
          <p:nvPr>
            <p:ph idx="1" type="subTitle"/>
          </p:nvPr>
        </p:nvSpPr>
        <p:spPr>
          <a:xfrm>
            <a:off x="5236825" y="2841342"/>
            <a:ext cx="2460900" cy="16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8" name="Google Shape;888;p18"/>
          <p:cNvSpPr txBox="1"/>
          <p:nvPr>
            <p:ph idx="2" type="subTitle"/>
          </p:nvPr>
        </p:nvSpPr>
        <p:spPr>
          <a:xfrm>
            <a:off x="1404250" y="2841342"/>
            <a:ext cx="2460900" cy="16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9" name="Google Shape;889;p18"/>
          <p:cNvSpPr txBox="1"/>
          <p:nvPr>
            <p:ph idx="3" type="subTitle"/>
          </p:nvPr>
        </p:nvSpPr>
        <p:spPr>
          <a:xfrm>
            <a:off x="1404250" y="2407698"/>
            <a:ext cx="2460900" cy="4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890" name="Google Shape;890;p18"/>
          <p:cNvSpPr txBox="1"/>
          <p:nvPr>
            <p:ph idx="4" type="subTitle"/>
          </p:nvPr>
        </p:nvSpPr>
        <p:spPr>
          <a:xfrm>
            <a:off x="5236825" y="2407698"/>
            <a:ext cx="2460900" cy="4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" name="Google Shape;892;p19"/>
          <p:cNvGrpSpPr/>
          <p:nvPr/>
        </p:nvGrpSpPr>
        <p:grpSpPr>
          <a:xfrm rot="83">
            <a:off x="-947528" y="2354690"/>
            <a:ext cx="2081065" cy="2941093"/>
            <a:chOff x="2973575" y="1544250"/>
            <a:chExt cx="250900" cy="354575"/>
          </a:xfrm>
        </p:grpSpPr>
        <p:sp>
          <p:nvSpPr>
            <p:cNvPr id="893" name="Google Shape;893;p19"/>
            <p:cNvSpPr/>
            <p:nvPr/>
          </p:nvSpPr>
          <p:spPr>
            <a:xfrm>
              <a:off x="2973575" y="1719250"/>
              <a:ext cx="32575" cy="5325"/>
            </a:xfrm>
            <a:custGeom>
              <a:rect b="b" l="l" r="r" t="t"/>
              <a:pathLst>
                <a:path extrusionOk="0" h="213" w="1303">
                  <a:moveTo>
                    <a:pt x="3" y="1"/>
                  </a:moveTo>
                  <a:lnTo>
                    <a:pt x="3" y="92"/>
                  </a:lnTo>
                  <a:cubicBezTo>
                    <a:pt x="3" y="131"/>
                    <a:pt x="3" y="173"/>
                    <a:pt x="1" y="212"/>
                  </a:cubicBezTo>
                  <a:lnTo>
                    <a:pt x="1197" y="212"/>
                  </a:lnTo>
                  <a:cubicBezTo>
                    <a:pt x="1255" y="212"/>
                    <a:pt x="1303" y="165"/>
                    <a:pt x="1303" y="107"/>
                  </a:cubicBezTo>
                  <a:cubicBezTo>
                    <a:pt x="1303" y="49"/>
                    <a:pt x="1256" y="1"/>
                    <a:pt x="1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025650" y="1545000"/>
              <a:ext cx="90700" cy="129150"/>
            </a:xfrm>
            <a:custGeom>
              <a:rect b="b" l="l" r="r" t="t"/>
              <a:pathLst>
                <a:path extrusionOk="0" h="5166" w="3628">
                  <a:moveTo>
                    <a:pt x="3417" y="0"/>
                  </a:moveTo>
                  <a:lnTo>
                    <a:pt x="3417" y="2278"/>
                  </a:lnTo>
                  <a:cubicBezTo>
                    <a:pt x="3417" y="2673"/>
                    <a:pt x="3131" y="3015"/>
                    <a:pt x="2737" y="3092"/>
                  </a:cubicBezTo>
                  <a:cubicBezTo>
                    <a:pt x="1609" y="3315"/>
                    <a:pt x="622" y="4013"/>
                    <a:pt x="32" y="5006"/>
                  </a:cubicBezTo>
                  <a:cubicBezTo>
                    <a:pt x="1" y="5056"/>
                    <a:pt x="17" y="5121"/>
                    <a:pt x="68" y="5150"/>
                  </a:cubicBezTo>
                  <a:cubicBezTo>
                    <a:pt x="84" y="5160"/>
                    <a:pt x="104" y="5165"/>
                    <a:pt x="121" y="5165"/>
                  </a:cubicBezTo>
                  <a:cubicBezTo>
                    <a:pt x="158" y="5165"/>
                    <a:pt x="193" y="5148"/>
                    <a:pt x="213" y="5114"/>
                  </a:cubicBezTo>
                  <a:cubicBezTo>
                    <a:pt x="773" y="4170"/>
                    <a:pt x="1707" y="3509"/>
                    <a:pt x="2778" y="3300"/>
                  </a:cubicBezTo>
                  <a:cubicBezTo>
                    <a:pt x="3272" y="3203"/>
                    <a:pt x="3628" y="2773"/>
                    <a:pt x="3628" y="2278"/>
                  </a:cubicBezTo>
                  <a:lnTo>
                    <a:pt x="3628" y="35"/>
                  </a:lnTo>
                  <a:cubicBezTo>
                    <a:pt x="3559" y="21"/>
                    <a:pt x="3488" y="10"/>
                    <a:pt x="3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012250" y="1682400"/>
              <a:ext cx="27175" cy="103750"/>
            </a:xfrm>
            <a:custGeom>
              <a:rect b="b" l="l" r="r" t="t"/>
              <a:pathLst>
                <a:path extrusionOk="0" h="4150" w="1087">
                  <a:moveTo>
                    <a:pt x="391" y="0"/>
                  </a:moveTo>
                  <a:cubicBezTo>
                    <a:pt x="349" y="0"/>
                    <a:pt x="310" y="26"/>
                    <a:pt x="293" y="67"/>
                  </a:cubicBezTo>
                  <a:cubicBezTo>
                    <a:pt x="99" y="548"/>
                    <a:pt x="0" y="1058"/>
                    <a:pt x="0" y="1581"/>
                  </a:cubicBezTo>
                  <a:cubicBezTo>
                    <a:pt x="0" y="2510"/>
                    <a:pt x="307" y="3385"/>
                    <a:pt x="886" y="4110"/>
                  </a:cubicBezTo>
                  <a:cubicBezTo>
                    <a:pt x="905" y="4135"/>
                    <a:pt x="937" y="4150"/>
                    <a:pt x="968" y="4150"/>
                  </a:cubicBezTo>
                  <a:cubicBezTo>
                    <a:pt x="991" y="4150"/>
                    <a:pt x="1014" y="4143"/>
                    <a:pt x="1034" y="4127"/>
                  </a:cubicBezTo>
                  <a:cubicBezTo>
                    <a:pt x="1079" y="4091"/>
                    <a:pt x="1086" y="4024"/>
                    <a:pt x="1050" y="3979"/>
                  </a:cubicBezTo>
                  <a:cubicBezTo>
                    <a:pt x="502" y="3291"/>
                    <a:pt x="211" y="2462"/>
                    <a:pt x="211" y="1581"/>
                  </a:cubicBezTo>
                  <a:cubicBezTo>
                    <a:pt x="211" y="1084"/>
                    <a:pt x="304" y="602"/>
                    <a:pt x="487" y="145"/>
                  </a:cubicBezTo>
                  <a:cubicBezTo>
                    <a:pt x="509" y="92"/>
                    <a:pt x="483" y="30"/>
                    <a:pt x="430" y="8"/>
                  </a:cubicBezTo>
                  <a:cubicBezTo>
                    <a:pt x="417" y="3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3045775" y="1793725"/>
              <a:ext cx="70650" cy="104325"/>
            </a:xfrm>
            <a:custGeom>
              <a:rect b="b" l="l" r="r" t="t"/>
              <a:pathLst>
                <a:path extrusionOk="0" h="4173" w="2826">
                  <a:moveTo>
                    <a:pt x="119" y="1"/>
                  </a:moveTo>
                  <a:cubicBezTo>
                    <a:pt x="90" y="1"/>
                    <a:pt x="61" y="13"/>
                    <a:pt x="39" y="37"/>
                  </a:cubicBezTo>
                  <a:cubicBezTo>
                    <a:pt x="1" y="81"/>
                    <a:pt x="5" y="146"/>
                    <a:pt x="49" y="186"/>
                  </a:cubicBezTo>
                  <a:cubicBezTo>
                    <a:pt x="606" y="674"/>
                    <a:pt x="1286" y="999"/>
                    <a:pt x="2014" y="1127"/>
                  </a:cubicBezTo>
                  <a:cubicBezTo>
                    <a:pt x="2361" y="1187"/>
                    <a:pt x="2614" y="1490"/>
                    <a:pt x="2614" y="1847"/>
                  </a:cubicBezTo>
                  <a:lnTo>
                    <a:pt x="2614" y="4173"/>
                  </a:lnTo>
                  <a:cubicBezTo>
                    <a:pt x="2684" y="4164"/>
                    <a:pt x="2755" y="4152"/>
                    <a:pt x="2825" y="4139"/>
                  </a:cubicBezTo>
                  <a:lnTo>
                    <a:pt x="2825" y="1847"/>
                  </a:lnTo>
                  <a:cubicBezTo>
                    <a:pt x="2825" y="1387"/>
                    <a:pt x="2498" y="996"/>
                    <a:pt x="2051" y="919"/>
                  </a:cubicBezTo>
                  <a:cubicBezTo>
                    <a:pt x="1362" y="798"/>
                    <a:pt x="718" y="490"/>
                    <a:pt x="188" y="27"/>
                  </a:cubicBezTo>
                  <a:cubicBezTo>
                    <a:pt x="168" y="9"/>
                    <a:pt x="144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3107325" y="1606525"/>
              <a:ext cx="22725" cy="30350"/>
            </a:xfrm>
            <a:custGeom>
              <a:rect b="b" l="l" r="r" t="t"/>
              <a:pathLst>
                <a:path extrusionOk="0" h="1214" w="909">
                  <a:moveTo>
                    <a:pt x="796" y="1"/>
                  </a:moveTo>
                  <a:cubicBezTo>
                    <a:pt x="743" y="1"/>
                    <a:pt x="699" y="39"/>
                    <a:pt x="692" y="92"/>
                  </a:cubicBezTo>
                  <a:cubicBezTo>
                    <a:pt x="638" y="478"/>
                    <a:pt x="406" y="824"/>
                    <a:pt x="68" y="1016"/>
                  </a:cubicBezTo>
                  <a:cubicBezTo>
                    <a:pt x="18" y="1046"/>
                    <a:pt x="0" y="1109"/>
                    <a:pt x="29" y="1161"/>
                  </a:cubicBezTo>
                  <a:cubicBezTo>
                    <a:pt x="47" y="1195"/>
                    <a:pt x="84" y="1214"/>
                    <a:pt x="121" y="1214"/>
                  </a:cubicBezTo>
                  <a:cubicBezTo>
                    <a:pt x="138" y="1214"/>
                    <a:pt x="156" y="1210"/>
                    <a:pt x="172" y="1201"/>
                  </a:cubicBezTo>
                  <a:cubicBezTo>
                    <a:pt x="565" y="977"/>
                    <a:pt x="837" y="572"/>
                    <a:pt x="901" y="121"/>
                  </a:cubicBezTo>
                  <a:cubicBezTo>
                    <a:pt x="908" y="64"/>
                    <a:pt x="869" y="10"/>
                    <a:pt x="812" y="2"/>
                  </a:cubicBezTo>
                  <a:cubicBezTo>
                    <a:pt x="806" y="1"/>
                    <a:pt x="801" y="1"/>
                    <a:pt x="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3124950" y="1547975"/>
              <a:ext cx="5325" cy="49600"/>
            </a:xfrm>
            <a:custGeom>
              <a:rect b="b" l="l" r="r" t="t"/>
              <a:pathLst>
                <a:path extrusionOk="0" h="1984" w="213">
                  <a:moveTo>
                    <a:pt x="0" y="1"/>
                  </a:moveTo>
                  <a:lnTo>
                    <a:pt x="0" y="1878"/>
                  </a:lnTo>
                  <a:cubicBezTo>
                    <a:pt x="0" y="1937"/>
                    <a:pt x="48" y="1984"/>
                    <a:pt x="107" y="1984"/>
                  </a:cubicBezTo>
                  <a:cubicBezTo>
                    <a:pt x="164" y="1984"/>
                    <a:pt x="212" y="1937"/>
                    <a:pt x="212" y="1878"/>
                  </a:cubicBezTo>
                  <a:lnTo>
                    <a:pt x="212" y="70"/>
                  </a:lnTo>
                  <a:cubicBezTo>
                    <a:pt x="142" y="45"/>
                    <a:pt x="72" y="2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085425" y="1800450"/>
              <a:ext cx="44850" cy="94600"/>
            </a:xfrm>
            <a:custGeom>
              <a:rect b="b" l="l" r="r" t="t"/>
              <a:pathLst>
                <a:path extrusionOk="0" h="3784" w="1794">
                  <a:moveTo>
                    <a:pt x="118" y="0"/>
                  </a:moveTo>
                  <a:cubicBezTo>
                    <a:pt x="73" y="0"/>
                    <a:pt x="31" y="29"/>
                    <a:pt x="17" y="75"/>
                  </a:cubicBezTo>
                  <a:cubicBezTo>
                    <a:pt x="1" y="131"/>
                    <a:pt x="32" y="190"/>
                    <a:pt x="88" y="206"/>
                  </a:cubicBezTo>
                  <a:cubicBezTo>
                    <a:pt x="230" y="250"/>
                    <a:pt x="378" y="284"/>
                    <a:pt x="528" y="310"/>
                  </a:cubicBezTo>
                  <a:cubicBezTo>
                    <a:pt x="1139" y="411"/>
                    <a:pt x="1581" y="937"/>
                    <a:pt x="1581" y="1561"/>
                  </a:cubicBezTo>
                  <a:lnTo>
                    <a:pt x="1581" y="3783"/>
                  </a:lnTo>
                  <a:cubicBezTo>
                    <a:pt x="1652" y="3763"/>
                    <a:pt x="1723" y="3739"/>
                    <a:pt x="1793" y="3715"/>
                  </a:cubicBezTo>
                  <a:lnTo>
                    <a:pt x="1793" y="1561"/>
                  </a:lnTo>
                  <a:cubicBezTo>
                    <a:pt x="1793" y="835"/>
                    <a:pt x="1274" y="221"/>
                    <a:pt x="564" y="102"/>
                  </a:cubicBezTo>
                  <a:cubicBezTo>
                    <a:pt x="422" y="79"/>
                    <a:pt x="284" y="46"/>
                    <a:pt x="149" y="5"/>
                  </a:cubicBezTo>
                  <a:cubicBezTo>
                    <a:pt x="139" y="2"/>
                    <a:pt x="128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3026075" y="1636575"/>
              <a:ext cx="70700" cy="163450"/>
            </a:xfrm>
            <a:custGeom>
              <a:rect b="b" l="l" r="r" t="t"/>
              <a:pathLst>
                <a:path extrusionOk="0" h="6538" w="2828">
                  <a:moveTo>
                    <a:pt x="2712" y="1"/>
                  </a:moveTo>
                  <a:cubicBezTo>
                    <a:pt x="2704" y="1"/>
                    <a:pt x="2696" y="2"/>
                    <a:pt x="2687" y="4"/>
                  </a:cubicBezTo>
                  <a:cubicBezTo>
                    <a:pt x="2381" y="75"/>
                    <a:pt x="2091" y="189"/>
                    <a:pt x="1800" y="352"/>
                  </a:cubicBezTo>
                  <a:cubicBezTo>
                    <a:pt x="690" y="974"/>
                    <a:pt x="0" y="2146"/>
                    <a:pt x="0" y="3415"/>
                  </a:cubicBezTo>
                  <a:cubicBezTo>
                    <a:pt x="1" y="4579"/>
                    <a:pt x="579" y="5665"/>
                    <a:pt x="1548" y="6321"/>
                  </a:cubicBezTo>
                  <a:cubicBezTo>
                    <a:pt x="1661" y="6397"/>
                    <a:pt x="1777" y="6465"/>
                    <a:pt x="1891" y="6526"/>
                  </a:cubicBezTo>
                  <a:cubicBezTo>
                    <a:pt x="1907" y="6534"/>
                    <a:pt x="1924" y="6538"/>
                    <a:pt x="1941" y="6538"/>
                  </a:cubicBezTo>
                  <a:cubicBezTo>
                    <a:pt x="1979" y="6538"/>
                    <a:pt x="2014" y="6517"/>
                    <a:pt x="2034" y="6482"/>
                  </a:cubicBezTo>
                  <a:cubicBezTo>
                    <a:pt x="2061" y="6429"/>
                    <a:pt x="2040" y="6367"/>
                    <a:pt x="1990" y="6339"/>
                  </a:cubicBezTo>
                  <a:cubicBezTo>
                    <a:pt x="1881" y="6283"/>
                    <a:pt x="1773" y="6217"/>
                    <a:pt x="1666" y="6145"/>
                  </a:cubicBezTo>
                  <a:cubicBezTo>
                    <a:pt x="756" y="5529"/>
                    <a:pt x="212" y="4508"/>
                    <a:pt x="212" y="3412"/>
                  </a:cubicBezTo>
                  <a:cubicBezTo>
                    <a:pt x="212" y="2221"/>
                    <a:pt x="860" y="1117"/>
                    <a:pt x="1903" y="535"/>
                  </a:cubicBezTo>
                  <a:cubicBezTo>
                    <a:pt x="2177" y="381"/>
                    <a:pt x="2449" y="274"/>
                    <a:pt x="2736" y="208"/>
                  </a:cubicBezTo>
                  <a:cubicBezTo>
                    <a:pt x="2792" y="195"/>
                    <a:pt x="2828" y="138"/>
                    <a:pt x="2814" y="82"/>
                  </a:cubicBezTo>
                  <a:cubicBezTo>
                    <a:pt x="2802" y="34"/>
                    <a:pt x="275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3039325" y="1552900"/>
              <a:ext cx="104125" cy="337250"/>
            </a:xfrm>
            <a:custGeom>
              <a:rect b="b" l="l" r="r" t="t"/>
              <a:pathLst>
                <a:path extrusionOk="0" h="13490" w="4165">
                  <a:moveTo>
                    <a:pt x="3954" y="0"/>
                  </a:moveTo>
                  <a:lnTo>
                    <a:pt x="3954" y="2056"/>
                  </a:lnTo>
                  <a:cubicBezTo>
                    <a:pt x="3954" y="2940"/>
                    <a:pt x="3329" y="3686"/>
                    <a:pt x="2466" y="3827"/>
                  </a:cubicBezTo>
                  <a:cubicBezTo>
                    <a:pt x="2140" y="3880"/>
                    <a:pt x="1833" y="3988"/>
                    <a:pt x="1530" y="4158"/>
                  </a:cubicBezTo>
                  <a:cubicBezTo>
                    <a:pt x="585" y="4686"/>
                    <a:pt x="0" y="5683"/>
                    <a:pt x="0" y="6761"/>
                  </a:cubicBezTo>
                  <a:cubicBezTo>
                    <a:pt x="0" y="7750"/>
                    <a:pt x="491" y="8673"/>
                    <a:pt x="1314" y="9230"/>
                  </a:cubicBezTo>
                  <a:cubicBezTo>
                    <a:pt x="1674" y="9472"/>
                    <a:pt x="2048" y="9625"/>
                    <a:pt x="2459" y="9692"/>
                  </a:cubicBezTo>
                  <a:cubicBezTo>
                    <a:pt x="3326" y="9835"/>
                    <a:pt x="3954" y="10580"/>
                    <a:pt x="3954" y="11463"/>
                  </a:cubicBezTo>
                  <a:lnTo>
                    <a:pt x="3954" y="13490"/>
                  </a:lnTo>
                  <a:cubicBezTo>
                    <a:pt x="4023" y="13458"/>
                    <a:pt x="4094" y="13422"/>
                    <a:pt x="4165" y="13387"/>
                  </a:cubicBezTo>
                  <a:lnTo>
                    <a:pt x="4165" y="11463"/>
                  </a:lnTo>
                  <a:cubicBezTo>
                    <a:pt x="4164" y="10477"/>
                    <a:pt x="3462" y="9645"/>
                    <a:pt x="2493" y="9484"/>
                  </a:cubicBezTo>
                  <a:cubicBezTo>
                    <a:pt x="2113" y="9422"/>
                    <a:pt x="1765" y="9281"/>
                    <a:pt x="1432" y="9056"/>
                  </a:cubicBezTo>
                  <a:cubicBezTo>
                    <a:pt x="667" y="8537"/>
                    <a:pt x="210" y="7680"/>
                    <a:pt x="210" y="6761"/>
                  </a:cubicBezTo>
                  <a:cubicBezTo>
                    <a:pt x="210" y="5760"/>
                    <a:pt x="755" y="4833"/>
                    <a:pt x="1632" y="4343"/>
                  </a:cubicBezTo>
                  <a:cubicBezTo>
                    <a:pt x="1915" y="4185"/>
                    <a:pt x="2199" y="4083"/>
                    <a:pt x="2501" y="4033"/>
                  </a:cubicBezTo>
                  <a:cubicBezTo>
                    <a:pt x="3464" y="3876"/>
                    <a:pt x="4165" y="3044"/>
                    <a:pt x="4165" y="2056"/>
                  </a:cubicBezTo>
                  <a:lnTo>
                    <a:pt x="4165" y="103"/>
                  </a:lnTo>
                  <a:cubicBezTo>
                    <a:pt x="4094" y="66"/>
                    <a:pt x="4025" y="32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3052475" y="1700375"/>
              <a:ext cx="89025" cy="101275"/>
            </a:xfrm>
            <a:custGeom>
              <a:rect b="b" l="l" r="r" t="t"/>
              <a:pathLst>
                <a:path extrusionOk="0" h="4051" w="3561">
                  <a:moveTo>
                    <a:pt x="232" y="0"/>
                  </a:moveTo>
                  <a:cubicBezTo>
                    <a:pt x="188" y="0"/>
                    <a:pt x="147" y="29"/>
                    <a:pt x="132" y="72"/>
                  </a:cubicBezTo>
                  <a:cubicBezTo>
                    <a:pt x="44" y="327"/>
                    <a:pt x="1" y="593"/>
                    <a:pt x="1" y="863"/>
                  </a:cubicBezTo>
                  <a:cubicBezTo>
                    <a:pt x="1" y="1677"/>
                    <a:pt x="404" y="2437"/>
                    <a:pt x="1083" y="2897"/>
                  </a:cubicBezTo>
                  <a:cubicBezTo>
                    <a:pt x="1378" y="3095"/>
                    <a:pt x="1684" y="3220"/>
                    <a:pt x="2020" y="3275"/>
                  </a:cubicBezTo>
                  <a:cubicBezTo>
                    <a:pt x="2540" y="3361"/>
                    <a:pt x="3018" y="3623"/>
                    <a:pt x="3366" y="4015"/>
                  </a:cubicBezTo>
                  <a:cubicBezTo>
                    <a:pt x="3386" y="4038"/>
                    <a:pt x="3415" y="4050"/>
                    <a:pt x="3445" y="4050"/>
                  </a:cubicBezTo>
                  <a:cubicBezTo>
                    <a:pt x="3469" y="4050"/>
                    <a:pt x="3494" y="4043"/>
                    <a:pt x="3514" y="4024"/>
                  </a:cubicBezTo>
                  <a:cubicBezTo>
                    <a:pt x="3557" y="3986"/>
                    <a:pt x="3561" y="3919"/>
                    <a:pt x="3522" y="3875"/>
                  </a:cubicBezTo>
                  <a:cubicBezTo>
                    <a:pt x="3141" y="3448"/>
                    <a:pt x="2620" y="3162"/>
                    <a:pt x="2053" y="3068"/>
                  </a:cubicBezTo>
                  <a:cubicBezTo>
                    <a:pt x="1748" y="3017"/>
                    <a:pt x="1470" y="2904"/>
                    <a:pt x="1199" y="2722"/>
                  </a:cubicBezTo>
                  <a:cubicBezTo>
                    <a:pt x="580" y="2302"/>
                    <a:pt x="209" y="1608"/>
                    <a:pt x="209" y="863"/>
                  </a:cubicBezTo>
                  <a:cubicBezTo>
                    <a:pt x="209" y="616"/>
                    <a:pt x="249" y="374"/>
                    <a:pt x="330" y="140"/>
                  </a:cubicBezTo>
                  <a:cubicBezTo>
                    <a:pt x="349" y="84"/>
                    <a:pt x="321" y="24"/>
                    <a:pt x="266" y="6"/>
                  </a:cubicBezTo>
                  <a:cubicBezTo>
                    <a:pt x="255" y="2"/>
                    <a:pt x="243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3145650" y="1811900"/>
              <a:ext cx="10975" cy="71125"/>
            </a:xfrm>
            <a:custGeom>
              <a:rect b="b" l="l" r="r" t="t"/>
              <a:pathLst>
                <a:path extrusionOk="0" h="2845" w="439">
                  <a:moveTo>
                    <a:pt x="121" y="1"/>
                  </a:moveTo>
                  <a:cubicBezTo>
                    <a:pt x="106" y="1"/>
                    <a:pt x="92" y="4"/>
                    <a:pt x="77" y="11"/>
                  </a:cubicBezTo>
                  <a:cubicBezTo>
                    <a:pt x="25" y="34"/>
                    <a:pt x="0" y="97"/>
                    <a:pt x="25" y="150"/>
                  </a:cubicBezTo>
                  <a:cubicBezTo>
                    <a:pt x="158" y="450"/>
                    <a:pt x="228" y="772"/>
                    <a:pt x="228" y="1104"/>
                  </a:cubicBezTo>
                  <a:lnTo>
                    <a:pt x="228" y="2845"/>
                  </a:lnTo>
                  <a:cubicBezTo>
                    <a:pt x="299" y="2801"/>
                    <a:pt x="368" y="2753"/>
                    <a:pt x="438" y="2704"/>
                  </a:cubicBezTo>
                  <a:lnTo>
                    <a:pt x="438" y="1104"/>
                  </a:lnTo>
                  <a:cubicBezTo>
                    <a:pt x="438" y="741"/>
                    <a:pt x="365" y="391"/>
                    <a:pt x="218" y="64"/>
                  </a:cubicBezTo>
                  <a:cubicBezTo>
                    <a:pt x="201" y="25"/>
                    <a:pt x="162" y="1"/>
                    <a:pt x="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3144325" y="1560050"/>
              <a:ext cx="12275" cy="74700"/>
            </a:xfrm>
            <a:custGeom>
              <a:rect b="b" l="l" r="r" t="t"/>
              <a:pathLst>
                <a:path extrusionOk="0" h="2988" w="491">
                  <a:moveTo>
                    <a:pt x="278" y="1"/>
                  </a:moveTo>
                  <a:lnTo>
                    <a:pt x="278" y="1770"/>
                  </a:lnTo>
                  <a:cubicBezTo>
                    <a:pt x="278" y="2139"/>
                    <a:pt x="191" y="2508"/>
                    <a:pt x="25" y="2834"/>
                  </a:cubicBezTo>
                  <a:cubicBezTo>
                    <a:pt x="1" y="2885"/>
                    <a:pt x="21" y="2950"/>
                    <a:pt x="73" y="2976"/>
                  </a:cubicBezTo>
                  <a:cubicBezTo>
                    <a:pt x="88" y="2984"/>
                    <a:pt x="104" y="2987"/>
                    <a:pt x="120" y="2987"/>
                  </a:cubicBezTo>
                  <a:cubicBezTo>
                    <a:pt x="159" y="2987"/>
                    <a:pt x="196" y="2966"/>
                    <a:pt x="215" y="2929"/>
                  </a:cubicBezTo>
                  <a:cubicBezTo>
                    <a:pt x="396" y="2574"/>
                    <a:pt x="490" y="2173"/>
                    <a:pt x="490" y="1770"/>
                  </a:cubicBezTo>
                  <a:lnTo>
                    <a:pt x="490" y="141"/>
                  </a:lnTo>
                  <a:cubicBezTo>
                    <a:pt x="420" y="92"/>
                    <a:pt x="350" y="44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3061750" y="1639150"/>
              <a:ext cx="82400" cy="53225"/>
            </a:xfrm>
            <a:custGeom>
              <a:rect b="b" l="l" r="r" t="t"/>
              <a:pathLst>
                <a:path extrusionOk="0" h="2129" w="3296">
                  <a:moveTo>
                    <a:pt x="3177" y="0"/>
                  </a:moveTo>
                  <a:cubicBezTo>
                    <a:pt x="3145" y="0"/>
                    <a:pt x="3114" y="15"/>
                    <a:pt x="3093" y="41"/>
                  </a:cubicBezTo>
                  <a:cubicBezTo>
                    <a:pt x="2739" y="500"/>
                    <a:pt x="2227" y="803"/>
                    <a:pt x="1652" y="897"/>
                  </a:cubicBezTo>
                  <a:cubicBezTo>
                    <a:pt x="1388" y="941"/>
                    <a:pt x="1139" y="1029"/>
                    <a:pt x="888" y="1169"/>
                  </a:cubicBezTo>
                  <a:cubicBezTo>
                    <a:pt x="543" y="1361"/>
                    <a:pt x="247" y="1636"/>
                    <a:pt x="32" y="1964"/>
                  </a:cubicBezTo>
                  <a:cubicBezTo>
                    <a:pt x="0" y="2013"/>
                    <a:pt x="13" y="2078"/>
                    <a:pt x="62" y="2111"/>
                  </a:cubicBezTo>
                  <a:cubicBezTo>
                    <a:pt x="80" y="2123"/>
                    <a:pt x="100" y="2129"/>
                    <a:pt x="120" y="2129"/>
                  </a:cubicBezTo>
                  <a:cubicBezTo>
                    <a:pt x="154" y="2129"/>
                    <a:pt x="188" y="2112"/>
                    <a:pt x="208" y="2080"/>
                  </a:cubicBezTo>
                  <a:cubicBezTo>
                    <a:pt x="408" y="1780"/>
                    <a:pt x="678" y="1529"/>
                    <a:pt x="992" y="1353"/>
                  </a:cubicBezTo>
                  <a:cubicBezTo>
                    <a:pt x="1220" y="1225"/>
                    <a:pt x="1447" y="1145"/>
                    <a:pt x="1687" y="1104"/>
                  </a:cubicBezTo>
                  <a:cubicBezTo>
                    <a:pt x="2313" y="1001"/>
                    <a:pt x="2872" y="670"/>
                    <a:pt x="3260" y="171"/>
                  </a:cubicBezTo>
                  <a:cubicBezTo>
                    <a:pt x="3295" y="124"/>
                    <a:pt x="3287" y="58"/>
                    <a:pt x="3241" y="23"/>
                  </a:cubicBezTo>
                  <a:cubicBezTo>
                    <a:pt x="3222" y="8"/>
                    <a:pt x="3199" y="0"/>
                    <a:pt x="3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3065675" y="1569600"/>
              <a:ext cx="104125" cy="303900"/>
            </a:xfrm>
            <a:custGeom>
              <a:rect b="b" l="l" r="r" t="t"/>
              <a:pathLst>
                <a:path extrusionOk="0" h="12156" w="4165">
                  <a:moveTo>
                    <a:pt x="3954" y="0"/>
                  </a:moveTo>
                  <a:lnTo>
                    <a:pt x="3954" y="1388"/>
                  </a:lnTo>
                  <a:cubicBezTo>
                    <a:pt x="3954" y="2792"/>
                    <a:pt x="2957" y="3973"/>
                    <a:pt x="1582" y="4199"/>
                  </a:cubicBezTo>
                  <a:cubicBezTo>
                    <a:pt x="1379" y="4232"/>
                    <a:pt x="1185" y="4302"/>
                    <a:pt x="989" y="4410"/>
                  </a:cubicBezTo>
                  <a:cubicBezTo>
                    <a:pt x="378" y="4752"/>
                    <a:pt x="0" y="5395"/>
                    <a:pt x="0" y="6092"/>
                  </a:cubicBezTo>
                  <a:cubicBezTo>
                    <a:pt x="0" y="6731"/>
                    <a:pt x="318" y="7328"/>
                    <a:pt x="851" y="7688"/>
                  </a:cubicBezTo>
                  <a:cubicBezTo>
                    <a:pt x="1082" y="7845"/>
                    <a:pt x="1318" y="7940"/>
                    <a:pt x="1578" y="7984"/>
                  </a:cubicBezTo>
                  <a:cubicBezTo>
                    <a:pt x="2955" y="8213"/>
                    <a:pt x="3954" y="9396"/>
                    <a:pt x="3954" y="10796"/>
                  </a:cubicBezTo>
                  <a:lnTo>
                    <a:pt x="3954" y="12155"/>
                  </a:lnTo>
                  <a:cubicBezTo>
                    <a:pt x="4025" y="12096"/>
                    <a:pt x="4096" y="12034"/>
                    <a:pt x="4165" y="11972"/>
                  </a:cubicBezTo>
                  <a:lnTo>
                    <a:pt x="4165" y="10796"/>
                  </a:lnTo>
                  <a:cubicBezTo>
                    <a:pt x="4164" y="9291"/>
                    <a:pt x="3090" y="8021"/>
                    <a:pt x="1612" y="7777"/>
                  </a:cubicBezTo>
                  <a:cubicBezTo>
                    <a:pt x="1383" y="7738"/>
                    <a:pt x="1174" y="7653"/>
                    <a:pt x="970" y="7514"/>
                  </a:cubicBezTo>
                  <a:cubicBezTo>
                    <a:pt x="495" y="7193"/>
                    <a:pt x="211" y="6661"/>
                    <a:pt x="211" y="6093"/>
                  </a:cubicBezTo>
                  <a:cubicBezTo>
                    <a:pt x="211" y="5473"/>
                    <a:pt x="550" y="4900"/>
                    <a:pt x="1094" y="4596"/>
                  </a:cubicBezTo>
                  <a:cubicBezTo>
                    <a:pt x="1267" y="4498"/>
                    <a:pt x="1438" y="4438"/>
                    <a:pt x="1618" y="4407"/>
                  </a:cubicBezTo>
                  <a:cubicBezTo>
                    <a:pt x="3094" y="4166"/>
                    <a:pt x="4165" y="2896"/>
                    <a:pt x="4165" y="1389"/>
                  </a:cubicBezTo>
                  <a:lnTo>
                    <a:pt x="4165" y="183"/>
                  </a:lnTo>
                  <a:cubicBezTo>
                    <a:pt x="4096" y="119"/>
                    <a:pt x="4025" y="58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3146275" y="1582125"/>
              <a:ext cx="36675" cy="91775"/>
            </a:xfrm>
            <a:custGeom>
              <a:rect b="b" l="l" r="r" t="t"/>
              <a:pathLst>
                <a:path extrusionOk="0" h="3671" w="1467">
                  <a:moveTo>
                    <a:pt x="1255" y="0"/>
                  </a:moveTo>
                  <a:lnTo>
                    <a:pt x="1255" y="887"/>
                  </a:lnTo>
                  <a:cubicBezTo>
                    <a:pt x="1257" y="1897"/>
                    <a:pt x="818" y="2844"/>
                    <a:pt x="51" y="3484"/>
                  </a:cubicBezTo>
                  <a:cubicBezTo>
                    <a:pt x="6" y="3521"/>
                    <a:pt x="1" y="3588"/>
                    <a:pt x="38" y="3632"/>
                  </a:cubicBezTo>
                  <a:cubicBezTo>
                    <a:pt x="58" y="3658"/>
                    <a:pt x="88" y="3671"/>
                    <a:pt x="119" y="3671"/>
                  </a:cubicBezTo>
                  <a:cubicBezTo>
                    <a:pt x="143" y="3671"/>
                    <a:pt x="167" y="3663"/>
                    <a:pt x="186" y="3646"/>
                  </a:cubicBezTo>
                  <a:cubicBezTo>
                    <a:pt x="1000" y="2966"/>
                    <a:pt x="1466" y="1959"/>
                    <a:pt x="1466" y="887"/>
                  </a:cubicBezTo>
                  <a:lnTo>
                    <a:pt x="1466" y="242"/>
                  </a:lnTo>
                  <a:cubicBezTo>
                    <a:pt x="1398" y="158"/>
                    <a:pt x="1327" y="78"/>
                    <a:pt x="1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3078825" y="1677975"/>
              <a:ext cx="104200" cy="182925"/>
            </a:xfrm>
            <a:custGeom>
              <a:rect b="b" l="l" r="r" t="t"/>
              <a:pathLst>
                <a:path extrusionOk="0" h="7317" w="4168">
                  <a:moveTo>
                    <a:pt x="2271" y="0"/>
                  </a:moveTo>
                  <a:cubicBezTo>
                    <a:pt x="2254" y="0"/>
                    <a:pt x="2237" y="5"/>
                    <a:pt x="2221" y="14"/>
                  </a:cubicBezTo>
                  <a:cubicBezTo>
                    <a:pt x="1886" y="197"/>
                    <a:pt x="1522" y="323"/>
                    <a:pt x="1141" y="385"/>
                  </a:cubicBezTo>
                  <a:cubicBezTo>
                    <a:pt x="999" y="409"/>
                    <a:pt x="862" y="458"/>
                    <a:pt x="721" y="536"/>
                  </a:cubicBezTo>
                  <a:cubicBezTo>
                    <a:pt x="277" y="784"/>
                    <a:pt x="1" y="1253"/>
                    <a:pt x="1" y="1758"/>
                  </a:cubicBezTo>
                  <a:cubicBezTo>
                    <a:pt x="1" y="2221"/>
                    <a:pt x="232" y="2654"/>
                    <a:pt x="620" y="2917"/>
                  </a:cubicBezTo>
                  <a:cubicBezTo>
                    <a:pt x="789" y="3031"/>
                    <a:pt x="954" y="3098"/>
                    <a:pt x="1138" y="3130"/>
                  </a:cubicBezTo>
                  <a:cubicBezTo>
                    <a:pt x="2770" y="3401"/>
                    <a:pt x="3956" y="4803"/>
                    <a:pt x="3956" y="6461"/>
                  </a:cubicBezTo>
                  <a:lnTo>
                    <a:pt x="3956" y="7317"/>
                  </a:lnTo>
                  <a:cubicBezTo>
                    <a:pt x="4027" y="7239"/>
                    <a:pt x="4098" y="7160"/>
                    <a:pt x="4167" y="7075"/>
                  </a:cubicBezTo>
                  <a:lnTo>
                    <a:pt x="4167" y="6460"/>
                  </a:lnTo>
                  <a:cubicBezTo>
                    <a:pt x="4165" y="4699"/>
                    <a:pt x="2907" y="3209"/>
                    <a:pt x="1173" y="2922"/>
                  </a:cubicBezTo>
                  <a:cubicBezTo>
                    <a:pt x="1019" y="2895"/>
                    <a:pt x="880" y="2839"/>
                    <a:pt x="738" y="2743"/>
                  </a:cubicBezTo>
                  <a:cubicBezTo>
                    <a:pt x="407" y="2519"/>
                    <a:pt x="211" y="2152"/>
                    <a:pt x="211" y="1759"/>
                  </a:cubicBezTo>
                  <a:cubicBezTo>
                    <a:pt x="211" y="1329"/>
                    <a:pt x="446" y="932"/>
                    <a:pt x="824" y="720"/>
                  </a:cubicBezTo>
                  <a:cubicBezTo>
                    <a:pt x="944" y="655"/>
                    <a:pt x="1059" y="613"/>
                    <a:pt x="1175" y="593"/>
                  </a:cubicBezTo>
                  <a:cubicBezTo>
                    <a:pt x="1580" y="527"/>
                    <a:pt x="1966" y="394"/>
                    <a:pt x="2321" y="197"/>
                  </a:cubicBezTo>
                  <a:cubicBezTo>
                    <a:pt x="2372" y="170"/>
                    <a:pt x="2392" y="105"/>
                    <a:pt x="2363" y="55"/>
                  </a:cubicBezTo>
                  <a:cubicBezTo>
                    <a:pt x="2343" y="20"/>
                    <a:pt x="2308" y="0"/>
                    <a:pt x="22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3092000" y="1598600"/>
              <a:ext cx="104075" cy="245800"/>
            </a:xfrm>
            <a:custGeom>
              <a:rect b="b" l="l" r="r" t="t"/>
              <a:pathLst>
                <a:path extrusionOk="0" h="9832" w="4163">
                  <a:moveTo>
                    <a:pt x="3955" y="1"/>
                  </a:moveTo>
                  <a:lnTo>
                    <a:pt x="3955" y="225"/>
                  </a:lnTo>
                  <a:cubicBezTo>
                    <a:pt x="3955" y="2148"/>
                    <a:pt x="2585" y="3768"/>
                    <a:pt x="699" y="4079"/>
                  </a:cubicBezTo>
                  <a:cubicBezTo>
                    <a:pt x="616" y="4092"/>
                    <a:pt x="539" y="4121"/>
                    <a:pt x="451" y="4170"/>
                  </a:cubicBezTo>
                  <a:cubicBezTo>
                    <a:pt x="172" y="4326"/>
                    <a:pt x="0" y="4617"/>
                    <a:pt x="0" y="4931"/>
                  </a:cubicBezTo>
                  <a:cubicBezTo>
                    <a:pt x="0" y="5219"/>
                    <a:pt x="145" y="5490"/>
                    <a:pt x="388" y="5654"/>
                  </a:cubicBezTo>
                  <a:cubicBezTo>
                    <a:pt x="494" y="5725"/>
                    <a:pt x="588" y="5764"/>
                    <a:pt x="697" y="5782"/>
                  </a:cubicBezTo>
                  <a:cubicBezTo>
                    <a:pt x="2584" y="6097"/>
                    <a:pt x="3954" y="7716"/>
                    <a:pt x="3954" y="9635"/>
                  </a:cubicBezTo>
                  <a:lnTo>
                    <a:pt x="3954" y="9831"/>
                  </a:lnTo>
                  <a:cubicBezTo>
                    <a:pt x="4024" y="9729"/>
                    <a:pt x="4093" y="9625"/>
                    <a:pt x="4159" y="9516"/>
                  </a:cubicBezTo>
                  <a:cubicBezTo>
                    <a:pt x="4104" y="7549"/>
                    <a:pt x="2682" y="5900"/>
                    <a:pt x="732" y="5576"/>
                  </a:cubicBezTo>
                  <a:cubicBezTo>
                    <a:pt x="653" y="5561"/>
                    <a:pt x="588" y="5534"/>
                    <a:pt x="507" y="5479"/>
                  </a:cubicBezTo>
                  <a:cubicBezTo>
                    <a:pt x="322" y="5354"/>
                    <a:pt x="213" y="5150"/>
                    <a:pt x="213" y="4931"/>
                  </a:cubicBezTo>
                  <a:cubicBezTo>
                    <a:pt x="213" y="4694"/>
                    <a:pt x="344" y="4471"/>
                    <a:pt x="555" y="4354"/>
                  </a:cubicBezTo>
                  <a:cubicBezTo>
                    <a:pt x="621" y="4317"/>
                    <a:pt x="677" y="4296"/>
                    <a:pt x="735" y="4287"/>
                  </a:cubicBezTo>
                  <a:cubicBezTo>
                    <a:pt x="2694" y="3966"/>
                    <a:pt x="4120" y="2304"/>
                    <a:pt x="4162" y="318"/>
                  </a:cubicBezTo>
                  <a:cubicBezTo>
                    <a:pt x="4096" y="208"/>
                    <a:pt x="4026" y="104"/>
                    <a:pt x="3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3105175" y="1619125"/>
              <a:ext cx="101775" cy="151200"/>
            </a:xfrm>
            <a:custGeom>
              <a:rect b="b" l="l" r="r" t="t"/>
              <a:pathLst>
                <a:path extrusionOk="0" h="6048" w="4071">
                  <a:moveTo>
                    <a:pt x="3912" y="0"/>
                  </a:moveTo>
                  <a:cubicBezTo>
                    <a:pt x="3658" y="1914"/>
                    <a:pt x="2204" y="3461"/>
                    <a:pt x="275" y="3777"/>
                  </a:cubicBezTo>
                  <a:cubicBezTo>
                    <a:pt x="258" y="3777"/>
                    <a:pt x="236" y="3780"/>
                    <a:pt x="182" y="3810"/>
                  </a:cubicBezTo>
                  <a:cubicBezTo>
                    <a:pt x="71" y="3873"/>
                    <a:pt x="1" y="3988"/>
                    <a:pt x="1" y="4112"/>
                  </a:cubicBezTo>
                  <a:cubicBezTo>
                    <a:pt x="1" y="4225"/>
                    <a:pt x="59" y="4332"/>
                    <a:pt x="157" y="4398"/>
                  </a:cubicBezTo>
                  <a:cubicBezTo>
                    <a:pt x="205" y="4430"/>
                    <a:pt x="228" y="4439"/>
                    <a:pt x="257" y="4443"/>
                  </a:cubicBezTo>
                  <a:cubicBezTo>
                    <a:pt x="1323" y="4620"/>
                    <a:pt x="2284" y="5177"/>
                    <a:pt x="2963" y="6008"/>
                  </a:cubicBezTo>
                  <a:cubicBezTo>
                    <a:pt x="2984" y="6034"/>
                    <a:pt x="3014" y="6048"/>
                    <a:pt x="3045" y="6048"/>
                  </a:cubicBezTo>
                  <a:cubicBezTo>
                    <a:pt x="3068" y="6048"/>
                    <a:pt x="3092" y="6040"/>
                    <a:pt x="3111" y="6024"/>
                  </a:cubicBezTo>
                  <a:cubicBezTo>
                    <a:pt x="3157" y="5988"/>
                    <a:pt x="3164" y="5922"/>
                    <a:pt x="3127" y="5876"/>
                  </a:cubicBezTo>
                  <a:cubicBezTo>
                    <a:pt x="2417" y="5003"/>
                    <a:pt x="1409" y="4420"/>
                    <a:pt x="298" y="4236"/>
                  </a:cubicBezTo>
                  <a:cubicBezTo>
                    <a:pt x="292" y="4234"/>
                    <a:pt x="286" y="4229"/>
                    <a:pt x="275" y="4223"/>
                  </a:cubicBezTo>
                  <a:cubicBezTo>
                    <a:pt x="235" y="4196"/>
                    <a:pt x="212" y="4154"/>
                    <a:pt x="212" y="4111"/>
                  </a:cubicBezTo>
                  <a:cubicBezTo>
                    <a:pt x="212" y="4065"/>
                    <a:pt x="240" y="4020"/>
                    <a:pt x="285" y="3995"/>
                  </a:cubicBezTo>
                  <a:cubicBezTo>
                    <a:pt x="295" y="3989"/>
                    <a:pt x="300" y="3987"/>
                    <a:pt x="296" y="3987"/>
                  </a:cubicBezTo>
                  <a:cubicBezTo>
                    <a:pt x="2226" y="3669"/>
                    <a:pt x="3698" y="2197"/>
                    <a:pt x="4071" y="337"/>
                  </a:cubicBezTo>
                  <a:cubicBezTo>
                    <a:pt x="4020" y="222"/>
                    <a:pt x="3967" y="11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3187825" y="1778800"/>
              <a:ext cx="19025" cy="45200"/>
            </a:xfrm>
            <a:custGeom>
              <a:rect b="b" l="l" r="r" t="t"/>
              <a:pathLst>
                <a:path extrusionOk="0" h="1808" w="761">
                  <a:moveTo>
                    <a:pt x="121" y="0"/>
                  </a:moveTo>
                  <a:cubicBezTo>
                    <a:pt x="103" y="0"/>
                    <a:pt x="84" y="5"/>
                    <a:pt x="67" y="15"/>
                  </a:cubicBezTo>
                  <a:cubicBezTo>
                    <a:pt x="17" y="46"/>
                    <a:pt x="0" y="111"/>
                    <a:pt x="30" y="160"/>
                  </a:cubicBezTo>
                  <a:cubicBezTo>
                    <a:pt x="329" y="664"/>
                    <a:pt x="524" y="1225"/>
                    <a:pt x="605" y="1807"/>
                  </a:cubicBezTo>
                  <a:cubicBezTo>
                    <a:pt x="660" y="1699"/>
                    <a:pt x="712" y="1589"/>
                    <a:pt x="760" y="1476"/>
                  </a:cubicBezTo>
                  <a:cubicBezTo>
                    <a:pt x="656" y="975"/>
                    <a:pt x="473" y="494"/>
                    <a:pt x="211" y="52"/>
                  </a:cubicBezTo>
                  <a:cubicBezTo>
                    <a:pt x="192" y="19"/>
                    <a:pt x="157" y="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3137500" y="1640325"/>
              <a:ext cx="77250" cy="84250"/>
            </a:xfrm>
            <a:custGeom>
              <a:rect b="b" l="l" r="r" t="t"/>
              <a:pathLst>
                <a:path extrusionOk="0" h="3370" w="3090">
                  <a:moveTo>
                    <a:pt x="2980" y="1"/>
                  </a:moveTo>
                  <a:cubicBezTo>
                    <a:pt x="2555" y="1425"/>
                    <a:pt x="1510" y="2598"/>
                    <a:pt x="82" y="3166"/>
                  </a:cubicBezTo>
                  <a:cubicBezTo>
                    <a:pt x="28" y="3188"/>
                    <a:pt x="1" y="3249"/>
                    <a:pt x="23" y="3303"/>
                  </a:cubicBezTo>
                  <a:cubicBezTo>
                    <a:pt x="39" y="3345"/>
                    <a:pt x="79" y="3370"/>
                    <a:pt x="121" y="3370"/>
                  </a:cubicBezTo>
                  <a:cubicBezTo>
                    <a:pt x="134" y="3370"/>
                    <a:pt x="147" y="3368"/>
                    <a:pt x="160" y="3363"/>
                  </a:cubicBezTo>
                  <a:cubicBezTo>
                    <a:pt x="1556" y="2809"/>
                    <a:pt x="2600" y="1694"/>
                    <a:pt x="3089" y="333"/>
                  </a:cubicBezTo>
                  <a:cubicBezTo>
                    <a:pt x="3055" y="220"/>
                    <a:pt x="3018" y="108"/>
                    <a:pt x="2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3156450" y="1728750"/>
              <a:ext cx="58175" cy="74400"/>
            </a:xfrm>
            <a:custGeom>
              <a:rect b="b" l="l" r="r" t="t"/>
              <a:pathLst>
                <a:path extrusionOk="0" h="2976" w="2327">
                  <a:moveTo>
                    <a:pt x="122" y="0"/>
                  </a:moveTo>
                  <a:cubicBezTo>
                    <a:pt x="86" y="0"/>
                    <a:pt x="51" y="18"/>
                    <a:pt x="31" y="52"/>
                  </a:cubicBezTo>
                  <a:cubicBezTo>
                    <a:pt x="1" y="101"/>
                    <a:pt x="16" y="167"/>
                    <a:pt x="66" y="196"/>
                  </a:cubicBezTo>
                  <a:cubicBezTo>
                    <a:pt x="1120" y="841"/>
                    <a:pt x="1871" y="1830"/>
                    <a:pt x="2216" y="2976"/>
                  </a:cubicBezTo>
                  <a:cubicBezTo>
                    <a:pt x="2256" y="2866"/>
                    <a:pt x="2293" y="2755"/>
                    <a:pt x="2327" y="2641"/>
                  </a:cubicBezTo>
                  <a:cubicBezTo>
                    <a:pt x="1935" y="1562"/>
                    <a:pt x="1191" y="635"/>
                    <a:pt x="176" y="15"/>
                  </a:cubicBezTo>
                  <a:cubicBezTo>
                    <a:pt x="159" y="5"/>
                    <a:pt x="140" y="0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3203175" y="1661200"/>
              <a:ext cx="16900" cy="28675"/>
            </a:xfrm>
            <a:custGeom>
              <a:rect b="b" l="l" r="r" t="t"/>
              <a:pathLst>
                <a:path extrusionOk="0" h="1147" w="676">
                  <a:moveTo>
                    <a:pt x="601" y="1"/>
                  </a:moveTo>
                  <a:cubicBezTo>
                    <a:pt x="446" y="343"/>
                    <a:pt x="259" y="671"/>
                    <a:pt x="35" y="978"/>
                  </a:cubicBezTo>
                  <a:cubicBezTo>
                    <a:pt x="1" y="1026"/>
                    <a:pt x="12" y="1092"/>
                    <a:pt x="58" y="1126"/>
                  </a:cubicBezTo>
                  <a:cubicBezTo>
                    <a:pt x="77" y="1140"/>
                    <a:pt x="99" y="1146"/>
                    <a:pt x="121" y="1146"/>
                  </a:cubicBezTo>
                  <a:cubicBezTo>
                    <a:pt x="153" y="1146"/>
                    <a:pt x="184" y="1132"/>
                    <a:pt x="205" y="1103"/>
                  </a:cubicBezTo>
                  <a:cubicBezTo>
                    <a:pt x="383" y="861"/>
                    <a:pt x="539" y="605"/>
                    <a:pt x="675" y="341"/>
                  </a:cubicBezTo>
                  <a:cubicBezTo>
                    <a:pt x="652" y="226"/>
                    <a:pt x="627" y="111"/>
                    <a:pt x="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3166625" y="1692950"/>
              <a:ext cx="53300" cy="89375"/>
            </a:xfrm>
            <a:custGeom>
              <a:rect b="b" l="l" r="r" t="t"/>
              <a:pathLst>
                <a:path extrusionOk="0" h="3575" w="2132">
                  <a:moveTo>
                    <a:pt x="1318" y="1"/>
                  </a:moveTo>
                  <a:cubicBezTo>
                    <a:pt x="1288" y="1"/>
                    <a:pt x="1259" y="13"/>
                    <a:pt x="1238" y="37"/>
                  </a:cubicBezTo>
                  <a:cubicBezTo>
                    <a:pt x="894" y="437"/>
                    <a:pt x="494" y="786"/>
                    <a:pt x="49" y="1071"/>
                  </a:cubicBezTo>
                  <a:cubicBezTo>
                    <a:pt x="19" y="1090"/>
                    <a:pt x="1" y="1124"/>
                    <a:pt x="1" y="1160"/>
                  </a:cubicBezTo>
                  <a:cubicBezTo>
                    <a:pt x="1" y="1195"/>
                    <a:pt x="19" y="1230"/>
                    <a:pt x="49" y="1249"/>
                  </a:cubicBezTo>
                  <a:cubicBezTo>
                    <a:pt x="944" y="1824"/>
                    <a:pt x="1633" y="2634"/>
                    <a:pt x="2059" y="3574"/>
                  </a:cubicBezTo>
                  <a:cubicBezTo>
                    <a:pt x="2084" y="3465"/>
                    <a:pt x="2110" y="3354"/>
                    <a:pt x="2132" y="3241"/>
                  </a:cubicBezTo>
                  <a:cubicBezTo>
                    <a:pt x="1709" y="2415"/>
                    <a:pt x="1085" y="1698"/>
                    <a:pt x="297" y="1160"/>
                  </a:cubicBezTo>
                  <a:cubicBezTo>
                    <a:pt x="706" y="882"/>
                    <a:pt x="1075" y="550"/>
                    <a:pt x="1398" y="175"/>
                  </a:cubicBezTo>
                  <a:cubicBezTo>
                    <a:pt x="1436" y="131"/>
                    <a:pt x="1431" y="64"/>
                    <a:pt x="1387" y="26"/>
                  </a:cubicBezTo>
                  <a:cubicBezTo>
                    <a:pt x="1367" y="9"/>
                    <a:pt x="1342" y="1"/>
                    <a:pt x="1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3188900" y="1682275"/>
              <a:ext cx="34300" cy="79225"/>
            </a:xfrm>
            <a:custGeom>
              <a:rect b="b" l="l" r="r" t="t"/>
              <a:pathLst>
                <a:path extrusionOk="0" h="3169" w="1372">
                  <a:moveTo>
                    <a:pt x="1329" y="0"/>
                  </a:moveTo>
                  <a:cubicBezTo>
                    <a:pt x="989" y="565"/>
                    <a:pt x="556" y="1077"/>
                    <a:pt x="39" y="1507"/>
                  </a:cubicBezTo>
                  <a:cubicBezTo>
                    <a:pt x="14" y="1528"/>
                    <a:pt x="0" y="1556"/>
                    <a:pt x="0" y="1588"/>
                  </a:cubicBezTo>
                  <a:cubicBezTo>
                    <a:pt x="0" y="1620"/>
                    <a:pt x="13" y="1650"/>
                    <a:pt x="39" y="1669"/>
                  </a:cubicBezTo>
                  <a:cubicBezTo>
                    <a:pt x="554" y="2098"/>
                    <a:pt x="987" y="2605"/>
                    <a:pt x="1325" y="3169"/>
                  </a:cubicBezTo>
                  <a:cubicBezTo>
                    <a:pt x="1340" y="3060"/>
                    <a:pt x="1356" y="2950"/>
                    <a:pt x="1368" y="2840"/>
                  </a:cubicBezTo>
                  <a:cubicBezTo>
                    <a:pt x="1062" y="2378"/>
                    <a:pt x="694" y="1956"/>
                    <a:pt x="269" y="1587"/>
                  </a:cubicBezTo>
                  <a:cubicBezTo>
                    <a:pt x="697" y="1216"/>
                    <a:pt x="1065" y="793"/>
                    <a:pt x="1371" y="331"/>
                  </a:cubicBezTo>
                  <a:cubicBezTo>
                    <a:pt x="1358" y="218"/>
                    <a:pt x="1345" y="109"/>
                    <a:pt x="1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3208425" y="1702850"/>
              <a:ext cx="16050" cy="38075"/>
            </a:xfrm>
            <a:custGeom>
              <a:rect b="b" l="l" r="r" t="t"/>
              <a:pathLst>
                <a:path extrusionOk="0" h="1523" w="642">
                  <a:moveTo>
                    <a:pt x="629" y="1"/>
                  </a:moveTo>
                  <a:cubicBezTo>
                    <a:pt x="445" y="242"/>
                    <a:pt x="247" y="472"/>
                    <a:pt x="31" y="688"/>
                  </a:cubicBezTo>
                  <a:cubicBezTo>
                    <a:pt x="11" y="708"/>
                    <a:pt x="0" y="736"/>
                    <a:pt x="0" y="763"/>
                  </a:cubicBezTo>
                  <a:cubicBezTo>
                    <a:pt x="0" y="790"/>
                    <a:pt x="11" y="818"/>
                    <a:pt x="31" y="836"/>
                  </a:cubicBezTo>
                  <a:cubicBezTo>
                    <a:pt x="247" y="1054"/>
                    <a:pt x="444" y="1282"/>
                    <a:pt x="625" y="1522"/>
                  </a:cubicBezTo>
                  <a:cubicBezTo>
                    <a:pt x="632" y="1415"/>
                    <a:pt x="636" y="1308"/>
                    <a:pt x="641" y="1198"/>
                  </a:cubicBezTo>
                  <a:cubicBezTo>
                    <a:pt x="519" y="1047"/>
                    <a:pt x="389" y="901"/>
                    <a:pt x="252" y="761"/>
                  </a:cubicBezTo>
                  <a:cubicBezTo>
                    <a:pt x="391" y="623"/>
                    <a:pt x="520" y="476"/>
                    <a:pt x="642" y="325"/>
                  </a:cubicBezTo>
                  <a:cubicBezTo>
                    <a:pt x="640" y="216"/>
                    <a:pt x="635" y="107"/>
                    <a:pt x="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2973775" y="1733100"/>
              <a:ext cx="128825" cy="165725"/>
            </a:xfrm>
            <a:custGeom>
              <a:rect b="b" l="l" r="r" t="t"/>
              <a:pathLst>
                <a:path extrusionOk="0" h="6629" w="5153">
                  <a:moveTo>
                    <a:pt x="1" y="1"/>
                  </a:moveTo>
                  <a:cubicBezTo>
                    <a:pt x="3" y="72"/>
                    <a:pt x="6" y="142"/>
                    <a:pt x="8" y="212"/>
                  </a:cubicBezTo>
                  <a:lnTo>
                    <a:pt x="479" y="212"/>
                  </a:lnTo>
                  <a:cubicBezTo>
                    <a:pt x="787" y="212"/>
                    <a:pt x="1059" y="422"/>
                    <a:pt x="1137" y="722"/>
                  </a:cubicBezTo>
                  <a:cubicBezTo>
                    <a:pt x="1564" y="2349"/>
                    <a:pt x="2839" y="3615"/>
                    <a:pt x="4470" y="4027"/>
                  </a:cubicBezTo>
                  <a:cubicBezTo>
                    <a:pt x="4747" y="4097"/>
                    <a:pt x="4940" y="4347"/>
                    <a:pt x="4940" y="4636"/>
                  </a:cubicBezTo>
                  <a:lnTo>
                    <a:pt x="4940" y="6627"/>
                  </a:lnTo>
                  <a:cubicBezTo>
                    <a:pt x="4962" y="6627"/>
                    <a:pt x="4982" y="6629"/>
                    <a:pt x="5004" y="6629"/>
                  </a:cubicBezTo>
                  <a:lnTo>
                    <a:pt x="5024" y="6629"/>
                  </a:lnTo>
                  <a:cubicBezTo>
                    <a:pt x="5066" y="6629"/>
                    <a:pt x="5109" y="6627"/>
                    <a:pt x="5152" y="6625"/>
                  </a:cubicBezTo>
                  <a:lnTo>
                    <a:pt x="5152" y="4635"/>
                  </a:lnTo>
                  <a:cubicBezTo>
                    <a:pt x="5151" y="4250"/>
                    <a:pt x="4892" y="3915"/>
                    <a:pt x="4522" y="3822"/>
                  </a:cubicBezTo>
                  <a:cubicBezTo>
                    <a:pt x="2968" y="3428"/>
                    <a:pt x="1748" y="2220"/>
                    <a:pt x="1341" y="668"/>
                  </a:cubicBezTo>
                  <a:cubicBezTo>
                    <a:pt x="1238" y="276"/>
                    <a:pt x="884" y="1"/>
                    <a:pt x="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2974475" y="1746250"/>
              <a:ext cx="114925" cy="107050"/>
            </a:xfrm>
            <a:custGeom>
              <a:rect b="b" l="l" r="r" t="t"/>
              <a:pathLst>
                <a:path extrusionOk="0" h="4282" w="4597">
                  <a:moveTo>
                    <a:pt x="0" y="1"/>
                  </a:moveTo>
                  <a:cubicBezTo>
                    <a:pt x="6" y="72"/>
                    <a:pt x="13" y="142"/>
                    <a:pt x="20" y="213"/>
                  </a:cubicBezTo>
                  <a:lnTo>
                    <a:pt x="451" y="213"/>
                  </a:lnTo>
                  <a:cubicBezTo>
                    <a:pt x="521" y="213"/>
                    <a:pt x="581" y="260"/>
                    <a:pt x="600" y="329"/>
                  </a:cubicBezTo>
                  <a:cubicBezTo>
                    <a:pt x="1075" y="2141"/>
                    <a:pt x="2498" y="3552"/>
                    <a:pt x="4314" y="4011"/>
                  </a:cubicBezTo>
                  <a:cubicBezTo>
                    <a:pt x="4357" y="4022"/>
                    <a:pt x="4385" y="4062"/>
                    <a:pt x="4385" y="4109"/>
                  </a:cubicBezTo>
                  <a:lnTo>
                    <a:pt x="4385" y="4175"/>
                  </a:lnTo>
                  <a:cubicBezTo>
                    <a:pt x="4385" y="4234"/>
                    <a:pt x="4432" y="4282"/>
                    <a:pt x="4490" y="4282"/>
                  </a:cubicBezTo>
                  <a:cubicBezTo>
                    <a:pt x="4549" y="4282"/>
                    <a:pt x="4597" y="4235"/>
                    <a:pt x="4597" y="4175"/>
                  </a:cubicBezTo>
                  <a:lnTo>
                    <a:pt x="4597" y="4109"/>
                  </a:lnTo>
                  <a:cubicBezTo>
                    <a:pt x="4596" y="3965"/>
                    <a:pt x="4500" y="3842"/>
                    <a:pt x="4365" y="3807"/>
                  </a:cubicBezTo>
                  <a:cubicBezTo>
                    <a:pt x="2624" y="3367"/>
                    <a:pt x="1259" y="2014"/>
                    <a:pt x="803" y="275"/>
                  </a:cubicBezTo>
                  <a:cubicBezTo>
                    <a:pt x="760" y="114"/>
                    <a:pt x="615" y="1"/>
                    <a:pt x="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3084100" y="1860725"/>
              <a:ext cx="5300" cy="37575"/>
            </a:xfrm>
            <a:custGeom>
              <a:rect b="b" l="l" r="r" t="t"/>
              <a:pathLst>
                <a:path extrusionOk="0" h="1503" w="212">
                  <a:moveTo>
                    <a:pt x="107" y="0"/>
                  </a:moveTo>
                  <a:cubicBezTo>
                    <a:pt x="48" y="0"/>
                    <a:pt x="0" y="46"/>
                    <a:pt x="0" y="105"/>
                  </a:cubicBezTo>
                  <a:lnTo>
                    <a:pt x="0" y="1474"/>
                  </a:lnTo>
                  <a:cubicBezTo>
                    <a:pt x="70" y="1486"/>
                    <a:pt x="142" y="1496"/>
                    <a:pt x="212" y="1503"/>
                  </a:cubicBezTo>
                  <a:lnTo>
                    <a:pt x="212" y="105"/>
                  </a:lnTo>
                  <a:cubicBezTo>
                    <a:pt x="211" y="48"/>
                    <a:pt x="164" y="0"/>
                    <a:pt x="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2975900" y="1759425"/>
              <a:ext cx="37425" cy="58125"/>
            </a:xfrm>
            <a:custGeom>
              <a:rect b="b" l="l" r="r" t="t"/>
              <a:pathLst>
                <a:path extrusionOk="0" h="2325" w="1497">
                  <a:moveTo>
                    <a:pt x="0" y="0"/>
                  </a:moveTo>
                  <a:cubicBezTo>
                    <a:pt x="10" y="71"/>
                    <a:pt x="18" y="142"/>
                    <a:pt x="29" y="212"/>
                  </a:cubicBezTo>
                  <a:lnTo>
                    <a:pt x="113" y="212"/>
                  </a:lnTo>
                  <a:cubicBezTo>
                    <a:pt x="355" y="976"/>
                    <a:pt x="766" y="1693"/>
                    <a:pt x="1301" y="2288"/>
                  </a:cubicBezTo>
                  <a:cubicBezTo>
                    <a:pt x="1322" y="2313"/>
                    <a:pt x="1351" y="2325"/>
                    <a:pt x="1380" y="2325"/>
                  </a:cubicBezTo>
                  <a:cubicBezTo>
                    <a:pt x="1405" y="2325"/>
                    <a:pt x="1430" y="2316"/>
                    <a:pt x="1449" y="2297"/>
                  </a:cubicBezTo>
                  <a:cubicBezTo>
                    <a:pt x="1493" y="2259"/>
                    <a:pt x="1496" y="2192"/>
                    <a:pt x="1458" y="2148"/>
                  </a:cubicBezTo>
                  <a:cubicBezTo>
                    <a:pt x="925" y="1556"/>
                    <a:pt x="521" y="840"/>
                    <a:pt x="291" y="76"/>
                  </a:cubicBezTo>
                  <a:cubicBezTo>
                    <a:pt x="278" y="32"/>
                    <a:pt x="236" y="0"/>
                    <a:pt x="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3018950" y="1823650"/>
              <a:ext cx="57275" cy="72275"/>
            </a:xfrm>
            <a:custGeom>
              <a:rect b="b" l="l" r="r" t="t"/>
              <a:pathLst>
                <a:path extrusionOk="0" h="2891" w="2291">
                  <a:moveTo>
                    <a:pt x="117" y="1"/>
                  </a:moveTo>
                  <a:cubicBezTo>
                    <a:pt x="88" y="1"/>
                    <a:pt x="60" y="13"/>
                    <a:pt x="39" y="36"/>
                  </a:cubicBezTo>
                  <a:cubicBezTo>
                    <a:pt x="0" y="80"/>
                    <a:pt x="5" y="146"/>
                    <a:pt x="48" y="184"/>
                  </a:cubicBezTo>
                  <a:cubicBezTo>
                    <a:pt x="643" y="709"/>
                    <a:pt x="1326" y="1094"/>
                    <a:pt x="2077" y="1333"/>
                  </a:cubicBezTo>
                  <a:lnTo>
                    <a:pt x="2077" y="2828"/>
                  </a:lnTo>
                  <a:cubicBezTo>
                    <a:pt x="2148" y="2852"/>
                    <a:pt x="2217" y="2871"/>
                    <a:pt x="2288" y="2890"/>
                  </a:cubicBezTo>
                  <a:lnTo>
                    <a:pt x="2288" y="1256"/>
                  </a:lnTo>
                  <a:cubicBezTo>
                    <a:pt x="2290" y="1209"/>
                    <a:pt x="2260" y="1168"/>
                    <a:pt x="2215" y="1154"/>
                  </a:cubicBezTo>
                  <a:cubicBezTo>
                    <a:pt x="1462" y="926"/>
                    <a:pt x="779" y="549"/>
                    <a:pt x="188" y="28"/>
                  </a:cubicBezTo>
                  <a:cubicBezTo>
                    <a:pt x="167" y="10"/>
                    <a:pt x="142" y="1"/>
                    <a:pt x="1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2984200" y="1796725"/>
              <a:ext cx="78800" cy="94650"/>
            </a:xfrm>
            <a:custGeom>
              <a:rect b="b" l="l" r="r" t="t"/>
              <a:pathLst>
                <a:path extrusionOk="0" h="3786" w="3152">
                  <a:moveTo>
                    <a:pt x="0" y="0"/>
                  </a:moveTo>
                  <a:lnTo>
                    <a:pt x="0" y="0"/>
                  </a:lnTo>
                  <a:cubicBezTo>
                    <a:pt x="97" y="305"/>
                    <a:pt x="210" y="592"/>
                    <a:pt x="335" y="864"/>
                  </a:cubicBezTo>
                  <a:cubicBezTo>
                    <a:pt x="1012" y="1716"/>
                    <a:pt x="1907" y="2384"/>
                    <a:pt x="2941" y="2784"/>
                  </a:cubicBezTo>
                  <a:lnTo>
                    <a:pt x="2941" y="3691"/>
                  </a:lnTo>
                  <a:cubicBezTo>
                    <a:pt x="3011" y="3726"/>
                    <a:pt x="3080" y="3757"/>
                    <a:pt x="3152" y="3785"/>
                  </a:cubicBezTo>
                  <a:lnTo>
                    <a:pt x="3152" y="2711"/>
                  </a:lnTo>
                  <a:cubicBezTo>
                    <a:pt x="3152" y="2668"/>
                    <a:pt x="3124" y="2627"/>
                    <a:pt x="3084" y="2613"/>
                  </a:cubicBezTo>
                  <a:cubicBezTo>
                    <a:pt x="1773" y="2122"/>
                    <a:pt x="688" y="119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3008650" y="1846200"/>
              <a:ext cx="41250" cy="38650"/>
            </a:xfrm>
            <a:custGeom>
              <a:rect b="b" l="l" r="r" t="t"/>
              <a:pathLst>
                <a:path extrusionOk="0" h="1546" w="1650">
                  <a:moveTo>
                    <a:pt x="1" y="1"/>
                  </a:moveTo>
                  <a:cubicBezTo>
                    <a:pt x="176" y="247"/>
                    <a:pt x="363" y="471"/>
                    <a:pt x="559" y="675"/>
                  </a:cubicBezTo>
                  <a:cubicBezTo>
                    <a:pt x="839" y="855"/>
                    <a:pt x="1131" y="1017"/>
                    <a:pt x="1438" y="1156"/>
                  </a:cubicBezTo>
                  <a:lnTo>
                    <a:pt x="1438" y="1414"/>
                  </a:lnTo>
                  <a:cubicBezTo>
                    <a:pt x="1508" y="1460"/>
                    <a:pt x="1578" y="1504"/>
                    <a:pt x="1649" y="1545"/>
                  </a:cubicBezTo>
                  <a:lnTo>
                    <a:pt x="1649" y="1087"/>
                  </a:lnTo>
                  <a:cubicBezTo>
                    <a:pt x="1647" y="1045"/>
                    <a:pt x="1623" y="1008"/>
                    <a:pt x="1585" y="990"/>
                  </a:cubicBezTo>
                  <a:cubicBezTo>
                    <a:pt x="1005" y="736"/>
                    <a:pt x="474" y="40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2973700" y="1544250"/>
              <a:ext cx="128875" cy="166475"/>
            </a:xfrm>
            <a:custGeom>
              <a:rect b="b" l="l" r="r" t="t"/>
              <a:pathLst>
                <a:path extrusionOk="0" h="6659" w="5155">
                  <a:moveTo>
                    <a:pt x="5049" y="0"/>
                  </a:moveTo>
                  <a:cubicBezTo>
                    <a:pt x="5041" y="0"/>
                    <a:pt x="5033" y="1"/>
                    <a:pt x="5025" y="1"/>
                  </a:cubicBezTo>
                  <a:lnTo>
                    <a:pt x="5006" y="1"/>
                  </a:lnTo>
                  <a:cubicBezTo>
                    <a:pt x="4984" y="1"/>
                    <a:pt x="4963" y="2"/>
                    <a:pt x="4942" y="2"/>
                  </a:cubicBezTo>
                  <a:lnTo>
                    <a:pt x="4942" y="2024"/>
                  </a:lnTo>
                  <a:cubicBezTo>
                    <a:pt x="4942" y="2312"/>
                    <a:pt x="4748" y="2563"/>
                    <a:pt x="4471" y="2633"/>
                  </a:cubicBezTo>
                  <a:cubicBezTo>
                    <a:pt x="2841" y="3044"/>
                    <a:pt x="1564" y="4311"/>
                    <a:pt x="1139" y="5937"/>
                  </a:cubicBezTo>
                  <a:cubicBezTo>
                    <a:pt x="1060" y="6237"/>
                    <a:pt x="789" y="6447"/>
                    <a:pt x="481" y="6447"/>
                  </a:cubicBezTo>
                  <a:lnTo>
                    <a:pt x="7" y="6447"/>
                  </a:lnTo>
                  <a:cubicBezTo>
                    <a:pt x="5" y="6517"/>
                    <a:pt x="1" y="6587"/>
                    <a:pt x="0" y="6658"/>
                  </a:cubicBezTo>
                  <a:lnTo>
                    <a:pt x="481" y="6658"/>
                  </a:lnTo>
                  <a:cubicBezTo>
                    <a:pt x="887" y="6658"/>
                    <a:pt x="1241" y="6384"/>
                    <a:pt x="1344" y="5990"/>
                  </a:cubicBezTo>
                  <a:cubicBezTo>
                    <a:pt x="1751" y="4438"/>
                    <a:pt x="2971" y="3230"/>
                    <a:pt x="4525" y="2837"/>
                  </a:cubicBezTo>
                  <a:cubicBezTo>
                    <a:pt x="4895" y="2744"/>
                    <a:pt x="5154" y="2409"/>
                    <a:pt x="5154" y="2024"/>
                  </a:cubicBezTo>
                  <a:lnTo>
                    <a:pt x="5154" y="3"/>
                  </a:lnTo>
                  <a:cubicBezTo>
                    <a:pt x="5120" y="2"/>
                    <a:pt x="5084" y="0"/>
                    <a:pt x="5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3019350" y="1578225"/>
              <a:ext cx="70050" cy="59850"/>
            </a:xfrm>
            <a:custGeom>
              <a:rect b="b" l="l" r="r" t="t"/>
              <a:pathLst>
                <a:path extrusionOk="0" h="2394" w="2802">
                  <a:moveTo>
                    <a:pt x="2697" y="1"/>
                  </a:moveTo>
                  <a:cubicBezTo>
                    <a:pt x="2638" y="1"/>
                    <a:pt x="2590" y="47"/>
                    <a:pt x="2590" y="106"/>
                  </a:cubicBezTo>
                  <a:lnTo>
                    <a:pt x="2590" y="665"/>
                  </a:lnTo>
                  <a:cubicBezTo>
                    <a:pt x="2590" y="711"/>
                    <a:pt x="2561" y="752"/>
                    <a:pt x="2519" y="763"/>
                  </a:cubicBezTo>
                  <a:cubicBezTo>
                    <a:pt x="1570" y="1002"/>
                    <a:pt x="714" y="1504"/>
                    <a:pt x="42" y="2216"/>
                  </a:cubicBezTo>
                  <a:cubicBezTo>
                    <a:pt x="1" y="2260"/>
                    <a:pt x="2" y="2326"/>
                    <a:pt x="44" y="2365"/>
                  </a:cubicBezTo>
                  <a:cubicBezTo>
                    <a:pt x="65" y="2384"/>
                    <a:pt x="92" y="2394"/>
                    <a:pt x="117" y="2394"/>
                  </a:cubicBezTo>
                  <a:cubicBezTo>
                    <a:pt x="144" y="2394"/>
                    <a:pt x="174" y="2383"/>
                    <a:pt x="194" y="2361"/>
                  </a:cubicBezTo>
                  <a:cubicBezTo>
                    <a:pt x="839" y="1679"/>
                    <a:pt x="1660" y="1197"/>
                    <a:pt x="2570" y="967"/>
                  </a:cubicBezTo>
                  <a:cubicBezTo>
                    <a:pt x="2705" y="933"/>
                    <a:pt x="2802" y="809"/>
                    <a:pt x="2802" y="665"/>
                  </a:cubicBezTo>
                  <a:lnTo>
                    <a:pt x="2802" y="106"/>
                  </a:lnTo>
                  <a:cubicBezTo>
                    <a:pt x="2802" y="48"/>
                    <a:pt x="2755" y="1"/>
                    <a:pt x="2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2974375" y="1644950"/>
              <a:ext cx="40825" cy="52650"/>
            </a:xfrm>
            <a:custGeom>
              <a:rect b="b" l="l" r="r" t="t"/>
              <a:pathLst>
                <a:path extrusionOk="0" h="2106" w="1633">
                  <a:moveTo>
                    <a:pt x="1513" y="1"/>
                  </a:moveTo>
                  <a:cubicBezTo>
                    <a:pt x="1481" y="1"/>
                    <a:pt x="1448" y="16"/>
                    <a:pt x="1427" y="44"/>
                  </a:cubicBezTo>
                  <a:cubicBezTo>
                    <a:pt x="1044" y="567"/>
                    <a:pt x="767" y="1151"/>
                    <a:pt x="603" y="1777"/>
                  </a:cubicBezTo>
                  <a:cubicBezTo>
                    <a:pt x="584" y="1846"/>
                    <a:pt x="523" y="1893"/>
                    <a:pt x="455" y="1893"/>
                  </a:cubicBezTo>
                  <a:lnTo>
                    <a:pt x="22" y="1893"/>
                  </a:lnTo>
                  <a:cubicBezTo>
                    <a:pt x="14" y="1964"/>
                    <a:pt x="6" y="2034"/>
                    <a:pt x="1" y="2105"/>
                  </a:cubicBezTo>
                  <a:lnTo>
                    <a:pt x="455" y="2105"/>
                  </a:lnTo>
                  <a:cubicBezTo>
                    <a:pt x="620" y="2103"/>
                    <a:pt x="764" y="1990"/>
                    <a:pt x="807" y="1830"/>
                  </a:cubicBezTo>
                  <a:cubicBezTo>
                    <a:pt x="965" y="1228"/>
                    <a:pt x="1230" y="668"/>
                    <a:pt x="1598" y="168"/>
                  </a:cubicBezTo>
                  <a:cubicBezTo>
                    <a:pt x="1633" y="121"/>
                    <a:pt x="1623" y="55"/>
                    <a:pt x="1575" y="21"/>
                  </a:cubicBezTo>
                  <a:cubicBezTo>
                    <a:pt x="1556" y="8"/>
                    <a:pt x="1535" y="1"/>
                    <a:pt x="1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084100" y="1544775"/>
              <a:ext cx="5300" cy="28225"/>
            </a:xfrm>
            <a:custGeom>
              <a:rect b="b" l="l" r="r" t="t"/>
              <a:pathLst>
                <a:path extrusionOk="0" h="1129" w="212">
                  <a:moveTo>
                    <a:pt x="212" y="1"/>
                  </a:moveTo>
                  <a:cubicBezTo>
                    <a:pt x="142" y="7"/>
                    <a:pt x="71" y="18"/>
                    <a:pt x="0" y="29"/>
                  </a:cubicBezTo>
                  <a:lnTo>
                    <a:pt x="0" y="1023"/>
                  </a:lnTo>
                  <a:cubicBezTo>
                    <a:pt x="0" y="1081"/>
                    <a:pt x="47" y="1128"/>
                    <a:pt x="107" y="1128"/>
                  </a:cubicBezTo>
                  <a:cubicBezTo>
                    <a:pt x="164" y="1128"/>
                    <a:pt x="212" y="1082"/>
                    <a:pt x="212" y="102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2975775" y="1547125"/>
              <a:ext cx="100450" cy="137225"/>
            </a:xfrm>
            <a:custGeom>
              <a:rect b="b" l="l" r="r" t="t"/>
              <a:pathLst>
                <a:path extrusionOk="0" h="5489" w="4018">
                  <a:moveTo>
                    <a:pt x="4017" y="1"/>
                  </a:moveTo>
                  <a:cubicBezTo>
                    <a:pt x="3947" y="18"/>
                    <a:pt x="3876" y="39"/>
                    <a:pt x="3806" y="62"/>
                  </a:cubicBezTo>
                  <a:lnTo>
                    <a:pt x="3806" y="1588"/>
                  </a:lnTo>
                  <a:cubicBezTo>
                    <a:pt x="2045" y="2146"/>
                    <a:pt x="675" y="3517"/>
                    <a:pt x="118" y="5278"/>
                  </a:cubicBezTo>
                  <a:lnTo>
                    <a:pt x="30" y="5278"/>
                  </a:lnTo>
                  <a:cubicBezTo>
                    <a:pt x="19" y="5348"/>
                    <a:pt x="11" y="5418"/>
                    <a:pt x="1" y="5488"/>
                  </a:cubicBezTo>
                  <a:lnTo>
                    <a:pt x="196" y="5488"/>
                  </a:lnTo>
                  <a:cubicBezTo>
                    <a:pt x="242" y="5488"/>
                    <a:pt x="284" y="5459"/>
                    <a:pt x="296" y="5414"/>
                  </a:cubicBezTo>
                  <a:cubicBezTo>
                    <a:pt x="826" y="3660"/>
                    <a:pt x="2188" y="2295"/>
                    <a:pt x="3942" y="1767"/>
                  </a:cubicBezTo>
                  <a:cubicBezTo>
                    <a:pt x="3985" y="1753"/>
                    <a:pt x="4017" y="1712"/>
                    <a:pt x="4017" y="1665"/>
                  </a:cubicBezTo>
                  <a:lnTo>
                    <a:pt x="4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2983675" y="1551650"/>
              <a:ext cx="79325" cy="96325"/>
            </a:xfrm>
            <a:custGeom>
              <a:rect b="b" l="l" r="r" t="t"/>
              <a:pathLst>
                <a:path extrusionOk="0" h="3853" w="3173">
                  <a:moveTo>
                    <a:pt x="3173" y="1"/>
                  </a:moveTo>
                  <a:cubicBezTo>
                    <a:pt x="3104" y="29"/>
                    <a:pt x="3032" y="62"/>
                    <a:pt x="2962" y="95"/>
                  </a:cubicBezTo>
                  <a:lnTo>
                    <a:pt x="2962" y="1034"/>
                  </a:lnTo>
                  <a:cubicBezTo>
                    <a:pt x="1909" y="1443"/>
                    <a:pt x="1001" y="2125"/>
                    <a:pt x="320" y="3000"/>
                  </a:cubicBezTo>
                  <a:cubicBezTo>
                    <a:pt x="199" y="3269"/>
                    <a:pt x="93" y="3555"/>
                    <a:pt x="1" y="3853"/>
                  </a:cubicBezTo>
                  <a:cubicBezTo>
                    <a:pt x="688" y="2643"/>
                    <a:pt x="1782" y="1701"/>
                    <a:pt x="3105" y="1206"/>
                  </a:cubicBezTo>
                  <a:cubicBezTo>
                    <a:pt x="3145" y="1191"/>
                    <a:pt x="3173" y="1151"/>
                    <a:pt x="3173" y="1108"/>
                  </a:cubicBezTo>
                  <a:lnTo>
                    <a:pt x="3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007250" y="1558250"/>
              <a:ext cx="42600" cy="40525"/>
            </a:xfrm>
            <a:custGeom>
              <a:rect b="b" l="l" r="r" t="t"/>
              <a:pathLst>
                <a:path extrusionOk="0" h="1621" w="1704">
                  <a:moveTo>
                    <a:pt x="1703" y="0"/>
                  </a:moveTo>
                  <a:cubicBezTo>
                    <a:pt x="1632" y="41"/>
                    <a:pt x="1563" y="85"/>
                    <a:pt x="1493" y="132"/>
                  </a:cubicBezTo>
                  <a:lnTo>
                    <a:pt x="1493" y="419"/>
                  </a:lnTo>
                  <a:cubicBezTo>
                    <a:pt x="1158" y="570"/>
                    <a:pt x="841" y="747"/>
                    <a:pt x="539" y="948"/>
                  </a:cubicBezTo>
                  <a:cubicBezTo>
                    <a:pt x="351" y="1152"/>
                    <a:pt x="170" y="1377"/>
                    <a:pt x="1" y="1620"/>
                  </a:cubicBezTo>
                  <a:cubicBezTo>
                    <a:pt x="488" y="1200"/>
                    <a:pt x="1037" y="850"/>
                    <a:pt x="1640" y="586"/>
                  </a:cubicBezTo>
                  <a:cubicBezTo>
                    <a:pt x="1679" y="567"/>
                    <a:pt x="1703" y="531"/>
                    <a:pt x="1703" y="488"/>
                  </a:cubicBezTo>
                  <a:lnTo>
                    <a:pt x="17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2" name="Google Shape;932;p19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4" name="Google Shape;934;p19"/>
          <p:cNvSpPr txBox="1"/>
          <p:nvPr>
            <p:ph idx="1" type="subTitle"/>
          </p:nvPr>
        </p:nvSpPr>
        <p:spPr>
          <a:xfrm>
            <a:off x="4844290" y="1911275"/>
            <a:ext cx="2964300" cy="18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5" name="Google Shape;935;p19"/>
          <p:cNvSpPr txBox="1"/>
          <p:nvPr>
            <p:ph idx="2" type="subTitle"/>
          </p:nvPr>
        </p:nvSpPr>
        <p:spPr>
          <a:xfrm>
            <a:off x="1335410" y="1911275"/>
            <a:ext cx="2964300" cy="18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oogle Shape;937;p20"/>
          <p:cNvGrpSpPr/>
          <p:nvPr/>
        </p:nvGrpSpPr>
        <p:grpSpPr>
          <a:xfrm rot="83">
            <a:off x="7967197" y="-780960"/>
            <a:ext cx="2081065" cy="2941093"/>
            <a:chOff x="2973575" y="1544250"/>
            <a:chExt cx="250900" cy="354575"/>
          </a:xfrm>
        </p:grpSpPr>
        <p:sp>
          <p:nvSpPr>
            <p:cNvPr id="938" name="Google Shape;938;p20"/>
            <p:cNvSpPr/>
            <p:nvPr/>
          </p:nvSpPr>
          <p:spPr>
            <a:xfrm>
              <a:off x="2973575" y="1719250"/>
              <a:ext cx="32575" cy="5325"/>
            </a:xfrm>
            <a:custGeom>
              <a:rect b="b" l="l" r="r" t="t"/>
              <a:pathLst>
                <a:path extrusionOk="0" h="213" w="1303">
                  <a:moveTo>
                    <a:pt x="3" y="1"/>
                  </a:moveTo>
                  <a:lnTo>
                    <a:pt x="3" y="92"/>
                  </a:lnTo>
                  <a:cubicBezTo>
                    <a:pt x="3" y="131"/>
                    <a:pt x="3" y="173"/>
                    <a:pt x="1" y="212"/>
                  </a:cubicBezTo>
                  <a:lnTo>
                    <a:pt x="1197" y="212"/>
                  </a:lnTo>
                  <a:cubicBezTo>
                    <a:pt x="1255" y="212"/>
                    <a:pt x="1303" y="165"/>
                    <a:pt x="1303" y="107"/>
                  </a:cubicBezTo>
                  <a:cubicBezTo>
                    <a:pt x="1303" y="49"/>
                    <a:pt x="1256" y="1"/>
                    <a:pt x="1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3025650" y="1545000"/>
              <a:ext cx="90700" cy="129150"/>
            </a:xfrm>
            <a:custGeom>
              <a:rect b="b" l="l" r="r" t="t"/>
              <a:pathLst>
                <a:path extrusionOk="0" h="5166" w="3628">
                  <a:moveTo>
                    <a:pt x="3417" y="0"/>
                  </a:moveTo>
                  <a:lnTo>
                    <a:pt x="3417" y="2278"/>
                  </a:lnTo>
                  <a:cubicBezTo>
                    <a:pt x="3417" y="2673"/>
                    <a:pt x="3131" y="3015"/>
                    <a:pt x="2737" y="3092"/>
                  </a:cubicBezTo>
                  <a:cubicBezTo>
                    <a:pt x="1609" y="3315"/>
                    <a:pt x="622" y="4013"/>
                    <a:pt x="32" y="5006"/>
                  </a:cubicBezTo>
                  <a:cubicBezTo>
                    <a:pt x="1" y="5056"/>
                    <a:pt x="17" y="5121"/>
                    <a:pt x="68" y="5150"/>
                  </a:cubicBezTo>
                  <a:cubicBezTo>
                    <a:pt x="84" y="5160"/>
                    <a:pt x="104" y="5165"/>
                    <a:pt x="121" y="5165"/>
                  </a:cubicBezTo>
                  <a:cubicBezTo>
                    <a:pt x="158" y="5165"/>
                    <a:pt x="193" y="5148"/>
                    <a:pt x="213" y="5114"/>
                  </a:cubicBezTo>
                  <a:cubicBezTo>
                    <a:pt x="773" y="4170"/>
                    <a:pt x="1707" y="3509"/>
                    <a:pt x="2778" y="3300"/>
                  </a:cubicBezTo>
                  <a:cubicBezTo>
                    <a:pt x="3272" y="3203"/>
                    <a:pt x="3628" y="2773"/>
                    <a:pt x="3628" y="2278"/>
                  </a:cubicBezTo>
                  <a:lnTo>
                    <a:pt x="3628" y="35"/>
                  </a:lnTo>
                  <a:cubicBezTo>
                    <a:pt x="3559" y="21"/>
                    <a:pt x="3488" y="10"/>
                    <a:pt x="3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3012250" y="1682400"/>
              <a:ext cx="27175" cy="103750"/>
            </a:xfrm>
            <a:custGeom>
              <a:rect b="b" l="l" r="r" t="t"/>
              <a:pathLst>
                <a:path extrusionOk="0" h="4150" w="1087">
                  <a:moveTo>
                    <a:pt x="391" y="0"/>
                  </a:moveTo>
                  <a:cubicBezTo>
                    <a:pt x="349" y="0"/>
                    <a:pt x="310" y="26"/>
                    <a:pt x="293" y="67"/>
                  </a:cubicBezTo>
                  <a:cubicBezTo>
                    <a:pt x="99" y="548"/>
                    <a:pt x="0" y="1058"/>
                    <a:pt x="0" y="1581"/>
                  </a:cubicBezTo>
                  <a:cubicBezTo>
                    <a:pt x="0" y="2510"/>
                    <a:pt x="307" y="3385"/>
                    <a:pt x="886" y="4110"/>
                  </a:cubicBezTo>
                  <a:cubicBezTo>
                    <a:pt x="905" y="4135"/>
                    <a:pt x="937" y="4150"/>
                    <a:pt x="968" y="4150"/>
                  </a:cubicBezTo>
                  <a:cubicBezTo>
                    <a:pt x="991" y="4150"/>
                    <a:pt x="1014" y="4143"/>
                    <a:pt x="1034" y="4127"/>
                  </a:cubicBezTo>
                  <a:cubicBezTo>
                    <a:pt x="1079" y="4091"/>
                    <a:pt x="1086" y="4024"/>
                    <a:pt x="1050" y="3979"/>
                  </a:cubicBezTo>
                  <a:cubicBezTo>
                    <a:pt x="502" y="3291"/>
                    <a:pt x="211" y="2462"/>
                    <a:pt x="211" y="1581"/>
                  </a:cubicBezTo>
                  <a:cubicBezTo>
                    <a:pt x="211" y="1084"/>
                    <a:pt x="304" y="602"/>
                    <a:pt x="487" y="145"/>
                  </a:cubicBezTo>
                  <a:cubicBezTo>
                    <a:pt x="509" y="92"/>
                    <a:pt x="483" y="30"/>
                    <a:pt x="430" y="8"/>
                  </a:cubicBezTo>
                  <a:cubicBezTo>
                    <a:pt x="417" y="3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3045775" y="1793725"/>
              <a:ext cx="70650" cy="104325"/>
            </a:xfrm>
            <a:custGeom>
              <a:rect b="b" l="l" r="r" t="t"/>
              <a:pathLst>
                <a:path extrusionOk="0" h="4173" w="2826">
                  <a:moveTo>
                    <a:pt x="119" y="1"/>
                  </a:moveTo>
                  <a:cubicBezTo>
                    <a:pt x="90" y="1"/>
                    <a:pt x="61" y="13"/>
                    <a:pt x="39" y="37"/>
                  </a:cubicBezTo>
                  <a:cubicBezTo>
                    <a:pt x="1" y="81"/>
                    <a:pt x="5" y="146"/>
                    <a:pt x="49" y="186"/>
                  </a:cubicBezTo>
                  <a:cubicBezTo>
                    <a:pt x="606" y="674"/>
                    <a:pt x="1286" y="999"/>
                    <a:pt x="2014" y="1127"/>
                  </a:cubicBezTo>
                  <a:cubicBezTo>
                    <a:pt x="2361" y="1187"/>
                    <a:pt x="2614" y="1490"/>
                    <a:pt x="2614" y="1847"/>
                  </a:cubicBezTo>
                  <a:lnTo>
                    <a:pt x="2614" y="4173"/>
                  </a:lnTo>
                  <a:cubicBezTo>
                    <a:pt x="2684" y="4164"/>
                    <a:pt x="2755" y="4152"/>
                    <a:pt x="2825" y="4139"/>
                  </a:cubicBezTo>
                  <a:lnTo>
                    <a:pt x="2825" y="1847"/>
                  </a:lnTo>
                  <a:cubicBezTo>
                    <a:pt x="2825" y="1387"/>
                    <a:pt x="2498" y="996"/>
                    <a:pt x="2051" y="919"/>
                  </a:cubicBezTo>
                  <a:cubicBezTo>
                    <a:pt x="1362" y="798"/>
                    <a:pt x="718" y="490"/>
                    <a:pt x="188" y="27"/>
                  </a:cubicBezTo>
                  <a:cubicBezTo>
                    <a:pt x="168" y="9"/>
                    <a:pt x="144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3107325" y="1606525"/>
              <a:ext cx="22725" cy="30350"/>
            </a:xfrm>
            <a:custGeom>
              <a:rect b="b" l="l" r="r" t="t"/>
              <a:pathLst>
                <a:path extrusionOk="0" h="1214" w="909">
                  <a:moveTo>
                    <a:pt x="796" y="1"/>
                  </a:moveTo>
                  <a:cubicBezTo>
                    <a:pt x="743" y="1"/>
                    <a:pt x="699" y="39"/>
                    <a:pt x="692" y="92"/>
                  </a:cubicBezTo>
                  <a:cubicBezTo>
                    <a:pt x="638" y="478"/>
                    <a:pt x="406" y="824"/>
                    <a:pt x="68" y="1016"/>
                  </a:cubicBezTo>
                  <a:cubicBezTo>
                    <a:pt x="18" y="1046"/>
                    <a:pt x="0" y="1109"/>
                    <a:pt x="29" y="1161"/>
                  </a:cubicBezTo>
                  <a:cubicBezTo>
                    <a:pt x="47" y="1195"/>
                    <a:pt x="84" y="1214"/>
                    <a:pt x="121" y="1214"/>
                  </a:cubicBezTo>
                  <a:cubicBezTo>
                    <a:pt x="138" y="1214"/>
                    <a:pt x="156" y="1210"/>
                    <a:pt x="172" y="1201"/>
                  </a:cubicBezTo>
                  <a:cubicBezTo>
                    <a:pt x="565" y="977"/>
                    <a:pt x="837" y="572"/>
                    <a:pt x="901" y="121"/>
                  </a:cubicBezTo>
                  <a:cubicBezTo>
                    <a:pt x="908" y="64"/>
                    <a:pt x="869" y="10"/>
                    <a:pt x="812" y="2"/>
                  </a:cubicBezTo>
                  <a:cubicBezTo>
                    <a:pt x="806" y="1"/>
                    <a:pt x="801" y="1"/>
                    <a:pt x="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3124950" y="1547975"/>
              <a:ext cx="5325" cy="49600"/>
            </a:xfrm>
            <a:custGeom>
              <a:rect b="b" l="l" r="r" t="t"/>
              <a:pathLst>
                <a:path extrusionOk="0" h="1984" w="213">
                  <a:moveTo>
                    <a:pt x="0" y="1"/>
                  </a:moveTo>
                  <a:lnTo>
                    <a:pt x="0" y="1878"/>
                  </a:lnTo>
                  <a:cubicBezTo>
                    <a:pt x="0" y="1937"/>
                    <a:pt x="48" y="1984"/>
                    <a:pt x="107" y="1984"/>
                  </a:cubicBezTo>
                  <a:cubicBezTo>
                    <a:pt x="164" y="1984"/>
                    <a:pt x="212" y="1937"/>
                    <a:pt x="212" y="1878"/>
                  </a:cubicBezTo>
                  <a:lnTo>
                    <a:pt x="212" y="70"/>
                  </a:lnTo>
                  <a:cubicBezTo>
                    <a:pt x="142" y="45"/>
                    <a:pt x="72" y="2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3085425" y="1800450"/>
              <a:ext cx="44850" cy="94600"/>
            </a:xfrm>
            <a:custGeom>
              <a:rect b="b" l="l" r="r" t="t"/>
              <a:pathLst>
                <a:path extrusionOk="0" h="3784" w="1794">
                  <a:moveTo>
                    <a:pt x="118" y="0"/>
                  </a:moveTo>
                  <a:cubicBezTo>
                    <a:pt x="73" y="0"/>
                    <a:pt x="31" y="29"/>
                    <a:pt x="17" y="75"/>
                  </a:cubicBezTo>
                  <a:cubicBezTo>
                    <a:pt x="1" y="131"/>
                    <a:pt x="32" y="190"/>
                    <a:pt x="88" y="206"/>
                  </a:cubicBezTo>
                  <a:cubicBezTo>
                    <a:pt x="230" y="250"/>
                    <a:pt x="378" y="284"/>
                    <a:pt x="528" y="310"/>
                  </a:cubicBezTo>
                  <a:cubicBezTo>
                    <a:pt x="1139" y="411"/>
                    <a:pt x="1581" y="937"/>
                    <a:pt x="1581" y="1561"/>
                  </a:cubicBezTo>
                  <a:lnTo>
                    <a:pt x="1581" y="3783"/>
                  </a:lnTo>
                  <a:cubicBezTo>
                    <a:pt x="1652" y="3763"/>
                    <a:pt x="1723" y="3739"/>
                    <a:pt x="1793" y="3715"/>
                  </a:cubicBezTo>
                  <a:lnTo>
                    <a:pt x="1793" y="1561"/>
                  </a:lnTo>
                  <a:cubicBezTo>
                    <a:pt x="1793" y="835"/>
                    <a:pt x="1274" y="221"/>
                    <a:pt x="564" y="102"/>
                  </a:cubicBezTo>
                  <a:cubicBezTo>
                    <a:pt x="422" y="79"/>
                    <a:pt x="284" y="46"/>
                    <a:pt x="149" y="5"/>
                  </a:cubicBezTo>
                  <a:cubicBezTo>
                    <a:pt x="139" y="2"/>
                    <a:pt x="128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3026075" y="1636575"/>
              <a:ext cx="70700" cy="163450"/>
            </a:xfrm>
            <a:custGeom>
              <a:rect b="b" l="l" r="r" t="t"/>
              <a:pathLst>
                <a:path extrusionOk="0" h="6538" w="2828">
                  <a:moveTo>
                    <a:pt x="2712" y="1"/>
                  </a:moveTo>
                  <a:cubicBezTo>
                    <a:pt x="2704" y="1"/>
                    <a:pt x="2696" y="2"/>
                    <a:pt x="2687" y="4"/>
                  </a:cubicBezTo>
                  <a:cubicBezTo>
                    <a:pt x="2381" y="75"/>
                    <a:pt x="2091" y="189"/>
                    <a:pt x="1800" y="352"/>
                  </a:cubicBezTo>
                  <a:cubicBezTo>
                    <a:pt x="690" y="974"/>
                    <a:pt x="0" y="2146"/>
                    <a:pt x="0" y="3415"/>
                  </a:cubicBezTo>
                  <a:cubicBezTo>
                    <a:pt x="1" y="4579"/>
                    <a:pt x="579" y="5665"/>
                    <a:pt x="1548" y="6321"/>
                  </a:cubicBezTo>
                  <a:cubicBezTo>
                    <a:pt x="1661" y="6397"/>
                    <a:pt x="1777" y="6465"/>
                    <a:pt x="1891" y="6526"/>
                  </a:cubicBezTo>
                  <a:cubicBezTo>
                    <a:pt x="1907" y="6534"/>
                    <a:pt x="1924" y="6538"/>
                    <a:pt x="1941" y="6538"/>
                  </a:cubicBezTo>
                  <a:cubicBezTo>
                    <a:pt x="1979" y="6538"/>
                    <a:pt x="2014" y="6517"/>
                    <a:pt x="2034" y="6482"/>
                  </a:cubicBezTo>
                  <a:cubicBezTo>
                    <a:pt x="2061" y="6429"/>
                    <a:pt x="2040" y="6367"/>
                    <a:pt x="1990" y="6339"/>
                  </a:cubicBezTo>
                  <a:cubicBezTo>
                    <a:pt x="1881" y="6283"/>
                    <a:pt x="1773" y="6217"/>
                    <a:pt x="1666" y="6145"/>
                  </a:cubicBezTo>
                  <a:cubicBezTo>
                    <a:pt x="756" y="5529"/>
                    <a:pt x="212" y="4508"/>
                    <a:pt x="212" y="3412"/>
                  </a:cubicBezTo>
                  <a:cubicBezTo>
                    <a:pt x="212" y="2221"/>
                    <a:pt x="860" y="1117"/>
                    <a:pt x="1903" y="535"/>
                  </a:cubicBezTo>
                  <a:cubicBezTo>
                    <a:pt x="2177" y="381"/>
                    <a:pt x="2449" y="274"/>
                    <a:pt x="2736" y="208"/>
                  </a:cubicBezTo>
                  <a:cubicBezTo>
                    <a:pt x="2792" y="195"/>
                    <a:pt x="2828" y="138"/>
                    <a:pt x="2814" y="82"/>
                  </a:cubicBezTo>
                  <a:cubicBezTo>
                    <a:pt x="2802" y="34"/>
                    <a:pt x="275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3039325" y="1552900"/>
              <a:ext cx="104125" cy="337250"/>
            </a:xfrm>
            <a:custGeom>
              <a:rect b="b" l="l" r="r" t="t"/>
              <a:pathLst>
                <a:path extrusionOk="0" h="13490" w="4165">
                  <a:moveTo>
                    <a:pt x="3954" y="0"/>
                  </a:moveTo>
                  <a:lnTo>
                    <a:pt x="3954" y="2056"/>
                  </a:lnTo>
                  <a:cubicBezTo>
                    <a:pt x="3954" y="2940"/>
                    <a:pt x="3329" y="3686"/>
                    <a:pt x="2466" y="3827"/>
                  </a:cubicBezTo>
                  <a:cubicBezTo>
                    <a:pt x="2140" y="3880"/>
                    <a:pt x="1833" y="3988"/>
                    <a:pt x="1530" y="4158"/>
                  </a:cubicBezTo>
                  <a:cubicBezTo>
                    <a:pt x="585" y="4686"/>
                    <a:pt x="0" y="5683"/>
                    <a:pt x="0" y="6761"/>
                  </a:cubicBezTo>
                  <a:cubicBezTo>
                    <a:pt x="0" y="7750"/>
                    <a:pt x="491" y="8673"/>
                    <a:pt x="1314" y="9230"/>
                  </a:cubicBezTo>
                  <a:cubicBezTo>
                    <a:pt x="1674" y="9472"/>
                    <a:pt x="2048" y="9625"/>
                    <a:pt x="2459" y="9692"/>
                  </a:cubicBezTo>
                  <a:cubicBezTo>
                    <a:pt x="3326" y="9835"/>
                    <a:pt x="3954" y="10580"/>
                    <a:pt x="3954" y="11463"/>
                  </a:cubicBezTo>
                  <a:lnTo>
                    <a:pt x="3954" y="13490"/>
                  </a:lnTo>
                  <a:cubicBezTo>
                    <a:pt x="4023" y="13458"/>
                    <a:pt x="4094" y="13422"/>
                    <a:pt x="4165" y="13387"/>
                  </a:cubicBezTo>
                  <a:lnTo>
                    <a:pt x="4165" y="11463"/>
                  </a:lnTo>
                  <a:cubicBezTo>
                    <a:pt x="4164" y="10477"/>
                    <a:pt x="3462" y="9645"/>
                    <a:pt x="2493" y="9484"/>
                  </a:cubicBezTo>
                  <a:cubicBezTo>
                    <a:pt x="2113" y="9422"/>
                    <a:pt x="1765" y="9281"/>
                    <a:pt x="1432" y="9056"/>
                  </a:cubicBezTo>
                  <a:cubicBezTo>
                    <a:pt x="667" y="8537"/>
                    <a:pt x="210" y="7680"/>
                    <a:pt x="210" y="6761"/>
                  </a:cubicBezTo>
                  <a:cubicBezTo>
                    <a:pt x="210" y="5760"/>
                    <a:pt x="755" y="4833"/>
                    <a:pt x="1632" y="4343"/>
                  </a:cubicBezTo>
                  <a:cubicBezTo>
                    <a:pt x="1915" y="4185"/>
                    <a:pt x="2199" y="4083"/>
                    <a:pt x="2501" y="4033"/>
                  </a:cubicBezTo>
                  <a:cubicBezTo>
                    <a:pt x="3464" y="3876"/>
                    <a:pt x="4165" y="3044"/>
                    <a:pt x="4165" y="2056"/>
                  </a:cubicBezTo>
                  <a:lnTo>
                    <a:pt x="4165" y="103"/>
                  </a:lnTo>
                  <a:cubicBezTo>
                    <a:pt x="4094" y="66"/>
                    <a:pt x="4025" y="32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3052475" y="1700375"/>
              <a:ext cx="89025" cy="101275"/>
            </a:xfrm>
            <a:custGeom>
              <a:rect b="b" l="l" r="r" t="t"/>
              <a:pathLst>
                <a:path extrusionOk="0" h="4051" w="3561">
                  <a:moveTo>
                    <a:pt x="232" y="0"/>
                  </a:moveTo>
                  <a:cubicBezTo>
                    <a:pt x="188" y="0"/>
                    <a:pt x="147" y="29"/>
                    <a:pt x="132" y="72"/>
                  </a:cubicBezTo>
                  <a:cubicBezTo>
                    <a:pt x="44" y="327"/>
                    <a:pt x="1" y="593"/>
                    <a:pt x="1" y="863"/>
                  </a:cubicBezTo>
                  <a:cubicBezTo>
                    <a:pt x="1" y="1677"/>
                    <a:pt x="404" y="2437"/>
                    <a:pt x="1083" y="2897"/>
                  </a:cubicBezTo>
                  <a:cubicBezTo>
                    <a:pt x="1378" y="3095"/>
                    <a:pt x="1684" y="3220"/>
                    <a:pt x="2020" y="3275"/>
                  </a:cubicBezTo>
                  <a:cubicBezTo>
                    <a:pt x="2540" y="3361"/>
                    <a:pt x="3018" y="3623"/>
                    <a:pt x="3366" y="4015"/>
                  </a:cubicBezTo>
                  <a:cubicBezTo>
                    <a:pt x="3386" y="4038"/>
                    <a:pt x="3415" y="4050"/>
                    <a:pt x="3445" y="4050"/>
                  </a:cubicBezTo>
                  <a:cubicBezTo>
                    <a:pt x="3469" y="4050"/>
                    <a:pt x="3494" y="4043"/>
                    <a:pt x="3514" y="4024"/>
                  </a:cubicBezTo>
                  <a:cubicBezTo>
                    <a:pt x="3557" y="3986"/>
                    <a:pt x="3561" y="3919"/>
                    <a:pt x="3522" y="3875"/>
                  </a:cubicBezTo>
                  <a:cubicBezTo>
                    <a:pt x="3141" y="3448"/>
                    <a:pt x="2620" y="3162"/>
                    <a:pt x="2053" y="3068"/>
                  </a:cubicBezTo>
                  <a:cubicBezTo>
                    <a:pt x="1748" y="3017"/>
                    <a:pt x="1470" y="2904"/>
                    <a:pt x="1199" y="2722"/>
                  </a:cubicBezTo>
                  <a:cubicBezTo>
                    <a:pt x="580" y="2302"/>
                    <a:pt x="209" y="1608"/>
                    <a:pt x="209" y="863"/>
                  </a:cubicBezTo>
                  <a:cubicBezTo>
                    <a:pt x="209" y="616"/>
                    <a:pt x="249" y="374"/>
                    <a:pt x="330" y="140"/>
                  </a:cubicBezTo>
                  <a:cubicBezTo>
                    <a:pt x="349" y="84"/>
                    <a:pt x="321" y="24"/>
                    <a:pt x="266" y="6"/>
                  </a:cubicBezTo>
                  <a:cubicBezTo>
                    <a:pt x="255" y="2"/>
                    <a:pt x="243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3145650" y="1811900"/>
              <a:ext cx="10975" cy="71125"/>
            </a:xfrm>
            <a:custGeom>
              <a:rect b="b" l="l" r="r" t="t"/>
              <a:pathLst>
                <a:path extrusionOk="0" h="2845" w="439">
                  <a:moveTo>
                    <a:pt x="121" y="1"/>
                  </a:moveTo>
                  <a:cubicBezTo>
                    <a:pt x="106" y="1"/>
                    <a:pt x="92" y="4"/>
                    <a:pt x="77" y="11"/>
                  </a:cubicBezTo>
                  <a:cubicBezTo>
                    <a:pt x="25" y="34"/>
                    <a:pt x="0" y="97"/>
                    <a:pt x="25" y="150"/>
                  </a:cubicBezTo>
                  <a:cubicBezTo>
                    <a:pt x="158" y="450"/>
                    <a:pt x="228" y="772"/>
                    <a:pt x="228" y="1104"/>
                  </a:cubicBezTo>
                  <a:lnTo>
                    <a:pt x="228" y="2845"/>
                  </a:lnTo>
                  <a:cubicBezTo>
                    <a:pt x="299" y="2801"/>
                    <a:pt x="368" y="2753"/>
                    <a:pt x="438" y="2704"/>
                  </a:cubicBezTo>
                  <a:lnTo>
                    <a:pt x="438" y="1104"/>
                  </a:lnTo>
                  <a:cubicBezTo>
                    <a:pt x="438" y="741"/>
                    <a:pt x="365" y="391"/>
                    <a:pt x="218" y="64"/>
                  </a:cubicBezTo>
                  <a:cubicBezTo>
                    <a:pt x="201" y="25"/>
                    <a:pt x="162" y="1"/>
                    <a:pt x="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3144325" y="1560050"/>
              <a:ext cx="12275" cy="74700"/>
            </a:xfrm>
            <a:custGeom>
              <a:rect b="b" l="l" r="r" t="t"/>
              <a:pathLst>
                <a:path extrusionOk="0" h="2988" w="491">
                  <a:moveTo>
                    <a:pt x="278" y="1"/>
                  </a:moveTo>
                  <a:lnTo>
                    <a:pt x="278" y="1770"/>
                  </a:lnTo>
                  <a:cubicBezTo>
                    <a:pt x="278" y="2139"/>
                    <a:pt x="191" y="2508"/>
                    <a:pt x="25" y="2834"/>
                  </a:cubicBezTo>
                  <a:cubicBezTo>
                    <a:pt x="1" y="2885"/>
                    <a:pt x="21" y="2950"/>
                    <a:pt x="73" y="2976"/>
                  </a:cubicBezTo>
                  <a:cubicBezTo>
                    <a:pt x="88" y="2984"/>
                    <a:pt x="104" y="2987"/>
                    <a:pt x="120" y="2987"/>
                  </a:cubicBezTo>
                  <a:cubicBezTo>
                    <a:pt x="159" y="2987"/>
                    <a:pt x="196" y="2966"/>
                    <a:pt x="215" y="2929"/>
                  </a:cubicBezTo>
                  <a:cubicBezTo>
                    <a:pt x="396" y="2574"/>
                    <a:pt x="490" y="2173"/>
                    <a:pt x="490" y="1770"/>
                  </a:cubicBezTo>
                  <a:lnTo>
                    <a:pt x="490" y="141"/>
                  </a:lnTo>
                  <a:cubicBezTo>
                    <a:pt x="420" y="92"/>
                    <a:pt x="350" y="44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3061750" y="1639150"/>
              <a:ext cx="82400" cy="53225"/>
            </a:xfrm>
            <a:custGeom>
              <a:rect b="b" l="l" r="r" t="t"/>
              <a:pathLst>
                <a:path extrusionOk="0" h="2129" w="3296">
                  <a:moveTo>
                    <a:pt x="3177" y="0"/>
                  </a:moveTo>
                  <a:cubicBezTo>
                    <a:pt x="3145" y="0"/>
                    <a:pt x="3114" y="15"/>
                    <a:pt x="3093" y="41"/>
                  </a:cubicBezTo>
                  <a:cubicBezTo>
                    <a:pt x="2739" y="500"/>
                    <a:pt x="2227" y="803"/>
                    <a:pt x="1652" y="897"/>
                  </a:cubicBezTo>
                  <a:cubicBezTo>
                    <a:pt x="1388" y="941"/>
                    <a:pt x="1139" y="1029"/>
                    <a:pt x="888" y="1169"/>
                  </a:cubicBezTo>
                  <a:cubicBezTo>
                    <a:pt x="543" y="1361"/>
                    <a:pt x="247" y="1636"/>
                    <a:pt x="32" y="1964"/>
                  </a:cubicBezTo>
                  <a:cubicBezTo>
                    <a:pt x="0" y="2013"/>
                    <a:pt x="13" y="2078"/>
                    <a:pt x="62" y="2111"/>
                  </a:cubicBezTo>
                  <a:cubicBezTo>
                    <a:pt x="80" y="2123"/>
                    <a:pt x="100" y="2129"/>
                    <a:pt x="120" y="2129"/>
                  </a:cubicBezTo>
                  <a:cubicBezTo>
                    <a:pt x="154" y="2129"/>
                    <a:pt x="188" y="2112"/>
                    <a:pt x="208" y="2080"/>
                  </a:cubicBezTo>
                  <a:cubicBezTo>
                    <a:pt x="408" y="1780"/>
                    <a:pt x="678" y="1529"/>
                    <a:pt x="992" y="1353"/>
                  </a:cubicBezTo>
                  <a:cubicBezTo>
                    <a:pt x="1220" y="1225"/>
                    <a:pt x="1447" y="1145"/>
                    <a:pt x="1687" y="1104"/>
                  </a:cubicBezTo>
                  <a:cubicBezTo>
                    <a:pt x="2313" y="1001"/>
                    <a:pt x="2872" y="670"/>
                    <a:pt x="3260" y="171"/>
                  </a:cubicBezTo>
                  <a:cubicBezTo>
                    <a:pt x="3295" y="124"/>
                    <a:pt x="3287" y="58"/>
                    <a:pt x="3241" y="23"/>
                  </a:cubicBezTo>
                  <a:cubicBezTo>
                    <a:pt x="3222" y="8"/>
                    <a:pt x="3199" y="0"/>
                    <a:pt x="3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3065675" y="1569600"/>
              <a:ext cx="104125" cy="303900"/>
            </a:xfrm>
            <a:custGeom>
              <a:rect b="b" l="l" r="r" t="t"/>
              <a:pathLst>
                <a:path extrusionOk="0" h="12156" w="4165">
                  <a:moveTo>
                    <a:pt x="3954" y="0"/>
                  </a:moveTo>
                  <a:lnTo>
                    <a:pt x="3954" y="1388"/>
                  </a:lnTo>
                  <a:cubicBezTo>
                    <a:pt x="3954" y="2792"/>
                    <a:pt x="2957" y="3973"/>
                    <a:pt x="1582" y="4199"/>
                  </a:cubicBezTo>
                  <a:cubicBezTo>
                    <a:pt x="1379" y="4232"/>
                    <a:pt x="1185" y="4302"/>
                    <a:pt x="989" y="4410"/>
                  </a:cubicBezTo>
                  <a:cubicBezTo>
                    <a:pt x="378" y="4752"/>
                    <a:pt x="0" y="5395"/>
                    <a:pt x="0" y="6092"/>
                  </a:cubicBezTo>
                  <a:cubicBezTo>
                    <a:pt x="0" y="6731"/>
                    <a:pt x="318" y="7328"/>
                    <a:pt x="851" y="7688"/>
                  </a:cubicBezTo>
                  <a:cubicBezTo>
                    <a:pt x="1082" y="7845"/>
                    <a:pt x="1318" y="7940"/>
                    <a:pt x="1578" y="7984"/>
                  </a:cubicBezTo>
                  <a:cubicBezTo>
                    <a:pt x="2955" y="8213"/>
                    <a:pt x="3954" y="9396"/>
                    <a:pt x="3954" y="10796"/>
                  </a:cubicBezTo>
                  <a:lnTo>
                    <a:pt x="3954" y="12155"/>
                  </a:lnTo>
                  <a:cubicBezTo>
                    <a:pt x="4025" y="12096"/>
                    <a:pt x="4096" y="12034"/>
                    <a:pt x="4165" y="11972"/>
                  </a:cubicBezTo>
                  <a:lnTo>
                    <a:pt x="4165" y="10796"/>
                  </a:lnTo>
                  <a:cubicBezTo>
                    <a:pt x="4164" y="9291"/>
                    <a:pt x="3090" y="8021"/>
                    <a:pt x="1612" y="7777"/>
                  </a:cubicBezTo>
                  <a:cubicBezTo>
                    <a:pt x="1383" y="7738"/>
                    <a:pt x="1174" y="7653"/>
                    <a:pt x="970" y="7514"/>
                  </a:cubicBezTo>
                  <a:cubicBezTo>
                    <a:pt x="495" y="7193"/>
                    <a:pt x="211" y="6661"/>
                    <a:pt x="211" y="6093"/>
                  </a:cubicBezTo>
                  <a:cubicBezTo>
                    <a:pt x="211" y="5473"/>
                    <a:pt x="550" y="4900"/>
                    <a:pt x="1094" y="4596"/>
                  </a:cubicBezTo>
                  <a:cubicBezTo>
                    <a:pt x="1267" y="4498"/>
                    <a:pt x="1438" y="4438"/>
                    <a:pt x="1618" y="4407"/>
                  </a:cubicBezTo>
                  <a:cubicBezTo>
                    <a:pt x="3094" y="4166"/>
                    <a:pt x="4165" y="2896"/>
                    <a:pt x="4165" y="1389"/>
                  </a:cubicBezTo>
                  <a:lnTo>
                    <a:pt x="4165" y="183"/>
                  </a:lnTo>
                  <a:cubicBezTo>
                    <a:pt x="4096" y="119"/>
                    <a:pt x="4025" y="58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3146275" y="1582125"/>
              <a:ext cx="36675" cy="91775"/>
            </a:xfrm>
            <a:custGeom>
              <a:rect b="b" l="l" r="r" t="t"/>
              <a:pathLst>
                <a:path extrusionOk="0" h="3671" w="1467">
                  <a:moveTo>
                    <a:pt x="1255" y="0"/>
                  </a:moveTo>
                  <a:lnTo>
                    <a:pt x="1255" y="887"/>
                  </a:lnTo>
                  <a:cubicBezTo>
                    <a:pt x="1257" y="1897"/>
                    <a:pt x="818" y="2844"/>
                    <a:pt x="51" y="3484"/>
                  </a:cubicBezTo>
                  <a:cubicBezTo>
                    <a:pt x="6" y="3521"/>
                    <a:pt x="1" y="3588"/>
                    <a:pt x="38" y="3632"/>
                  </a:cubicBezTo>
                  <a:cubicBezTo>
                    <a:pt x="58" y="3658"/>
                    <a:pt x="88" y="3671"/>
                    <a:pt x="119" y="3671"/>
                  </a:cubicBezTo>
                  <a:cubicBezTo>
                    <a:pt x="143" y="3671"/>
                    <a:pt x="167" y="3663"/>
                    <a:pt x="186" y="3646"/>
                  </a:cubicBezTo>
                  <a:cubicBezTo>
                    <a:pt x="1000" y="2966"/>
                    <a:pt x="1466" y="1959"/>
                    <a:pt x="1466" y="887"/>
                  </a:cubicBezTo>
                  <a:lnTo>
                    <a:pt x="1466" y="242"/>
                  </a:lnTo>
                  <a:cubicBezTo>
                    <a:pt x="1398" y="158"/>
                    <a:pt x="1327" y="78"/>
                    <a:pt x="1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3078825" y="1677975"/>
              <a:ext cx="104200" cy="182925"/>
            </a:xfrm>
            <a:custGeom>
              <a:rect b="b" l="l" r="r" t="t"/>
              <a:pathLst>
                <a:path extrusionOk="0" h="7317" w="4168">
                  <a:moveTo>
                    <a:pt x="2271" y="0"/>
                  </a:moveTo>
                  <a:cubicBezTo>
                    <a:pt x="2254" y="0"/>
                    <a:pt x="2237" y="5"/>
                    <a:pt x="2221" y="14"/>
                  </a:cubicBezTo>
                  <a:cubicBezTo>
                    <a:pt x="1886" y="197"/>
                    <a:pt x="1522" y="323"/>
                    <a:pt x="1141" y="385"/>
                  </a:cubicBezTo>
                  <a:cubicBezTo>
                    <a:pt x="999" y="409"/>
                    <a:pt x="862" y="458"/>
                    <a:pt x="721" y="536"/>
                  </a:cubicBezTo>
                  <a:cubicBezTo>
                    <a:pt x="277" y="784"/>
                    <a:pt x="1" y="1253"/>
                    <a:pt x="1" y="1758"/>
                  </a:cubicBezTo>
                  <a:cubicBezTo>
                    <a:pt x="1" y="2221"/>
                    <a:pt x="232" y="2654"/>
                    <a:pt x="620" y="2917"/>
                  </a:cubicBezTo>
                  <a:cubicBezTo>
                    <a:pt x="789" y="3031"/>
                    <a:pt x="954" y="3098"/>
                    <a:pt x="1138" y="3130"/>
                  </a:cubicBezTo>
                  <a:cubicBezTo>
                    <a:pt x="2770" y="3401"/>
                    <a:pt x="3956" y="4803"/>
                    <a:pt x="3956" y="6461"/>
                  </a:cubicBezTo>
                  <a:lnTo>
                    <a:pt x="3956" y="7317"/>
                  </a:lnTo>
                  <a:cubicBezTo>
                    <a:pt x="4027" y="7239"/>
                    <a:pt x="4098" y="7160"/>
                    <a:pt x="4167" y="7075"/>
                  </a:cubicBezTo>
                  <a:lnTo>
                    <a:pt x="4167" y="6460"/>
                  </a:lnTo>
                  <a:cubicBezTo>
                    <a:pt x="4165" y="4699"/>
                    <a:pt x="2907" y="3209"/>
                    <a:pt x="1173" y="2922"/>
                  </a:cubicBezTo>
                  <a:cubicBezTo>
                    <a:pt x="1019" y="2895"/>
                    <a:pt x="880" y="2839"/>
                    <a:pt x="738" y="2743"/>
                  </a:cubicBezTo>
                  <a:cubicBezTo>
                    <a:pt x="407" y="2519"/>
                    <a:pt x="211" y="2152"/>
                    <a:pt x="211" y="1759"/>
                  </a:cubicBezTo>
                  <a:cubicBezTo>
                    <a:pt x="211" y="1329"/>
                    <a:pt x="446" y="932"/>
                    <a:pt x="824" y="720"/>
                  </a:cubicBezTo>
                  <a:cubicBezTo>
                    <a:pt x="944" y="655"/>
                    <a:pt x="1059" y="613"/>
                    <a:pt x="1175" y="593"/>
                  </a:cubicBezTo>
                  <a:cubicBezTo>
                    <a:pt x="1580" y="527"/>
                    <a:pt x="1966" y="394"/>
                    <a:pt x="2321" y="197"/>
                  </a:cubicBezTo>
                  <a:cubicBezTo>
                    <a:pt x="2372" y="170"/>
                    <a:pt x="2392" y="105"/>
                    <a:pt x="2363" y="55"/>
                  </a:cubicBezTo>
                  <a:cubicBezTo>
                    <a:pt x="2343" y="20"/>
                    <a:pt x="2308" y="0"/>
                    <a:pt x="22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3092000" y="1598600"/>
              <a:ext cx="104075" cy="245800"/>
            </a:xfrm>
            <a:custGeom>
              <a:rect b="b" l="l" r="r" t="t"/>
              <a:pathLst>
                <a:path extrusionOk="0" h="9832" w="4163">
                  <a:moveTo>
                    <a:pt x="3955" y="1"/>
                  </a:moveTo>
                  <a:lnTo>
                    <a:pt x="3955" y="225"/>
                  </a:lnTo>
                  <a:cubicBezTo>
                    <a:pt x="3955" y="2148"/>
                    <a:pt x="2585" y="3768"/>
                    <a:pt x="699" y="4079"/>
                  </a:cubicBezTo>
                  <a:cubicBezTo>
                    <a:pt x="616" y="4092"/>
                    <a:pt x="539" y="4121"/>
                    <a:pt x="451" y="4170"/>
                  </a:cubicBezTo>
                  <a:cubicBezTo>
                    <a:pt x="172" y="4326"/>
                    <a:pt x="0" y="4617"/>
                    <a:pt x="0" y="4931"/>
                  </a:cubicBezTo>
                  <a:cubicBezTo>
                    <a:pt x="0" y="5219"/>
                    <a:pt x="145" y="5490"/>
                    <a:pt x="388" y="5654"/>
                  </a:cubicBezTo>
                  <a:cubicBezTo>
                    <a:pt x="494" y="5725"/>
                    <a:pt x="588" y="5764"/>
                    <a:pt x="697" y="5782"/>
                  </a:cubicBezTo>
                  <a:cubicBezTo>
                    <a:pt x="2584" y="6097"/>
                    <a:pt x="3954" y="7716"/>
                    <a:pt x="3954" y="9635"/>
                  </a:cubicBezTo>
                  <a:lnTo>
                    <a:pt x="3954" y="9831"/>
                  </a:lnTo>
                  <a:cubicBezTo>
                    <a:pt x="4024" y="9729"/>
                    <a:pt x="4093" y="9625"/>
                    <a:pt x="4159" y="9516"/>
                  </a:cubicBezTo>
                  <a:cubicBezTo>
                    <a:pt x="4104" y="7549"/>
                    <a:pt x="2682" y="5900"/>
                    <a:pt x="732" y="5576"/>
                  </a:cubicBezTo>
                  <a:cubicBezTo>
                    <a:pt x="653" y="5561"/>
                    <a:pt x="588" y="5534"/>
                    <a:pt x="507" y="5479"/>
                  </a:cubicBezTo>
                  <a:cubicBezTo>
                    <a:pt x="322" y="5354"/>
                    <a:pt x="213" y="5150"/>
                    <a:pt x="213" y="4931"/>
                  </a:cubicBezTo>
                  <a:cubicBezTo>
                    <a:pt x="213" y="4694"/>
                    <a:pt x="344" y="4471"/>
                    <a:pt x="555" y="4354"/>
                  </a:cubicBezTo>
                  <a:cubicBezTo>
                    <a:pt x="621" y="4317"/>
                    <a:pt x="677" y="4296"/>
                    <a:pt x="735" y="4287"/>
                  </a:cubicBezTo>
                  <a:cubicBezTo>
                    <a:pt x="2694" y="3966"/>
                    <a:pt x="4120" y="2304"/>
                    <a:pt x="4162" y="318"/>
                  </a:cubicBezTo>
                  <a:cubicBezTo>
                    <a:pt x="4096" y="208"/>
                    <a:pt x="4026" y="104"/>
                    <a:pt x="3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3105175" y="1619125"/>
              <a:ext cx="101775" cy="151200"/>
            </a:xfrm>
            <a:custGeom>
              <a:rect b="b" l="l" r="r" t="t"/>
              <a:pathLst>
                <a:path extrusionOk="0" h="6048" w="4071">
                  <a:moveTo>
                    <a:pt x="3912" y="0"/>
                  </a:moveTo>
                  <a:cubicBezTo>
                    <a:pt x="3658" y="1914"/>
                    <a:pt x="2204" y="3461"/>
                    <a:pt x="275" y="3777"/>
                  </a:cubicBezTo>
                  <a:cubicBezTo>
                    <a:pt x="258" y="3777"/>
                    <a:pt x="236" y="3780"/>
                    <a:pt x="182" y="3810"/>
                  </a:cubicBezTo>
                  <a:cubicBezTo>
                    <a:pt x="71" y="3873"/>
                    <a:pt x="1" y="3988"/>
                    <a:pt x="1" y="4112"/>
                  </a:cubicBezTo>
                  <a:cubicBezTo>
                    <a:pt x="1" y="4225"/>
                    <a:pt x="59" y="4332"/>
                    <a:pt x="157" y="4398"/>
                  </a:cubicBezTo>
                  <a:cubicBezTo>
                    <a:pt x="205" y="4430"/>
                    <a:pt x="228" y="4439"/>
                    <a:pt x="257" y="4443"/>
                  </a:cubicBezTo>
                  <a:cubicBezTo>
                    <a:pt x="1323" y="4620"/>
                    <a:pt x="2284" y="5177"/>
                    <a:pt x="2963" y="6008"/>
                  </a:cubicBezTo>
                  <a:cubicBezTo>
                    <a:pt x="2984" y="6034"/>
                    <a:pt x="3014" y="6048"/>
                    <a:pt x="3045" y="6048"/>
                  </a:cubicBezTo>
                  <a:cubicBezTo>
                    <a:pt x="3068" y="6048"/>
                    <a:pt x="3092" y="6040"/>
                    <a:pt x="3111" y="6024"/>
                  </a:cubicBezTo>
                  <a:cubicBezTo>
                    <a:pt x="3157" y="5988"/>
                    <a:pt x="3164" y="5922"/>
                    <a:pt x="3127" y="5876"/>
                  </a:cubicBezTo>
                  <a:cubicBezTo>
                    <a:pt x="2417" y="5003"/>
                    <a:pt x="1409" y="4420"/>
                    <a:pt x="298" y="4236"/>
                  </a:cubicBezTo>
                  <a:cubicBezTo>
                    <a:pt x="292" y="4234"/>
                    <a:pt x="286" y="4229"/>
                    <a:pt x="275" y="4223"/>
                  </a:cubicBezTo>
                  <a:cubicBezTo>
                    <a:pt x="235" y="4196"/>
                    <a:pt x="212" y="4154"/>
                    <a:pt x="212" y="4111"/>
                  </a:cubicBezTo>
                  <a:cubicBezTo>
                    <a:pt x="212" y="4065"/>
                    <a:pt x="240" y="4020"/>
                    <a:pt x="285" y="3995"/>
                  </a:cubicBezTo>
                  <a:cubicBezTo>
                    <a:pt x="295" y="3989"/>
                    <a:pt x="300" y="3987"/>
                    <a:pt x="296" y="3987"/>
                  </a:cubicBezTo>
                  <a:cubicBezTo>
                    <a:pt x="2226" y="3669"/>
                    <a:pt x="3698" y="2197"/>
                    <a:pt x="4071" y="337"/>
                  </a:cubicBezTo>
                  <a:cubicBezTo>
                    <a:pt x="4020" y="222"/>
                    <a:pt x="3967" y="11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3187825" y="1778800"/>
              <a:ext cx="19025" cy="45200"/>
            </a:xfrm>
            <a:custGeom>
              <a:rect b="b" l="l" r="r" t="t"/>
              <a:pathLst>
                <a:path extrusionOk="0" h="1808" w="761">
                  <a:moveTo>
                    <a:pt x="121" y="0"/>
                  </a:moveTo>
                  <a:cubicBezTo>
                    <a:pt x="103" y="0"/>
                    <a:pt x="84" y="5"/>
                    <a:pt x="67" y="15"/>
                  </a:cubicBezTo>
                  <a:cubicBezTo>
                    <a:pt x="17" y="46"/>
                    <a:pt x="0" y="111"/>
                    <a:pt x="30" y="160"/>
                  </a:cubicBezTo>
                  <a:cubicBezTo>
                    <a:pt x="329" y="664"/>
                    <a:pt x="524" y="1225"/>
                    <a:pt x="605" y="1807"/>
                  </a:cubicBezTo>
                  <a:cubicBezTo>
                    <a:pt x="660" y="1699"/>
                    <a:pt x="712" y="1589"/>
                    <a:pt x="760" y="1476"/>
                  </a:cubicBezTo>
                  <a:cubicBezTo>
                    <a:pt x="656" y="975"/>
                    <a:pt x="473" y="494"/>
                    <a:pt x="211" y="52"/>
                  </a:cubicBezTo>
                  <a:cubicBezTo>
                    <a:pt x="192" y="19"/>
                    <a:pt x="157" y="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3137500" y="1640325"/>
              <a:ext cx="77250" cy="84250"/>
            </a:xfrm>
            <a:custGeom>
              <a:rect b="b" l="l" r="r" t="t"/>
              <a:pathLst>
                <a:path extrusionOk="0" h="3370" w="3090">
                  <a:moveTo>
                    <a:pt x="2980" y="1"/>
                  </a:moveTo>
                  <a:cubicBezTo>
                    <a:pt x="2555" y="1425"/>
                    <a:pt x="1510" y="2598"/>
                    <a:pt x="82" y="3166"/>
                  </a:cubicBezTo>
                  <a:cubicBezTo>
                    <a:pt x="28" y="3188"/>
                    <a:pt x="1" y="3249"/>
                    <a:pt x="23" y="3303"/>
                  </a:cubicBezTo>
                  <a:cubicBezTo>
                    <a:pt x="39" y="3345"/>
                    <a:pt x="79" y="3370"/>
                    <a:pt x="121" y="3370"/>
                  </a:cubicBezTo>
                  <a:cubicBezTo>
                    <a:pt x="134" y="3370"/>
                    <a:pt x="147" y="3368"/>
                    <a:pt x="160" y="3363"/>
                  </a:cubicBezTo>
                  <a:cubicBezTo>
                    <a:pt x="1556" y="2809"/>
                    <a:pt x="2600" y="1694"/>
                    <a:pt x="3089" y="333"/>
                  </a:cubicBezTo>
                  <a:cubicBezTo>
                    <a:pt x="3055" y="220"/>
                    <a:pt x="3018" y="108"/>
                    <a:pt x="2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3156450" y="1728750"/>
              <a:ext cx="58175" cy="74400"/>
            </a:xfrm>
            <a:custGeom>
              <a:rect b="b" l="l" r="r" t="t"/>
              <a:pathLst>
                <a:path extrusionOk="0" h="2976" w="2327">
                  <a:moveTo>
                    <a:pt x="122" y="0"/>
                  </a:moveTo>
                  <a:cubicBezTo>
                    <a:pt x="86" y="0"/>
                    <a:pt x="51" y="18"/>
                    <a:pt x="31" y="52"/>
                  </a:cubicBezTo>
                  <a:cubicBezTo>
                    <a:pt x="1" y="101"/>
                    <a:pt x="16" y="167"/>
                    <a:pt x="66" y="196"/>
                  </a:cubicBezTo>
                  <a:cubicBezTo>
                    <a:pt x="1120" y="841"/>
                    <a:pt x="1871" y="1830"/>
                    <a:pt x="2216" y="2976"/>
                  </a:cubicBezTo>
                  <a:cubicBezTo>
                    <a:pt x="2256" y="2866"/>
                    <a:pt x="2293" y="2755"/>
                    <a:pt x="2327" y="2641"/>
                  </a:cubicBezTo>
                  <a:cubicBezTo>
                    <a:pt x="1935" y="1562"/>
                    <a:pt x="1191" y="635"/>
                    <a:pt x="176" y="15"/>
                  </a:cubicBezTo>
                  <a:cubicBezTo>
                    <a:pt x="159" y="5"/>
                    <a:pt x="140" y="0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3203175" y="1661200"/>
              <a:ext cx="16900" cy="28675"/>
            </a:xfrm>
            <a:custGeom>
              <a:rect b="b" l="l" r="r" t="t"/>
              <a:pathLst>
                <a:path extrusionOk="0" h="1147" w="676">
                  <a:moveTo>
                    <a:pt x="601" y="1"/>
                  </a:moveTo>
                  <a:cubicBezTo>
                    <a:pt x="446" y="343"/>
                    <a:pt x="259" y="671"/>
                    <a:pt x="35" y="978"/>
                  </a:cubicBezTo>
                  <a:cubicBezTo>
                    <a:pt x="1" y="1026"/>
                    <a:pt x="12" y="1092"/>
                    <a:pt x="58" y="1126"/>
                  </a:cubicBezTo>
                  <a:cubicBezTo>
                    <a:pt x="77" y="1140"/>
                    <a:pt x="99" y="1146"/>
                    <a:pt x="121" y="1146"/>
                  </a:cubicBezTo>
                  <a:cubicBezTo>
                    <a:pt x="153" y="1146"/>
                    <a:pt x="184" y="1132"/>
                    <a:pt x="205" y="1103"/>
                  </a:cubicBezTo>
                  <a:cubicBezTo>
                    <a:pt x="383" y="861"/>
                    <a:pt x="539" y="605"/>
                    <a:pt x="675" y="341"/>
                  </a:cubicBezTo>
                  <a:cubicBezTo>
                    <a:pt x="652" y="226"/>
                    <a:pt x="627" y="111"/>
                    <a:pt x="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3166625" y="1692950"/>
              <a:ext cx="53300" cy="89375"/>
            </a:xfrm>
            <a:custGeom>
              <a:rect b="b" l="l" r="r" t="t"/>
              <a:pathLst>
                <a:path extrusionOk="0" h="3575" w="2132">
                  <a:moveTo>
                    <a:pt x="1318" y="1"/>
                  </a:moveTo>
                  <a:cubicBezTo>
                    <a:pt x="1288" y="1"/>
                    <a:pt x="1259" y="13"/>
                    <a:pt x="1238" y="37"/>
                  </a:cubicBezTo>
                  <a:cubicBezTo>
                    <a:pt x="894" y="437"/>
                    <a:pt x="494" y="786"/>
                    <a:pt x="49" y="1071"/>
                  </a:cubicBezTo>
                  <a:cubicBezTo>
                    <a:pt x="19" y="1090"/>
                    <a:pt x="1" y="1124"/>
                    <a:pt x="1" y="1160"/>
                  </a:cubicBezTo>
                  <a:cubicBezTo>
                    <a:pt x="1" y="1195"/>
                    <a:pt x="19" y="1230"/>
                    <a:pt x="49" y="1249"/>
                  </a:cubicBezTo>
                  <a:cubicBezTo>
                    <a:pt x="944" y="1824"/>
                    <a:pt x="1633" y="2634"/>
                    <a:pt x="2059" y="3574"/>
                  </a:cubicBezTo>
                  <a:cubicBezTo>
                    <a:pt x="2084" y="3465"/>
                    <a:pt x="2110" y="3354"/>
                    <a:pt x="2132" y="3241"/>
                  </a:cubicBezTo>
                  <a:cubicBezTo>
                    <a:pt x="1709" y="2415"/>
                    <a:pt x="1085" y="1698"/>
                    <a:pt x="297" y="1160"/>
                  </a:cubicBezTo>
                  <a:cubicBezTo>
                    <a:pt x="706" y="882"/>
                    <a:pt x="1075" y="550"/>
                    <a:pt x="1398" y="175"/>
                  </a:cubicBezTo>
                  <a:cubicBezTo>
                    <a:pt x="1436" y="131"/>
                    <a:pt x="1431" y="64"/>
                    <a:pt x="1387" y="26"/>
                  </a:cubicBezTo>
                  <a:cubicBezTo>
                    <a:pt x="1367" y="9"/>
                    <a:pt x="1342" y="1"/>
                    <a:pt x="1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3188900" y="1682275"/>
              <a:ext cx="34300" cy="79225"/>
            </a:xfrm>
            <a:custGeom>
              <a:rect b="b" l="l" r="r" t="t"/>
              <a:pathLst>
                <a:path extrusionOk="0" h="3169" w="1372">
                  <a:moveTo>
                    <a:pt x="1329" y="0"/>
                  </a:moveTo>
                  <a:cubicBezTo>
                    <a:pt x="989" y="565"/>
                    <a:pt x="556" y="1077"/>
                    <a:pt x="39" y="1507"/>
                  </a:cubicBezTo>
                  <a:cubicBezTo>
                    <a:pt x="14" y="1528"/>
                    <a:pt x="0" y="1556"/>
                    <a:pt x="0" y="1588"/>
                  </a:cubicBezTo>
                  <a:cubicBezTo>
                    <a:pt x="0" y="1620"/>
                    <a:pt x="13" y="1650"/>
                    <a:pt x="39" y="1669"/>
                  </a:cubicBezTo>
                  <a:cubicBezTo>
                    <a:pt x="554" y="2098"/>
                    <a:pt x="987" y="2605"/>
                    <a:pt x="1325" y="3169"/>
                  </a:cubicBezTo>
                  <a:cubicBezTo>
                    <a:pt x="1340" y="3060"/>
                    <a:pt x="1356" y="2950"/>
                    <a:pt x="1368" y="2840"/>
                  </a:cubicBezTo>
                  <a:cubicBezTo>
                    <a:pt x="1062" y="2378"/>
                    <a:pt x="694" y="1956"/>
                    <a:pt x="269" y="1587"/>
                  </a:cubicBezTo>
                  <a:cubicBezTo>
                    <a:pt x="697" y="1216"/>
                    <a:pt x="1065" y="793"/>
                    <a:pt x="1371" y="331"/>
                  </a:cubicBezTo>
                  <a:cubicBezTo>
                    <a:pt x="1358" y="218"/>
                    <a:pt x="1345" y="109"/>
                    <a:pt x="1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3208425" y="1702850"/>
              <a:ext cx="16050" cy="38075"/>
            </a:xfrm>
            <a:custGeom>
              <a:rect b="b" l="l" r="r" t="t"/>
              <a:pathLst>
                <a:path extrusionOk="0" h="1523" w="642">
                  <a:moveTo>
                    <a:pt x="629" y="1"/>
                  </a:moveTo>
                  <a:cubicBezTo>
                    <a:pt x="445" y="242"/>
                    <a:pt x="247" y="472"/>
                    <a:pt x="31" y="688"/>
                  </a:cubicBezTo>
                  <a:cubicBezTo>
                    <a:pt x="11" y="708"/>
                    <a:pt x="0" y="736"/>
                    <a:pt x="0" y="763"/>
                  </a:cubicBezTo>
                  <a:cubicBezTo>
                    <a:pt x="0" y="790"/>
                    <a:pt x="11" y="818"/>
                    <a:pt x="31" y="836"/>
                  </a:cubicBezTo>
                  <a:cubicBezTo>
                    <a:pt x="247" y="1054"/>
                    <a:pt x="444" y="1282"/>
                    <a:pt x="625" y="1522"/>
                  </a:cubicBezTo>
                  <a:cubicBezTo>
                    <a:pt x="632" y="1415"/>
                    <a:pt x="636" y="1308"/>
                    <a:pt x="641" y="1198"/>
                  </a:cubicBezTo>
                  <a:cubicBezTo>
                    <a:pt x="519" y="1047"/>
                    <a:pt x="389" y="901"/>
                    <a:pt x="252" y="761"/>
                  </a:cubicBezTo>
                  <a:cubicBezTo>
                    <a:pt x="391" y="623"/>
                    <a:pt x="520" y="476"/>
                    <a:pt x="642" y="325"/>
                  </a:cubicBezTo>
                  <a:cubicBezTo>
                    <a:pt x="640" y="216"/>
                    <a:pt x="635" y="107"/>
                    <a:pt x="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2973775" y="1733100"/>
              <a:ext cx="128825" cy="165725"/>
            </a:xfrm>
            <a:custGeom>
              <a:rect b="b" l="l" r="r" t="t"/>
              <a:pathLst>
                <a:path extrusionOk="0" h="6629" w="5153">
                  <a:moveTo>
                    <a:pt x="1" y="1"/>
                  </a:moveTo>
                  <a:cubicBezTo>
                    <a:pt x="3" y="72"/>
                    <a:pt x="6" y="142"/>
                    <a:pt x="8" y="212"/>
                  </a:cubicBezTo>
                  <a:lnTo>
                    <a:pt x="479" y="212"/>
                  </a:lnTo>
                  <a:cubicBezTo>
                    <a:pt x="787" y="212"/>
                    <a:pt x="1059" y="422"/>
                    <a:pt x="1137" y="722"/>
                  </a:cubicBezTo>
                  <a:cubicBezTo>
                    <a:pt x="1564" y="2349"/>
                    <a:pt x="2839" y="3615"/>
                    <a:pt x="4470" y="4027"/>
                  </a:cubicBezTo>
                  <a:cubicBezTo>
                    <a:pt x="4747" y="4097"/>
                    <a:pt x="4940" y="4347"/>
                    <a:pt x="4940" y="4636"/>
                  </a:cubicBezTo>
                  <a:lnTo>
                    <a:pt x="4940" y="6627"/>
                  </a:lnTo>
                  <a:cubicBezTo>
                    <a:pt x="4962" y="6627"/>
                    <a:pt x="4982" y="6629"/>
                    <a:pt x="5004" y="6629"/>
                  </a:cubicBezTo>
                  <a:lnTo>
                    <a:pt x="5024" y="6629"/>
                  </a:lnTo>
                  <a:cubicBezTo>
                    <a:pt x="5066" y="6629"/>
                    <a:pt x="5109" y="6627"/>
                    <a:pt x="5152" y="6625"/>
                  </a:cubicBezTo>
                  <a:lnTo>
                    <a:pt x="5152" y="4635"/>
                  </a:lnTo>
                  <a:cubicBezTo>
                    <a:pt x="5151" y="4250"/>
                    <a:pt x="4892" y="3915"/>
                    <a:pt x="4522" y="3822"/>
                  </a:cubicBezTo>
                  <a:cubicBezTo>
                    <a:pt x="2968" y="3428"/>
                    <a:pt x="1748" y="2220"/>
                    <a:pt x="1341" y="668"/>
                  </a:cubicBezTo>
                  <a:cubicBezTo>
                    <a:pt x="1238" y="276"/>
                    <a:pt x="884" y="1"/>
                    <a:pt x="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2974475" y="1746250"/>
              <a:ext cx="114925" cy="107050"/>
            </a:xfrm>
            <a:custGeom>
              <a:rect b="b" l="l" r="r" t="t"/>
              <a:pathLst>
                <a:path extrusionOk="0" h="4282" w="4597">
                  <a:moveTo>
                    <a:pt x="0" y="1"/>
                  </a:moveTo>
                  <a:cubicBezTo>
                    <a:pt x="6" y="72"/>
                    <a:pt x="13" y="142"/>
                    <a:pt x="20" y="213"/>
                  </a:cubicBezTo>
                  <a:lnTo>
                    <a:pt x="451" y="213"/>
                  </a:lnTo>
                  <a:cubicBezTo>
                    <a:pt x="521" y="213"/>
                    <a:pt x="581" y="260"/>
                    <a:pt x="600" y="329"/>
                  </a:cubicBezTo>
                  <a:cubicBezTo>
                    <a:pt x="1075" y="2141"/>
                    <a:pt x="2498" y="3552"/>
                    <a:pt x="4314" y="4011"/>
                  </a:cubicBezTo>
                  <a:cubicBezTo>
                    <a:pt x="4357" y="4022"/>
                    <a:pt x="4385" y="4062"/>
                    <a:pt x="4385" y="4109"/>
                  </a:cubicBezTo>
                  <a:lnTo>
                    <a:pt x="4385" y="4175"/>
                  </a:lnTo>
                  <a:cubicBezTo>
                    <a:pt x="4385" y="4234"/>
                    <a:pt x="4432" y="4282"/>
                    <a:pt x="4490" y="4282"/>
                  </a:cubicBezTo>
                  <a:cubicBezTo>
                    <a:pt x="4549" y="4282"/>
                    <a:pt x="4597" y="4235"/>
                    <a:pt x="4597" y="4175"/>
                  </a:cubicBezTo>
                  <a:lnTo>
                    <a:pt x="4597" y="4109"/>
                  </a:lnTo>
                  <a:cubicBezTo>
                    <a:pt x="4596" y="3965"/>
                    <a:pt x="4500" y="3842"/>
                    <a:pt x="4365" y="3807"/>
                  </a:cubicBezTo>
                  <a:cubicBezTo>
                    <a:pt x="2624" y="3367"/>
                    <a:pt x="1259" y="2014"/>
                    <a:pt x="803" y="275"/>
                  </a:cubicBezTo>
                  <a:cubicBezTo>
                    <a:pt x="760" y="114"/>
                    <a:pt x="615" y="1"/>
                    <a:pt x="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3084100" y="1860725"/>
              <a:ext cx="5300" cy="37575"/>
            </a:xfrm>
            <a:custGeom>
              <a:rect b="b" l="l" r="r" t="t"/>
              <a:pathLst>
                <a:path extrusionOk="0" h="1503" w="212">
                  <a:moveTo>
                    <a:pt x="107" y="0"/>
                  </a:moveTo>
                  <a:cubicBezTo>
                    <a:pt x="48" y="0"/>
                    <a:pt x="0" y="46"/>
                    <a:pt x="0" y="105"/>
                  </a:cubicBezTo>
                  <a:lnTo>
                    <a:pt x="0" y="1474"/>
                  </a:lnTo>
                  <a:cubicBezTo>
                    <a:pt x="70" y="1486"/>
                    <a:pt x="142" y="1496"/>
                    <a:pt x="212" y="1503"/>
                  </a:cubicBezTo>
                  <a:lnTo>
                    <a:pt x="212" y="105"/>
                  </a:lnTo>
                  <a:cubicBezTo>
                    <a:pt x="211" y="48"/>
                    <a:pt x="164" y="0"/>
                    <a:pt x="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2975900" y="1759425"/>
              <a:ext cx="37425" cy="58125"/>
            </a:xfrm>
            <a:custGeom>
              <a:rect b="b" l="l" r="r" t="t"/>
              <a:pathLst>
                <a:path extrusionOk="0" h="2325" w="1497">
                  <a:moveTo>
                    <a:pt x="0" y="0"/>
                  </a:moveTo>
                  <a:cubicBezTo>
                    <a:pt x="10" y="71"/>
                    <a:pt x="18" y="142"/>
                    <a:pt x="29" y="212"/>
                  </a:cubicBezTo>
                  <a:lnTo>
                    <a:pt x="113" y="212"/>
                  </a:lnTo>
                  <a:cubicBezTo>
                    <a:pt x="355" y="976"/>
                    <a:pt x="766" y="1693"/>
                    <a:pt x="1301" y="2288"/>
                  </a:cubicBezTo>
                  <a:cubicBezTo>
                    <a:pt x="1322" y="2313"/>
                    <a:pt x="1351" y="2325"/>
                    <a:pt x="1380" y="2325"/>
                  </a:cubicBezTo>
                  <a:cubicBezTo>
                    <a:pt x="1405" y="2325"/>
                    <a:pt x="1430" y="2316"/>
                    <a:pt x="1449" y="2297"/>
                  </a:cubicBezTo>
                  <a:cubicBezTo>
                    <a:pt x="1493" y="2259"/>
                    <a:pt x="1496" y="2192"/>
                    <a:pt x="1458" y="2148"/>
                  </a:cubicBezTo>
                  <a:cubicBezTo>
                    <a:pt x="925" y="1556"/>
                    <a:pt x="521" y="840"/>
                    <a:pt x="291" y="76"/>
                  </a:cubicBezTo>
                  <a:cubicBezTo>
                    <a:pt x="278" y="32"/>
                    <a:pt x="236" y="0"/>
                    <a:pt x="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3018950" y="1823650"/>
              <a:ext cx="57275" cy="72275"/>
            </a:xfrm>
            <a:custGeom>
              <a:rect b="b" l="l" r="r" t="t"/>
              <a:pathLst>
                <a:path extrusionOk="0" h="2891" w="2291">
                  <a:moveTo>
                    <a:pt x="117" y="1"/>
                  </a:moveTo>
                  <a:cubicBezTo>
                    <a:pt x="88" y="1"/>
                    <a:pt x="60" y="13"/>
                    <a:pt x="39" y="36"/>
                  </a:cubicBezTo>
                  <a:cubicBezTo>
                    <a:pt x="0" y="80"/>
                    <a:pt x="5" y="146"/>
                    <a:pt x="48" y="184"/>
                  </a:cubicBezTo>
                  <a:cubicBezTo>
                    <a:pt x="643" y="709"/>
                    <a:pt x="1326" y="1094"/>
                    <a:pt x="2077" y="1333"/>
                  </a:cubicBezTo>
                  <a:lnTo>
                    <a:pt x="2077" y="2828"/>
                  </a:lnTo>
                  <a:cubicBezTo>
                    <a:pt x="2148" y="2852"/>
                    <a:pt x="2217" y="2871"/>
                    <a:pt x="2288" y="2890"/>
                  </a:cubicBezTo>
                  <a:lnTo>
                    <a:pt x="2288" y="1256"/>
                  </a:lnTo>
                  <a:cubicBezTo>
                    <a:pt x="2290" y="1209"/>
                    <a:pt x="2260" y="1168"/>
                    <a:pt x="2215" y="1154"/>
                  </a:cubicBezTo>
                  <a:cubicBezTo>
                    <a:pt x="1462" y="926"/>
                    <a:pt x="779" y="549"/>
                    <a:pt x="188" y="28"/>
                  </a:cubicBezTo>
                  <a:cubicBezTo>
                    <a:pt x="167" y="10"/>
                    <a:pt x="142" y="1"/>
                    <a:pt x="1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2984200" y="1796725"/>
              <a:ext cx="78800" cy="94650"/>
            </a:xfrm>
            <a:custGeom>
              <a:rect b="b" l="l" r="r" t="t"/>
              <a:pathLst>
                <a:path extrusionOk="0" h="3786" w="3152">
                  <a:moveTo>
                    <a:pt x="0" y="0"/>
                  </a:moveTo>
                  <a:lnTo>
                    <a:pt x="0" y="0"/>
                  </a:lnTo>
                  <a:cubicBezTo>
                    <a:pt x="97" y="305"/>
                    <a:pt x="210" y="592"/>
                    <a:pt x="335" y="864"/>
                  </a:cubicBezTo>
                  <a:cubicBezTo>
                    <a:pt x="1012" y="1716"/>
                    <a:pt x="1907" y="2384"/>
                    <a:pt x="2941" y="2784"/>
                  </a:cubicBezTo>
                  <a:lnTo>
                    <a:pt x="2941" y="3691"/>
                  </a:lnTo>
                  <a:cubicBezTo>
                    <a:pt x="3011" y="3726"/>
                    <a:pt x="3080" y="3757"/>
                    <a:pt x="3152" y="3785"/>
                  </a:cubicBezTo>
                  <a:lnTo>
                    <a:pt x="3152" y="2711"/>
                  </a:lnTo>
                  <a:cubicBezTo>
                    <a:pt x="3152" y="2668"/>
                    <a:pt x="3124" y="2627"/>
                    <a:pt x="3084" y="2613"/>
                  </a:cubicBezTo>
                  <a:cubicBezTo>
                    <a:pt x="1773" y="2122"/>
                    <a:pt x="688" y="119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3008650" y="1846200"/>
              <a:ext cx="41250" cy="38650"/>
            </a:xfrm>
            <a:custGeom>
              <a:rect b="b" l="l" r="r" t="t"/>
              <a:pathLst>
                <a:path extrusionOk="0" h="1546" w="1650">
                  <a:moveTo>
                    <a:pt x="1" y="1"/>
                  </a:moveTo>
                  <a:cubicBezTo>
                    <a:pt x="176" y="247"/>
                    <a:pt x="363" y="471"/>
                    <a:pt x="559" y="675"/>
                  </a:cubicBezTo>
                  <a:cubicBezTo>
                    <a:pt x="839" y="855"/>
                    <a:pt x="1131" y="1017"/>
                    <a:pt x="1438" y="1156"/>
                  </a:cubicBezTo>
                  <a:lnTo>
                    <a:pt x="1438" y="1414"/>
                  </a:lnTo>
                  <a:cubicBezTo>
                    <a:pt x="1508" y="1460"/>
                    <a:pt x="1578" y="1504"/>
                    <a:pt x="1649" y="1545"/>
                  </a:cubicBezTo>
                  <a:lnTo>
                    <a:pt x="1649" y="1087"/>
                  </a:lnTo>
                  <a:cubicBezTo>
                    <a:pt x="1647" y="1045"/>
                    <a:pt x="1623" y="1008"/>
                    <a:pt x="1585" y="990"/>
                  </a:cubicBezTo>
                  <a:cubicBezTo>
                    <a:pt x="1005" y="736"/>
                    <a:pt x="474" y="40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2973700" y="1544250"/>
              <a:ext cx="128875" cy="166475"/>
            </a:xfrm>
            <a:custGeom>
              <a:rect b="b" l="l" r="r" t="t"/>
              <a:pathLst>
                <a:path extrusionOk="0" h="6659" w="5155">
                  <a:moveTo>
                    <a:pt x="5049" y="0"/>
                  </a:moveTo>
                  <a:cubicBezTo>
                    <a:pt x="5041" y="0"/>
                    <a:pt x="5033" y="1"/>
                    <a:pt x="5025" y="1"/>
                  </a:cubicBezTo>
                  <a:lnTo>
                    <a:pt x="5006" y="1"/>
                  </a:lnTo>
                  <a:cubicBezTo>
                    <a:pt x="4984" y="1"/>
                    <a:pt x="4963" y="2"/>
                    <a:pt x="4942" y="2"/>
                  </a:cubicBezTo>
                  <a:lnTo>
                    <a:pt x="4942" y="2024"/>
                  </a:lnTo>
                  <a:cubicBezTo>
                    <a:pt x="4942" y="2312"/>
                    <a:pt x="4748" y="2563"/>
                    <a:pt x="4471" y="2633"/>
                  </a:cubicBezTo>
                  <a:cubicBezTo>
                    <a:pt x="2841" y="3044"/>
                    <a:pt x="1564" y="4311"/>
                    <a:pt x="1139" y="5937"/>
                  </a:cubicBezTo>
                  <a:cubicBezTo>
                    <a:pt x="1060" y="6237"/>
                    <a:pt x="789" y="6447"/>
                    <a:pt x="481" y="6447"/>
                  </a:cubicBezTo>
                  <a:lnTo>
                    <a:pt x="7" y="6447"/>
                  </a:lnTo>
                  <a:cubicBezTo>
                    <a:pt x="5" y="6517"/>
                    <a:pt x="1" y="6587"/>
                    <a:pt x="0" y="6658"/>
                  </a:cubicBezTo>
                  <a:lnTo>
                    <a:pt x="481" y="6658"/>
                  </a:lnTo>
                  <a:cubicBezTo>
                    <a:pt x="887" y="6658"/>
                    <a:pt x="1241" y="6384"/>
                    <a:pt x="1344" y="5990"/>
                  </a:cubicBezTo>
                  <a:cubicBezTo>
                    <a:pt x="1751" y="4438"/>
                    <a:pt x="2971" y="3230"/>
                    <a:pt x="4525" y="2837"/>
                  </a:cubicBezTo>
                  <a:cubicBezTo>
                    <a:pt x="4895" y="2744"/>
                    <a:pt x="5154" y="2409"/>
                    <a:pt x="5154" y="2024"/>
                  </a:cubicBezTo>
                  <a:lnTo>
                    <a:pt x="5154" y="3"/>
                  </a:lnTo>
                  <a:cubicBezTo>
                    <a:pt x="5120" y="2"/>
                    <a:pt x="5084" y="0"/>
                    <a:pt x="5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3019350" y="1578225"/>
              <a:ext cx="70050" cy="59850"/>
            </a:xfrm>
            <a:custGeom>
              <a:rect b="b" l="l" r="r" t="t"/>
              <a:pathLst>
                <a:path extrusionOk="0" h="2394" w="2802">
                  <a:moveTo>
                    <a:pt x="2697" y="1"/>
                  </a:moveTo>
                  <a:cubicBezTo>
                    <a:pt x="2638" y="1"/>
                    <a:pt x="2590" y="47"/>
                    <a:pt x="2590" y="106"/>
                  </a:cubicBezTo>
                  <a:lnTo>
                    <a:pt x="2590" y="665"/>
                  </a:lnTo>
                  <a:cubicBezTo>
                    <a:pt x="2590" y="711"/>
                    <a:pt x="2561" y="752"/>
                    <a:pt x="2519" y="763"/>
                  </a:cubicBezTo>
                  <a:cubicBezTo>
                    <a:pt x="1570" y="1002"/>
                    <a:pt x="714" y="1504"/>
                    <a:pt x="42" y="2216"/>
                  </a:cubicBezTo>
                  <a:cubicBezTo>
                    <a:pt x="1" y="2260"/>
                    <a:pt x="2" y="2326"/>
                    <a:pt x="44" y="2365"/>
                  </a:cubicBezTo>
                  <a:cubicBezTo>
                    <a:pt x="65" y="2384"/>
                    <a:pt x="92" y="2394"/>
                    <a:pt x="117" y="2394"/>
                  </a:cubicBezTo>
                  <a:cubicBezTo>
                    <a:pt x="144" y="2394"/>
                    <a:pt x="174" y="2383"/>
                    <a:pt x="194" y="2361"/>
                  </a:cubicBezTo>
                  <a:cubicBezTo>
                    <a:pt x="839" y="1679"/>
                    <a:pt x="1660" y="1197"/>
                    <a:pt x="2570" y="967"/>
                  </a:cubicBezTo>
                  <a:cubicBezTo>
                    <a:pt x="2705" y="933"/>
                    <a:pt x="2802" y="809"/>
                    <a:pt x="2802" y="665"/>
                  </a:cubicBezTo>
                  <a:lnTo>
                    <a:pt x="2802" y="106"/>
                  </a:lnTo>
                  <a:cubicBezTo>
                    <a:pt x="2802" y="48"/>
                    <a:pt x="2755" y="1"/>
                    <a:pt x="2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2974375" y="1644950"/>
              <a:ext cx="40825" cy="52650"/>
            </a:xfrm>
            <a:custGeom>
              <a:rect b="b" l="l" r="r" t="t"/>
              <a:pathLst>
                <a:path extrusionOk="0" h="2106" w="1633">
                  <a:moveTo>
                    <a:pt x="1513" y="1"/>
                  </a:moveTo>
                  <a:cubicBezTo>
                    <a:pt x="1481" y="1"/>
                    <a:pt x="1448" y="16"/>
                    <a:pt x="1427" y="44"/>
                  </a:cubicBezTo>
                  <a:cubicBezTo>
                    <a:pt x="1044" y="567"/>
                    <a:pt x="767" y="1151"/>
                    <a:pt x="603" y="1777"/>
                  </a:cubicBezTo>
                  <a:cubicBezTo>
                    <a:pt x="584" y="1846"/>
                    <a:pt x="523" y="1893"/>
                    <a:pt x="455" y="1893"/>
                  </a:cubicBezTo>
                  <a:lnTo>
                    <a:pt x="22" y="1893"/>
                  </a:lnTo>
                  <a:cubicBezTo>
                    <a:pt x="14" y="1964"/>
                    <a:pt x="6" y="2034"/>
                    <a:pt x="1" y="2105"/>
                  </a:cubicBezTo>
                  <a:lnTo>
                    <a:pt x="455" y="2105"/>
                  </a:lnTo>
                  <a:cubicBezTo>
                    <a:pt x="620" y="2103"/>
                    <a:pt x="764" y="1990"/>
                    <a:pt x="807" y="1830"/>
                  </a:cubicBezTo>
                  <a:cubicBezTo>
                    <a:pt x="965" y="1228"/>
                    <a:pt x="1230" y="668"/>
                    <a:pt x="1598" y="168"/>
                  </a:cubicBezTo>
                  <a:cubicBezTo>
                    <a:pt x="1633" y="121"/>
                    <a:pt x="1623" y="55"/>
                    <a:pt x="1575" y="21"/>
                  </a:cubicBezTo>
                  <a:cubicBezTo>
                    <a:pt x="1556" y="8"/>
                    <a:pt x="1535" y="1"/>
                    <a:pt x="1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3084100" y="1544775"/>
              <a:ext cx="5300" cy="28225"/>
            </a:xfrm>
            <a:custGeom>
              <a:rect b="b" l="l" r="r" t="t"/>
              <a:pathLst>
                <a:path extrusionOk="0" h="1129" w="212">
                  <a:moveTo>
                    <a:pt x="212" y="1"/>
                  </a:moveTo>
                  <a:cubicBezTo>
                    <a:pt x="142" y="7"/>
                    <a:pt x="71" y="18"/>
                    <a:pt x="0" y="29"/>
                  </a:cubicBezTo>
                  <a:lnTo>
                    <a:pt x="0" y="1023"/>
                  </a:lnTo>
                  <a:cubicBezTo>
                    <a:pt x="0" y="1081"/>
                    <a:pt x="47" y="1128"/>
                    <a:pt x="107" y="1128"/>
                  </a:cubicBezTo>
                  <a:cubicBezTo>
                    <a:pt x="164" y="1128"/>
                    <a:pt x="212" y="1082"/>
                    <a:pt x="212" y="102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2975775" y="1547125"/>
              <a:ext cx="100450" cy="137225"/>
            </a:xfrm>
            <a:custGeom>
              <a:rect b="b" l="l" r="r" t="t"/>
              <a:pathLst>
                <a:path extrusionOk="0" h="5489" w="4018">
                  <a:moveTo>
                    <a:pt x="4017" y="1"/>
                  </a:moveTo>
                  <a:cubicBezTo>
                    <a:pt x="3947" y="18"/>
                    <a:pt x="3876" y="39"/>
                    <a:pt x="3806" y="62"/>
                  </a:cubicBezTo>
                  <a:lnTo>
                    <a:pt x="3806" y="1588"/>
                  </a:lnTo>
                  <a:cubicBezTo>
                    <a:pt x="2045" y="2146"/>
                    <a:pt x="675" y="3517"/>
                    <a:pt x="118" y="5278"/>
                  </a:cubicBezTo>
                  <a:lnTo>
                    <a:pt x="30" y="5278"/>
                  </a:lnTo>
                  <a:cubicBezTo>
                    <a:pt x="19" y="5348"/>
                    <a:pt x="11" y="5418"/>
                    <a:pt x="1" y="5488"/>
                  </a:cubicBezTo>
                  <a:lnTo>
                    <a:pt x="196" y="5488"/>
                  </a:lnTo>
                  <a:cubicBezTo>
                    <a:pt x="242" y="5488"/>
                    <a:pt x="284" y="5459"/>
                    <a:pt x="296" y="5414"/>
                  </a:cubicBezTo>
                  <a:cubicBezTo>
                    <a:pt x="826" y="3660"/>
                    <a:pt x="2188" y="2295"/>
                    <a:pt x="3942" y="1767"/>
                  </a:cubicBezTo>
                  <a:cubicBezTo>
                    <a:pt x="3985" y="1753"/>
                    <a:pt x="4017" y="1712"/>
                    <a:pt x="4017" y="1665"/>
                  </a:cubicBezTo>
                  <a:lnTo>
                    <a:pt x="4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0"/>
            <p:cNvSpPr/>
            <p:nvPr/>
          </p:nvSpPr>
          <p:spPr>
            <a:xfrm>
              <a:off x="2983675" y="1551650"/>
              <a:ext cx="79325" cy="96325"/>
            </a:xfrm>
            <a:custGeom>
              <a:rect b="b" l="l" r="r" t="t"/>
              <a:pathLst>
                <a:path extrusionOk="0" h="3853" w="3173">
                  <a:moveTo>
                    <a:pt x="3173" y="1"/>
                  </a:moveTo>
                  <a:cubicBezTo>
                    <a:pt x="3104" y="29"/>
                    <a:pt x="3032" y="62"/>
                    <a:pt x="2962" y="95"/>
                  </a:cubicBezTo>
                  <a:lnTo>
                    <a:pt x="2962" y="1034"/>
                  </a:lnTo>
                  <a:cubicBezTo>
                    <a:pt x="1909" y="1443"/>
                    <a:pt x="1001" y="2125"/>
                    <a:pt x="320" y="3000"/>
                  </a:cubicBezTo>
                  <a:cubicBezTo>
                    <a:pt x="199" y="3269"/>
                    <a:pt x="93" y="3555"/>
                    <a:pt x="1" y="3853"/>
                  </a:cubicBezTo>
                  <a:cubicBezTo>
                    <a:pt x="688" y="2643"/>
                    <a:pt x="1782" y="1701"/>
                    <a:pt x="3105" y="1206"/>
                  </a:cubicBezTo>
                  <a:cubicBezTo>
                    <a:pt x="3145" y="1191"/>
                    <a:pt x="3173" y="1151"/>
                    <a:pt x="3173" y="1108"/>
                  </a:cubicBezTo>
                  <a:lnTo>
                    <a:pt x="3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3007250" y="1558250"/>
              <a:ext cx="42600" cy="40525"/>
            </a:xfrm>
            <a:custGeom>
              <a:rect b="b" l="l" r="r" t="t"/>
              <a:pathLst>
                <a:path extrusionOk="0" h="1621" w="1704">
                  <a:moveTo>
                    <a:pt x="1703" y="0"/>
                  </a:moveTo>
                  <a:cubicBezTo>
                    <a:pt x="1632" y="41"/>
                    <a:pt x="1563" y="85"/>
                    <a:pt x="1493" y="132"/>
                  </a:cubicBezTo>
                  <a:lnTo>
                    <a:pt x="1493" y="419"/>
                  </a:lnTo>
                  <a:cubicBezTo>
                    <a:pt x="1158" y="570"/>
                    <a:pt x="841" y="747"/>
                    <a:pt x="539" y="948"/>
                  </a:cubicBezTo>
                  <a:cubicBezTo>
                    <a:pt x="351" y="1152"/>
                    <a:pt x="170" y="1377"/>
                    <a:pt x="1" y="1620"/>
                  </a:cubicBezTo>
                  <a:cubicBezTo>
                    <a:pt x="488" y="1200"/>
                    <a:pt x="1037" y="850"/>
                    <a:pt x="1640" y="586"/>
                  </a:cubicBezTo>
                  <a:cubicBezTo>
                    <a:pt x="1679" y="567"/>
                    <a:pt x="1703" y="531"/>
                    <a:pt x="1703" y="488"/>
                  </a:cubicBezTo>
                  <a:lnTo>
                    <a:pt x="17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7" name="Google Shape;977;p20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9" name="Google Shape;979;p20"/>
          <p:cNvSpPr txBox="1"/>
          <p:nvPr>
            <p:ph idx="1" type="subTitle"/>
          </p:nvPr>
        </p:nvSpPr>
        <p:spPr>
          <a:xfrm>
            <a:off x="720000" y="2812402"/>
            <a:ext cx="23928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0" name="Google Shape;980;p20"/>
          <p:cNvSpPr txBox="1"/>
          <p:nvPr>
            <p:ph idx="2" type="subTitle"/>
          </p:nvPr>
        </p:nvSpPr>
        <p:spPr>
          <a:xfrm>
            <a:off x="3375537" y="2812402"/>
            <a:ext cx="23928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1" name="Google Shape;981;p20"/>
          <p:cNvSpPr txBox="1"/>
          <p:nvPr>
            <p:ph idx="3" type="subTitle"/>
          </p:nvPr>
        </p:nvSpPr>
        <p:spPr>
          <a:xfrm>
            <a:off x="6031075" y="2812402"/>
            <a:ext cx="23928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2" name="Google Shape;982;p20"/>
          <p:cNvSpPr txBox="1"/>
          <p:nvPr>
            <p:ph idx="4" type="subTitle"/>
          </p:nvPr>
        </p:nvSpPr>
        <p:spPr>
          <a:xfrm>
            <a:off x="720000" y="2381250"/>
            <a:ext cx="2392800" cy="4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983" name="Google Shape;983;p20"/>
          <p:cNvSpPr txBox="1"/>
          <p:nvPr>
            <p:ph idx="5" type="subTitle"/>
          </p:nvPr>
        </p:nvSpPr>
        <p:spPr>
          <a:xfrm>
            <a:off x="3375541" y="2381250"/>
            <a:ext cx="2392800" cy="4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984" name="Google Shape;984;p20"/>
          <p:cNvSpPr txBox="1"/>
          <p:nvPr>
            <p:ph idx="6" type="subTitle"/>
          </p:nvPr>
        </p:nvSpPr>
        <p:spPr>
          <a:xfrm>
            <a:off x="6031075" y="2381250"/>
            <a:ext cx="2392800" cy="4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3"/>
          <p:cNvGrpSpPr/>
          <p:nvPr/>
        </p:nvGrpSpPr>
        <p:grpSpPr>
          <a:xfrm rot="-1586104">
            <a:off x="6810477" y="-264790"/>
            <a:ext cx="2063011" cy="2875557"/>
            <a:chOff x="2537100" y="1075150"/>
            <a:chExt cx="250975" cy="349825"/>
          </a:xfrm>
        </p:grpSpPr>
        <p:sp>
          <p:nvSpPr>
            <p:cNvPr id="89" name="Google Shape;89;p3"/>
            <p:cNvSpPr/>
            <p:nvPr/>
          </p:nvSpPr>
          <p:spPr>
            <a:xfrm>
              <a:off x="2568775" y="1290600"/>
              <a:ext cx="151850" cy="121250"/>
            </a:xfrm>
            <a:custGeom>
              <a:rect b="b" l="l" r="r" t="t"/>
              <a:pathLst>
                <a:path extrusionOk="0" h="4850" w="6074">
                  <a:moveTo>
                    <a:pt x="116" y="0"/>
                  </a:moveTo>
                  <a:cubicBezTo>
                    <a:pt x="108" y="0"/>
                    <a:pt x="99" y="1"/>
                    <a:pt x="91" y="3"/>
                  </a:cubicBezTo>
                  <a:cubicBezTo>
                    <a:pt x="35" y="18"/>
                    <a:pt x="1" y="75"/>
                    <a:pt x="14" y="132"/>
                  </a:cubicBezTo>
                  <a:cubicBezTo>
                    <a:pt x="759" y="3129"/>
                    <a:pt x="2098" y="4849"/>
                    <a:pt x="3690" y="4849"/>
                  </a:cubicBezTo>
                  <a:cubicBezTo>
                    <a:pt x="4553" y="4849"/>
                    <a:pt x="5365" y="4328"/>
                    <a:pt x="6041" y="3342"/>
                  </a:cubicBezTo>
                  <a:cubicBezTo>
                    <a:pt x="6074" y="3294"/>
                    <a:pt x="6062" y="3228"/>
                    <a:pt x="6013" y="3195"/>
                  </a:cubicBezTo>
                  <a:cubicBezTo>
                    <a:pt x="5995" y="3183"/>
                    <a:pt x="5974" y="3177"/>
                    <a:pt x="5954" y="3177"/>
                  </a:cubicBezTo>
                  <a:cubicBezTo>
                    <a:pt x="5919" y="3177"/>
                    <a:pt x="5886" y="3193"/>
                    <a:pt x="5867" y="3223"/>
                  </a:cubicBezTo>
                  <a:cubicBezTo>
                    <a:pt x="5233" y="4149"/>
                    <a:pt x="4479" y="4640"/>
                    <a:pt x="3692" y="4640"/>
                  </a:cubicBezTo>
                  <a:cubicBezTo>
                    <a:pt x="2224" y="4640"/>
                    <a:pt x="925" y="2935"/>
                    <a:pt x="218" y="80"/>
                  </a:cubicBezTo>
                  <a:cubicBezTo>
                    <a:pt x="207" y="33"/>
                    <a:pt x="163" y="0"/>
                    <a:pt x="11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720625" y="1202325"/>
              <a:ext cx="64325" cy="163375"/>
            </a:xfrm>
            <a:custGeom>
              <a:rect b="b" l="l" r="r" t="t"/>
              <a:pathLst>
                <a:path extrusionOk="0" h="6535" w="2573">
                  <a:moveTo>
                    <a:pt x="2529" y="0"/>
                  </a:moveTo>
                  <a:cubicBezTo>
                    <a:pt x="1942" y="513"/>
                    <a:pt x="1528" y="1220"/>
                    <a:pt x="1404" y="2026"/>
                  </a:cubicBezTo>
                  <a:cubicBezTo>
                    <a:pt x="1131" y="3800"/>
                    <a:pt x="657" y="5304"/>
                    <a:pt x="31" y="6377"/>
                  </a:cubicBezTo>
                  <a:cubicBezTo>
                    <a:pt x="1" y="6428"/>
                    <a:pt x="17" y="6492"/>
                    <a:pt x="69" y="6521"/>
                  </a:cubicBezTo>
                  <a:cubicBezTo>
                    <a:pt x="85" y="6530"/>
                    <a:pt x="103" y="6535"/>
                    <a:pt x="121" y="6535"/>
                  </a:cubicBezTo>
                  <a:cubicBezTo>
                    <a:pt x="158" y="6535"/>
                    <a:pt x="193" y="6516"/>
                    <a:pt x="213" y="6483"/>
                  </a:cubicBezTo>
                  <a:cubicBezTo>
                    <a:pt x="851" y="5387"/>
                    <a:pt x="1336" y="3857"/>
                    <a:pt x="1612" y="2058"/>
                  </a:cubicBezTo>
                  <a:cubicBezTo>
                    <a:pt x="1722" y="1346"/>
                    <a:pt x="2074" y="719"/>
                    <a:pt x="2573" y="247"/>
                  </a:cubicBezTo>
                  <a:cubicBezTo>
                    <a:pt x="2560" y="164"/>
                    <a:pt x="2544" y="83"/>
                    <a:pt x="252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539800" y="1204825"/>
              <a:ext cx="30950" cy="74425"/>
            </a:xfrm>
            <a:custGeom>
              <a:rect b="b" l="l" r="r" t="t"/>
              <a:pathLst>
                <a:path extrusionOk="0" h="2977" w="1238">
                  <a:moveTo>
                    <a:pt x="43" y="0"/>
                  </a:moveTo>
                  <a:cubicBezTo>
                    <a:pt x="28" y="84"/>
                    <a:pt x="15" y="168"/>
                    <a:pt x="0" y="253"/>
                  </a:cubicBezTo>
                  <a:cubicBezTo>
                    <a:pt x="442" y="711"/>
                    <a:pt x="752" y="1299"/>
                    <a:pt x="854" y="1958"/>
                  </a:cubicBezTo>
                  <a:cubicBezTo>
                    <a:pt x="903" y="2277"/>
                    <a:pt x="958" y="2592"/>
                    <a:pt x="1019" y="2891"/>
                  </a:cubicBezTo>
                  <a:cubicBezTo>
                    <a:pt x="1030" y="2942"/>
                    <a:pt x="1072" y="2976"/>
                    <a:pt x="1121" y="2976"/>
                  </a:cubicBezTo>
                  <a:cubicBezTo>
                    <a:pt x="1129" y="2976"/>
                    <a:pt x="1137" y="2976"/>
                    <a:pt x="1144" y="2974"/>
                  </a:cubicBezTo>
                  <a:cubicBezTo>
                    <a:pt x="1200" y="2963"/>
                    <a:pt x="1238" y="2907"/>
                    <a:pt x="1227" y="2850"/>
                  </a:cubicBezTo>
                  <a:cubicBezTo>
                    <a:pt x="1166" y="2551"/>
                    <a:pt x="1110" y="2242"/>
                    <a:pt x="1062" y="1926"/>
                  </a:cubicBezTo>
                  <a:cubicBezTo>
                    <a:pt x="946" y="1172"/>
                    <a:pt x="573" y="504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576725" y="1317950"/>
              <a:ext cx="182675" cy="107025"/>
            </a:xfrm>
            <a:custGeom>
              <a:rect b="b" l="l" r="r" t="t"/>
              <a:pathLst>
                <a:path extrusionOk="0" h="4281" w="7307">
                  <a:moveTo>
                    <a:pt x="7188" y="0"/>
                  </a:moveTo>
                  <a:cubicBezTo>
                    <a:pt x="7143" y="0"/>
                    <a:pt x="7101" y="28"/>
                    <a:pt x="7087" y="74"/>
                  </a:cubicBezTo>
                  <a:cubicBezTo>
                    <a:pt x="6260" y="2652"/>
                    <a:pt x="4942" y="4070"/>
                    <a:pt x="3371" y="4070"/>
                  </a:cubicBezTo>
                  <a:cubicBezTo>
                    <a:pt x="2125" y="4070"/>
                    <a:pt x="1034" y="3178"/>
                    <a:pt x="216" y="1487"/>
                  </a:cubicBezTo>
                  <a:cubicBezTo>
                    <a:pt x="198" y="1450"/>
                    <a:pt x="159" y="1428"/>
                    <a:pt x="119" y="1428"/>
                  </a:cubicBezTo>
                  <a:cubicBezTo>
                    <a:pt x="104" y="1428"/>
                    <a:pt x="89" y="1431"/>
                    <a:pt x="74" y="1438"/>
                  </a:cubicBezTo>
                  <a:cubicBezTo>
                    <a:pt x="23" y="1464"/>
                    <a:pt x="1" y="1527"/>
                    <a:pt x="25" y="1579"/>
                  </a:cubicBezTo>
                  <a:cubicBezTo>
                    <a:pt x="882" y="3346"/>
                    <a:pt x="2039" y="4280"/>
                    <a:pt x="3371" y="4280"/>
                  </a:cubicBezTo>
                  <a:cubicBezTo>
                    <a:pt x="3373" y="4280"/>
                    <a:pt x="3374" y="4280"/>
                    <a:pt x="3375" y="4280"/>
                  </a:cubicBezTo>
                  <a:cubicBezTo>
                    <a:pt x="5044" y="4280"/>
                    <a:pt x="6432" y="2809"/>
                    <a:pt x="7289" y="138"/>
                  </a:cubicBezTo>
                  <a:cubicBezTo>
                    <a:pt x="7307" y="83"/>
                    <a:pt x="7276" y="23"/>
                    <a:pt x="7220" y="5"/>
                  </a:cubicBezTo>
                  <a:cubicBezTo>
                    <a:pt x="7209" y="2"/>
                    <a:pt x="7199" y="0"/>
                    <a:pt x="718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757225" y="1218375"/>
              <a:ext cx="29850" cy="92400"/>
            </a:xfrm>
            <a:custGeom>
              <a:rect b="b" l="l" r="r" t="t"/>
              <a:pathLst>
                <a:path extrusionOk="0" h="3696" w="1194">
                  <a:moveTo>
                    <a:pt x="1164" y="0"/>
                  </a:moveTo>
                  <a:cubicBezTo>
                    <a:pt x="801" y="402"/>
                    <a:pt x="547" y="905"/>
                    <a:pt x="461" y="1465"/>
                  </a:cubicBezTo>
                  <a:cubicBezTo>
                    <a:pt x="346" y="2212"/>
                    <a:pt x="196" y="2919"/>
                    <a:pt x="15" y="3561"/>
                  </a:cubicBezTo>
                  <a:cubicBezTo>
                    <a:pt x="0" y="3618"/>
                    <a:pt x="32" y="3676"/>
                    <a:pt x="88" y="3692"/>
                  </a:cubicBezTo>
                  <a:cubicBezTo>
                    <a:pt x="97" y="3695"/>
                    <a:pt x="107" y="3696"/>
                    <a:pt x="116" y="3696"/>
                  </a:cubicBezTo>
                  <a:cubicBezTo>
                    <a:pt x="162" y="3696"/>
                    <a:pt x="205" y="3666"/>
                    <a:pt x="218" y="3620"/>
                  </a:cubicBezTo>
                  <a:cubicBezTo>
                    <a:pt x="400" y="2968"/>
                    <a:pt x="553" y="2254"/>
                    <a:pt x="669" y="1497"/>
                  </a:cubicBezTo>
                  <a:cubicBezTo>
                    <a:pt x="739" y="1045"/>
                    <a:pt x="926" y="636"/>
                    <a:pt x="1193" y="292"/>
                  </a:cubicBezTo>
                  <a:cubicBezTo>
                    <a:pt x="1185" y="193"/>
                    <a:pt x="1175" y="96"/>
                    <a:pt x="116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537800" y="1221575"/>
              <a:ext cx="37350" cy="119950"/>
            </a:xfrm>
            <a:custGeom>
              <a:rect b="b" l="l" r="r" t="t"/>
              <a:pathLst>
                <a:path extrusionOk="0" h="4798" w="1494">
                  <a:moveTo>
                    <a:pt x="29" y="0"/>
                  </a:moveTo>
                  <a:cubicBezTo>
                    <a:pt x="18" y="105"/>
                    <a:pt x="8" y="211"/>
                    <a:pt x="0" y="317"/>
                  </a:cubicBezTo>
                  <a:cubicBezTo>
                    <a:pt x="209" y="628"/>
                    <a:pt x="352" y="984"/>
                    <a:pt x="413" y="1369"/>
                  </a:cubicBezTo>
                  <a:cubicBezTo>
                    <a:pt x="607" y="2640"/>
                    <a:pt x="898" y="3771"/>
                    <a:pt x="1275" y="4731"/>
                  </a:cubicBezTo>
                  <a:cubicBezTo>
                    <a:pt x="1292" y="4772"/>
                    <a:pt x="1331" y="4798"/>
                    <a:pt x="1373" y="4798"/>
                  </a:cubicBezTo>
                  <a:cubicBezTo>
                    <a:pt x="1386" y="4798"/>
                    <a:pt x="1399" y="4795"/>
                    <a:pt x="1412" y="4790"/>
                  </a:cubicBezTo>
                  <a:cubicBezTo>
                    <a:pt x="1467" y="4768"/>
                    <a:pt x="1493" y="4708"/>
                    <a:pt x="1471" y="4653"/>
                  </a:cubicBezTo>
                  <a:cubicBezTo>
                    <a:pt x="1099" y="3708"/>
                    <a:pt x="814" y="2592"/>
                    <a:pt x="621" y="1336"/>
                  </a:cubicBezTo>
                  <a:cubicBezTo>
                    <a:pt x="544" y="834"/>
                    <a:pt x="332" y="379"/>
                    <a:pt x="2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537100" y="1245375"/>
              <a:ext cx="71275" cy="167150"/>
            </a:xfrm>
            <a:custGeom>
              <a:rect b="b" l="l" r="r" t="t"/>
              <a:pathLst>
                <a:path extrusionOk="0" h="6686" w="2851">
                  <a:moveTo>
                    <a:pt x="3" y="0"/>
                  </a:moveTo>
                  <a:cubicBezTo>
                    <a:pt x="3" y="41"/>
                    <a:pt x="1" y="82"/>
                    <a:pt x="1" y="123"/>
                  </a:cubicBezTo>
                  <a:cubicBezTo>
                    <a:pt x="1" y="176"/>
                    <a:pt x="1" y="227"/>
                    <a:pt x="2" y="279"/>
                  </a:cubicBezTo>
                  <a:cubicBezTo>
                    <a:pt x="2" y="331"/>
                    <a:pt x="1" y="383"/>
                    <a:pt x="1" y="434"/>
                  </a:cubicBezTo>
                  <a:cubicBezTo>
                    <a:pt x="1" y="663"/>
                    <a:pt x="10" y="886"/>
                    <a:pt x="24" y="1104"/>
                  </a:cubicBezTo>
                  <a:cubicBezTo>
                    <a:pt x="361" y="2928"/>
                    <a:pt x="901" y="4426"/>
                    <a:pt x="1600" y="5531"/>
                  </a:cubicBezTo>
                  <a:cubicBezTo>
                    <a:pt x="1977" y="6004"/>
                    <a:pt x="2403" y="6390"/>
                    <a:pt x="2850" y="6686"/>
                  </a:cubicBezTo>
                  <a:cubicBezTo>
                    <a:pt x="1551" y="5590"/>
                    <a:pt x="583" y="3430"/>
                    <a:pt x="128" y="465"/>
                  </a:cubicBezTo>
                  <a:cubicBezTo>
                    <a:pt x="103" y="303"/>
                    <a:pt x="59" y="149"/>
                    <a:pt x="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03725" y="1238825"/>
              <a:ext cx="84350" cy="181150"/>
            </a:xfrm>
            <a:custGeom>
              <a:rect b="b" l="l" r="r" t="t"/>
              <a:pathLst>
                <a:path extrusionOk="0" h="7246" w="3374">
                  <a:moveTo>
                    <a:pt x="3367" y="0"/>
                  </a:moveTo>
                  <a:cubicBezTo>
                    <a:pt x="3248" y="224"/>
                    <a:pt x="3163" y="468"/>
                    <a:pt x="3122" y="729"/>
                  </a:cubicBezTo>
                  <a:cubicBezTo>
                    <a:pt x="2620" y="3991"/>
                    <a:pt x="1500" y="6278"/>
                    <a:pt x="0" y="7246"/>
                  </a:cubicBezTo>
                  <a:cubicBezTo>
                    <a:pt x="425" y="7042"/>
                    <a:pt x="838" y="6758"/>
                    <a:pt x="1219" y="6399"/>
                  </a:cubicBezTo>
                  <a:cubicBezTo>
                    <a:pt x="2211" y="5161"/>
                    <a:pt x="2949" y="3235"/>
                    <a:pt x="3330" y="759"/>
                  </a:cubicBezTo>
                  <a:cubicBezTo>
                    <a:pt x="3341" y="690"/>
                    <a:pt x="3356" y="622"/>
                    <a:pt x="3373" y="555"/>
                  </a:cubicBezTo>
                  <a:lnTo>
                    <a:pt x="3373" y="542"/>
                  </a:lnTo>
                  <a:cubicBezTo>
                    <a:pt x="3374" y="488"/>
                    <a:pt x="3374" y="438"/>
                    <a:pt x="3374" y="385"/>
                  </a:cubicBezTo>
                  <a:cubicBezTo>
                    <a:pt x="3374" y="256"/>
                    <a:pt x="3372" y="126"/>
                    <a:pt x="336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704875" y="1173050"/>
              <a:ext cx="73000" cy="162450"/>
            </a:xfrm>
            <a:custGeom>
              <a:rect b="b" l="l" r="r" t="t"/>
              <a:pathLst>
                <a:path extrusionOk="0" h="6498" w="2920">
                  <a:moveTo>
                    <a:pt x="2852" y="0"/>
                  </a:moveTo>
                  <a:cubicBezTo>
                    <a:pt x="1851" y="678"/>
                    <a:pt x="1135" y="1752"/>
                    <a:pt x="940" y="3029"/>
                  </a:cubicBezTo>
                  <a:cubicBezTo>
                    <a:pt x="744" y="4307"/>
                    <a:pt x="427" y="5455"/>
                    <a:pt x="24" y="6348"/>
                  </a:cubicBezTo>
                  <a:cubicBezTo>
                    <a:pt x="0" y="6402"/>
                    <a:pt x="24" y="6464"/>
                    <a:pt x="77" y="6488"/>
                  </a:cubicBezTo>
                  <a:cubicBezTo>
                    <a:pt x="91" y="6494"/>
                    <a:pt x="106" y="6498"/>
                    <a:pt x="121" y="6498"/>
                  </a:cubicBezTo>
                  <a:cubicBezTo>
                    <a:pt x="161" y="6498"/>
                    <a:pt x="199" y="6474"/>
                    <a:pt x="217" y="6436"/>
                  </a:cubicBezTo>
                  <a:cubicBezTo>
                    <a:pt x="632" y="5513"/>
                    <a:pt x="947" y="4377"/>
                    <a:pt x="1150" y="3061"/>
                  </a:cubicBezTo>
                  <a:cubicBezTo>
                    <a:pt x="1333" y="1865"/>
                    <a:pt x="1992" y="856"/>
                    <a:pt x="2920" y="207"/>
                  </a:cubicBezTo>
                  <a:cubicBezTo>
                    <a:pt x="2897" y="137"/>
                    <a:pt x="2876" y="68"/>
                    <a:pt x="285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546800" y="1174675"/>
              <a:ext cx="157925" cy="209475"/>
            </a:xfrm>
            <a:custGeom>
              <a:rect b="b" l="l" r="r" t="t"/>
              <a:pathLst>
                <a:path extrusionOk="0" h="8379" w="6317">
                  <a:moveTo>
                    <a:pt x="68" y="1"/>
                  </a:moveTo>
                  <a:cubicBezTo>
                    <a:pt x="44" y="71"/>
                    <a:pt x="22" y="143"/>
                    <a:pt x="0" y="217"/>
                  </a:cubicBezTo>
                  <a:cubicBezTo>
                    <a:pt x="872" y="866"/>
                    <a:pt x="1490" y="1844"/>
                    <a:pt x="1667" y="2995"/>
                  </a:cubicBezTo>
                  <a:cubicBezTo>
                    <a:pt x="2237" y="6695"/>
                    <a:pt x="3570" y="8378"/>
                    <a:pt x="4569" y="8378"/>
                  </a:cubicBezTo>
                  <a:cubicBezTo>
                    <a:pt x="5147" y="8378"/>
                    <a:pt x="5758" y="7845"/>
                    <a:pt x="6289" y="6876"/>
                  </a:cubicBezTo>
                  <a:cubicBezTo>
                    <a:pt x="6317" y="6825"/>
                    <a:pt x="6299" y="6761"/>
                    <a:pt x="6246" y="6733"/>
                  </a:cubicBezTo>
                  <a:cubicBezTo>
                    <a:pt x="6231" y="6724"/>
                    <a:pt x="6213" y="6720"/>
                    <a:pt x="6196" y="6720"/>
                  </a:cubicBezTo>
                  <a:cubicBezTo>
                    <a:pt x="6159" y="6720"/>
                    <a:pt x="6123" y="6740"/>
                    <a:pt x="6104" y="6776"/>
                  </a:cubicBezTo>
                  <a:cubicBezTo>
                    <a:pt x="5619" y="7661"/>
                    <a:pt x="5061" y="8169"/>
                    <a:pt x="4569" y="8169"/>
                  </a:cubicBezTo>
                  <a:cubicBezTo>
                    <a:pt x="3652" y="8169"/>
                    <a:pt x="2397" y="6345"/>
                    <a:pt x="1878" y="2964"/>
                  </a:cubicBezTo>
                  <a:cubicBezTo>
                    <a:pt x="1687" y="1728"/>
                    <a:pt x="1015" y="683"/>
                    <a:pt x="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606350" y="1160425"/>
              <a:ext cx="167000" cy="210575"/>
            </a:xfrm>
            <a:custGeom>
              <a:rect b="b" l="l" r="r" t="t"/>
              <a:pathLst>
                <a:path extrusionOk="0" h="8423" w="6680">
                  <a:moveTo>
                    <a:pt x="6599" y="1"/>
                  </a:moveTo>
                  <a:cubicBezTo>
                    <a:pt x="5426" y="754"/>
                    <a:pt x="4586" y="1980"/>
                    <a:pt x="4360" y="3454"/>
                  </a:cubicBezTo>
                  <a:cubicBezTo>
                    <a:pt x="3848" y="6776"/>
                    <a:pt x="2673" y="8212"/>
                    <a:pt x="2189" y="8212"/>
                  </a:cubicBezTo>
                  <a:cubicBezTo>
                    <a:pt x="1788" y="8212"/>
                    <a:pt x="799" y="7135"/>
                    <a:pt x="220" y="4540"/>
                  </a:cubicBezTo>
                  <a:cubicBezTo>
                    <a:pt x="208" y="4492"/>
                    <a:pt x="165" y="4458"/>
                    <a:pt x="118" y="4458"/>
                  </a:cubicBezTo>
                  <a:cubicBezTo>
                    <a:pt x="110" y="4458"/>
                    <a:pt x="102" y="4459"/>
                    <a:pt x="94" y="4461"/>
                  </a:cubicBezTo>
                  <a:cubicBezTo>
                    <a:pt x="37" y="4473"/>
                    <a:pt x="0" y="4529"/>
                    <a:pt x="14" y="4586"/>
                  </a:cubicBezTo>
                  <a:cubicBezTo>
                    <a:pt x="606" y="7233"/>
                    <a:pt x="1641" y="8423"/>
                    <a:pt x="2189" y="8423"/>
                  </a:cubicBezTo>
                  <a:cubicBezTo>
                    <a:pt x="2842" y="8423"/>
                    <a:pt x="4050" y="6855"/>
                    <a:pt x="4569" y="3487"/>
                  </a:cubicBezTo>
                  <a:cubicBezTo>
                    <a:pt x="4784" y="2090"/>
                    <a:pt x="5574" y="924"/>
                    <a:pt x="6680" y="199"/>
                  </a:cubicBezTo>
                  <a:cubicBezTo>
                    <a:pt x="6654" y="132"/>
                    <a:pt x="6626" y="65"/>
                    <a:pt x="65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551150" y="1162025"/>
              <a:ext cx="57350" cy="97125"/>
            </a:xfrm>
            <a:custGeom>
              <a:rect b="b" l="l" r="r" t="t"/>
              <a:pathLst>
                <a:path extrusionOk="0" h="3885" w="2294">
                  <a:moveTo>
                    <a:pt x="82" y="0"/>
                  </a:moveTo>
                  <a:cubicBezTo>
                    <a:pt x="54" y="66"/>
                    <a:pt x="27" y="132"/>
                    <a:pt x="1" y="199"/>
                  </a:cubicBezTo>
                  <a:cubicBezTo>
                    <a:pt x="1055" y="927"/>
                    <a:pt x="1806" y="2068"/>
                    <a:pt x="2014" y="3422"/>
                  </a:cubicBezTo>
                  <a:cubicBezTo>
                    <a:pt x="2034" y="3549"/>
                    <a:pt x="2054" y="3674"/>
                    <a:pt x="2077" y="3797"/>
                  </a:cubicBezTo>
                  <a:cubicBezTo>
                    <a:pt x="2085" y="3849"/>
                    <a:pt x="2128" y="3885"/>
                    <a:pt x="2179" y="3885"/>
                  </a:cubicBezTo>
                  <a:cubicBezTo>
                    <a:pt x="2185" y="3885"/>
                    <a:pt x="2192" y="3884"/>
                    <a:pt x="2199" y="3883"/>
                  </a:cubicBezTo>
                  <a:cubicBezTo>
                    <a:pt x="2256" y="3873"/>
                    <a:pt x="2294" y="3818"/>
                    <a:pt x="2283" y="3761"/>
                  </a:cubicBezTo>
                  <a:cubicBezTo>
                    <a:pt x="2261" y="3639"/>
                    <a:pt x="2242" y="3517"/>
                    <a:pt x="2222" y="3390"/>
                  </a:cubicBezTo>
                  <a:cubicBezTo>
                    <a:pt x="2001" y="1959"/>
                    <a:pt x="1202" y="759"/>
                    <a:pt x="8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556450" y="1149775"/>
              <a:ext cx="35775" cy="33925"/>
            </a:xfrm>
            <a:custGeom>
              <a:rect b="b" l="l" r="r" t="t"/>
              <a:pathLst>
                <a:path extrusionOk="0" h="1357" w="1431">
                  <a:moveTo>
                    <a:pt x="93" y="1"/>
                  </a:moveTo>
                  <a:cubicBezTo>
                    <a:pt x="62" y="63"/>
                    <a:pt x="30" y="126"/>
                    <a:pt x="0" y="193"/>
                  </a:cubicBezTo>
                  <a:cubicBezTo>
                    <a:pt x="462" y="497"/>
                    <a:pt x="878" y="873"/>
                    <a:pt x="1230" y="1317"/>
                  </a:cubicBezTo>
                  <a:cubicBezTo>
                    <a:pt x="1250" y="1343"/>
                    <a:pt x="1280" y="1356"/>
                    <a:pt x="1312" y="1356"/>
                  </a:cubicBezTo>
                  <a:cubicBezTo>
                    <a:pt x="1335" y="1356"/>
                    <a:pt x="1358" y="1349"/>
                    <a:pt x="1378" y="1334"/>
                  </a:cubicBezTo>
                  <a:cubicBezTo>
                    <a:pt x="1423" y="1297"/>
                    <a:pt x="1430" y="1230"/>
                    <a:pt x="1394" y="1186"/>
                  </a:cubicBezTo>
                  <a:cubicBezTo>
                    <a:pt x="1021" y="716"/>
                    <a:pt x="580" y="320"/>
                    <a:pt x="9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704700" y="1148450"/>
              <a:ext cx="63375" cy="85975"/>
            </a:xfrm>
            <a:custGeom>
              <a:rect b="b" l="l" r="r" t="t"/>
              <a:pathLst>
                <a:path extrusionOk="0" h="3439" w="2535">
                  <a:moveTo>
                    <a:pt x="2440" y="0"/>
                  </a:moveTo>
                  <a:cubicBezTo>
                    <a:pt x="1266" y="735"/>
                    <a:pt x="377" y="1898"/>
                    <a:pt x="16" y="3307"/>
                  </a:cubicBezTo>
                  <a:cubicBezTo>
                    <a:pt x="1" y="3363"/>
                    <a:pt x="35" y="3421"/>
                    <a:pt x="93" y="3435"/>
                  </a:cubicBezTo>
                  <a:cubicBezTo>
                    <a:pt x="100" y="3439"/>
                    <a:pt x="110" y="3439"/>
                    <a:pt x="118" y="3439"/>
                  </a:cubicBezTo>
                  <a:cubicBezTo>
                    <a:pt x="165" y="3439"/>
                    <a:pt x="209" y="3407"/>
                    <a:pt x="220" y="3359"/>
                  </a:cubicBezTo>
                  <a:cubicBezTo>
                    <a:pt x="566" y="2010"/>
                    <a:pt x="1412" y="896"/>
                    <a:pt x="2534" y="189"/>
                  </a:cubicBezTo>
                  <a:cubicBezTo>
                    <a:pt x="2504" y="125"/>
                    <a:pt x="2471" y="63"/>
                    <a:pt x="244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596525" y="1193225"/>
              <a:ext cx="109850" cy="164175"/>
            </a:xfrm>
            <a:custGeom>
              <a:rect b="b" l="l" r="r" t="t"/>
              <a:pathLst>
                <a:path extrusionOk="0" h="6567" w="4394">
                  <a:moveTo>
                    <a:pt x="119" y="1"/>
                  </a:moveTo>
                  <a:cubicBezTo>
                    <a:pt x="101" y="1"/>
                    <a:pt x="83" y="5"/>
                    <a:pt x="67" y="15"/>
                  </a:cubicBezTo>
                  <a:cubicBezTo>
                    <a:pt x="17" y="45"/>
                    <a:pt x="1" y="109"/>
                    <a:pt x="29" y="158"/>
                  </a:cubicBezTo>
                  <a:cubicBezTo>
                    <a:pt x="384" y="751"/>
                    <a:pt x="616" y="1403"/>
                    <a:pt x="724" y="2094"/>
                  </a:cubicBezTo>
                  <a:cubicBezTo>
                    <a:pt x="1287" y="5772"/>
                    <a:pt x="2514" y="6545"/>
                    <a:pt x="2526" y="6552"/>
                  </a:cubicBezTo>
                  <a:cubicBezTo>
                    <a:pt x="2542" y="6561"/>
                    <a:pt x="2562" y="6567"/>
                    <a:pt x="2580" y="6567"/>
                  </a:cubicBezTo>
                  <a:cubicBezTo>
                    <a:pt x="2600" y="6567"/>
                    <a:pt x="2618" y="6561"/>
                    <a:pt x="2635" y="6552"/>
                  </a:cubicBezTo>
                  <a:cubicBezTo>
                    <a:pt x="2647" y="6545"/>
                    <a:pt x="3795" y="5822"/>
                    <a:pt x="4384" y="2447"/>
                  </a:cubicBezTo>
                  <a:cubicBezTo>
                    <a:pt x="4393" y="2389"/>
                    <a:pt x="4355" y="2334"/>
                    <a:pt x="4299" y="2324"/>
                  </a:cubicBezTo>
                  <a:cubicBezTo>
                    <a:pt x="4293" y="2323"/>
                    <a:pt x="4286" y="2323"/>
                    <a:pt x="4280" y="2323"/>
                  </a:cubicBezTo>
                  <a:cubicBezTo>
                    <a:pt x="4229" y="2323"/>
                    <a:pt x="4185" y="2360"/>
                    <a:pt x="4177" y="2411"/>
                  </a:cubicBezTo>
                  <a:cubicBezTo>
                    <a:pt x="3729" y="4978"/>
                    <a:pt x="2927" y="6065"/>
                    <a:pt x="2587" y="6332"/>
                  </a:cubicBezTo>
                  <a:cubicBezTo>
                    <a:pt x="2357" y="6136"/>
                    <a:pt x="1409" y="5159"/>
                    <a:pt x="932" y="2063"/>
                  </a:cubicBezTo>
                  <a:cubicBezTo>
                    <a:pt x="821" y="1345"/>
                    <a:pt x="578" y="667"/>
                    <a:pt x="210" y="52"/>
                  </a:cubicBezTo>
                  <a:cubicBezTo>
                    <a:pt x="190" y="19"/>
                    <a:pt x="155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562550" y="1136800"/>
              <a:ext cx="199325" cy="201450"/>
            </a:xfrm>
            <a:custGeom>
              <a:rect b="b" l="l" r="r" t="t"/>
              <a:pathLst>
                <a:path extrusionOk="0" h="8058" w="7973">
                  <a:moveTo>
                    <a:pt x="7864" y="0"/>
                  </a:moveTo>
                  <a:cubicBezTo>
                    <a:pt x="6401" y="906"/>
                    <a:pt x="5350" y="2420"/>
                    <a:pt x="5069" y="4239"/>
                  </a:cubicBezTo>
                  <a:cubicBezTo>
                    <a:pt x="4765" y="6216"/>
                    <a:pt x="4262" y="7266"/>
                    <a:pt x="3939" y="7764"/>
                  </a:cubicBezTo>
                  <a:cubicBezTo>
                    <a:pt x="3618" y="7266"/>
                    <a:pt x="3115" y="6216"/>
                    <a:pt x="2811" y="4239"/>
                  </a:cubicBezTo>
                  <a:cubicBezTo>
                    <a:pt x="2537" y="2457"/>
                    <a:pt x="1523" y="967"/>
                    <a:pt x="107" y="56"/>
                  </a:cubicBezTo>
                  <a:cubicBezTo>
                    <a:pt x="71" y="116"/>
                    <a:pt x="37" y="178"/>
                    <a:pt x="1" y="240"/>
                  </a:cubicBezTo>
                  <a:cubicBezTo>
                    <a:pt x="1362" y="1119"/>
                    <a:pt x="2336" y="2555"/>
                    <a:pt x="2600" y="4271"/>
                  </a:cubicBezTo>
                  <a:cubicBezTo>
                    <a:pt x="2940" y="6478"/>
                    <a:pt x="3531" y="7563"/>
                    <a:pt x="3854" y="8013"/>
                  </a:cubicBezTo>
                  <a:cubicBezTo>
                    <a:pt x="3873" y="8041"/>
                    <a:pt x="3905" y="8057"/>
                    <a:pt x="3939" y="8057"/>
                  </a:cubicBezTo>
                  <a:cubicBezTo>
                    <a:pt x="3975" y="8057"/>
                    <a:pt x="4006" y="8041"/>
                    <a:pt x="4026" y="8013"/>
                  </a:cubicBezTo>
                  <a:cubicBezTo>
                    <a:pt x="4349" y="7563"/>
                    <a:pt x="4940" y="6478"/>
                    <a:pt x="5280" y="4271"/>
                  </a:cubicBezTo>
                  <a:cubicBezTo>
                    <a:pt x="5550" y="2517"/>
                    <a:pt x="6563" y="1055"/>
                    <a:pt x="7972" y="181"/>
                  </a:cubicBezTo>
                  <a:cubicBezTo>
                    <a:pt x="7936" y="120"/>
                    <a:pt x="7901" y="59"/>
                    <a:pt x="786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702725" y="1125875"/>
              <a:ext cx="52150" cy="50075"/>
            </a:xfrm>
            <a:custGeom>
              <a:rect b="b" l="l" r="r" t="t"/>
              <a:pathLst>
                <a:path extrusionOk="0" h="2003" w="2086">
                  <a:moveTo>
                    <a:pt x="1965" y="1"/>
                  </a:moveTo>
                  <a:cubicBezTo>
                    <a:pt x="1209" y="469"/>
                    <a:pt x="549" y="1089"/>
                    <a:pt x="32" y="1837"/>
                  </a:cubicBezTo>
                  <a:cubicBezTo>
                    <a:pt x="1" y="1885"/>
                    <a:pt x="13" y="1951"/>
                    <a:pt x="60" y="1984"/>
                  </a:cubicBezTo>
                  <a:cubicBezTo>
                    <a:pt x="79" y="1996"/>
                    <a:pt x="100" y="2002"/>
                    <a:pt x="120" y="2002"/>
                  </a:cubicBezTo>
                  <a:cubicBezTo>
                    <a:pt x="153" y="2002"/>
                    <a:pt x="186" y="1986"/>
                    <a:pt x="207" y="1957"/>
                  </a:cubicBezTo>
                  <a:cubicBezTo>
                    <a:pt x="709" y="1231"/>
                    <a:pt x="1352" y="629"/>
                    <a:pt x="2086" y="174"/>
                  </a:cubicBezTo>
                  <a:cubicBezTo>
                    <a:pt x="2046" y="115"/>
                    <a:pt x="2006" y="56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569375" y="1127200"/>
              <a:ext cx="37475" cy="32950"/>
            </a:xfrm>
            <a:custGeom>
              <a:rect b="b" l="l" r="r" t="t"/>
              <a:pathLst>
                <a:path extrusionOk="0" h="1318" w="1499">
                  <a:moveTo>
                    <a:pt x="122" y="0"/>
                  </a:moveTo>
                  <a:cubicBezTo>
                    <a:pt x="80" y="56"/>
                    <a:pt x="40" y="114"/>
                    <a:pt x="1" y="172"/>
                  </a:cubicBezTo>
                  <a:cubicBezTo>
                    <a:pt x="479" y="479"/>
                    <a:pt x="918" y="851"/>
                    <a:pt x="1302" y="1282"/>
                  </a:cubicBezTo>
                  <a:cubicBezTo>
                    <a:pt x="1322" y="1306"/>
                    <a:pt x="1351" y="1318"/>
                    <a:pt x="1380" y="1318"/>
                  </a:cubicBezTo>
                  <a:cubicBezTo>
                    <a:pt x="1405" y="1318"/>
                    <a:pt x="1430" y="1308"/>
                    <a:pt x="1451" y="1290"/>
                  </a:cubicBezTo>
                  <a:cubicBezTo>
                    <a:pt x="1495" y="1252"/>
                    <a:pt x="1498" y="1185"/>
                    <a:pt x="1460" y="1141"/>
                  </a:cubicBezTo>
                  <a:cubicBezTo>
                    <a:pt x="1065" y="698"/>
                    <a:pt x="614" y="317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613200" y="1170450"/>
              <a:ext cx="88450" cy="140575"/>
            </a:xfrm>
            <a:custGeom>
              <a:rect b="b" l="l" r="r" t="t"/>
              <a:pathLst>
                <a:path extrusionOk="0" h="5623" w="3538">
                  <a:moveTo>
                    <a:pt x="121" y="1"/>
                  </a:moveTo>
                  <a:cubicBezTo>
                    <a:pt x="100" y="1"/>
                    <a:pt x="79" y="7"/>
                    <a:pt x="61" y="20"/>
                  </a:cubicBezTo>
                  <a:cubicBezTo>
                    <a:pt x="13" y="52"/>
                    <a:pt x="1" y="118"/>
                    <a:pt x="35" y="165"/>
                  </a:cubicBezTo>
                  <a:cubicBezTo>
                    <a:pt x="590" y="966"/>
                    <a:pt x="947" y="1869"/>
                    <a:pt x="1097" y="2846"/>
                  </a:cubicBezTo>
                  <a:cubicBezTo>
                    <a:pt x="1264" y="3930"/>
                    <a:pt x="1507" y="4841"/>
                    <a:pt x="1818" y="5560"/>
                  </a:cubicBezTo>
                  <a:cubicBezTo>
                    <a:pt x="1834" y="5598"/>
                    <a:pt x="1873" y="5622"/>
                    <a:pt x="1916" y="5622"/>
                  </a:cubicBezTo>
                  <a:cubicBezTo>
                    <a:pt x="1958" y="5622"/>
                    <a:pt x="1995" y="5598"/>
                    <a:pt x="2011" y="5560"/>
                  </a:cubicBezTo>
                  <a:cubicBezTo>
                    <a:pt x="2323" y="4842"/>
                    <a:pt x="2565" y="3930"/>
                    <a:pt x="2733" y="2846"/>
                  </a:cubicBezTo>
                  <a:cubicBezTo>
                    <a:pt x="2854" y="2055"/>
                    <a:pt x="3116" y="1306"/>
                    <a:pt x="3508" y="621"/>
                  </a:cubicBezTo>
                  <a:cubicBezTo>
                    <a:pt x="3538" y="570"/>
                    <a:pt x="3519" y="505"/>
                    <a:pt x="3469" y="477"/>
                  </a:cubicBezTo>
                  <a:cubicBezTo>
                    <a:pt x="3451" y="467"/>
                    <a:pt x="3433" y="462"/>
                    <a:pt x="3414" y="462"/>
                  </a:cubicBezTo>
                  <a:cubicBezTo>
                    <a:pt x="3378" y="462"/>
                    <a:pt x="3343" y="481"/>
                    <a:pt x="3324" y="514"/>
                  </a:cubicBezTo>
                  <a:cubicBezTo>
                    <a:pt x="2917" y="1222"/>
                    <a:pt x="2647" y="1996"/>
                    <a:pt x="2523" y="2813"/>
                  </a:cubicBezTo>
                  <a:cubicBezTo>
                    <a:pt x="2376" y="3762"/>
                    <a:pt x="2172" y="4577"/>
                    <a:pt x="1915" y="5239"/>
                  </a:cubicBezTo>
                  <a:cubicBezTo>
                    <a:pt x="1657" y="4577"/>
                    <a:pt x="1451" y="3762"/>
                    <a:pt x="1306" y="2813"/>
                  </a:cubicBezTo>
                  <a:cubicBezTo>
                    <a:pt x="1150" y="1804"/>
                    <a:pt x="780" y="874"/>
                    <a:pt x="207" y="45"/>
                  </a:cubicBezTo>
                  <a:cubicBezTo>
                    <a:pt x="187" y="16"/>
                    <a:pt x="154" y="1"/>
                    <a:pt x="12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577175" y="1116775"/>
              <a:ext cx="70250" cy="83100"/>
            </a:xfrm>
            <a:custGeom>
              <a:rect b="b" l="l" r="r" t="t"/>
              <a:pathLst>
                <a:path extrusionOk="0" h="3324" w="2810">
                  <a:moveTo>
                    <a:pt x="137" y="0"/>
                  </a:moveTo>
                  <a:cubicBezTo>
                    <a:pt x="90" y="54"/>
                    <a:pt x="45" y="107"/>
                    <a:pt x="0" y="164"/>
                  </a:cubicBezTo>
                  <a:cubicBezTo>
                    <a:pt x="1133" y="900"/>
                    <a:pt x="2047" y="1963"/>
                    <a:pt x="2591" y="3259"/>
                  </a:cubicBezTo>
                  <a:cubicBezTo>
                    <a:pt x="2608" y="3299"/>
                    <a:pt x="2648" y="3323"/>
                    <a:pt x="2689" y="3323"/>
                  </a:cubicBezTo>
                  <a:cubicBezTo>
                    <a:pt x="2703" y="3323"/>
                    <a:pt x="2717" y="3320"/>
                    <a:pt x="2730" y="3315"/>
                  </a:cubicBezTo>
                  <a:cubicBezTo>
                    <a:pt x="2783" y="3292"/>
                    <a:pt x="2809" y="3230"/>
                    <a:pt x="2786" y="3177"/>
                  </a:cubicBezTo>
                  <a:cubicBezTo>
                    <a:pt x="2228" y="1849"/>
                    <a:pt x="1295" y="757"/>
                    <a:pt x="13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647900" y="1115450"/>
              <a:ext cx="99000" cy="151900"/>
            </a:xfrm>
            <a:custGeom>
              <a:rect b="b" l="l" r="r" t="t"/>
              <a:pathLst>
                <a:path extrusionOk="0" h="6076" w="3960">
                  <a:moveTo>
                    <a:pt x="3820" y="1"/>
                  </a:moveTo>
                  <a:cubicBezTo>
                    <a:pt x="2141" y="1068"/>
                    <a:pt x="937" y="2827"/>
                    <a:pt x="614" y="4933"/>
                  </a:cubicBezTo>
                  <a:cubicBezTo>
                    <a:pt x="587" y="5109"/>
                    <a:pt x="557" y="5281"/>
                    <a:pt x="527" y="5450"/>
                  </a:cubicBezTo>
                  <a:cubicBezTo>
                    <a:pt x="495" y="5282"/>
                    <a:pt x="466" y="5110"/>
                    <a:pt x="439" y="4933"/>
                  </a:cubicBezTo>
                  <a:cubicBezTo>
                    <a:pt x="387" y="4601"/>
                    <a:pt x="314" y="4273"/>
                    <a:pt x="219" y="3957"/>
                  </a:cubicBezTo>
                  <a:cubicBezTo>
                    <a:pt x="206" y="3910"/>
                    <a:pt x="164" y="3881"/>
                    <a:pt x="118" y="3881"/>
                  </a:cubicBezTo>
                  <a:cubicBezTo>
                    <a:pt x="108" y="3881"/>
                    <a:pt x="98" y="3883"/>
                    <a:pt x="88" y="3886"/>
                  </a:cubicBezTo>
                  <a:cubicBezTo>
                    <a:pt x="31" y="3902"/>
                    <a:pt x="0" y="3960"/>
                    <a:pt x="17" y="4017"/>
                  </a:cubicBezTo>
                  <a:cubicBezTo>
                    <a:pt x="108" y="4324"/>
                    <a:pt x="179" y="4644"/>
                    <a:pt x="230" y="4966"/>
                  </a:cubicBezTo>
                  <a:cubicBezTo>
                    <a:pt x="286" y="5329"/>
                    <a:pt x="351" y="5675"/>
                    <a:pt x="423" y="5994"/>
                  </a:cubicBezTo>
                  <a:cubicBezTo>
                    <a:pt x="434" y="6042"/>
                    <a:pt x="477" y="6076"/>
                    <a:pt x="527" y="6076"/>
                  </a:cubicBezTo>
                  <a:cubicBezTo>
                    <a:pt x="576" y="6076"/>
                    <a:pt x="618" y="6042"/>
                    <a:pt x="629" y="5994"/>
                  </a:cubicBezTo>
                  <a:cubicBezTo>
                    <a:pt x="702" y="5671"/>
                    <a:pt x="768" y="5326"/>
                    <a:pt x="823" y="4966"/>
                  </a:cubicBezTo>
                  <a:cubicBezTo>
                    <a:pt x="1137" y="2912"/>
                    <a:pt x="2317" y="1200"/>
                    <a:pt x="3960" y="164"/>
                  </a:cubicBezTo>
                  <a:cubicBezTo>
                    <a:pt x="3913" y="109"/>
                    <a:pt x="3867" y="54"/>
                    <a:pt x="382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585950" y="1105925"/>
              <a:ext cx="152175" cy="100525"/>
            </a:xfrm>
            <a:custGeom>
              <a:rect b="b" l="l" r="r" t="t"/>
              <a:pathLst>
                <a:path extrusionOk="0" h="4021" w="6087">
                  <a:moveTo>
                    <a:pt x="5931" y="0"/>
                  </a:moveTo>
                  <a:cubicBezTo>
                    <a:pt x="4628" y="853"/>
                    <a:pt x="3588" y="2100"/>
                    <a:pt x="3005" y="3609"/>
                  </a:cubicBezTo>
                  <a:cubicBezTo>
                    <a:pt x="2431" y="2129"/>
                    <a:pt x="1421" y="902"/>
                    <a:pt x="153" y="49"/>
                  </a:cubicBezTo>
                  <a:cubicBezTo>
                    <a:pt x="101" y="99"/>
                    <a:pt x="50" y="149"/>
                    <a:pt x="0" y="201"/>
                  </a:cubicBezTo>
                  <a:cubicBezTo>
                    <a:pt x="1324" y="1081"/>
                    <a:pt x="2363" y="2380"/>
                    <a:pt x="2904" y="3950"/>
                  </a:cubicBezTo>
                  <a:cubicBezTo>
                    <a:pt x="2919" y="3992"/>
                    <a:pt x="2958" y="4021"/>
                    <a:pt x="3005" y="4021"/>
                  </a:cubicBezTo>
                  <a:cubicBezTo>
                    <a:pt x="3049" y="4021"/>
                    <a:pt x="3089" y="3992"/>
                    <a:pt x="3104" y="3950"/>
                  </a:cubicBezTo>
                  <a:cubicBezTo>
                    <a:pt x="3655" y="2349"/>
                    <a:pt x="4723" y="1031"/>
                    <a:pt x="6087" y="150"/>
                  </a:cubicBezTo>
                  <a:cubicBezTo>
                    <a:pt x="6035" y="99"/>
                    <a:pt x="5983" y="49"/>
                    <a:pt x="59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595525" y="1098325"/>
              <a:ext cx="61875" cy="63600"/>
            </a:xfrm>
            <a:custGeom>
              <a:rect b="b" l="l" r="r" t="t"/>
              <a:pathLst>
                <a:path extrusionOk="0" h="2544" w="2475">
                  <a:moveTo>
                    <a:pt x="170" y="0"/>
                  </a:moveTo>
                  <a:cubicBezTo>
                    <a:pt x="112" y="46"/>
                    <a:pt x="56" y="91"/>
                    <a:pt x="0" y="140"/>
                  </a:cubicBezTo>
                  <a:cubicBezTo>
                    <a:pt x="902" y="756"/>
                    <a:pt x="1680" y="1550"/>
                    <a:pt x="2264" y="2493"/>
                  </a:cubicBezTo>
                  <a:cubicBezTo>
                    <a:pt x="2284" y="2525"/>
                    <a:pt x="2319" y="2543"/>
                    <a:pt x="2354" y="2543"/>
                  </a:cubicBezTo>
                  <a:cubicBezTo>
                    <a:pt x="2373" y="2543"/>
                    <a:pt x="2393" y="2538"/>
                    <a:pt x="2410" y="2527"/>
                  </a:cubicBezTo>
                  <a:cubicBezTo>
                    <a:pt x="2459" y="2498"/>
                    <a:pt x="2475" y="2432"/>
                    <a:pt x="2444" y="2383"/>
                  </a:cubicBezTo>
                  <a:cubicBezTo>
                    <a:pt x="1855" y="1432"/>
                    <a:pt x="1073" y="628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660250" y="1097050"/>
              <a:ext cx="67825" cy="72275"/>
            </a:xfrm>
            <a:custGeom>
              <a:rect b="b" l="l" r="r" t="t"/>
              <a:pathLst>
                <a:path extrusionOk="0" h="2891" w="2713">
                  <a:moveTo>
                    <a:pt x="2540" y="1"/>
                  </a:moveTo>
                  <a:cubicBezTo>
                    <a:pt x="1520" y="697"/>
                    <a:pt x="653" y="1624"/>
                    <a:pt x="29" y="2733"/>
                  </a:cubicBezTo>
                  <a:cubicBezTo>
                    <a:pt x="1" y="2784"/>
                    <a:pt x="18" y="2848"/>
                    <a:pt x="69" y="2878"/>
                  </a:cubicBezTo>
                  <a:cubicBezTo>
                    <a:pt x="85" y="2886"/>
                    <a:pt x="103" y="2891"/>
                    <a:pt x="121" y="2891"/>
                  </a:cubicBezTo>
                  <a:cubicBezTo>
                    <a:pt x="158" y="2891"/>
                    <a:pt x="194" y="2872"/>
                    <a:pt x="212" y="2837"/>
                  </a:cubicBezTo>
                  <a:cubicBezTo>
                    <a:pt x="831" y="1737"/>
                    <a:pt x="1693" y="821"/>
                    <a:pt x="2712" y="138"/>
                  </a:cubicBezTo>
                  <a:cubicBezTo>
                    <a:pt x="2656" y="92"/>
                    <a:pt x="2598" y="45"/>
                    <a:pt x="254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606825" y="1090100"/>
              <a:ext cx="32650" cy="27775"/>
            </a:xfrm>
            <a:custGeom>
              <a:rect b="b" l="l" r="r" t="t"/>
              <a:pathLst>
                <a:path extrusionOk="0" h="1111" w="1306">
                  <a:moveTo>
                    <a:pt x="191" y="0"/>
                  </a:moveTo>
                  <a:cubicBezTo>
                    <a:pt x="126" y="41"/>
                    <a:pt x="64" y="80"/>
                    <a:pt x="0" y="124"/>
                  </a:cubicBezTo>
                  <a:cubicBezTo>
                    <a:pt x="394" y="407"/>
                    <a:pt x="768" y="724"/>
                    <a:pt x="1114" y="1079"/>
                  </a:cubicBezTo>
                  <a:cubicBezTo>
                    <a:pt x="1134" y="1100"/>
                    <a:pt x="1161" y="1111"/>
                    <a:pt x="1188" y="1111"/>
                  </a:cubicBezTo>
                  <a:cubicBezTo>
                    <a:pt x="1214" y="1111"/>
                    <a:pt x="1242" y="1100"/>
                    <a:pt x="1262" y="1079"/>
                  </a:cubicBezTo>
                  <a:cubicBezTo>
                    <a:pt x="1304" y="1039"/>
                    <a:pt x="1305" y="973"/>
                    <a:pt x="1265" y="930"/>
                  </a:cubicBezTo>
                  <a:cubicBezTo>
                    <a:pt x="928" y="587"/>
                    <a:pt x="569" y="279"/>
                    <a:pt x="19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645275" y="1089100"/>
              <a:ext cx="71550" cy="58800"/>
            </a:xfrm>
            <a:custGeom>
              <a:rect b="b" l="l" r="r" t="t"/>
              <a:pathLst>
                <a:path extrusionOk="0" h="2352" w="2862">
                  <a:moveTo>
                    <a:pt x="2672" y="1"/>
                  </a:moveTo>
                  <a:cubicBezTo>
                    <a:pt x="1888" y="563"/>
                    <a:pt x="1196" y="1252"/>
                    <a:pt x="629" y="2061"/>
                  </a:cubicBezTo>
                  <a:cubicBezTo>
                    <a:pt x="494" y="1866"/>
                    <a:pt x="350" y="1678"/>
                    <a:pt x="199" y="1496"/>
                  </a:cubicBezTo>
                  <a:cubicBezTo>
                    <a:pt x="178" y="1471"/>
                    <a:pt x="148" y="1458"/>
                    <a:pt x="117" y="1458"/>
                  </a:cubicBezTo>
                  <a:cubicBezTo>
                    <a:pt x="94" y="1458"/>
                    <a:pt x="71" y="1465"/>
                    <a:pt x="51" y="1481"/>
                  </a:cubicBezTo>
                  <a:cubicBezTo>
                    <a:pt x="6" y="1519"/>
                    <a:pt x="1" y="1586"/>
                    <a:pt x="37" y="1629"/>
                  </a:cubicBezTo>
                  <a:cubicBezTo>
                    <a:pt x="217" y="1847"/>
                    <a:pt x="387" y="2073"/>
                    <a:pt x="544" y="2304"/>
                  </a:cubicBezTo>
                  <a:cubicBezTo>
                    <a:pt x="562" y="2333"/>
                    <a:pt x="595" y="2351"/>
                    <a:pt x="630" y="2351"/>
                  </a:cubicBezTo>
                  <a:cubicBezTo>
                    <a:pt x="667" y="2351"/>
                    <a:pt x="698" y="2333"/>
                    <a:pt x="718" y="2304"/>
                  </a:cubicBezTo>
                  <a:cubicBezTo>
                    <a:pt x="1302" y="1439"/>
                    <a:pt x="2031" y="704"/>
                    <a:pt x="2861" y="120"/>
                  </a:cubicBezTo>
                  <a:cubicBezTo>
                    <a:pt x="2799" y="79"/>
                    <a:pt x="2734" y="38"/>
                    <a:pt x="267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619100" y="1083275"/>
              <a:ext cx="60975" cy="42400"/>
            </a:xfrm>
            <a:custGeom>
              <a:rect b="b" l="l" r="r" t="t"/>
              <a:pathLst>
                <a:path extrusionOk="0" h="1696" w="2439">
                  <a:moveTo>
                    <a:pt x="216" y="0"/>
                  </a:moveTo>
                  <a:cubicBezTo>
                    <a:pt x="144" y="32"/>
                    <a:pt x="72" y="68"/>
                    <a:pt x="0" y="103"/>
                  </a:cubicBezTo>
                  <a:cubicBezTo>
                    <a:pt x="587" y="550"/>
                    <a:pt x="1125" y="1066"/>
                    <a:pt x="1594" y="1655"/>
                  </a:cubicBezTo>
                  <a:cubicBezTo>
                    <a:pt x="1615" y="1680"/>
                    <a:pt x="1646" y="1696"/>
                    <a:pt x="1676" y="1696"/>
                  </a:cubicBezTo>
                  <a:cubicBezTo>
                    <a:pt x="1708" y="1696"/>
                    <a:pt x="1739" y="1680"/>
                    <a:pt x="1759" y="1655"/>
                  </a:cubicBezTo>
                  <a:cubicBezTo>
                    <a:pt x="1958" y="1407"/>
                    <a:pt x="2173" y="1166"/>
                    <a:pt x="2398" y="938"/>
                  </a:cubicBezTo>
                  <a:cubicBezTo>
                    <a:pt x="2439" y="897"/>
                    <a:pt x="2439" y="830"/>
                    <a:pt x="2398" y="789"/>
                  </a:cubicBezTo>
                  <a:cubicBezTo>
                    <a:pt x="2377" y="768"/>
                    <a:pt x="2350" y="758"/>
                    <a:pt x="2323" y="758"/>
                  </a:cubicBezTo>
                  <a:cubicBezTo>
                    <a:pt x="2296" y="758"/>
                    <a:pt x="2269" y="768"/>
                    <a:pt x="2249" y="789"/>
                  </a:cubicBezTo>
                  <a:cubicBezTo>
                    <a:pt x="2048" y="990"/>
                    <a:pt x="1856" y="1203"/>
                    <a:pt x="1676" y="1420"/>
                  </a:cubicBezTo>
                  <a:cubicBezTo>
                    <a:pt x="1240" y="888"/>
                    <a:pt x="748" y="414"/>
                    <a:pt x="21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85175" y="1082500"/>
              <a:ext cx="19025" cy="14725"/>
            </a:xfrm>
            <a:custGeom>
              <a:rect b="b" l="l" r="r" t="t"/>
              <a:pathLst>
                <a:path extrusionOk="0" h="589" w="761">
                  <a:moveTo>
                    <a:pt x="544" y="0"/>
                  </a:moveTo>
                  <a:cubicBezTo>
                    <a:pt x="375" y="129"/>
                    <a:pt x="209" y="262"/>
                    <a:pt x="48" y="405"/>
                  </a:cubicBezTo>
                  <a:cubicBezTo>
                    <a:pt x="4" y="443"/>
                    <a:pt x="1" y="509"/>
                    <a:pt x="39" y="553"/>
                  </a:cubicBezTo>
                  <a:cubicBezTo>
                    <a:pt x="60" y="577"/>
                    <a:pt x="89" y="589"/>
                    <a:pt x="118" y="589"/>
                  </a:cubicBezTo>
                  <a:cubicBezTo>
                    <a:pt x="143" y="589"/>
                    <a:pt x="168" y="580"/>
                    <a:pt x="188" y="562"/>
                  </a:cubicBezTo>
                  <a:cubicBezTo>
                    <a:pt x="374" y="400"/>
                    <a:pt x="566" y="246"/>
                    <a:pt x="761" y="99"/>
                  </a:cubicBezTo>
                  <a:cubicBezTo>
                    <a:pt x="688" y="63"/>
                    <a:pt x="616" y="30"/>
                    <a:pt x="54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32975" y="1077525"/>
              <a:ext cx="57025" cy="27825"/>
            </a:xfrm>
            <a:custGeom>
              <a:rect b="b" l="l" r="r" t="t"/>
              <a:pathLst>
                <a:path extrusionOk="0" h="1113" w="2281">
                  <a:moveTo>
                    <a:pt x="2034" y="1"/>
                  </a:moveTo>
                  <a:cubicBezTo>
                    <a:pt x="1714" y="263"/>
                    <a:pt x="1409" y="546"/>
                    <a:pt x="1121" y="852"/>
                  </a:cubicBezTo>
                  <a:cubicBezTo>
                    <a:pt x="845" y="556"/>
                    <a:pt x="549" y="282"/>
                    <a:pt x="241" y="25"/>
                  </a:cubicBezTo>
                  <a:cubicBezTo>
                    <a:pt x="159" y="47"/>
                    <a:pt x="79" y="71"/>
                    <a:pt x="0" y="98"/>
                  </a:cubicBezTo>
                  <a:cubicBezTo>
                    <a:pt x="370" y="398"/>
                    <a:pt x="720" y="725"/>
                    <a:pt x="1043" y="1079"/>
                  </a:cubicBezTo>
                  <a:cubicBezTo>
                    <a:pt x="1064" y="1101"/>
                    <a:pt x="1092" y="1113"/>
                    <a:pt x="1121" y="1113"/>
                  </a:cubicBezTo>
                  <a:cubicBezTo>
                    <a:pt x="1152" y="1113"/>
                    <a:pt x="1179" y="1101"/>
                    <a:pt x="1200" y="1079"/>
                  </a:cubicBezTo>
                  <a:cubicBezTo>
                    <a:pt x="1534" y="714"/>
                    <a:pt x="1897" y="376"/>
                    <a:pt x="2281" y="69"/>
                  </a:cubicBezTo>
                  <a:cubicBezTo>
                    <a:pt x="2198" y="43"/>
                    <a:pt x="2116" y="21"/>
                    <a:pt x="203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48775" y="1075150"/>
              <a:ext cx="24975" cy="11275"/>
            </a:xfrm>
            <a:custGeom>
              <a:rect b="b" l="l" r="r" t="t"/>
              <a:pathLst>
                <a:path extrusionOk="0" h="451" w="999">
                  <a:moveTo>
                    <a:pt x="707" y="0"/>
                  </a:moveTo>
                  <a:cubicBezTo>
                    <a:pt x="633" y="66"/>
                    <a:pt x="561" y="131"/>
                    <a:pt x="489" y="198"/>
                  </a:cubicBezTo>
                  <a:cubicBezTo>
                    <a:pt x="421" y="132"/>
                    <a:pt x="350" y="71"/>
                    <a:pt x="280" y="6"/>
                  </a:cubicBezTo>
                  <a:cubicBezTo>
                    <a:pt x="187" y="14"/>
                    <a:pt x="93" y="25"/>
                    <a:pt x="0" y="39"/>
                  </a:cubicBezTo>
                  <a:cubicBezTo>
                    <a:pt x="142" y="163"/>
                    <a:pt x="281" y="289"/>
                    <a:pt x="416" y="420"/>
                  </a:cubicBezTo>
                  <a:cubicBezTo>
                    <a:pt x="436" y="439"/>
                    <a:pt x="463" y="450"/>
                    <a:pt x="489" y="450"/>
                  </a:cubicBezTo>
                  <a:cubicBezTo>
                    <a:pt x="516" y="450"/>
                    <a:pt x="543" y="441"/>
                    <a:pt x="564" y="420"/>
                  </a:cubicBezTo>
                  <a:cubicBezTo>
                    <a:pt x="703" y="283"/>
                    <a:pt x="850" y="152"/>
                    <a:pt x="998" y="22"/>
                  </a:cubicBezTo>
                  <a:cubicBezTo>
                    <a:pt x="901" y="10"/>
                    <a:pt x="804" y="5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542900" y="1189025"/>
              <a:ext cx="77925" cy="181125"/>
            </a:xfrm>
            <a:custGeom>
              <a:rect b="b" l="l" r="r" t="t"/>
              <a:pathLst>
                <a:path extrusionOk="0" h="7245" w="3117">
                  <a:moveTo>
                    <a:pt x="55" y="0"/>
                  </a:moveTo>
                  <a:cubicBezTo>
                    <a:pt x="35" y="74"/>
                    <a:pt x="18" y="150"/>
                    <a:pt x="0" y="225"/>
                  </a:cubicBezTo>
                  <a:cubicBezTo>
                    <a:pt x="667" y="787"/>
                    <a:pt x="1133" y="1582"/>
                    <a:pt x="1277" y="2507"/>
                  </a:cubicBezTo>
                  <a:cubicBezTo>
                    <a:pt x="1582" y="4496"/>
                    <a:pt x="2163" y="6163"/>
                    <a:pt x="2912" y="7201"/>
                  </a:cubicBezTo>
                  <a:cubicBezTo>
                    <a:pt x="2933" y="7230"/>
                    <a:pt x="2966" y="7245"/>
                    <a:pt x="2997" y="7245"/>
                  </a:cubicBezTo>
                  <a:cubicBezTo>
                    <a:pt x="3019" y="7245"/>
                    <a:pt x="3040" y="7238"/>
                    <a:pt x="3059" y="7224"/>
                  </a:cubicBezTo>
                  <a:cubicBezTo>
                    <a:pt x="3105" y="7190"/>
                    <a:pt x="3116" y="7124"/>
                    <a:pt x="3082" y="7077"/>
                  </a:cubicBezTo>
                  <a:cubicBezTo>
                    <a:pt x="2353" y="6067"/>
                    <a:pt x="1785" y="4432"/>
                    <a:pt x="1483" y="2475"/>
                  </a:cubicBezTo>
                  <a:cubicBezTo>
                    <a:pt x="1328" y="1461"/>
                    <a:pt x="801" y="598"/>
                    <a:pt x="5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628650" y="1284700"/>
              <a:ext cx="111825" cy="113325"/>
            </a:xfrm>
            <a:custGeom>
              <a:rect b="b" l="l" r="r" t="t"/>
              <a:pathLst>
                <a:path extrusionOk="0" h="4533" w="4473">
                  <a:moveTo>
                    <a:pt x="4356" y="1"/>
                  </a:moveTo>
                  <a:cubicBezTo>
                    <a:pt x="4309" y="1"/>
                    <a:pt x="4265" y="33"/>
                    <a:pt x="4254" y="81"/>
                  </a:cubicBezTo>
                  <a:cubicBezTo>
                    <a:pt x="3617" y="2696"/>
                    <a:pt x="2483" y="4321"/>
                    <a:pt x="1294" y="4321"/>
                  </a:cubicBezTo>
                  <a:cubicBezTo>
                    <a:pt x="917" y="4321"/>
                    <a:pt x="544" y="4162"/>
                    <a:pt x="188" y="3851"/>
                  </a:cubicBezTo>
                  <a:cubicBezTo>
                    <a:pt x="167" y="3833"/>
                    <a:pt x="142" y="3825"/>
                    <a:pt x="117" y="3825"/>
                  </a:cubicBezTo>
                  <a:cubicBezTo>
                    <a:pt x="88" y="3825"/>
                    <a:pt x="60" y="3836"/>
                    <a:pt x="38" y="3860"/>
                  </a:cubicBezTo>
                  <a:cubicBezTo>
                    <a:pt x="0" y="3904"/>
                    <a:pt x="4" y="3972"/>
                    <a:pt x="48" y="4010"/>
                  </a:cubicBezTo>
                  <a:cubicBezTo>
                    <a:pt x="445" y="4357"/>
                    <a:pt x="864" y="4532"/>
                    <a:pt x="1294" y="4532"/>
                  </a:cubicBezTo>
                  <a:cubicBezTo>
                    <a:pt x="2605" y="4532"/>
                    <a:pt x="3788" y="2887"/>
                    <a:pt x="4458" y="131"/>
                  </a:cubicBezTo>
                  <a:cubicBezTo>
                    <a:pt x="4473" y="74"/>
                    <a:pt x="4437" y="18"/>
                    <a:pt x="4381" y="4"/>
                  </a:cubicBezTo>
                  <a:cubicBezTo>
                    <a:pt x="4373" y="2"/>
                    <a:pt x="4365" y="1"/>
                    <a:pt x="435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38450" y="1186975"/>
              <a:ext cx="43350" cy="85700"/>
            </a:xfrm>
            <a:custGeom>
              <a:rect b="b" l="l" r="r" t="t"/>
              <a:pathLst>
                <a:path extrusionOk="0" h="3428" w="1734">
                  <a:moveTo>
                    <a:pt x="1677" y="0"/>
                  </a:moveTo>
                  <a:cubicBezTo>
                    <a:pt x="875" y="599"/>
                    <a:pt x="307" y="1497"/>
                    <a:pt x="143" y="2556"/>
                  </a:cubicBezTo>
                  <a:cubicBezTo>
                    <a:pt x="105" y="2808"/>
                    <a:pt x="61" y="3058"/>
                    <a:pt x="12" y="3303"/>
                  </a:cubicBezTo>
                  <a:cubicBezTo>
                    <a:pt x="1" y="3360"/>
                    <a:pt x="38" y="3415"/>
                    <a:pt x="96" y="3427"/>
                  </a:cubicBezTo>
                  <a:cubicBezTo>
                    <a:pt x="103" y="3428"/>
                    <a:pt x="109" y="3428"/>
                    <a:pt x="116" y="3428"/>
                  </a:cubicBezTo>
                  <a:cubicBezTo>
                    <a:pt x="165" y="3428"/>
                    <a:pt x="209" y="3394"/>
                    <a:pt x="219" y="3342"/>
                  </a:cubicBezTo>
                  <a:cubicBezTo>
                    <a:pt x="268" y="3095"/>
                    <a:pt x="312" y="2841"/>
                    <a:pt x="352" y="2588"/>
                  </a:cubicBezTo>
                  <a:cubicBezTo>
                    <a:pt x="501" y="1617"/>
                    <a:pt x="1012" y="789"/>
                    <a:pt x="1734" y="224"/>
                  </a:cubicBezTo>
                  <a:cubicBezTo>
                    <a:pt x="1716" y="148"/>
                    <a:pt x="1698" y="74"/>
                    <a:pt x="167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3"/>
          <p:cNvSpPr txBox="1"/>
          <p:nvPr>
            <p:ph type="title"/>
          </p:nvPr>
        </p:nvSpPr>
        <p:spPr>
          <a:xfrm>
            <a:off x="1291500" y="2338425"/>
            <a:ext cx="50676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3" name="Google Shape;123;p3"/>
          <p:cNvSpPr txBox="1"/>
          <p:nvPr>
            <p:ph hasCustomPrompt="1" idx="2" type="title"/>
          </p:nvPr>
        </p:nvSpPr>
        <p:spPr>
          <a:xfrm>
            <a:off x="1291500" y="1092525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4" name="Google Shape;124;p3"/>
          <p:cNvGrpSpPr/>
          <p:nvPr/>
        </p:nvGrpSpPr>
        <p:grpSpPr>
          <a:xfrm>
            <a:off x="1083050" y="283325"/>
            <a:ext cx="7786425" cy="4597915"/>
            <a:chOff x="1083050" y="283325"/>
            <a:chExt cx="7786425" cy="4597915"/>
          </a:xfrm>
        </p:grpSpPr>
        <p:grpSp>
          <p:nvGrpSpPr>
            <p:cNvPr id="125" name="Google Shape;125;p3"/>
            <p:cNvGrpSpPr/>
            <p:nvPr/>
          </p:nvGrpSpPr>
          <p:grpSpPr>
            <a:xfrm rot="10800000">
              <a:off x="1083050" y="283325"/>
              <a:ext cx="7786425" cy="4583400"/>
              <a:chOff x="283011" y="283675"/>
              <a:chExt cx="7786425" cy="4583400"/>
            </a:xfrm>
          </p:grpSpPr>
          <p:sp>
            <p:nvSpPr>
              <p:cNvPr id="126" name="Google Shape;126;p3"/>
              <p:cNvSpPr/>
              <p:nvPr/>
            </p:nvSpPr>
            <p:spPr>
              <a:xfrm>
                <a:off x="283011" y="1237475"/>
                <a:ext cx="7786425" cy="3629600"/>
              </a:xfrm>
              <a:custGeom>
                <a:rect b="b" l="l" r="r" t="t"/>
                <a:pathLst>
                  <a:path extrusionOk="0" h="145184" w="311457">
                    <a:moveTo>
                      <a:pt x="311457" y="145184"/>
                    </a:moveTo>
                    <a:lnTo>
                      <a:pt x="20" y="145184"/>
                    </a:lnTo>
                    <a:lnTo>
                      <a:pt x="0" y="684"/>
                    </a:lnTo>
                    <a:lnTo>
                      <a:pt x="20728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127" name="Google Shape;127;p3"/>
              <p:cNvCxnSpPr/>
              <p:nvPr/>
            </p:nvCxnSpPr>
            <p:spPr>
              <a:xfrm>
                <a:off x="1228500" y="283675"/>
                <a:ext cx="6709800" cy="4583400"/>
              </a:xfrm>
              <a:prstGeom prst="bentConnector3">
                <a:avLst>
                  <a:gd fmla="val 113669" name="adj1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8" name="Google Shape;128;p3"/>
            <p:cNvGrpSpPr/>
            <p:nvPr/>
          </p:nvGrpSpPr>
          <p:grpSpPr>
            <a:xfrm>
              <a:off x="7338144" y="3592896"/>
              <a:ext cx="1079867" cy="1288345"/>
              <a:chOff x="5054545" y="946227"/>
              <a:chExt cx="1028739" cy="1227229"/>
            </a:xfrm>
          </p:grpSpPr>
          <p:sp>
            <p:nvSpPr>
              <p:cNvPr id="129" name="Google Shape;129;p3"/>
              <p:cNvSpPr/>
              <p:nvPr/>
            </p:nvSpPr>
            <p:spPr>
              <a:xfrm flipH="1">
                <a:off x="5081427" y="959301"/>
                <a:ext cx="1001857" cy="1214155"/>
              </a:xfrm>
              <a:custGeom>
                <a:rect b="b" l="l" r="r" t="t"/>
                <a:pathLst>
                  <a:path extrusionOk="0" h="28138" w="23218">
                    <a:moveTo>
                      <a:pt x="13996" y="4120"/>
                    </a:moveTo>
                    <a:cubicBezTo>
                      <a:pt x="14482" y="4120"/>
                      <a:pt x="14987" y="4314"/>
                      <a:pt x="15486" y="4804"/>
                    </a:cubicBezTo>
                    <a:cubicBezTo>
                      <a:pt x="19709" y="8952"/>
                      <a:pt x="10531" y="14617"/>
                      <a:pt x="10531" y="14617"/>
                    </a:cubicBezTo>
                    <a:cubicBezTo>
                      <a:pt x="10531" y="14617"/>
                      <a:pt x="1354" y="8952"/>
                      <a:pt x="5576" y="4804"/>
                    </a:cubicBezTo>
                    <a:cubicBezTo>
                      <a:pt x="6075" y="4314"/>
                      <a:pt x="6580" y="4120"/>
                      <a:pt x="7066" y="4120"/>
                    </a:cubicBezTo>
                    <a:cubicBezTo>
                      <a:pt x="8932" y="4120"/>
                      <a:pt x="10531" y="6982"/>
                      <a:pt x="10531" y="6982"/>
                    </a:cubicBezTo>
                    <a:cubicBezTo>
                      <a:pt x="10531" y="6982"/>
                      <a:pt x="12129" y="4120"/>
                      <a:pt x="13996" y="4120"/>
                    </a:cubicBezTo>
                    <a:close/>
                    <a:moveTo>
                      <a:pt x="11563" y="1"/>
                    </a:moveTo>
                    <a:cubicBezTo>
                      <a:pt x="11037" y="1"/>
                      <a:pt x="10507" y="30"/>
                      <a:pt x="9974" y="83"/>
                    </a:cubicBezTo>
                    <a:cubicBezTo>
                      <a:pt x="6208" y="450"/>
                      <a:pt x="2735" y="2631"/>
                      <a:pt x="1139" y="6126"/>
                    </a:cubicBezTo>
                    <a:cubicBezTo>
                      <a:pt x="201" y="8180"/>
                      <a:pt x="0" y="10546"/>
                      <a:pt x="506" y="12741"/>
                    </a:cubicBezTo>
                    <a:cubicBezTo>
                      <a:pt x="1047" y="15082"/>
                      <a:pt x="2379" y="16847"/>
                      <a:pt x="3795" y="18722"/>
                    </a:cubicBezTo>
                    <a:cubicBezTo>
                      <a:pt x="4570" y="19746"/>
                      <a:pt x="4958" y="20900"/>
                      <a:pt x="4701" y="22157"/>
                    </a:cubicBezTo>
                    <a:cubicBezTo>
                      <a:pt x="4348" y="23895"/>
                      <a:pt x="3881" y="25610"/>
                      <a:pt x="3461" y="27333"/>
                    </a:cubicBezTo>
                    <a:cubicBezTo>
                      <a:pt x="3399" y="27584"/>
                      <a:pt x="3339" y="27837"/>
                      <a:pt x="3279" y="28089"/>
                    </a:cubicBezTo>
                    <a:lnTo>
                      <a:pt x="15392" y="28137"/>
                    </a:lnTo>
                    <a:cubicBezTo>
                      <a:pt x="14976" y="26895"/>
                      <a:pt x="14821" y="25574"/>
                      <a:pt x="14939" y="24272"/>
                    </a:cubicBezTo>
                    <a:cubicBezTo>
                      <a:pt x="15050" y="23054"/>
                      <a:pt x="16042" y="22713"/>
                      <a:pt x="17057" y="22713"/>
                    </a:cubicBezTo>
                    <a:cubicBezTo>
                      <a:pt x="17349" y="22713"/>
                      <a:pt x="17643" y="22741"/>
                      <a:pt x="17918" y="22785"/>
                    </a:cubicBezTo>
                    <a:cubicBezTo>
                      <a:pt x="18347" y="22852"/>
                      <a:pt x="18871" y="22966"/>
                      <a:pt x="19369" y="22966"/>
                    </a:cubicBezTo>
                    <a:cubicBezTo>
                      <a:pt x="19776" y="22966"/>
                      <a:pt x="20167" y="22890"/>
                      <a:pt x="20477" y="22651"/>
                    </a:cubicBezTo>
                    <a:cubicBezTo>
                      <a:pt x="20811" y="22392"/>
                      <a:pt x="20981" y="21964"/>
                      <a:pt x="21018" y="21542"/>
                    </a:cubicBezTo>
                    <a:cubicBezTo>
                      <a:pt x="21071" y="20942"/>
                      <a:pt x="20692" y="19925"/>
                      <a:pt x="21244" y="19439"/>
                    </a:cubicBezTo>
                    <a:cubicBezTo>
                      <a:pt x="21399" y="19303"/>
                      <a:pt x="21559" y="19130"/>
                      <a:pt x="21607" y="18924"/>
                    </a:cubicBezTo>
                    <a:cubicBezTo>
                      <a:pt x="21661" y="18689"/>
                      <a:pt x="21449" y="18658"/>
                      <a:pt x="21439" y="18463"/>
                    </a:cubicBezTo>
                    <a:cubicBezTo>
                      <a:pt x="21436" y="18417"/>
                      <a:pt x="21464" y="18375"/>
                      <a:pt x="21497" y="18345"/>
                    </a:cubicBezTo>
                    <a:cubicBezTo>
                      <a:pt x="21530" y="18315"/>
                      <a:pt x="21570" y="18291"/>
                      <a:pt x="21605" y="18262"/>
                    </a:cubicBezTo>
                    <a:cubicBezTo>
                      <a:pt x="21705" y="18179"/>
                      <a:pt x="21754" y="18047"/>
                      <a:pt x="21765" y="17916"/>
                    </a:cubicBezTo>
                    <a:cubicBezTo>
                      <a:pt x="21788" y="17627"/>
                      <a:pt x="21679" y="17355"/>
                      <a:pt x="21572" y="17095"/>
                    </a:cubicBezTo>
                    <a:cubicBezTo>
                      <a:pt x="21497" y="16914"/>
                      <a:pt x="21344" y="16640"/>
                      <a:pt x="21443" y="16443"/>
                    </a:cubicBezTo>
                    <a:cubicBezTo>
                      <a:pt x="21605" y="16119"/>
                      <a:pt x="22160" y="15991"/>
                      <a:pt x="22550" y="15784"/>
                    </a:cubicBezTo>
                    <a:cubicBezTo>
                      <a:pt x="23117" y="15480"/>
                      <a:pt x="23218" y="15217"/>
                      <a:pt x="22925" y="14659"/>
                    </a:cubicBezTo>
                    <a:cubicBezTo>
                      <a:pt x="22755" y="14335"/>
                      <a:pt x="22540" y="14034"/>
                      <a:pt x="22341" y="13725"/>
                    </a:cubicBezTo>
                    <a:cubicBezTo>
                      <a:pt x="21871" y="12991"/>
                      <a:pt x="21384" y="12266"/>
                      <a:pt x="20932" y="11521"/>
                    </a:cubicBezTo>
                    <a:cubicBezTo>
                      <a:pt x="20884" y="11443"/>
                      <a:pt x="20840" y="11361"/>
                      <a:pt x="20805" y="11276"/>
                    </a:cubicBezTo>
                    <a:cubicBezTo>
                      <a:pt x="20575" y="10750"/>
                      <a:pt x="20740" y="10369"/>
                      <a:pt x="20879" y="9867"/>
                    </a:cubicBezTo>
                    <a:cubicBezTo>
                      <a:pt x="21015" y="9387"/>
                      <a:pt x="20983" y="8806"/>
                      <a:pt x="20960" y="8310"/>
                    </a:cubicBezTo>
                    <a:cubicBezTo>
                      <a:pt x="20911" y="7270"/>
                      <a:pt x="20670" y="6237"/>
                      <a:pt x="20248" y="5285"/>
                    </a:cubicBezTo>
                    <a:cubicBezTo>
                      <a:pt x="19322" y="3191"/>
                      <a:pt x="17380" y="1288"/>
                      <a:pt x="15194" y="559"/>
                    </a:cubicBezTo>
                    <a:cubicBezTo>
                      <a:pt x="13999" y="160"/>
                      <a:pt x="12790" y="1"/>
                      <a:pt x="115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 flipH="1">
                <a:off x="5513888" y="1267423"/>
                <a:ext cx="222827" cy="222913"/>
              </a:xfrm>
              <a:custGeom>
                <a:rect b="b" l="l" r="r" t="t"/>
                <a:pathLst>
                  <a:path extrusionOk="0" h="5166" w="5164">
                    <a:moveTo>
                      <a:pt x="1872" y="1"/>
                    </a:moveTo>
                    <a:lnTo>
                      <a:pt x="1872" y="1874"/>
                    </a:lnTo>
                    <a:lnTo>
                      <a:pt x="0" y="1874"/>
                    </a:lnTo>
                    <a:lnTo>
                      <a:pt x="0" y="3293"/>
                    </a:lnTo>
                    <a:lnTo>
                      <a:pt x="1872" y="3293"/>
                    </a:lnTo>
                    <a:lnTo>
                      <a:pt x="1872" y="5166"/>
                    </a:lnTo>
                    <a:lnTo>
                      <a:pt x="3292" y="5166"/>
                    </a:lnTo>
                    <a:lnTo>
                      <a:pt x="3292" y="3293"/>
                    </a:lnTo>
                    <a:lnTo>
                      <a:pt x="5164" y="3293"/>
                    </a:lnTo>
                    <a:lnTo>
                      <a:pt x="5164" y="1874"/>
                    </a:lnTo>
                    <a:lnTo>
                      <a:pt x="3292" y="1874"/>
                    </a:lnTo>
                    <a:lnTo>
                      <a:pt x="32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 flipH="1">
                <a:off x="5054545" y="946227"/>
                <a:ext cx="1011177" cy="1222483"/>
              </a:xfrm>
              <a:custGeom>
                <a:rect b="b" l="l" r="r" t="t"/>
                <a:pathLst>
                  <a:path extrusionOk="0" h="28331" w="23434">
                    <a:moveTo>
                      <a:pt x="11687" y="0"/>
                    </a:moveTo>
                    <a:cubicBezTo>
                      <a:pt x="11173" y="0"/>
                      <a:pt x="10637" y="28"/>
                      <a:pt x="10074" y="83"/>
                    </a:cubicBezTo>
                    <a:cubicBezTo>
                      <a:pt x="6118" y="469"/>
                      <a:pt x="2703" y="2805"/>
                      <a:pt x="1161" y="6182"/>
                    </a:cubicBezTo>
                    <a:cubicBezTo>
                      <a:pt x="227" y="8225"/>
                      <a:pt x="0" y="10597"/>
                      <a:pt x="521" y="12859"/>
                    </a:cubicBezTo>
                    <a:cubicBezTo>
                      <a:pt x="1067" y="15227"/>
                      <a:pt x="2410" y="16999"/>
                      <a:pt x="3828" y="18877"/>
                    </a:cubicBezTo>
                    <a:cubicBezTo>
                      <a:pt x="4651" y="19964"/>
                      <a:pt x="4950" y="21092"/>
                      <a:pt x="4716" y="22234"/>
                    </a:cubicBezTo>
                    <a:cubicBezTo>
                      <a:pt x="4470" y="23447"/>
                      <a:pt x="4161" y="24672"/>
                      <a:pt x="3863" y="25855"/>
                    </a:cubicBezTo>
                    <a:cubicBezTo>
                      <a:pt x="3733" y="26370"/>
                      <a:pt x="3602" y="26888"/>
                      <a:pt x="3476" y="27406"/>
                    </a:cubicBezTo>
                    <a:lnTo>
                      <a:pt x="3294" y="28161"/>
                    </a:lnTo>
                    <a:cubicBezTo>
                      <a:pt x="3280" y="28213"/>
                      <a:pt x="3313" y="28267"/>
                      <a:pt x="3365" y="28279"/>
                    </a:cubicBezTo>
                    <a:cubicBezTo>
                      <a:pt x="3373" y="28281"/>
                      <a:pt x="3382" y="28282"/>
                      <a:pt x="3390" y="28282"/>
                    </a:cubicBezTo>
                    <a:cubicBezTo>
                      <a:pt x="3433" y="28282"/>
                      <a:pt x="3472" y="28252"/>
                      <a:pt x="3483" y="28208"/>
                    </a:cubicBezTo>
                    <a:lnTo>
                      <a:pt x="3666" y="27453"/>
                    </a:lnTo>
                    <a:cubicBezTo>
                      <a:pt x="3790" y="26935"/>
                      <a:pt x="3920" y="26419"/>
                      <a:pt x="4051" y="25903"/>
                    </a:cubicBezTo>
                    <a:cubicBezTo>
                      <a:pt x="4349" y="24717"/>
                      <a:pt x="4658" y="23491"/>
                      <a:pt x="4906" y="22273"/>
                    </a:cubicBezTo>
                    <a:cubicBezTo>
                      <a:pt x="5150" y="21075"/>
                      <a:pt x="4839" y="19893"/>
                      <a:pt x="3982" y="18758"/>
                    </a:cubicBezTo>
                    <a:cubicBezTo>
                      <a:pt x="2575" y="16898"/>
                      <a:pt x="1245" y="15142"/>
                      <a:pt x="710" y="12816"/>
                    </a:cubicBezTo>
                    <a:cubicBezTo>
                      <a:pt x="196" y="10595"/>
                      <a:pt x="419" y="8267"/>
                      <a:pt x="1335" y="6262"/>
                    </a:cubicBezTo>
                    <a:cubicBezTo>
                      <a:pt x="2849" y="2948"/>
                      <a:pt x="6203" y="654"/>
                      <a:pt x="10091" y="275"/>
                    </a:cubicBezTo>
                    <a:cubicBezTo>
                      <a:pt x="10646" y="221"/>
                      <a:pt x="11175" y="194"/>
                      <a:pt x="11682" y="194"/>
                    </a:cubicBezTo>
                    <a:cubicBezTo>
                      <a:pt x="12991" y="194"/>
                      <a:pt x="14156" y="375"/>
                      <a:pt x="15271" y="747"/>
                    </a:cubicBezTo>
                    <a:cubicBezTo>
                      <a:pt x="17356" y="1442"/>
                      <a:pt x="19318" y="3276"/>
                      <a:pt x="20267" y="5419"/>
                    </a:cubicBezTo>
                    <a:cubicBezTo>
                      <a:pt x="20684" y="6362"/>
                      <a:pt x="20921" y="7368"/>
                      <a:pt x="20970" y="8410"/>
                    </a:cubicBezTo>
                    <a:lnTo>
                      <a:pt x="20971" y="8437"/>
                    </a:lnTo>
                    <a:cubicBezTo>
                      <a:pt x="20995" y="8925"/>
                      <a:pt x="21021" y="9479"/>
                      <a:pt x="20892" y="9937"/>
                    </a:cubicBezTo>
                    <a:cubicBezTo>
                      <a:pt x="20876" y="9994"/>
                      <a:pt x="20859" y="10050"/>
                      <a:pt x="20843" y="10105"/>
                    </a:cubicBezTo>
                    <a:cubicBezTo>
                      <a:pt x="20716" y="10538"/>
                      <a:pt x="20606" y="10913"/>
                      <a:pt x="20821" y="11409"/>
                    </a:cubicBezTo>
                    <a:cubicBezTo>
                      <a:pt x="20858" y="11494"/>
                      <a:pt x="20903" y="11580"/>
                      <a:pt x="20955" y="11665"/>
                    </a:cubicBezTo>
                    <a:cubicBezTo>
                      <a:pt x="21264" y="12171"/>
                      <a:pt x="21591" y="12674"/>
                      <a:pt x="21908" y="13162"/>
                    </a:cubicBezTo>
                    <a:cubicBezTo>
                      <a:pt x="22061" y="13398"/>
                      <a:pt x="22214" y="13633"/>
                      <a:pt x="22366" y="13870"/>
                    </a:cubicBezTo>
                    <a:cubicBezTo>
                      <a:pt x="22419" y="13952"/>
                      <a:pt x="22474" y="14036"/>
                      <a:pt x="22529" y="14118"/>
                    </a:cubicBezTo>
                    <a:cubicBezTo>
                      <a:pt x="22675" y="14337"/>
                      <a:pt x="22824" y="14563"/>
                      <a:pt x="22945" y="14797"/>
                    </a:cubicBezTo>
                    <a:cubicBezTo>
                      <a:pt x="23211" y="15301"/>
                      <a:pt x="23142" y="15504"/>
                      <a:pt x="22611" y="15788"/>
                    </a:cubicBezTo>
                    <a:cubicBezTo>
                      <a:pt x="22500" y="15846"/>
                      <a:pt x="22373" y="15901"/>
                      <a:pt x="22248" y="15954"/>
                    </a:cubicBezTo>
                    <a:cubicBezTo>
                      <a:pt x="21925" y="16090"/>
                      <a:pt x="21594" y="16229"/>
                      <a:pt x="21464" y="16490"/>
                    </a:cubicBezTo>
                    <a:cubicBezTo>
                      <a:pt x="21358" y="16701"/>
                      <a:pt x="21472" y="16957"/>
                      <a:pt x="21555" y="17144"/>
                    </a:cubicBezTo>
                    <a:cubicBezTo>
                      <a:pt x="21567" y="17171"/>
                      <a:pt x="21578" y="17199"/>
                      <a:pt x="21589" y="17223"/>
                    </a:cubicBezTo>
                    <a:cubicBezTo>
                      <a:pt x="21686" y="17459"/>
                      <a:pt x="21797" y="17725"/>
                      <a:pt x="21775" y="17998"/>
                    </a:cubicBezTo>
                    <a:cubicBezTo>
                      <a:pt x="21765" y="18117"/>
                      <a:pt x="21719" y="18219"/>
                      <a:pt x="21649" y="18278"/>
                    </a:cubicBezTo>
                    <a:cubicBezTo>
                      <a:pt x="21635" y="18289"/>
                      <a:pt x="21620" y="18300"/>
                      <a:pt x="21606" y="18309"/>
                    </a:cubicBezTo>
                    <a:cubicBezTo>
                      <a:pt x="21583" y="18327"/>
                      <a:pt x="21558" y="18344"/>
                      <a:pt x="21536" y="18364"/>
                    </a:cubicBezTo>
                    <a:cubicBezTo>
                      <a:pt x="21475" y="18422"/>
                      <a:pt x="21443" y="18490"/>
                      <a:pt x="21447" y="18560"/>
                    </a:cubicBezTo>
                    <a:cubicBezTo>
                      <a:pt x="21453" y="18678"/>
                      <a:pt x="21512" y="18751"/>
                      <a:pt x="21558" y="18810"/>
                    </a:cubicBezTo>
                    <a:cubicBezTo>
                      <a:pt x="21610" y="18874"/>
                      <a:pt x="21637" y="18909"/>
                      <a:pt x="21617" y="18994"/>
                    </a:cubicBezTo>
                    <a:cubicBezTo>
                      <a:pt x="21573" y="19188"/>
                      <a:pt x="21407" y="19353"/>
                      <a:pt x="21284" y="19459"/>
                    </a:cubicBezTo>
                    <a:cubicBezTo>
                      <a:pt x="20864" y="19830"/>
                      <a:pt x="20931" y="20453"/>
                      <a:pt x="20991" y="21004"/>
                    </a:cubicBezTo>
                    <a:cubicBezTo>
                      <a:pt x="21017" y="21234"/>
                      <a:pt x="21040" y="21453"/>
                      <a:pt x="21025" y="21627"/>
                    </a:cubicBezTo>
                    <a:cubicBezTo>
                      <a:pt x="20987" y="22071"/>
                      <a:pt x="20803" y="22449"/>
                      <a:pt x="20521" y="22667"/>
                    </a:cubicBezTo>
                    <a:cubicBezTo>
                      <a:pt x="20233" y="22891"/>
                      <a:pt x="19862" y="22962"/>
                      <a:pt x="19472" y="22962"/>
                    </a:cubicBezTo>
                    <a:cubicBezTo>
                      <a:pt x="19088" y="22962"/>
                      <a:pt x="18686" y="22893"/>
                      <a:pt x="18328" y="22831"/>
                    </a:cubicBezTo>
                    <a:cubicBezTo>
                      <a:pt x="18228" y="22814"/>
                      <a:pt x="18130" y="22798"/>
                      <a:pt x="18039" y="22783"/>
                    </a:cubicBezTo>
                    <a:cubicBezTo>
                      <a:pt x="17771" y="22741"/>
                      <a:pt x="17468" y="22709"/>
                      <a:pt x="17157" y="22709"/>
                    </a:cubicBezTo>
                    <a:cubicBezTo>
                      <a:pt x="16587" y="22709"/>
                      <a:pt x="15994" y="22815"/>
                      <a:pt x="15557" y="23156"/>
                    </a:cubicBezTo>
                    <a:cubicBezTo>
                      <a:pt x="15200" y="23434"/>
                      <a:pt x="14994" y="23839"/>
                      <a:pt x="14947" y="24358"/>
                    </a:cubicBezTo>
                    <a:cubicBezTo>
                      <a:pt x="14829" y="25665"/>
                      <a:pt x="14987" y="27015"/>
                      <a:pt x="15404" y="28262"/>
                    </a:cubicBezTo>
                    <a:cubicBezTo>
                      <a:pt x="15418" y="28304"/>
                      <a:pt x="15454" y="28330"/>
                      <a:pt x="15496" y="28330"/>
                    </a:cubicBezTo>
                    <a:cubicBezTo>
                      <a:pt x="15507" y="28330"/>
                      <a:pt x="15517" y="28328"/>
                      <a:pt x="15534" y="28323"/>
                    </a:cubicBezTo>
                    <a:cubicBezTo>
                      <a:pt x="15585" y="28306"/>
                      <a:pt x="15612" y="28250"/>
                      <a:pt x="15596" y="28200"/>
                    </a:cubicBezTo>
                    <a:cubicBezTo>
                      <a:pt x="15188" y="26978"/>
                      <a:pt x="15032" y="25655"/>
                      <a:pt x="15149" y="24374"/>
                    </a:cubicBezTo>
                    <a:cubicBezTo>
                      <a:pt x="15191" y="23911"/>
                      <a:pt x="15371" y="23552"/>
                      <a:pt x="15685" y="23308"/>
                    </a:cubicBezTo>
                    <a:cubicBezTo>
                      <a:pt x="16087" y="22994"/>
                      <a:pt x="16658" y="22905"/>
                      <a:pt x="17174" y="22905"/>
                    </a:cubicBezTo>
                    <a:cubicBezTo>
                      <a:pt x="17492" y="22905"/>
                      <a:pt x="17790" y="22939"/>
                      <a:pt x="18015" y="22975"/>
                    </a:cubicBezTo>
                    <a:cubicBezTo>
                      <a:pt x="18107" y="22988"/>
                      <a:pt x="18204" y="23006"/>
                      <a:pt x="18303" y="23023"/>
                    </a:cubicBezTo>
                    <a:cubicBezTo>
                      <a:pt x="18670" y="23087"/>
                      <a:pt x="19082" y="23158"/>
                      <a:pt x="19481" y="23158"/>
                    </a:cubicBezTo>
                    <a:cubicBezTo>
                      <a:pt x="19907" y="23158"/>
                      <a:pt x="20318" y="23077"/>
                      <a:pt x="20648" y="22822"/>
                    </a:cubicBezTo>
                    <a:cubicBezTo>
                      <a:pt x="20971" y="22571"/>
                      <a:pt x="21183" y="22142"/>
                      <a:pt x="21227" y="21644"/>
                    </a:cubicBezTo>
                    <a:cubicBezTo>
                      <a:pt x="21243" y="21450"/>
                      <a:pt x="21218" y="21224"/>
                      <a:pt x="21193" y="20983"/>
                    </a:cubicBezTo>
                    <a:cubicBezTo>
                      <a:pt x="21135" y="20454"/>
                      <a:pt x="21075" y="19909"/>
                      <a:pt x="21420" y="19606"/>
                    </a:cubicBezTo>
                    <a:cubicBezTo>
                      <a:pt x="21561" y="19481"/>
                      <a:pt x="21758" y="19286"/>
                      <a:pt x="21814" y="19038"/>
                    </a:cubicBezTo>
                    <a:cubicBezTo>
                      <a:pt x="21853" y="18862"/>
                      <a:pt x="21774" y="18762"/>
                      <a:pt x="21716" y="18688"/>
                    </a:cubicBezTo>
                    <a:cubicBezTo>
                      <a:pt x="21673" y="18636"/>
                      <a:pt x="21649" y="18603"/>
                      <a:pt x="21646" y="18550"/>
                    </a:cubicBezTo>
                    <a:cubicBezTo>
                      <a:pt x="21646" y="18545"/>
                      <a:pt x="21653" y="18528"/>
                      <a:pt x="21673" y="18509"/>
                    </a:cubicBezTo>
                    <a:cubicBezTo>
                      <a:pt x="21689" y="18495"/>
                      <a:pt x="21706" y="18483"/>
                      <a:pt x="21725" y="18471"/>
                    </a:cubicBezTo>
                    <a:cubicBezTo>
                      <a:pt x="21743" y="18457"/>
                      <a:pt x="21761" y="18445"/>
                      <a:pt x="21780" y="18429"/>
                    </a:cubicBezTo>
                    <a:cubicBezTo>
                      <a:pt x="21891" y="18336"/>
                      <a:pt x="21962" y="18189"/>
                      <a:pt x="21975" y="18017"/>
                    </a:cubicBezTo>
                    <a:cubicBezTo>
                      <a:pt x="22001" y="17698"/>
                      <a:pt x="21875" y="17394"/>
                      <a:pt x="21774" y="17152"/>
                    </a:cubicBezTo>
                    <a:cubicBezTo>
                      <a:pt x="21763" y="17124"/>
                      <a:pt x="21750" y="17097"/>
                      <a:pt x="21737" y="17067"/>
                    </a:cubicBezTo>
                    <a:cubicBezTo>
                      <a:pt x="21665" y="16906"/>
                      <a:pt x="21578" y="16707"/>
                      <a:pt x="21642" y="16579"/>
                    </a:cubicBezTo>
                    <a:cubicBezTo>
                      <a:pt x="21741" y="16383"/>
                      <a:pt x="22038" y="16257"/>
                      <a:pt x="22328" y="16135"/>
                    </a:cubicBezTo>
                    <a:cubicBezTo>
                      <a:pt x="22455" y="16081"/>
                      <a:pt x="22588" y="16025"/>
                      <a:pt x="22706" y="15962"/>
                    </a:cubicBezTo>
                    <a:cubicBezTo>
                      <a:pt x="23324" y="15631"/>
                      <a:pt x="23434" y="15303"/>
                      <a:pt x="23121" y="14709"/>
                    </a:cubicBezTo>
                    <a:cubicBezTo>
                      <a:pt x="22995" y="14468"/>
                      <a:pt x="22841" y="14237"/>
                      <a:pt x="22695" y="14014"/>
                    </a:cubicBezTo>
                    <a:cubicBezTo>
                      <a:pt x="22641" y="13931"/>
                      <a:pt x="22587" y="13849"/>
                      <a:pt x="22533" y="13767"/>
                    </a:cubicBezTo>
                    <a:cubicBezTo>
                      <a:pt x="22381" y="13530"/>
                      <a:pt x="22227" y="13294"/>
                      <a:pt x="22073" y="13058"/>
                    </a:cubicBezTo>
                    <a:cubicBezTo>
                      <a:pt x="21759" y="12572"/>
                      <a:pt x="21431" y="12069"/>
                      <a:pt x="21125" y="11567"/>
                    </a:cubicBezTo>
                    <a:cubicBezTo>
                      <a:pt x="21078" y="11488"/>
                      <a:pt x="21036" y="11410"/>
                      <a:pt x="21003" y="11333"/>
                    </a:cubicBezTo>
                    <a:cubicBezTo>
                      <a:pt x="20815" y="10903"/>
                      <a:pt x="20911" y="10576"/>
                      <a:pt x="21034" y="10163"/>
                    </a:cubicBezTo>
                    <a:cubicBezTo>
                      <a:pt x="21050" y="10106"/>
                      <a:pt x="21067" y="10050"/>
                      <a:pt x="21083" y="9990"/>
                    </a:cubicBezTo>
                    <a:cubicBezTo>
                      <a:pt x="21220" y="9502"/>
                      <a:pt x="21194" y="8932"/>
                      <a:pt x="21169" y="8430"/>
                    </a:cubicBezTo>
                    <a:lnTo>
                      <a:pt x="21168" y="8402"/>
                    </a:lnTo>
                    <a:cubicBezTo>
                      <a:pt x="21117" y="7336"/>
                      <a:pt x="20876" y="6307"/>
                      <a:pt x="20448" y="5342"/>
                    </a:cubicBezTo>
                    <a:cubicBezTo>
                      <a:pt x="19478" y="3151"/>
                      <a:pt x="17471" y="1275"/>
                      <a:pt x="15336" y="563"/>
                    </a:cubicBezTo>
                    <a:cubicBezTo>
                      <a:pt x="14202" y="185"/>
                      <a:pt x="13016" y="0"/>
                      <a:pt x="116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 flipH="1">
                <a:off x="5336623" y="1095304"/>
                <a:ext cx="540367" cy="461446"/>
              </a:xfrm>
              <a:custGeom>
                <a:rect b="b" l="l" r="r" t="t"/>
                <a:pathLst>
                  <a:path extrusionOk="0" h="10694" w="12523">
                    <a:moveTo>
                      <a:pt x="9723" y="196"/>
                    </a:moveTo>
                    <a:cubicBezTo>
                      <a:pt x="10225" y="196"/>
                      <a:pt x="10703" y="417"/>
                      <a:pt x="11148" y="853"/>
                    </a:cubicBezTo>
                    <a:cubicBezTo>
                      <a:pt x="11966" y="1657"/>
                      <a:pt x="12323" y="2578"/>
                      <a:pt x="12209" y="3592"/>
                    </a:cubicBezTo>
                    <a:cubicBezTo>
                      <a:pt x="11846" y="6834"/>
                      <a:pt x="6827" y="10120"/>
                      <a:pt x="6262" y="10481"/>
                    </a:cubicBezTo>
                    <a:cubicBezTo>
                      <a:pt x="5697" y="10120"/>
                      <a:pt x="677" y="6834"/>
                      <a:pt x="314" y="3592"/>
                    </a:cubicBezTo>
                    <a:cubicBezTo>
                      <a:pt x="200" y="2578"/>
                      <a:pt x="559" y="1657"/>
                      <a:pt x="1376" y="853"/>
                    </a:cubicBezTo>
                    <a:cubicBezTo>
                      <a:pt x="1820" y="417"/>
                      <a:pt x="2298" y="197"/>
                      <a:pt x="2799" y="197"/>
                    </a:cubicBezTo>
                    <a:cubicBezTo>
                      <a:pt x="2882" y="197"/>
                      <a:pt x="2967" y="204"/>
                      <a:pt x="3052" y="215"/>
                    </a:cubicBezTo>
                    <a:cubicBezTo>
                      <a:pt x="4732" y="456"/>
                      <a:pt x="6163" y="2983"/>
                      <a:pt x="6176" y="3008"/>
                    </a:cubicBezTo>
                    <a:cubicBezTo>
                      <a:pt x="6193" y="3039"/>
                      <a:pt x="6227" y="3055"/>
                      <a:pt x="6261" y="3055"/>
                    </a:cubicBezTo>
                    <a:cubicBezTo>
                      <a:pt x="6295" y="3055"/>
                      <a:pt x="6329" y="3039"/>
                      <a:pt x="6346" y="3008"/>
                    </a:cubicBezTo>
                    <a:cubicBezTo>
                      <a:pt x="6361" y="2983"/>
                      <a:pt x="7790" y="456"/>
                      <a:pt x="9471" y="215"/>
                    </a:cubicBezTo>
                    <a:cubicBezTo>
                      <a:pt x="9556" y="202"/>
                      <a:pt x="9640" y="196"/>
                      <a:pt x="9723" y="196"/>
                    </a:cubicBezTo>
                    <a:close/>
                    <a:moveTo>
                      <a:pt x="2795" y="1"/>
                    </a:moveTo>
                    <a:cubicBezTo>
                      <a:pt x="2242" y="1"/>
                      <a:pt x="1719" y="240"/>
                      <a:pt x="1239" y="714"/>
                    </a:cubicBezTo>
                    <a:cubicBezTo>
                      <a:pt x="375" y="1560"/>
                      <a:pt x="0" y="2536"/>
                      <a:pt x="121" y="3614"/>
                    </a:cubicBezTo>
                    <a:cubicBezTo>
                      <a:pt x="516" y="7126"/>
                      <a:pt x="5978" y="10534"/>
                      <a:pt x="6210" y="10678"/>
                    </a:cubicBezTo>
                    <a:cubicBezTo>
                      <a:pt x="6226" y="10688"/>
                      <a:pt x="6243" y="10694"/>
                      <a:pt x="6262" y="10694"/>
                    </a:cubicBezTo>
                    <a:cubicBezTo>
                      <a:pt x="6279" y="10694"/>
                      <a:pt x="6297" y="10689"/>
                      <a:pt x="6312" y="10677"/>
                    </a:cubicBezTo>
                    <a:cubicBezTo>
                      <a:pt x="6545" y="10534"/>
                      <a:pt x="12008" y="7124"/>
                      <a:pt x="12402" y="3611"/>
                    </a:cubicBezTo>
                    <a:cubicBezTo>
                      <a:pt x="12523" y="2535"/>
                      <a:pt x="12147" y="1560"/>
                      <a:pt x="11284" y="714"/>
                    </a:cubicBezTo>
                    <a:cubicBezTo>
                      <a:pt x="10803" y="240"/>
                      <a:pt x="10281" y="1"/>
                      <a:pt x="9728" y="1"/>
                    </a:cubicBezTo>
                    <a:cubicBezTo>
                      <a:pt x="9634" y="1"/>
                      <a:pt x="9539" y="8"/>
                      <a:pt x="9444" y="21"/>
                    </a:cubicBezTo>
                    <a:cubicBezTo>
                      <a:pt x="7890" y="243"/>
                      <a:pt x="6600" y="2206"/>
                      <a:pt x="6261" y="2767"/>
                    </a:cubicBezTo>
                    <a:cubicBezTo>
                      <a:pt x="5923" y="2207"/>
                      <a:pt x="4632" y="243"/>
                      <a:pt x="3079" y="21"/>
                    </a:cubicBezTo>
                    <a:cubicBezTo>
                      <a:pt x="2983" y="8"/>
                      <a:pt x="2889" y="1"/>
                      <a:pt x="27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 flipH="1">
                <a:off x="5491191" y="1245331"/>
                <a:ext cx="231284" cy="231284"/>
              </a:xfrm>
              <a:custGeom>
                <a:rect b="b" l="l" r="r" t="t"/>
                <a:pathLst>
                  <a:path extrusionOk="0" h="5360" w="5360">
                    <a:moveTo>
                      <a:pt x="3293" y="195"/>
                    </a:moveTo>
                    <a:lnTo>
                      <a:pt x="3293" y="1970"/>
                    </a:lnTo>
                    <a:cubicBezTo>
                      <a:pt x="3293" y="2024"/>
                      <a:pt x="3337" y="2068"/>
                      <a:pt x="3391" y="2068"/>
                    </a:cubicBezTo>
                    <a:lnTo>
                      <a:pt x="5166" y="2068"/>
                    </a:lnTo>
                    <a:lnTo>
                      <a:pt x="5166" y="3292"/>
                    </a:lnTo>
                    <a:lnTo>
                      <a:pt x="3391" y="3292"/>
                    </a:lnTo>
                    <a:cubicBezTo>
                      <a:pt x="3337" y="3292"/>
                      <a:pt x="3293" y="3336"/>
                      <a:pt x="3293" y="3390"/>
                    </a:cubicBezTo>
                    <a:lnTo>
                      <a:pt x="3293" y="5165"/>
                    </a:lnTo>
                    <a:lnTo>
                      <a:pt x="2069" y="5165"/>
                    </a:lnTo>
                    <a:lnTo>
                      <a:pt x="2069" y="3390"/>
                    </a:lnTo>
                    <a:cubicBezTo>
                      <a:pt x="2069" y="3336"/>
                      <a:pt x="2025" y="3292"/>
                      <a:pt x="1971" y="3292"/>
                    </a:cubicBezTo>
                    <a:lnTo>
                      <a:pt x="197" y="3292"/>
                    </a:lnTo>
                    <a:lnTo>
                      <a:pt x="197" y="2068"/>
                    </a:lnTo>
                    <a:lnTo>
                      <a:pt x="1971" y="2068"/>
                    </a:lnTo>
                    <a:cubicBezTo>
                      <a:pt x="2025" y="2068"/>
                      <a:pt x="2069" y="2024"/>
                      <a:pt x="2069" y="1970"/>
                    </a:cubicBezTo>
                    <a:lnTo>
                      <a:pt x="2069" y="195"/>
                    </a:lnTo>
                    <a:close/>
                    <a:moveTo>
                      <a:pt x="1970" y="1"/>
                    </a:moveTo>
                    <a:cubicBezTo>
                      <a:pt x="1916" y="1"/>
                      <a:pt x="1873" y="44"/>
                      <a:pt x="1873" y="98"/>
                    </a:cubicBezTo>
                    <a:lnTo>
                      <a:pt x="1873" y="1873"/>
                    </a:lnTo>
                    <a:lnTo>
                      <a:pt x="98" y="1873"/>
                    </a:lnTo>
                    <a:cubicBezTo>
                      <a:pt x="44" y="1873"/>
                      <a:pt x="0" y="1917"/>
                      <a:pt x="0" y="1970"/>
                    </a:cubicBezTo>
                    <a:lnTo>
                      <a:pt x="0" y="3390"/>
                    </a:lnTo>
                    <a:cubicBezTo>
                      <a:pt x="0" y="3443"/>
                      <a:pt x="44" y="3487"/>
                      <a:pt x="98" y="3487"/>
                    </a:cubicBezTo>
                    <a:lnTo>
                      <a:pt x="1873" y="3487"/>
                    </a:lnTo>
                    <a:lnTo>
                      <a:pt x="1873" y="5262"/>
                    </a:lnTo>
                    <a:cubicBezTo>
                      <a:pt x="1873" y="5316"/>
                      <a:pt x="1916" y="5360"/>
                      <a:pt x="1970" y="5360"/>
                    </a:cubicBezTo>
                    <a:lnTo>
                      <a:pt x="3389" y="5360"/>
                    </a:lnTo>
                    <a:cubicBezTo>
                      <a:pt x="3444" y="5360"/>
                      <a:pt x="3487" y="5316"/>
                      <a:pt x="3487" y="5262"/>
                    </a:cubicBezTo>
                    <a:lnTo>
                      <a:pt x="3487" y="3487"/>
                    </a:lnTo>
                    <a:lnTo>
                      <a:pt x="5262" y="3487"/>
                    </a:lnTo>
                    <a:cubicBezTo>
                      <a:pt x="5315" y="3487"/>
                      <a:pt x="5359" y="3443"/>
                      <a:pt x="5359" y="3390"/>
                    </a:cubicBezTo>
                    <a:lnTo>
                      <a:pt x="5359" y="1970"/>
                    </a:lnTo>
                    <a:cubicBezTo>
                      <a:pt x="5359" y="1917"/>
                      <a:pt x="5315" y="1873"/>
                      <a:pt x="5262" y="1873"/>
                    </a:cubicBezTo>
                    <a:lnTo>
                      <a:pt x="3487" y="1873"/>
                    </a:lnTo>
                    <a:lnTo>
                      <a:pt x="3487" y="98"/>
                    </a:lnTo>
                    <a:cubicBezTo>
                      <a:pt x="3487" y="44"/>
                      <a:pt x="3443" y="1"/>
                      <a:pt x="33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1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8" name="Google Shape;988;p21"/>
          <p:cNvSpPr txBox="1"/>
          <p:nvPr>
            <p:ph idx="1" type="subTitle"/>
          </p:nvPr>
        </p:nvSpPr>
        <p:spPr>
          <a:xfrm>
            <a:off x="1441998" y="1825100"/>
            <a:ext cx="30357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9" name="Google Shape;989;p21"/>
          <p:cNvSpPr txBox="1"/>
          <p:nvPr>
            <p:ph idx="2" type="subTitle"/>
          </p:nvPr>
        </p:nvSpPr>
        <p:spPr>
          <a:xfrm>
            <a:off x="5399300" y="1825100"/>
            <a:ext cx="30357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0" name="Google Shape;990;p21"/>
          <p:cNvSpPr txBox="1"/>
          <p:nvPr>
            <p:ph idx="3" type="subTitle"/>
          </p:nvPr>
        </p:nvSpPr>
        <p:spPr>
          <a:xfrm>
            <a:off x="1441998" y="3485675"/>
            <a:ext cx="30357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1" name="Google Shape;991;p21"/>
          <p:cNvSpPr txBox="1"/>
          <p:nvPr>
            <p:ph idx="4" type="subTitle"/>
          </p:nvPr>
        </p:nvSpPr>
        <p:spPr>
          <a:xfrm>
            <a:off x="5399300" y="3485675"/>
            <a:ext cx="30357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2" name="Google Shape;992;p21"/>
          <p:cNvSpPr txBox="1"/>
          <p:nvPr>
            <p:ph idx="5" type="subTitle"/>
          </p:nvPr>
        </p:nvSpPr>
        <p:spPr>
          <a:xfrm>
            <a:off x="1441998" y="1455550"/>
            <a:ext cx="3035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993" name="Google Shape;993;p21"/>
          <p:cNvSpPr txBox="1"/>
          <p:nvPr>
            <p:ph idx="6" type="subTitle"/>
          </p:nvPr>
        </p:nvSpPr>
        <p:spPr>
          <a:xfrm>
            <a:off x="1441998" y="3116200"/>
            <a:ext cx="3035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994" name="Google Shape;994;p21"/>
          <p:cNvSpPr txBox="1"/>
          <p:nvPr>
            <p:ph idx="7" type="subTitle"/>
          </p:nvPr>
        </p:nvSpPr>
        <p:spPr>
          <a:xfrm>
            <a:off x="5399300" y="1455550"/>
            <a:ext cx="3035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995" name="Google Shape;995;p21"/>
          <p:cNvSpPr txBox="1"/>
          <p:nvPr>
            <p:ph idx="8" type="subTitle"/>
          </p:nvPr>
        </p:nvSpPr>
        <p:spPr>
          <a:xfrm>
            <a:off x="5399300" y="3116200"/>
            <a:ext cx="3035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7" name="Google Shape;997;p22"/>
          <p:cNvGrpSpPr/>
          <p:nvPr/>
        </p:nvGrpSpPr>
        <p:grpSpPr>
          <a:xfrm rot="1161272">
            <a:off x="-213724" y="2795554"/>
            <a:ext cx="1853895" cy="2618688"/>
            <a:chOff x="1227725" y="2015750"/>
            <a:chExt cx="250900" cy="354400"/>
          </a:xfrm>
        </p:grpSpPr>
        <p:sp>
          <p:nvSpPr>
            <p:cNvPr id="998" name="Google Shape;998;p22"/>
            <p:cNvSpPr/>
            <p:nvPr/>
          </p:nvSpPr>
          <p:spPr>
            <a:xfrm>
              <a:off x="1248925" y="2046100"/>
              <a:ext cx="33050" cy="45075"/>
            </a:xfrm>
            <a:custGeom>
              <a:rect b="b" l="l" r="r" t="t"/>
              <a:pathLst>
                <a:path extrusionOk="0" h="1803" w="1322">
                  <a:moveTo>
                    <a:pt x="1321" y="1"/>
                  </a:moveTo>
                  <a:cubicBezTo>
                    <a:pt x="1250" y="68"/>
                    <a:pt x="1180" y="137"/>
                    <a:pt x="1110" y="209"/>
                  </a:cubicBezTo>
                  <a:lnTo>
                    <a:pt x="1110" y="865"/>
                  </a:lnTo>
                  <a:cubicBezTo>
                    <a:pt x="803" y="1017"/>
                    <a:pt x="510" y="1190"/>
                    <a:pt x="231" y="1377"/>
                  </a:cubicBezTo>
                  <a:cubicBezTo>
                    <a:pt x="150" y="1514"/>
                    <a:pt x="74" y="1656"/>
                    <a:pt x="1" y="1803"/>
                  </a:cubicBezTo>
                  <a:cubicBezTo>
                    <a:pt x="389" y="1507"/>
                    <a:pt x="808" y="1244"/>
                    <a:pt x="1261" y="1025"/>
                  </a:cubicBezTo>
                  <a:cubicBezTo>
                    <a:pt x="1299" y="1008"/>
                    <a:pt x="1321" y="970"/>
                    <a:pt x="1321" y="931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2"/>
            <p:cNvSpPr/>
            <p:nvPr/>
          </p:nvSpPr>
          <p:spPr>
            <a:xfrm>
              <a:off x="1437925" y="2281100"/>
              <a:ext cx="25475" cy="44125"/>
            </a:xfrm>
            <a:custGeom>
              <a:rect b="b" l="l" r="r" t="t"/>
              <a:pathLst>
                <a:path extrusionOk="0" h="1765" w="1019">
                  <a:moveTo>
                    <a:pt x="1019" y="0"/>
                  </a:moveTo>
                  <a:cubicBezTo>
                    <a:pt x="717" y="208"/>
                    <a:pt x="398" y="395"/>
                    <a:pt x="60" y="560"/>
                  </a:cubicBezTo>
                  <a:cubicBezTo>
                    <a:pt x="24" y="578"/>
                    <a:pt x="0" y="615"/>
                    <a:pt x="0" y="655"/>
                  </a:cubicBezTo>
                  <a:lnTo>
                    <a:pt x="0" y="1764"/>
                  </a:lnTo>
                  <a:cubicBezTo>
                    <a:pt x="74" y="1675"/>
                    <a:pt x="143" y="1581"/>
                    <a:pt x="212" y="1487"/>
                  </a:cubicBezTo>
                  <a:lnTo>
                    <a:pt x="212" y="721"/>
                  </a:lnTo>
                  <a:cubicBezTo>
                    <a:pt x="441" y="607"/>
                    <a:pt x="657" y="481"/>
                    <a:pt x="870" y="348"/>
                  </a:cubicBezTo>
                  <a:cubicBezTo>
                    <a:pt x="921" y="235"/>
                    <a:pt x="971" y="119"/>
                    <a:pt x="101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2"/>
            <p:cNvSpPr/>
            <p:nvPr/>
          </p:nvSpPr>
          <p:spPr>
            <a:xfrm>
              <a:off x="1289850" y="2035350"/>
              <a:ext cx="5300" cy="44925"/>
            </a:xfrm>
            <a:custGeom>
              <a:rect b="b" l="l" r="r" t="t"/>
              <a:pathLst>
                <a:path extrusionOk="0" h="1797" w="212">
                  <a:moveTo>
                    <a:pt x="212" y="1"/>
                  </a:moveTo>
                  <a:cubicBezTo>
                    <a:pt x="141" y="51"/>
                    <a:pt x="70" y="104"/>
                    <a:pt x="0" y="160"/>
                  </a:cubicBezTo>
                  <a:lnTo>
                    <a:pt x="0" y="1691"/>
                  </a:lnTo>
                  <a:cubicBezTo>
                    <a:pt x="0" y="1750"/>
                    <a:pt x="49" y="1796"/>
                    <a:pt x="107" y="1796"/>
                  </a:cubicBezTo>
                  <a:cubicBezTo>
                    <a:pt x="164" y="1796"/>
                    <a:pt x="212" y="1750"/>
                    <a:pt x="212" y="1691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2"/>
            <p:cNvSpPr/>
            <p:nvPr/>
          </p:nvSpPr>
          <p:spPr>
            <a:xfrm>
              <a:off x="1237800" y="2084000"/>
              <a:ext cx="40000" cy="35200"/>
            </a:xfrm>
            <a:custGeom>
              <a:rect b="b" l="l" r="r" t="t"/>
              <a:pathLst>
                <a:path extrusionOk="0" h="1408" w="1600">
                  <a:moveTo>
                    <a:pt x="1480" y="0"/>
                  </a:moveTo>
                  <a:cubicBezTo>
                    <a:pt x="1462" y="0"/>
                    <a:pt x="1444" y="5"/>
                    <a:pt x="1427" y="15"/>
                  </a:cubicBezTo>
                  <a:cubicBezTo>
                    <a:pt x="961" y="282"/>
                    <a:pt x="538" y="602"/>
                    <a:pt x="152" y="960"/>
                  </a:cubicBezTo>
                  <a:cubicBezTo>
                    <a:pt x="97" y="1105"/>
                    <a:pt x="47" y="1254"/>
                    <a:pt x="0" y="1408"/>
                  </a:cubicBezTo>
                  <a:cubicBezTo>
                    <a:pt x="445" y="939"/>
                    <a:pt x="957" y="528"/>
                    <a:pt x="1533" y="197"/>
                  </a:cubicBezTo>
                  <a:cubicBezTo>
                    <a:pt x="1582" y="168"/>
                    <a:pt x="1600" y="105"/>
                    <a:pt x="1571" y="53"/>
                  </a:cubicBezTo>
                  <a:cubicBezTo>
                    <a:pt x="1552" y="19"/>
                    <a:pt x="1517" y="0"/>
                    <a:pt x="14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2"/>
            <p:cNvSpPr/>
            <p:nvPr/>
          </p:nvSpPr>
          <p:spPr>
            <a:xfrm>
              <a:off x="1424725" y="2258525"/>
              <a:ext cx="46125" cy="80875"/>
            </a:xfrm>
            <a:custGeom>
              <a:rect b="b" l="l" r="r" t="t"/>
              <a:pathLst>
                <a:path extrusionOk="0" h="3235" w="1845">
                  <a:moveTo>
                    <a:pt x="1844" y="1"/>
                  </a:moveTo>
                  <a:cubicBezTo>
                    <a:pt x="1322" y="455"/>
                    <a:pt x="725" y="838"/>
                    <a:pt x="65" y="1122"/>
                  </a:cubicBezTo>
                  <a:cubicBezTo>
                    <a:pt x="27" y="1139"/>
                    <a:pt x="0" y="1176"/>
                    <a:pt x="0" y="1219"/>
                  </a:cubicBezTo>
                  <a:lnTo>
                    <a:pt x="0" y="3234"/>
                  </a:lnTo>
                  <a:cubicBezTo>
                    <a:pt x="72" y="3167"/>
                    <a:pt x="142" y="3097"/>
                    <a:pt x="212" y="3025"/>
                  </a:cubicBezTo>
                  <a:lnTo>
                    <a:pt x="212" y="1287"/>
                  </a:lnTo>
                  <a:cubicBezTo>
                    <a:pt x="768" y="1043"/>
                    <a:pt x="1278" y="727"/>
                    <a:pt x="1740" y="360"/>
                  </a:cubicBezTo>
                  <a:cubicBezTo>
                    <a:pt x="1777" y="243"/>
                    <a:pt x="1812" y="122"/>
                    <a:pt x="184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2"/>
            <p:cNvSpPr/>
            <p:nvPr/>
          </p:nvSpPr>
          <p:spPr>
            <a:xfrm>
              <a:off x="1230800" y="2027175"/>
              <a:ext cx="77550" cy="121925"/>
            </a:xfrm>
            <a:custGeom>
              <a:rect b="b" l="l" r="r" t="t"/>
              <a:pathLst>
                <a:path extrusionOk="0" h="4877" w="3102">
                  <a:moveTo>
                    <a:pt x="3101" y="1"/>
                  </a:moveTo>
                  <a:cubicBezTo>
                    <a:pt x="3030" y="38"/>
                    <a:pt x="2960" y="78"/>
                    <a:pt x="2891" y="120"/>
                  </a:cubicBezTo>
                  <a:lnTo>
                    <a:pt x="2891" y="2312"/>
                  </a:lnTo>
                  <a:cubicBezTo>
                    <a:pt x="1762" y="2737"/>
                    <a:pt x="805" y="3469"/>
                    <a:pt x="95" y="4385"/>
                  </a:cubicBezTo>
                  <a:cubicBezTo>
                    <a:pt x="59" y="4545"/>
                    <a:pt x="28" y="4708"/>
                    <a:pt x="1" y="4876"/>
                  </a:cubicBezTo>
                  <a:cubicBezTo>
                    <a:pt x="717" y="3799"/>
                    <a:pt x="1764" y="2945"/>
                    <a:pt x="3031" y="2483"/>
                  </a:cubicBezTo>
                  <a:cubicBezTo>
                    <a:pt x="3073" y="2468"/>
                    <a:pt x="3101" y="2428"/>
                    <a:pt x="3101" y="2384"/>
                  </a:cubicBezTo>
                  <a:lnTo>
                    <a:pt x="310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2"/>
            <p:cNvSpPr/>
            <p:nvPr/>
          </p:nvSpPr>
          <p:spPr>
            <a:xfrm>
              <a:off x="1411525" y="2263475"/>
              <a:ext cx="34350" cy="86750"/>
            </a:xfrm>
            <a:custGeom>
              <a:rect b="b" l="l" r="r" t="t"/>
              <a:pathLst>
                <a:path extrusionOk="0" h="3470" w="1374">
                  <a:moveTo>
                    <a:pt x="1253" y="1"/>
                  </a:moveTo>
                  <a:cubicBezTo>
                    <a:pt x="1234" y="1"/>
                    <a:pt x="1215" y="6"/>
                    <a:pt x="1198" y="17"/>
                  </a:cubicBezTo>
                  <a:cubicBezTo>
                    <a:pt x="842" y="237"/>
                    <a:pt x="463" y="420"/>
                    <a:pt x="70" y="563"/>
                  </a:cubicBezTo>
                  <a:cubicBezTo>
                    <a:pt x="29" y="578"/>
                    <a:pt x="1" y="618"/>
                    <a:pt x="1" y="662"/>
                  </a:cubicBezTo>
                  <a:lnTo>
                    <a:pt x="1" y="3469"/>
                  </a:lnTo>
                  <a:cubicBezTo>
                    <a:pt x="72" y="3419"/>
                    <a:pt x="141" y="3365"/>
                    <a:pt x="211" y="3309"/>
                  </a:cubicBezTo>
                  <a:lnTo>
                    <a:pt x="211" y="735"/>
                  </a:lnTo>
                  <a:cubicBezTo>
                    <a:pt x="593" y="590"/>
                    <a:pt x="962" y="408"/>
                    <a:pt x="1307" y="194"/>
                  </a:cubicBezTo>
                  <a:cubicBezTo>
                    <a:pt x="1358" y="166"/>
                    <a:pt x="1373" y="100"/>
                    <a:pt x="1343" y="51"/>
                  </a:cubicBezTo>
                  <a:cubicBezTo>
                    <a:pt x="1323" y="18"/>
                    <a:pt x="1289" y="1"/>
                    <a:pt x="125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2"/>
            <p:cNvSpPr/>
            <p:nvPr/>
          </p:nvSpPr>
          <p:spPr>
            <a:xfrm>
              <a:off x="1455875" y="2234950"/>
              <a:ext cx="19900" cy="22475"/>
            </a:xfrm>
            <a:custGeom>
              <a:rect b="b" l="l" r="r" t="t"/>
              <a:pathLst>
                <a:path extrusionOk="0" h="899" w="796">
                  <a:moveTo>
                    <a:pt x="796" y="0"/>
                  </a:moveTo>
                  <a:lnTo>
                    <a:pt x="796" y="0"/>
                  </a:lnTo>
                  <a:cubicBezTo>
                    <a:pt x="570" y="256"/>
                    <a:pt x="322" y="495"/>
                    <a:pt x="53" y="711"/>
                  </a:cubicBezTo>
                  <a:cubicBezTo>
                    <a:pt x="8" y="748"/>
                    <a:pt x="0" y="814"/>
                    <a:pt x="37" y="859"/>
                  </a:cubicBezTo>
                  <a:cubicBezTo>
                    <a:pt x="58" y="885"/>
                    <a:pt x="88" y="899"/>
                    <a:pt x="119" y="899"/>
                  </a:cubicBezTo>
                  <a:cubicBezTo>
                    <a:pt x="142" y="899"/>
                    <a:pt x="165" y="891"/>
                    <a:pt x="185" y="876"/>
                  </a:cubicBezTo>
                  <a:cubicBezTo>
                    <a:pt x="377" y="721"/>
                    <a:pt x="558" y="557"/>
                    <a:pt x="729" y="384"/>
                  </a:cubicBezTo>
                  <a:cubicBezTo>
                    <a:pt x="753" y="258"/>
                    <a:pt x="776" y="130"/>
                    <a:pt x="79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2"/>
            <p:cNvSpPr/>
            <p:nvPr/>
          </p:nvSpPr>
          <p:spPr>
            <a:xfrm>
              <a:off x="1316200" y="2021325"/>
              <a:ext cx="5300" cy="63875"/>
            </a:xfrm>
            <a:custGeom>
              <a:rect b="b" l="l" r="r" t="t"/>
              <a:pathLst>
                <a:path extrusionOk="0" h="2555" w="212">
                  <a:moveTo>
                    <a:pt x="212" y="0"/>
                  </a:moveTo>
                  <a:cubicBezTo>
                    <a:pt x="142" y="26"/>
                    <a:pt x="70" y="54"/>
                    <a:pt x="1" y="85"/>
                  </a:cubicBezTo>
                  <a:lnTo>
                    <a:pt x="1" y="2449"/>
                  </a:lnTo>
                  <a:cubicBezTo>
                    <a:pt x="0" y="2509"/>
                    <a:pt x="49" y="2555"/>
                    <a:pt x="107" y="2555"/>
                  </a:cubicBezTo>
                  <a:cubicBezTo>
                    <a:pt x="164" y="2555"/>
                    <a:pt x="212" y="2509"/>
                    <a:pt x="212" y="2449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>
              <a:off x="1398400" y="2210200"/>
              <a:ext cx="79875" cy="89550"/>
            </a:xfrm>
            <a:custGeom>
              <a:rect b="b" l="l" r="r" t="t"/>
              <a:pathLst>
                <a:path extrusionOk="0" h="3582" w="3195">
                  <a:moveTo>
                    <a:pt x="3194" y="0"/>
                  </a:moveTo>
                  <a:cubicBezTo>
                    <a:pt x="2472" y="1087"/>
                    <a:pt x="1383" y="1928"/>
                    <a:pt x="76" y="2312"/>
                  </a:cubicBezTo>
                  <a:cubicBezTo>
                    <a:pt x="31" y="2325"/>
                    <a:pt x="1" y="2367"/>
                    <a:pt x="1" y="2413"/>
                  </a:cubicBezTo>
                  <a:lnTo>
                    <a:pt x="1" y="3476"/>
                  </a:lnTo>
                  <a:cubicBezTo>
                    <a:pt x="1" y="3533"/>
                    <a:pt x="48" y="3581"/>
                    <a:pt x="106" y="3581"/>
                  </a:cubicBezTo>
                  <a:cubicBezTo>
                    <a:pt x="164" y="3581"/>
                    <a:pt x="212" y="3535"/>
                    <a:pt x="212" y="3476"/>
                  </a:cubicBezTo>
                  <a:lnTo>
                    <a:pt x="212" y="2491"/>
                  </a:lnTo>
                  <a:cubicBezTo>
                    <a:pt x="1415" y="2119"/>
                    <a:pt x="2437" y="1373"/>
                    <a:pt x="3166" y="407"/>
                  </a:cubicBezTo>
                  <a:cubicBezTo>
                    <a:pt x="3179" y="273"/>
                    <a:pt x="3188" y="137"/>
                    <a:pt x="319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2"/>
            <p:cNvSpPr/>
            <p:nvPr/>
          </p:nvSpPr>
          <p:spPr>
            <a:xfrm>
              <a:off x="1398375" y="2312875"/>
              <a:ext cx="5300" cy="45650"/>
            </a:xfrm>
            <a:custGeom>
              <a:rect b="b" l="l" r="r" t="t"/>
              <a:pathLst>
                <a:path extrusionOk="0" h="1826" w="212">
                  <a:moveTo>
                    <a:pt x="106" y="1"/>
                  </a:moveTo>
                  <a:cubicBezTo>
                    <a:pt x="49" y="1"/>
                    <a:pt x="0" y="48"/>
                    <a:pt x="0" y="106"/>
                  </a:cubicBezTo>
                  <a:lnTo>
                    <a:pt x="0" y="1826"/>
                  </a:lnTo>
                  <a:cubicBezTo>
                    <a:pt x="72" y="1788"/>
                    <a:pt x="142" y="1748"/>
                    <a:pt x="211" y="1706"/>
                  </a:cubicBezTo>
                  <a:lnTo>
                    <a:pt x="211" y="106"/>
                  </a:lnTo>
                  <a:cubicBezTo>
                    <a:pt x="211" y="49"/>
                    <a:pt x="165" y="1"/>
                    <a:pt x="10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2"/>
            <p:cNvSpPr/>
            <p:nvPr/>
          </p:nvSpPr>
          <p:spPr>
            <a:xfrm>
              <a:off x="1227725" y="2094525"/>
              <a:ext cx="91325" cy="88950"/>
            </a:xfrm>
            <a:custGeom>
              <a:rect b="b" l="l" r="r" t="t"/>
              <a:pathLst>
                <a:path extrusionOk="0" h="3558" w="3653">
                  <a:moveTo>
                    <a:pt x="3534" y="1"/>
                  </a:moveTo>
                  <a:cubicBezTo>
                    <a:pt x="3524" y="1"/>
                    <a:pt x="3513" y="2"/>
                    <a:pt x="3503" y="5"/>
                  </a:cubicBezTo>
                  <a:cubicBezTo>
                    <a:pt x="1969" y="491"/>
                    <a:pt x="730" y="1594"/>
                    <a:pt x="27" y="2983"/>
                  </a:cubicBezTo>
                  <a:cubicBezTo>
                    <a:pt x="14" y="3172"/>
                    <a:pt x="5" y="3363"/>
                    <a:pt x="1" y="3558"/>
                  </a:cubicBezTo>
                  <a:cubicBezTo>
                    <a:pt x="620" y="1995"/>
                    <a:pt x="1915" y="728"/>
                    <a:pt x="3566" y="206"/>
                  </a:cubicBezTo>
                  <a:cubicBezTo>
                    <a:pt x="3623" y="188"/>
                    <a:pt x="3652" y="129"/>
                    <a:pt x="3635" y="74"/>
                  </a:cubicBezTo>
                  <a:cubicBezTo>
                    <a:pt x="3620" y="29"/>
                    <a:pt x="3579" y="1"/>
                    <a:pt x="353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1262125" y="2017575"/>
              <a:ext cx="72600" cy="128950"/>
            </a:xfrm>
            <a:custGeom>
              <a:rect b="b" l="l" r="r" t="t"/>
              <a:pathLst>
                <a:path extrusionOk="0" h="5158" w="2904">
                  <a:moveTo>
                    <a:pt x="2904" y="1"/>
                  </a:moveTo>
                  <a:cubicBezTo>
                    <a:pt x="2835" y="16"/>
                    <a:pt x="2763" y="33"/>
                    <a:pt x="2693" y="51"/>
                  </a:cubicBezTo>
                  <a:lnTo>
                    <a:pt x="2693" y="3475"/>
                  </a:lnTo>
                  <a:cubicBezTo>
                    <a:pt x="1682" y="3707"/>
                    <a:pt x="765" y="4226"/>
                    <a:pt x="43" y="4978"/>
                  </a:cubicBezTo>
                  <a:cubicBezTo>
                    <a:pt x="0" y="5021"/>
                    <a:pt x="1" y="5087"/>
                    <a:pt x="44" y="5127"/>
                  </a:cubicBezTo>
                  <a:cubicBezTo>
                    <a:pt x="64" y="5148"/>
                    <a:pt x="91" y="5157"/>
                    <a:pt x="117" y="5157"/>
                  </a:cubicBezTo>
                  <a:cubicBezTo>
                    <a:pt x="145" y="5157"/>
                    <a:pt x="173" y="5146"/>
                    <a:pt x="193" y="5125"/>
                  </a:cubicBezTo>
                  <a:cubicBezTo>
                    <a:pt x="909" y="4383"/>
                    <a:pt x="1816" y="3877"/>
                    <a:pt x="2820" y="3663"/>
                  </a:cubicBezTo>
                  <a:cubicBezTo>
                    <a:pt x="2869" y="3652"/>
                    <a:pt x="2904" y="3610"/>
                    <a:pt x="2904" y="3560"/>
                  </a:cubicBezTo>
                  <a:lnTo>
                    <a:pt x="290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2"/>
            <p:cNvSpPr/>
            <p:nvPr/>
          </p:nvSpPr>
          <p:spPr>
            <a:xfrm>
              <a:off x="1395550" y="2182325"/>
              <a:ext cx="83075" cy="77875"/>
            </a:xfrm>
            <a:custGeom>
              <a:rect b="b" l="l" r="r" t="t"/>
              <a:pathLst>
                <a:path extrusionOk="0" h="3115" w="3323">
                  <a:moveTo>
                    <a:pt x="3317" y="1"/>
                  </a:moveTo>
                  <a:cubicBezTo>
                    <a:pt x="2729" y="1367"/>
                    <a:pt x="1561" y="2460"/>
                    <a:pt x="88" y="2907"/>
                  </a:cubicBezTo>
                  <a:cubicBezTo>
                    <a:pt x="32" y="2924"/>
                    <a:pt x="0" y="2983"/>
                    <a:pt x="18" y="3039"/>
                  </a:cubicBezTo>
                  <a:cubicBezTo>
                    <a:pt x="32" y="3084"/>
                    <a:pt x="75" y="3115"/>
                    <a:pt x="120" y="3115"/>
                  </a:cubicBezTo>
                  <a:cubicBezTo>
                    <a:pt x="130" y="3115"/>
                    <a:pt x="141" y="3112"/>
                    <a:pt x="150" y="3110"/>
                  </a:cubicBezTo>
                  <a:cubicBezTo>
                    <a:pt x="1539" y="2689"/>
                    <a:pt x="2667" y="1716"/>
                    <a:pt x="3323" y="478"/>
                  </a:cubicBezTo>
                  <a:lnTo>
                    <a:pt x="3323" y="427"/>
                  </a:lnTo>
                  <a:lnTo>
                    <a:pt x="3323" y="270"/>
                  </a:lnTo>
                  <a:cubicBezTo>
                    <a:pt x="3323" y="178"/>
                    <a:pt x="3319" y="89"/>
                    <a:pt x="331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2"/>
            <p:cNvSpPr/>
            <p:nvPr/>
          </p:nvSpPr>
          <p:spPr>
            <a:xfrm>
              <a:off x="1228075" y="2155250"/>
              <a:ext cx="28200" cy="82825"/>
            </a:xfrm>
            <a:custGeom>
              <a:rect b="b" l="l" r="r" t="t"/>
              <a:pathLst>
                <a:path extrusionOk="0" h="3313" w="1128">
                  <a:moveTo>
                    <a:pt x="1009" y="1"/>
                  </a:moveTo>
                  <a:cubicBezTo>
                    <a:pt x="976" y="1"/>
                    <a:pt x="944" y="16"/>
                    <a:pt x="924" y="44"/>
                  </a:cubicBezTo>
                  <a:cubicBezTo>
                    <a:pt x="452" y="694"/>
                    <a:pt x="143" y="1429"/>
                    <a:pt x="0" y="2205"/>
                  </a:cubicBezTo>
                  <a:cubicBezTo>
                    <a:pt x="19" y="2591"/>
                    <a:pt x="58" y="2959"/>
                    <a:pt x="119" y="3312"/>
                  </a:cubicBezTo>
                  <a:lnTo>
                    <a:pt x="119" y="3180"/>
                  </a:lnTo>
                  <a:cubicBezTo>
                    <a:pt x="119" y="2092"/>
                    <a:pt x="456" y="1051"/>
                    <a:pt x="1097" y="168"/>
                  </a:cubicBezTo>
                  <a:cubicBezTo>
                    <a:pt x="1128" y="121"/>
                    <a:pt x="1117" y="55"/>
                    <a:pt x="1071" y="21"/>
                  </a:cubicBezTo>
                  <a:cubicBezTo>
                    <a:pt x="1052" y="7"/>
                    <a:pt x="1030" y="1"/>
                    <a:pt x="100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1385200" y="2262150"/>
              <a:ext cx="5300" cy="102300"/>
            </a:xfrm>
            <a:custGeom>
              <a:rect b="b" l="l" r="r" t="t"/>
              <a:pathLst>
                <a:path extrusionOk="0" h="4092" w="212">
                  <a:moveTo>
                    <a:pt x="106" y="0"/>
                  </a:moveTo>
                  <a:cubicBezTo>
                    <a:pt x="48" y="0"/>
                    <a:pt x="1" y="48"/>
                    <a:pt x="1" y="106"/>
                  </a:cubicBezTo>
                  <a:lnTo>
                    <a:pt x="1" y="4092"/>
                  </a:lnTo>
                  <a:cubicBezTo>
                    <a:pt x="71" y="4065"/>
                    <a:pt x="141" y="4037"/>
                    <a:pt x="212" y="4007"/>
                  </a:cubicBezTo>
                  <a:lnTo>
                    <a:pt x="212" y="106"/>
                  </a:lnTo>
                  <a:cubicBezTo>
                    <a:pt x="212" y="48"/>
                    <a:pt x="164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2"/>
            <p:cNvSpPr/>
            <p:nvPr/>
          </p:nvSpPr>
          <p:spPr>
            <a:xfrm>
              <a:off x="1238925" y="2015825"/>
              <a:ext cx="109000" cy="268475"/>
            </a:xfrm>
            <a:custGeom>
              <a:rect b="b" l="l" r="r" t="t"/>
              <a:pathLst>
                <a:path extrusionOk="0" h="10739" w="4360">
                  <a:moveTo>
                    <a:pt x="4359" y="1"/>
                  </a:moveTo>
                  <a:cubicBezTo>
                    <a:pt x="4289" y="5"/>
                    <a:pt x="4219" y="11"/>
                    <a:pt x="4148" y="19"/>
                  </a:cubicBezTo>
                  <a:lnTo>
                    <a:pt x="4148" y="3983"/>
                  </a:lnTo>
                  <a:cubicBezTo>
                    <a:pt x="1777" y="4318"/>
                    <a:pt x="0" y="6354"/>
                    <a:pt x="0" y="8757"/>
                  </a:cubicBezTo>
                  <a:lnTo>
                    <a:pt x="0" y="10181"/>
                  </a:lnTo>
                  <a:cubicBezTo>
                    <a:pt x="64" y="10374"/>
                    <a:pt x="135" y="10560"/>
                    <a:pt x="211" y="10739"/>
                  </a:cubicBezTo>
                  <a:lnTo>
                    <a:pt x="211" y="8757"/>
                  </a:lnTo>
                  <a:cubicBezTo>
                    <a:pt x="210" y="6429"/>
                    <a:pt x="1954" y="4460"/>
                    <a:pt x="4266" y="4181"/>
                  </a:cubicBezTo>
                  <a:cubicBezTo>
                    <a:pt x="4319" y="4173"/>
                    <a:pt x="4359" y="4129"/>
                    <a:pt x="4359" y="4075"/>
                  </a:cubicBezTo>
                  <a:lnTo>
                    <a:pt x="4359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2"/>
            <p:cNvSpPr/>
            <p:nvPr/>
          </p:nvSpPr>
          <p:spPr>
            <a:xfrm>
              <a:off x="1372025" y="2145450"/>
              <a:ext cx="105175" cy="222775"/>
            </a:xfrm>
            <a:custGeom>
              <a:rect b="b" l="l" r="r" t="t"/>
              <a:pathLst>
                <a:path extrusionOk="0" h="8911" w="4207">
                  <a:moveTo>
                    <a:pt x="4113" y="0"/>
                  </a:moveTo>
                  <a:cubicBezTo>
                    <a:pt x="3869" y="2089"/>
                    <a:pt x="2224" y="3781"/>
                    <a:pt x="94" y="4041"/>
                  </a:cubicBezTo>
                  <a:cubicBezTo>
                    <a:pt x="40" y="4048"/>
                    <a:pt x="0" y="4092"/>
                    <a:pt x="0" y="4145"/>
                  </a:cubicBezTo>
                  <a:lnTo>
                    <a:pt x="0" y="8911"/>
                  </a:lnTo>
                  <a:cubicBezTo>
                    <a:pt x="69" y="8896"/>
                    <a:pt x="141" y="8879"/>
                    <a:pt x="211" y="8858"/>
                  </a:cubicBezTo>
                  <a:lnTo>
                    <a:pt x="211" y="4236"/>
                  </a:lnTo>
                  <a:cubicBezTo>
                    <a:pt x="2179" y="3962"/>
                    <a:pt x="3732" y="2513"/>
                    <a:pt x="4207" y="654"/>
                  </a:cubicBezTo>
                  <a:cubicBezTo>
                    <a:pt x="4183" y="430"/>
                    <a:pt x="4152" y="213"/>
                    <a:pt x="411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2"/>
            <p:cNvSpPr/>
            <p:nvPr/>
          </p:nvSpPr>
          <p:spPr>
            <a:xfrm>
              <a:off x="1358850" y="2201225"/>
              <a:ext cx="80700" cy="95225"/>
            </a:xfrm>
            <a:custGeom>
              <a:rect b="b" l="l" r="r" t="t"/>
              <a:pathLst>
                <a:path extrusionOk="0" h="3809" w="3228">
                  <a:moveTo>
                    <a:pt x="3111" y="0"/>
                  </a:moveTo>
                  <a:cubicBezTo>
                    <a:pt x="3083" y="0"/>
                    <a:pt x="3055" y="11"/>
                    <a:pt x="3035" y="33"/>
                  </a:cubicBezTo>
                  <a:cubicBezTo>
                    <a:pt x="2264" y="850"/>
                    <a:pt x="1224" y="1307"/>
                    <a:pt x="105" y="1318"/>
                  </a:cubicBezTo>
                  <a:cubicBezTo>
                    <a:pt x="47" y="1318"/>
                    <a:pt x="1" y="1366"/>
                    <a:pt x="1" y="1423"/>
                  </a:cubicBezTo>
                  <a:lnTo>
                    <a:pt x="1" y="3703"/>
                  </a:lnTo>
                  <a:cubicBezTo>
                    <a:pt x="1" y="3760"/>
                    <a:pt x="47" y="3809"/>
                    <a:pt x="106" y="3809"/>
                  </a:cubicBezTo>
                  <a:cubicBezTo>
                    <a:pt x="163" y="3809"/>
                    <a:pt x="212" y="3762"/>
                    <a:pt x="212" y="3703"/>
                  </a:cubicBezTo>
                  <a:lnTo>
                    <a:pt x="212" y="1526"/>
                  </a:lnTo>
                  <a:cubicBezTo>
                    <a:pt x="1350" y="1488"/>
                    <a:pt x="2403" y="1012"/>
                    <a:pt x="3189" y="178"/>
                  </a:cubicBezTo>
                  <a:cubicBezTo>
                    <a:pt x="3228" y="135"/>
                    <a:pt x="3227" y="68"/>
                    <a:pt x="3184" y="29"/>
                  </a:cubicBezTo>
                  <a:cubicBezTo>
                    <a:pt x="3163" y="10"/>
                    <a:pt x="3137" y="0"/>
                    <a:pt x="311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2"/>
            <p:cNvSpPr/>
            <p:nvPr/>
          </p:nvSpPr>
          <p:spPr>
            <a:xfrm>
              <a:off x="1443625" y="2102775"/>
              <a:ext cx="24175" cy="91400"/>
            </a:xfrm>
            <a:custGeom>
              <a:rect b="b" l="l" r="r" t="t"/>
              <a:pathLst>
                <a:path extrusionOk="0" h="3656" w="967">
                  <a:moveTo>
                    <a:pt x="756" y="1"/>
                  </a:moveTo>
                  <a:lnTo>
                    <a:pt x="756" y="1175"/>
                  </a:lnTo>
                  <a:cubicBezTo>
                    <a:pt x="756" y="2008"/>
                    <a:pt x="506" y="2809"/>
                    <a:pt x="33" y="3492"/>
                  </a:cubicBezTo>
                  <a:cubicBezTo>
                    <a:pt x="0" y="3538"/>
                    <a:pt x="12" y="3604"/>
                    <a:pt x="60" y="3637"/>
                  </a:cubicBezTo>
                  <a:cubicBezTo>
                    <a:pt x="78" y="3649"/>
                    <a:pt x="100" y="3655"/>
                    <a:pt x="121" y="3655"/>
                  </a:cubicBezTo>
                  <a:cubicBezTo>
                    <a:pt x="154" y="3655"/>
                    <a:pt x="187" y="3639"/>
                    <a:pt x="206" y="3610"/>
                  </a:cubicBezTo>
                  <a:cubicBezTo>
                    <a:pt x="704" y="2892"/>
                    <a:pt x="966" y="2049"/>
                    <a:pt x="966" y="1173"/>
                  </a:cubicBezTo>
                  <a:lnTo>
                    <a:pt x="966" y="572"/>
                  </a:lnTo>
                  <a:cubicBezTo>
                    <a:pt x="902" y="375"/>
                    <a:pt x="833" y="184"/>
                    <a:pt x="75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2"/>
            <p:cNvSpPr/>
            <p:nvPr/>
          </p:nvSpPr>
          <p:spPr>
            <a:xfrm>
              <a:off x="1355750" y="2015750"/>
              <a:ext cx="5325" cy="115300"/>
            </a:xfrm>
            <a:custGeom>
              <a:rect b="b" l="l" r="r" t="t"/>
              <a:pathLst>
                <a:path extrusionOk="0" h="4612" w="213">
                  <a:moveTo>
                    <a:pt x="1" y="0"/>
                  </a:moveTo>
                  <a:lnTo>
                    <a:pt x="1" y="4505"/>
                  </a:lnTo>
                  <a:cubicBezTo>
                    <a:pt x="1" y="4563"/>
                    <a:pt x="49" y="4612"/>
                    <a:pt x="106" y="4612"/>
                  </a:cubicBezTo>
                  <a:cubicBezTo>
                    <a:pt x="164" y="4612"/>
                    <a:pt x="213" y="4564"/>
                    <a:pt x="213" y="4505"/>
                  </a:cubicBezTo>
                  <a:lnTo>
                    <a:pt x="213" y="11"/>
                  </a:lnTo>
                  <a:cubicBezTo>
                    <a:pt x="142" y="6"/>
                    <a:pt x="71" y="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2"/>
            <p:cNvSpPr/>
            <p:nvPr/>
          </p:nvSpPr>
          <p:spPr>
            <a:xfrm>
              <a:off x="1358850" y="2311600"/>
              <a:ext cx="5300" cy="58550"/>
            </a:xfrm>
            <a:custGeom>
              <a:rect b="b" l="l" r="r" t="t"/>
              <a:pathLst>
                <a:path extrusionOk="0" h="2342" w="212">
                  <a:moveTo>
                    <a:pt x="106" y="0"/>
                  </a:moveTo>
                  <a:cubicBezTo>
                    <a:pt x="48" y="0"/>
                    <a:pt x="1" y="46"/>
                    <a:pt x="1" y="105"/>
                  </a:cubicBezTo>
                  <a:lnTo>
                    <a:pt x="1" y="2342"/>
                  </a:lnTo>
                  <a:cubicBezTo>
                    <a:pt x="70" y="2337"/>
                    <a:pt x="140" y="2331"/>
                    <a:pt x="212" y="2322"/>
                  </a:cubicBezTo>
                  <a:lnTo>
                    <a:pt x="212" y="105"/>
                  </a:lnTo>
                  <a:cubicBezTo>
                    <a:pt x="212" y="46"/>
                    <a:pt x="163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2"/>
            <p:cNvSpPr/>
            <p:nvPr/>
          </p:nvSpPr>
          <p:spPr>
            <a:xfrm>
              <a:off x="1252075" y="2128625"/>
              <a:ext cx="94050" cy="181125"/>
            </a:xfrm>
            <a:custGeom>
              <a:rect b="b" l="l" r="r" t="t"/>
              <a:pathLst>
                <a:path extrusionOk="0" h="7245" w="3762">
                  <a:moveTo>
                    <a:pt x="3646" y="0"/>
                  </a:moveTo>
                  <a:cubicBezTo>
                    <a:pt x="3641" y="0"/>
                    <a:pt x="3636" y="0"/>
                    <a:pt x="3631" y="1"/>
                  </a:cubicBezTo>
                  <a:cubicBezTo>
                    <a:pt x="1561" y="324"/>
                    <a:pt x="1" y="2148"/>
                    <a:pt x="1" y="4245"/>
                  </a:cubicBezTo>
                  <a:lnTo>
                    <a:pt x="1" y="6887"/>
                  </a:lnTo>
                  <a:cubicBezTo>
                    <a:pt x="68" y="7010"/>
                    <a:pt x="139" y="7129"/>
                    <a:pt x="212" y="7244"/>
                  </a:cubicBezTo>
                  <a:lnTo>
                    <a:pt x="212" y="4245"/>
                  </a:lnTo>
                  <a:cubicBezTo>
                    <a:pt x="212" y="2252"/>
                    <a:pt x="1696" y="517"/>
                    <a:pt x="3664" y="209"/>
                  </a:cubicBezTo>
                  <a:cubicBezTo>
                    <a:pt x="3721" y="201"/>
                    <a:pt x="3762" y="147"/>
                    <a:pt x="3752" y="89"/>
                  </a:cubicBezTo>
                  <a:cubicBezTo>
                    <a:pt x="3743" y="37"/>
                    <a:pt x="3696" y="0"/>
                    <a:pt x="364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2"/>
            <p:cNvSpPr/>
            <p:nvPr/>
          </p:nvSpPr>
          <p:spPr>
            <a:xfrm>
              <a:off x="1265275" y="2188850"/>
              <a:ext cx="16550" cy="138975"/>
            </a:xfrm>
            <a:custGeom>
              <a:rect b="b" l="l" r="r" t="t"/>
              <a:pathLst>
                <a:path extrusionOk="0" h="5559" w="662">
                  <a:moveTo>
                    <a:pt x="541" y="0"/>
                  </a:moveTo>
                  <a:cubicBezTo>
                    <a:pt x="503" y="0"/>
                    <a:pt x="468" y="20"/>
                    <a:pt x="449" y="54"/>
                  </a:cubicBezTo>
                  <a:cubicBezTo>
                    <a:pt x="155" y="600"/>
                    <a:pt x="1" y="1215"/>
                    <a:pt x="1" y="1836"/>
                  </a:cubicBezTo>
                  <a:lnTo>
                    <a:pt x="1" y="5295"/>
                  </a:lnTo>
                  <a:cubicBezTo>
                    <a:pt x="70" y="5385"/>
                    <a:pt x="139" y="5473"/>
                    <a:pt x="212" y="5558"/>
                  </a:cubicBezTo>
                  <a:lnTo>
                    <a:pt x="212" y="1836"/>
                  </a:lnTo>
                  <a:cubicBezTo>
                    <a:pt x="212" y="1249"/>
                    <a:pt x="358" y="669"/>
                    <a:pt x="634" y="155"/>
                  </a:cubicBezTo>
                  <a:cubicBezTo>
                    <a:pt x="662" y="103"/>
                    <a:pt x="642" y="40"/>
                    <a:pt x="592" y="13"/>
                  </a:cubicBezTo>
                  <a:cubicBezTo>
                    <a:pt x="575" y="4"/>
                    <a:pt x="558" y="0"/>
                    <a:pt x="54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2"/>
            <p:cNvSpPr/>
            <p:nvPr/>
          </p:nvSpPr>
          <p:spPr>
            <a:xfrm>
              <a:off x="1345675" y="2076875"/>
              <a:ext cx="108950" cy="293275"/>
            </a:xfrm>
            <a:custGeom>
              <a:rect b="b" l="l" r="r" t="t"/>
              <a:pathLst>
                <a:path extrusionOk="0" h="11731" w="4358">
                  <a:moveTo>
                    <a:pt x="4147" y="0"/>
                  </a:moveTo>
                  <a:lnTo>
                    <a:pt x="4147" y="2207"/>
                  </a:lnTo>
                  <a:cubicBezTo>
                    <a:pt x="4147" y="4168"/>
                    <a:pt x="2553" y="5762"/>
                    <a:pt x="592" y="5762"/>
                  </a:cubicBezTo>
                  <a:lnTo>
                    <a:pt x="551" y="5762"/>
                  </a:lnTo>
                  <a:cubicBezTo>
                    <a:pt x="247" y="5762"/>
                    <a:pt x="0" y="6009"/>
                    <a:pt x="0" y="6312"/>
                  </a:cubicBezTo>
                  <a:lnTo>
                    <a:pt x="0" y="11721"/>
                  </a:lnTo>
                  <a:cubicBezTo>
                    <a:pt x="71" y="11726"/>
                    <a:pt x="142" y="11731"/>
                    <a:pt x="212" y="11731"/>
                  </a:cubicBezTo>
                  <a:lnTo>
                    <a:pt x="212" y="6312"/>
                  </a:lnTo>
                  <a:cubicBezTo>
                    <a:pt x="212" y="6124"/>
                    <a:pt x="364" y="5972"/>
                    <a:pt x="552" y="5972"/>
                  </a:cubicBezTo>
                  <a:lnTo>
                    <a:pt x="592" y="5972"/>
                  </a:lnTo>
                  <a:lnTo>
                    <a:pt x="592" y="5975"/>
                  </a:lnTo>
                  <a:cubicBezTo>
                    <a:pt x="2669" y="5975"/>
                    <a:pt x="4358" y="4286"/>
                    <a:pt x="4358" y="2208"/>
                  </a:cubicBezTo>
                  <a:lnTo>
                    <a:pt x="4358" y="362"/>
                  </a:lnTo>
                  <a:cubicBezTo>
                    <a:pt x="4291" y="237"/>
                    <a:pt x="4220" y="118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2"/>
            <p:cNvSpPr/>
            <p:nvPr/>
          </p:nvSpPr>
          <p:spPr>
            <a:xfrm>
              <a:off x="1287575" y="2017100"/>
              <a:ext cx="86675" cy="160150"/>
            </a:xfrm>
            <a:custGeom>
              <a:rect b="b" l="l" r="r" t="t"/>
              <a:pathLst>
                <a:path extrusionOk="0" h="6406" w="3467">
                  <a:moveTo>
                    <a:pt x="3254" y="0"/>
                  </a:moveTo>
                  <a:lnTo>
                    <a:pt x="3254" y="4601"/>
                  </a:lnTo>
                  <a:cubicBezTo>
                    <a:pt x="3254" y="4789"/>
                    <a:pt x="3102" y="4941"/>
                    <a:pt x="2914" y="4941"/>
                  </a:cubicBezTo>
                  <a:lnTo>
                    <a:pt x="2875" y="4941"/>
                  </a:lnTo>
                  <a:lnTo>
                    <a:pt x="2875" y="4939"/>
                  </a:lnTo>
                  <a:cubicBezTo>
                    <a:pt x="1789" y="4939"/>
                    <a:pt x="755" y="5410"/>
                    <a:pt x="39" y="6230"/>
                  </a:cubicBezTo>
                  <a:cubicBezTo>
                    <a:pt x="0" y="6274"/>
                    <a:pt x="3" y="6341"/>
                    <a:pt x="47" y="6379"/>
                  </a:cubicBezTo>
                  <a:cubicBezTo>
                    <a:pt x="67" y="6397"/>
                    <a:pt x="92" y="6405"/>
                    <a:pt x="117" y="6405"/>
                  </a:cubicBezTo>
                  <a:cubicBezTo>
                    <a:pt x="146" y="6405"/>
                    <a:pt x="176" y="6393"/>
                    <a:pt x="198" y="6369"/>
                  </a:cubicBezTo>
                  <a:cubicBezTo>
                    <a:pt x="874" y="5595"/>
                    <a:pt x="1849" y="5151"/>
                    <a:pt x="2875" y="5151"/>
                  </a:cubicBezTo>
                  <a:lnTo>
                    <a:pt x="2916" y="5151"/>
                  </a:lnTo>
                  <a:cubicBezTo>
                    <a:pt x="3219" y="5151"/>
                    <a:pt x="3466" y="4904"/>
                    <a:pt x="3466" y="4601"/>
                  </a:cubicBezTo>
                  <a:lnTo>
                    <a:pt x="3466" y="44"/>
                  </a:lnTo>
                  <a:cubicBezTo>
                    <a:pt x="3396" y="28"/>
                    <a:pt x="3326" y="12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1278975" y="2020400"/>
              <a:ext cx="108450" cy="206700"/>
            </a:xfrm>
            <a:custGeom>
              <a:rect b="b" l="l" r="r" t="t"/>
              <a:pathLst>
                <a:path extrusionOk="0" h="8268" w="4338">
                  <a:moveTo>
                    <a:pt x="4126" y="1"/>
                  </a:moveTo>
                  <a:lnTo>
                    <a:pt x="4126" y="4467"/>
                  </a:lnTo>
                  <a:cubicBezTo>
                    <a:pt x="4126" y="4946"/>
                    <a:pt x="3737" y="5334"/>
                    <a:pt x="3260" y="5334"/>
                  </a:cubicBezTo>
                  <a:lnTo>
                    <a:pt x="3219" y="5334"/>
                  </a:lnTo>
                  <a:cubicBezTo>
                    <a:pt x="1598" y="5334"/>
                    <a:pt x="218" y="6545"/>
                    <a:pt x="7" y="8149"/>
                  </a:cubicBezTo>
                  <a:cubicBezTo>
                    <a:pt x="1" y="8206"/>
                    <a:pt x="40" y="8260"/>
                    <a:pt x="99" y="8267"/>
                  </a:cubicBezTo>
                  <a:cubicBezTo>
                    <a:pt x="103" y="8267"/>
                    <a:pt x="108" y="8268"/>
                    <a:pt x="112" y="8268"/>
                  </a:cubicBezTo>
                  <a:cubicBezTo>
                    <a:pt x="164" y="8268"/>
                    <a:pt x="209" y="8229"/>
                    <a:pt x="216" y="8177"/>
                  </a:cubicBezTo>
                  <a:cubicBezTo>
                    <a:pt x="413" y="6676"/>
                    <a:pt x="1704" y="5545"/>
                    <a:pt x="3219" y="5545"/>
                  </a:cubicBezTo>
                  <a:lnTo>
                    <a:pt x="3260" y="5545"/>
                  </a:lnTo>
                  <a:cubicBezTo>
                    <a:pt x="3854" y="5545"/>
                    <a:pt x="4338" y="5062"/>
                    <a:pt x="4338" y="4467"/>
                  </a:cubicBezTo>
                  <a:lnTo>
                    <a:pt x="4338" y="78"/>
                  </a:lnTo>
                  <a:cubicBezTo>
                    <a:pt x="4268" y="50"/>
                    <a:pt x="4197" y="24"/>
                    <a:pt x="412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1373550" y="2058725"/>
              <a:ext cx="67900" cy="152750"/>
            </a:xfrm>
            <a:custGeom>
              <a:rect b="b" l="l" r="r" t="t"/>
              <a:pathLst>
                <a:path extrusionOk="0" h="6110" w="2716">
                  <a:moveTo>
                    <a:pt x="2504" y="0"/>
                  </a:moveTo>
                  <a:lnTo>
                    <a:pt x="2504" y="2937"/>
                  </a:lnTo>
                  <a:cubicBezTo>
                    <a:pt x="2506" y="4362"/>
                    <a:pt x="1491" y="5609"/>
                    <a:pt x="94" y="5900"/>
                  </a:cubicBezTo>
                  <a:cubicBezTo>
                    <a:pt x="36" y="5912"/>
                    <a:pt x="1" y="5967"/>
                    <a:pt x="12" y="6025"/>
                  </a:cubicBezTo>
                  <a:cubicBezTo>
                    <a:pt x="22" y="6074"/>
                    <a:pt x="67" y="6109"/>
                    <a:pt x="117" y="6109"/>
                  </a:cubicBezTo>
                  <a:cubicBezTo>
                    <a:pt x="123" y="6109"/>
                    <a:pt x="130" y="6109"/>
                    <a:pt x="137" y="6107"/>
                  </a:cubicBezTo>
                  <a:cubicBezTo>
                    <a:pt x="1631" y="5796"/>
                    <a:pt x="2715" y="4462"/>
                    <a:pt x="2715" y="2936"/>
                  </a:cubicBezTo>
                  <a:lnTo>
                    <a:pt x="2715" y="266"/>
                  </a:lnTo>
                  <a:cubicBezTo>
                    <a:pt x="2646" y="174"/>
                    <a:pt x="2577" y="86"/>
                    <a:pt x="250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2"/>
            <p:cNvSpPr/>
            <p:nvPr/>
          </p:nvSpPr>
          <p:spPr>
            <a:xfrm>
              <a:off x="1278425" y="2241725"/>
              <a:ext cx="5325" cy="99725"/>
            </a:xfrm>
            <a:custGeom>
              <a:rect b="b" l="l" r="r" t="t"/>
              <a:pathLst>
                <a:path extrusionOk="0" h="3989" w="213">
                  <a:moveTo>
                    <a:pt x="106" y="0"/>
                  </a:moveTo>
                  <a:cubicBezTo>
                    <a:pt x="49" y="0"/>
                    <a:pt x="1" y="48"/>
                    <a:pt x="1" y="106"/>
                  </a:cubicBezTo>
                  <a:lnTo>
                    <a:pt x="1" y="3789"/>
                  </a:lnTo>
                  <a:cubicBezTo>
                    <a:pt x="70" y="3859"/>
                    <a:pt x="141" y="3925"/>
                    <a:pt x="213" y="3988"/>
                  </a:cubicBezTo>
                  <a:lnTo>
                    <a:pt x="213" y="108"/>
                  </a:lnTo>
                  <a:cubicBezTo>
                    <a:pt x="213" y="48"/>
                    <a:pt x="164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2"/>
            <p:cNvSpPr/>
            <p:nvPr/>
          </p:nvSpPr>
          <p:spPr>
            <a:xfrm>
              <a:off x="1332475" y="2207925"/>
              <a:ext cx="28875" cy="161050"/>
            </a:xfrm>
            <a:custGeom>
              <a:rect b="b" l="l" r="r" t="t"/>
              <a:pathLst>
                <a:path extrusionOk="0" h="6442" w="1155">
                  <a:moveTo>
                    <a:pt x="1048" y="1"/>
                  </a:moveTo>
                  <a:cubicBezTo>
                    <a:pt x="1046" y="1"/>
                    <a:pt x="1044" y="1"/>
                    <a:pt x="1042" y="1"/>
                  </a:cubicBezTo>
                  <a:cubicBezTo>
                    <a:pt x="853" y="10"/>
                    <a:pt x="718" y="57"/>
                    <a:pt x="654" y="83"/>
                  </a:cubicBezTo>
                  <a:cubicBezTo>
                    <a:pt x="257" y="253"/>
                    <a:pt x="1" y="643"/>
                    <a:pt x="1" y="1074"/>
                  </a:cubicBezTo>
                  <a:lnTo>
                    <a:pt x="1" y="6399"/>
                  </a:lnTo>
                  <a:cubicBezTo>
                    <a:pt x="71" y="6415"/>
                    <a:pt x="141" y="6431"/>
                    <a:pt x="212" y="6442"/>
                  </a:cubicBezTo>
                  <a:lnTo>
                    <a:pt x="212" y="1073"/>
                  </a:lnTo>
                  <a:cubicBezTo>
                    <a:pt x="212" y="726"/>
                    <a:pt x="419" y="413"/>
                    <a:pt x="739" y="276"/>
                  </a:cubicBezTo>
                  <a:cubicBezTo>
                    <a:pt x="788" y="254"/>
                    <a:pt x="895" y="217"/>
                    <a:pt x="1052" y="211"/>
                  </a:cubicBezTo>
                  <a:cubicBezTo>
                    <a:pt x="1109" y="207"/>
                    <a:pt x="1155" y="158"/>
                    <a:pt x="1151" y="101"/>
                  </a:cubicBezTo>
                  <a:cubicBezTo>
                    <a:pt x="1148" y="45"/>
                    <a:pt x="1109" y="1"/>
                    <a:pt x="10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2"/>
            <p:cNvSpPr/>
            <p:nvPr/>
          </p:nvSpPr>
          <p:spPr>
            <a:xfrm>
              <a:off x="1291625" y="2166575"/>
              <a:ext cx="70825" cy="185300"/>
            </a:xfrm>
            <a:custGeom>
              <a:rect b="b" l="l" r="r" t="t"/>
              <a:pathLst>
                <a:path extrusionOk="0" h="7412" w="2833">
                  <a:moveTo>
                    <a:pt x="2726" y="1"/>
                  </a:moveTo>
                  <a:cubicBezTo>
                    <a:pt x="2724" y="1"/>
                    <a:pt x="2721" y="1"/>
                    <a:pt x="2718" y="1"/>
                  </a:cubicBezTo>
                  <a:cubicBezTo>
                    <a:pt x="2669" y="3"/>
                    <a:pt x="2462" y="25"/>
                    <a:pt x="2412" y="31"/>
                  </a:cubicBezTo>
                  <a:cubicBezTo>
                    <a:pt x="1037" y="183"/>
                    <a:pt x="1" y="1341"/>
                    <a:pt x="1" y="2727"/>
                  </a:cubicBezTo>
                  <a:lnTo>
                    <a:pt x="1" y="7258"/>
                  </a:lnTo>
                  <a:cubicBezTo>
                    <a:pt x="71" y="7311"/>
                    <a:pt x="141" y="7362"/>
                    <a:pt x="212" y="7411"/>
                  </a:cubicBezTo>
                  <a:lnTo>
                    <a:pt x="212" y="2728"/>
                  </a:lnTo>
                  <a:cubicBezTo>
                    <a:pt x="211" y="1449"/>
                    <a:pt x="1168" y="381"/>
                    <a:pt x="2434" y="241"/>
                  </a:cubicBezTo>
                  <a:cubicBezTo>
                    <a:pt x="2483" y="236"/>
                    <a:pt x="2681" y="215"/>
                    <a:pt x="2729" y="212"/>
                  </a:cubicBezTo>
                  <a:cubicBezTo>
                    <a:pt x="2786" y="209"/>
                    <a:pt x="2833" y="160"/>
                    <a:pt x="2829" y="101"/>
                  </a:cubicBezTo>
                  <a:cubicBezTo>
                    <a:pt x="2827" y="46"/>
                    <a:pt x="2783" y="1"/>
                    <a:pt x="272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1319300" y="2111875"/>
              <a:ext cx="108975" cy="253800"/>
            </a:xfrm>
            <a:custGeom>
              <a:rect b="b" l="l" r="r" t="t"/>
              <a:pathLst>
                <a:path extrusionOk="0" h="10152" w="4359">
                  <a:moveTo>
                    <a:pt x="4254" y="1"/>
                  </a:moveTo>
                  <a:cubicBezTo>
                    <a:pt x="4196" y="1"/>
                    <a:pt x="4147" y="48"/>
                    <a:pt x="4147" y="106"/>
                  </a:cubicBezTo>
                  <a:lnTo>
                    <a:pt x="4147" y="808"/>
                  </a:lnTo>
                  <a:cubicBezTo>
                    <a:pt x="4147" y="2188"/>
                    <a:pt x="3026" y="3309"/>
                    <a:pt x="1647" y="3309"/>
                  </a:cubicBezTo>
                  <a:lnTo>
                    <a:pt x="1606" y="3309"/>
                  </a:lnTo>
                  <a:cubicBezTo>
                    <a:pt x="720" y="3309"/>
                    <a:pt x="0" y="4030"/>
                    <a:pt x="0" y="4914"/>
                  </a:cubicBezTo>
                  <a:lnTo>
                    <a:pt x="0" y="10076"/>
                  </a:lnTo>
                  <a:cubicBezTo>
                    <a:pt x="70" y="10104"/>
                    <a:pt x="141" y="10129"/>
                    <a:pt x="211" y="10152"/>
                  </a:cubicBezTo>
                  <a:lnTo>
                    <a:pt x="211" y="4914"/>
                  </a:lnTo>
                  <a:cubicBezTo>
                    <a:pt x="212" y="4146"/>
                    <a:pt x="837" y="3521"/>
                    <a:pt x="1606" y="3521"/>
                  </a:cubicBezTo>
                  <a:lnTo>
                    <a:pt x="1647" y="3521"/>
                  </a:lnTo>
                  <a:cubicBezTo>
                    <a:pt x="3143" y="3521"/>
                    <a:pt x="4359" y="2304"/>
                    <a:pt x="4359" y="808"/>
                  </a:cubicBezTo>
                  <a:lnTo>
                    <a:pt x="4359" y="106"/>
                  </a:lnTo>
                  <a:cubicBezTo>
                    <a:pt x="4359" y="49"/>
                    <a:pt x="4312" y="1"/>
                    <a:pt x="425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2"/>
            <p:cNvSpPr/>
            <p:nvPr/>
          </p:nvSpPr>
          <p:spPr>
            <a:xfrm>
              <a:off x="1395325" y="2025900"/>
              <a:ext cx="5300" cy="23375"/>
            </a:xfrm>
            <a:custGeom>
              <a:rect b="b" l="l" r="r" t="t"/>
              <a:pathLst>
                <a:path extrusionOk="0" h="935" w="212">
                  <a:moveTo>
                    <a:pt x="1" y="0"/>
                  </a:moveTo>
                  <a:lnTo>
                    <a:pt x="1" y="831"/>
                  </a:lnTo>
                  <a:cubicBezTo>
                    <a:pt x="1" y="889"/>
                    <a:pt x="47" y="935"/>
                    <a:pt x="106" y="935"/>
                  </a:cubicBezTo>
                  <a:cubicBezTo>
                    <a:pt x="163" y="935"/>
                    <a:pt x="211" y="889"/>
                    <a:pt x="211" y="830"/>
                  </a:cubicBezTo>
                  <a:lnTo>
                    <a:pt x="211" y="111"/>
                  </a:lnTo>
                  <a:cubicBezTo>
                    <a:pt x="141" y="72"/>
                    <a:pt x="72" y="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1422975" y="2044925"/>
              <a:ext cx="5300" cy="55150"/>
            </a:xfrm>
            <a:custGeom>
              <a:rect b="b" l="l" r="r" t="t"/>
              <a:pathLst>
                <a:path extrusionOk="0" h="2206" w="212">
                  <a:moveTo>
                    <a:pt x="0" y="1"/>
                  </a:moveTo>
                  <a:lnTo>
                    <a:pt x="0" y="2099"/>
                  </a:lnTo>
                  <a:cubicBezTo>
                    <a:pt x="0" y="2158"/>
                    <a:pt x="49" y="2205"/>
                    <a:pt x="107" y="2205"/>
                  </a:cubicBezTo>
                  <a:cubicBezTo>
                    <a:pt x="164" y="2205"/>
                    <a:pt x="212" y="2158"/>
                    <a:pt x="212" y="2099"/>
                  </a:cubicBezTo>
                  <a:lnTo>
                    <a:pt x="212" y="201"/>
                  </a:lnTo>
                  <a:cubicBezTo>
                    <a:pt x="143" y="132"/>
                    <a:pt x="72" y="6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1373025" y="2063150"/>
              <a:ext cx="27575" cy="105675"/>
            </a:xfrm>
            <a:custGeom>
              <a:rect b="b" l="l" r="r" t="t"/>
              <a:pathLst>
                <a:path extrusionOk="0" h="4227" w="1103">
                  <a:moveTo>
                    <a:pt x="997" y="1"/>
                  </a:moveTo>
                  <a:cubicBezTo>
                    <a:pt x="939" y="1"/>
                    <a:pt x="890" y="47"/>
                    <a:pt x="890" y="106"/>
                  </a:cubicBezTo>
                  <a:lnTo>
                    <a:pt x="890" y="2759"/>
                  </a:lnTo>
                  <a:cubicBezTo>
                    <a:pt x="893" y="3300"/>
                    <a:pt x="572" y="3798"/>
                    <a:pt x="78" y="4026"/>
                  </a:cubicBezTo>
                  <a:cubicBezTo>
                    <a:pt x="24" y="4050"/>
                    <a:pt x="1" y="4112"/>
                    <a:pt x="26" y="4165"/>
                  </a:cubicBezTo>
                  <a:cubicBezTo>
                    <a:pt x="44" y="4204"/>
                    <a:pt x="82" y="4227"/>
                    <a:pt x="122" y="4227"/>
                  </a:cubicBezTo>
                  <a:cubicBezTo>
                    <a:pt x="137" y="4227"/>
                    <a:pt x="152" y="4225"/>
                    <a:pt x="165" y="4218"/>
                  </a:cubicBezTo>
                  <a:cubicBezTo>
                    <a:pt x="735" y="3956"/>
                    <a:pt x="1102" y="3382"/>
                    <a:pt x="1102" y="2759"/>
                  </a:cubicBezTo>
                  <a:lnTo>
                    <a:pt x="1102" y="106"/>
                  </a:lnTo>
                  <a:cubicBezTo>
                    <a:pt x="1102" y="48"/>
                    <a:pt x="1055" y="1"/>
                    <a:pt x="9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1305450" y="2033950"/>
              <a:ext cx="109000" cy="270425"/>
            </a:xfrm>
            <a:custGeom>
              <a:rect b="b" l="l" r="r" t="t"/>
              <a:pathLst>
                <a:path extrusionOk="0" h="10817" w="4360">
                  <a:moveTo>
                    <a:pt x="4147" y="1"/>
                  </a:moveTo>
                  <a:lnTo>
                    <a:pt x="4147" y="3925"/>
                  </a:lnTo>
                  <a:cubicBezTo>
                    <a:pt x="4147" y="4999"/>
                    <a:pt x="3274" y="5874"/>
                    <a:pt x="2199" y="5874"/>
                  </a:cubicBezTo>
                  <a:lnTo>
                    <a:pt x="2159" y="5874"/>
                  </a:lnTo>
                  <a:cubicBezTo>
                    <a:pt x="969" y="5874"/>
                    <a:pt x="0" y="6842"/>
                    <a:pt x="0" y="8032"/>
                  </a:cubicBezTo>
                  <a:lnTo>
                    <a:pt x="0" y="10711"/>
                  </a:lnTo>
                  <a:cubicBezTo>
                    <a:pt x="0" y="10768"/>
                    <a:pt x="46" y="10816"/>
                    <a:pt x="106" y="10816"/>
                  </a:cubicBezTo>
                  <a:cubicBezTo>
                    <a:pt x="165" y="10816"/>
                    <a:pt x="212" y="10769"/>
                    <a:pt x="212" y="10711"/>
                  </a:cubicBezTo>
                  <a:lnTo>
                    <a:pt x="212" y="8032"/>
                  </a:lnTo>
                  <a:cubicBezTo>
                    <a:pt x="211" y="6957"/>
                    <a:pt x="1085" y="6084"/>
                    <a:pt x="2160" y="6084"/>
                  </a:cubicBezTo>
                  <a:lnTo>
                    <a:pt x="2201" y="6084"/>
                  </a:lnTo>
                  <a:cubicBezTo>
                    <a:pt x="3391" y="6084"/>
                    <a:pt x="4359" y="5115"/>
                    <a:pt x="4359" y="3925"/>
                  </a:cubicBezTo>
                  <a:lnTo>
                    <a:pt x="4359" y="152"/>
                  </a:lnTo>
                  <a:cubicBezTo>
                    <a:pt x="4289" y="99"/>
                    <a:pt x="4219" y="48"/>
                    <a:pt x="414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1305450" y="2318175"/>
              <a:ext cx="5275" cy="41775"/>
            </a:xfrm>
            <a:custGeom>
              <a:rect b="b" l="l" r="r" t="t"/>
              <a:pathLst>
                <a:path extrusionOk="0" h="1671" w="211">
                  <a:moveTo>
                    <a:pt x="106" y="0"/>
                  </a:moveTo>
                  <a:cubicBezTo>
                    <a:pt x="49" y="0"/>
                    <a:pt x="0" y="46"/>
                    <a:pt x="0" y="106"/>
                  </a:cubicBezTo>
                  <a:lnTo>
                    <a:pt x="0" y="1559"/>
                  </a:lnTo>
                  <a:cubicBezTo>
                    <a:pt x="71" y="1598"/>
                    <a:pt x="141" y="1636"/>
                    <a:pt x="211" y="1671"/>
                  </a:cubicBezTo>
                  <a:lnTo>
                    <a:pt x="211" y="106"/>
                  </a:lnTo>
                  <a:cubicBezTo>
                    <a:pt x="211" y="47"/>
                    <a:pt x="165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5" name="Google Shape;1035;p22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7" name="Google Shape;1037;p22"/>
          <p:cNvSpPr txBox="1"/>
          <p:nvPr>
            <p:ph idx="1" type="subTitle"/>
          </p:nvPr>
        </p:nvSpPr>
        <p:spPr>
          <a:xfrm>
            <a:off x="720000" y="1838850"/>
            <a:ext cx="21870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38" name="Google Shape;1038;p22"/>
          <p:cNvSpPr txBox="1"/>
          <p:nvPr>
            <p:ph idx="2" type="subTitle"/>
          </p:nvPr>
        </p:nvSpPr>
        <p:spPr>
          <a:xfrm>
            <a:off x="3478500" y="1838850"/>
            <a:ext cx="21870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39" name="Google Shape;1039;p22"/>
          <p:cNvSpPr txBox="1"/>
          <p:nvPr>
            <p:ph idx="3" type="subTitle"/>
          </p:nvPr>
        </p:nvSpPr>
        <p:spPr>
          <a:xfrm>
            <a:off x="720000" y="3630350"/>
            <a:ext cx="21870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0" name="Google Shape;1040;p22"/>
          <p:cNvSpPr txBox="1"/>
          <p:nvPr>
            <p:ph idx="4" type="subTitle"/>
          </p:nvPr>
        </p:nvSpPr>
        <p:spPr>
          <a:xfrm>
            <a:off x="3478500" y="3630350"/>
            <a:ext cx="21870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1" name="Google Shape;1041;p22"/>
          <p:cNvSpPr txBox="1"/>
          <p:nvPr>
            <p:ph idx="5" type="subTitle"/>
          </p:nvPr>
        </p:nvSpPr>
        <p:spPr>
          <a:xfrm>
            <a:off x="6237000" y="1838850"/>
            <a:ext cx="21870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2" name="Google Shape;1042;p22"/>
          <p:cNvSpPr txBox="1"/>
          <p:nvPr>
            <p:ph idx="6" type="subTitle"/>
          </p:nvPr>
        </p:nvSpPr>
        <p:spPr>
          <a:xfrm>
            <a:off x="6237000" y="3630350"/>
            <a:ext cx="21870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3" name="Google Shape;1043;p22"/>
          <p:cNvSpPr txBox="1"/>
          <p:nvPr>
            <p:ph idx="7" type="subTitle"/>
          </p:nvPr>
        </p:nvSpPr>
        <p:spPr>
          <a:xfrm>
            <a:off x="720000" y="1464975"/>
            <a:ext cx="2187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1044" name="Google Shape;1044;p22"/>
          <p:cNvSpPr txBox="1"/>
          <p:nvPr>
            <p:ph idx="8" type="subTitle"/>
          </p:nvPr>
        </p:nvSpPr>
        <p:spPr>
          <a:xfrm>
            <a:off x="3478500" y="1464975"/>
            <a:ext cx="2187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1045" name="Google Shape;1045;p22"/>
          <p:cNvSpPr txBox="1"/>
          <p:nvPr>
            <p:ph idx="9" type="subTitle"/>
          </p:nvPr>
        </p:nvSpPr>
        <p:spPr>
          <a:xfrm>
            <a:off x="6237000" y="1464975"/>
            <a:ext cx="2187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1046" name="Google Shape;1046;p22"/>
          <p:cNvSpPr txBox="1"/>
          <p:nvPr>
            <p:ph idx="13" type="subTitle"/>
          </p:nvPr>
        </p:nvSpPr>
        <p:spPr>
          <a:xfrm>
            <a:off x="720000" y="3253252"/>
            <a:ext cx="2187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1047" name="Google Shape;1047;p22"/>
          <p:cNvSpPr txBox="1"/>
          <p:nvPr>
            <p:ph idx="14" type="subTitle"/>
          </p:nvPr>
        </p:nvSpPr>
        <p:spPr>
          <a:xfrm>
            <a:off x="3478500" y="3253252"/>
            <a:ext cx="2187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1048" name="Google Shape;1048;p22"/>
          <p:cNvSpPr txBox="1"/>
          <p:nvPr>
            <p:ph idx="15" type="subTitle"/>
          </p:nvPr>
        </p:nvSpPr>
        <p:spPr>
          <a:xfrm>
            <a:off x="6237000" y="3253252"/>
            <a:ext cx="2187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7_1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3"/>
          <p:cNvGrpSpPr/>
          <p:nvPr/>
        </p:nvGrpSpPr>
        <p:grpSpPr>
          <a:xfrm rot="-1539428">
            <a:off x="8037534" y="2789412"/>
            <a:ext cx="1853885" cy="2618688"/>
            <a:chOff x="1227725" y="2015750"/>
            <a:chExt cx="250900" cy="354400"/>
          </a:xfrm>
        </p:grpSpPr>
        <p:sp>
          <p:nvSpPr>
            <p:cNvPr id="1051" name="Google Shape;1051;p23"/>
            <p:cNvSpPr/>
            <p:nvPr/>
          </p:nvSpPr>
          <p:spPr>
            <a:xfrm>
              <a:off x="1248925" y="2046100"/>
              <a:ext cx="33050" cy="45075"/>
            </a:xfrm>
            <a:custGeom>
              <a:rect b="b" l="l" r="r" t="t"/>
              <a:pathLst>
                <a:path extrusionOk="0" h="1803" w="1322">
                  <a:moveTo>
                    <a:pt x="1321" y="1"/>
                  </a:moveTo>
                  <a:cubicBezTo>
                    <a:pt x="1250" y="68"/>
                    <a:pt x="1180" y="137"/>
                    <a:pt x="1110" y="209"/>
                  </a:cubicBezTo>
                  <a:lnTo>
                    <a:pt x="1110" y="865"/>
                  </a:lnTo>
                  <a:cubicBezTo>
                    <a:pt x="803" y="1017"/>
                    <a:pt x="510" y="1190"/>
                    <a:pt x="231" y="1377"/>
                  </a:cubicBezTo>
                  <a:cubicBezTo>
                    <a:pt x="150" y="1514"/>
                    <a:pt x="74" y="1656"/>
                    <a:pt x="1" y="1803"/>
                  </a:cubicBezTo>
                  <a:cubicBezTo>
                    <a:pt x="389" y="1507"/>
                    <a:pt x="808" y="1244"/>
                    <a:pt x="1261" y="1025"/>
                  </a:cubicBezTo>
                  <a:cubicBezTo>
                    <a:pt x="1299" y="1008"/>
                    <a:pt x="1321" y="970"/>
                    <a:pt x="1321" y="931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>
              <a:off x="1437925" y="2281100"/>
              <a:ext cx="25475" cy="44125"/>
            </a:xfrm>
            <a:custGeom>
              <a:rect b="b" l="l" r="r" t="t"/>
              <a:pathLst>
                <a:path extrusionOk="0" h="1765" w="1019">
                  <a:moveTo>
                    <a:pt x="1019" y="0"/>
                  </a:moveTo>
                  <a:cubicBezTo>
                    <a:pt x="717" y="208"/>
                    <a:pt x="398" y="395"/>
                    <a:pt x="60" y="560"/>
                  </a:cubicBezTo>
                  <a:cubicBezTo>
                    <a:pt x="24" y="578"/>
                    <a:pt x="0" y="615"/>
                    <a:pt x="0" y="655"/>
                  </a:cubicBezTo>
                  <a:lnTo>
                    <a:pt x="0" y="1764"/>
                  </a:lnTo>
                  <a:cubicBezTo>
                    <a:pt x="74" y="1675"/>
                    <a:pt x="143" y="1581"/>
                    <a:pt x="212" y="1487"/>
                  </a:cubicBezTo>
                  <a:lnTo>
                    <a:pt x="212" y="721"/>
                  </a:lnTo>
                  <a:cubicBezTo>
                    <a:pt x="441" y="607"/>
                    <a:pt x="657" y="481"/>
                    <a:pt x="870" y="348"/>
                  </a:cubicBezTo>
                  <a:cubicBezTo>
                    <a:pt x="921" y="235"/>
                    <a:pt x="971" y="119"/>
                    <a:pt x="101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3"/>
            <p:cNvSpPr/>
            <p:nvPr/>
          </p:nvSpPr>
          <p:spPr>
            <a:xfrm>
              <a:off x="1289850" y="2035350"/>
              <a:ext cx="5300" cy="44925"/>
            </a:xfrm>
            <a:custGeom>
              <a:rect b="b" l="l" r="r" t="t"/>
              <a:pathLst>
                <a:path extrusionOk="0" h="1797" w="212">
                  <a:moveTo>
                    <a:pt x="212" y="1"/>
                  </a:moveTo>
                  <a:cubicBezTo>
                    <a:pt x="141" y="51"/>
                    <a:pt x="70" y="104"/>
                    <a:pt x="0" y="160"/>
                  </a:cubicBezTo>
                  <a:lnTo>
                    <a:pt x="0" y="1691"/>
                  </a:lnTo>
                  <a:cubicBezTo>
                    <a:pt x="0" y="1750"/>
                    <a:pt x="49" y="1796"/>
                    <a:pt x="107" y="1796"/>
                  </a:cubicBezTo>
                  <a:cubicBezTo>
                    <a:pt x="164" y="1796"/>
                    <a:pt x="212" y="1750"/>
                    <a:pt x="212" y="1691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3"/>
            <p:cNvSpPr/>
            <p:nvPr/>
          </p:nvSpPr>
          <p:spPr>
            <a:xfrm>
              <a:off x="1237800" y="2084000"/>
              <a:ext cx="40000" cy="35200"/>
            </a:xfrm>
            <a:custGeom>
              <a:rect b="b" l="l" r="r" t="t"/>
              <a:pathLst>
                <a:path extrusionOk="0" h="1408" w="1600">
                  <a:moveTo>
                    <a:pt x="1480" y="0"/>
                  </a:moveTo>
                  <a:cubicBezTo>
                    <a:pt x="1462" y="0"/>
                    <a:pt x="1444" y="5"/>
                    <a:pt x="1427" y="15"/>
                  </a:cubicBezTo>
                  <a:cubicBezTo>
                    <a:pt x="961" y="282"/>
                    <a:pt x="538" y="602"/>
                    <a:pt x="152" y="960"/>
                  </a:cubicBezTo>
                  <a:cubicBezTo>
                    <a:pt x="97" y="1105"/>
                    <a:pt x="47" y="1254"/>
                    <a:pt x="0" y="1408"/>
                  </a:cubicBezTo>
                  <a:cubicBezTo>
                    <a:pt x="445" y="939"/>
                    <a:pt x="957" y="528"/>
                    <a:pt x="1533" y="197"/>
                  </a:cubicBezTo>
                  <a:cubicBezTo>
                    <a:pt x="1582" y="168"/>
                    <a:pt x="1600" y="105"/>
                    <a:pt x="1571" y="53"/>
                  </a:cubicBezTo>
                  <a:cubicBezTo>
                    <a:pt x="1552" y="19"/>
                    <a:pt x="1517" y="0"/>
                    <a:pt x="14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3"/>
            <p:cNvSpPr/>
            <p:nvPr/>
          </p:nvSpPr>
          <p:spPr>
            <a:xfrm>
              <a:off x="1424725" y="2258525"/>
              <a:ext cx="46125" cy="80875"/>
            </a:xfrm>
            <a:custGeom>
              <a:rect b="b" l="l" r="r" t="t"/>
              <a:pathLst>
                <a:path extrusionOk="0" h="3235" w="1845">
                  <a:moveTo>
                    <a:pt x="1844" y="1"/>
                  </a:moveTo>
                  <a:cubicBezTo>
                    <a:pt x="1322" y="455"/>
                    <a:pt x="725" y="838"/>
                    <a:pt x="65" y="1122"/>
                  </a:cubicBezTo>
                  <a:cubicBezTo>
                    <a:pt x="27" y="1139"/>
                    <a:pt x="0" y="1176"/>
                    <a:pt x="0" y="1219"/>
                  </a:cubicBezTo>
                  <a:lnTo>
                    <a:pt x="0" y="3234"/>
                  </a:lnTo>
                  <a:cubicBezTo>
                    <a:pt x="72" y="3167"/>
                    <a:pt x="142" y="3097"/>
                    <a:pt x="212" y="3025"/>
                  </a:cubicBezTo>
                  <a:lnTo>
                    <a:pt x="212" y="1287"/>
                  </a:lnTo>
                  <a:cubicBezTo>
                    <a:pt x="768" y="1043"/>
                    <a:pt x="1278" y="727"/>
                    <a:pt x="1740" y="360"/>
                  </a:cubicBezTo>
                  <a:cubicBezTo>
                    <a:pt x="1777" y="243"/>
                    <a:pt x="1812" y="122"/>
                    <a:pt x="184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3"/>
            <p:cNvSpPr/>
            <p:nvPr/>
          </p:nvSpPr>
          <p:spPr>
            <a:xfrm>
              <a:off x="1230800" y="2027175"/>
              <a:ext cx="77550" cy="121925"/>
            </a:xfrm>
            <a:custGeom>
              <a:rect b="b" l="l" r="r" t="t"/>
              <a:pathLst>
                <a:path extrusionOk="0" h="4877" w="3102">
                  <a:moveTo>
                    <a:pt x="3101" y="1"/>
                  </a:moveTo>
                  <a:cubicBezTo>
                    <a:pt x="3030" y="38"/>
                    <a:pt x="2960" y="78"/>
                    <a:pt x="2891" y="120"/>
                  </a:cubicBezTo>
                  <a:lnTo>
                    <a:pt x="2891" y="2312"/>
                  </a:lnTo>
                  <a:cubicBezTo>
                    <a:pt x="1762" y="2737"/>
                    <a:pt x="805" y="3469"/>
                    <a:pt x="95" y="4385"/>
                  </a:cubicBezTo>
                  <a:cubicBezTo>
                    <a:pt x="59" y="4545"/>
                    <a:pt x="28" y="4708"/>
                    <a:pt x="1" y="4876"/>
                  </a:cubicBezTo>
                  <a:cubicBezTo>
                    <a:pt x="717" y="3799"/>
                    <a:pt x="1764" y="2945"/>
                    <a:pt x="3031" y="2483"/>
                  </a:cubicBezTo>
                  <a:cubicBezTo>
                    <a:pt x="3073" y="2468"/>
                    <a:pt x="3101" y="2428"/>
                    <a:pt x="3101" y="2384"/>
                  </a:cubicBezTo>
                  <a:lnTo>
                    <a:pt x="310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3"/>
            <p:cNvSpPr/>
            <p:nvPr/>
          </p:nvSpPr>
          <p:spPr>
            <a:xfrm>
              <a:off x="1411525" y="2263475"/>
              <a:ext cx="34350" cy="86750"/>
            </a:xfrm>
            <a:custGeom>
              <a:rect b="b" l="l" r="r" t="t"/>
              <a:pathLst>
                <a:path extrusionOk="0" h="3470" w="1374">
                  <a:moveTo>
                    <a:pt x="1253" y="1"/>
                  </a:moveTo>
                  <a:cubicBezTo>
                    <a:pt x="1234" y="1"/>
                    <a:pt x="1215" y="6"/>
                    <a:pt x="1198" y="17"/>
                  </a:cubicBezTo>
                  <a:cubicBezTo>
                    <a:pt x="842" y="237"/>
                    <a:pt x="463" y="420"/>
                    <a:pt x="70" y="563"/>
                  </a:cubicBezTo>
                  <a:cubicBezTo>
                    <a:pt x="29" y="578"/>
                    <a:pt x="1" y="618"/>
                    <a:pt x="1" y="662"/>
                  </a:cubicBezTo>
                  <a:lnTo>
                    <a:pt x="1" y="3469"/>
                  </a:lnTo>
                  <a:cubicBezTo>
                    <a:pt x="72" y="3419"/>
                    <a:pt x="141" y="3365"/>
                    <a:pt x="211" y="3309"/>
                  </a:cubicBezTo>
                  <a:lnTo>
                    <a:pt x="211" y="735"/>
                  </a:lnTo>
                  <a:cubicBezTo>
                    <a:pt x="593" y="590"/>
                    <a:pt x="962" y="408"/>
                    <a:pt x="1307" y="194"/>
                  </a:cubicBezTo>
                  <a:cubicBezTo>
                    <a:pt x="1358" y="166"/>
                    <a:pt x="1373" y="100"/>
                    <a:pt x="1343" y="51"/>
                  </a:cubicBezTo>
                  <a:cubicBezTo>
                    <a:pt x="1323" y="18"/>
                    <a:pt x="1289" y="1"/>
                    <a:pt x="125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3"/>
            <p:cNvSpPr/>
            <p:nvPr/>
          </p:nvSpPr>
          <p:spPr>
            <a:xfrm>
              <a:off x="1455875" y="2234950"/>
              <a:ext cx="19900" cy="22475"/>
            </a:xfrm>
            <a:custGeom>
              <a:rect b="b" l="l" r="r" t="t"/>
              <a:pathLst>
                <a:path extrusionOk="0" h="899" w="796">
                  <a:moveTo>
                    <a:pt x="796" y="0"/>
                  </a:moveTo>
                  <a:lnTo>
                    <a:pt x="796" y="0"/>
                  </a:lnTo>
                  <a:cubicBezTo>
                    <a:pt x="570" y="256"/>
                    <a:pt x="322" y="495"/>
                    <a:pt x="53" y="711"/>
                  </a:cubicBezTo>
                  <a:cubicBezTo>
                    <a:pt x="8" y="748"/>
                    <a:pt x="0" y="814"/>
                    <a:pt x="37" y="859"/>
                  </a:cubicBezTo>
                  <a:cubicBezTo>
                    <a:pt x="58" y="885"/>
                    <a:pt x="88" y="899"/>
                    <a:pt x="119" y="899"/>
                  </a:cubicBezTo>
                  <a:cubicBezTo>
                    <a:pt x="142" y="899"/>
                    <a:pt x="165" y="891"/>
                    <a:pt x="185" y="876"/>
                  </a:cubicBezTo>
                  <a:cubicBezTo>
                    <a:pt x="377" y="721"/>
                    <a:pt x="558" y="557"/>
                    <a:pt x="729" y="384"/>
                  </a:cubicBezTo>
                  <a:cubicBezTo>
                    <a:pt x="753" y="258"/>
                    <a:pt x="776" y="130"/>
                    <a:pt x="79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3"/>
            <p:cNvSpPr/>
            <p:nvPr/>
          </p:nvSpPr>
          <p:spPr>
            <a:xfrm>
              <a:off x="1316200" y="2021325"/>
              <a:ext cx="5300" cy="63875"/>
            </a:xfrm>
            <a:custGeom>
              <a:rect b="b" l="l" r="r" t="t"/>
              <a:pathLst>
                <a:path extrusionOk="0" h="2555" w="212">
                  <a:moveTo>
                    <a:pt x="212" y="0"/>
                  </a:moveTo>
                  <a:cubicBezTo>
                    <a:pt x="142" y="26"/>
                    <a:pt x="70" y="54"/>
                    <a:pt x="1" y="85"/>
                  </a:cubicBezTo>
                  <a:lnTo>
                    <a:pt x="1" y="2449"/>
                  </a:lnTo>
                  <a:cubicBezTo>
                    <a:pt x="0" y="2509"/>
                    <a:pt x="49" y="2555"/>
                    <a:pt x="107" y="2555"/>
                  </a:cubicBezTo>
                  <a:cubicBezTo>
                    <a:pt x="164" y="2555"/>
                    <a:pt x="212" y="2509"/>
                    <a:pt x="212" y="2449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3"/>
            <p:cNvSpPr/>
            <p:nvPr/>
          </p:nvSpPr>
          <p:spPr>
            <a:xfrm>
              <a:off x="1398400" y="2210200"/>
              <a:ext cx="79875" cy="89550"/>
            </a:xfrm>
            <a:custGeom>
              <a:rect b="b" l="l" r="r" t="t"/>
              <a:pathLst>
                <a:path extrusionOk="0" h="3582" w="3195">
                  <a:moveTo>
                    <a:pt x="3194" y="0"/>
                  </a:moveTo>
                  <a:cubicBezTo>
                    <a:pt x="2472" y="1087"/>
                    <a:pt x="1383" y="1928"/>
                    <a:pt x="76" y="2312"/>
                  </a:cubicBezTo>
                  <a:cubicBezTo>
                    <a:pt x="31" y="2325"/>
                    <a:pt x="1" y="2367"/>
                    <a:pt x="1" y="2413"/>
                  </a:cubicBezTo>
                  <a:lnTo>
                    <a:pt x="1" y="3476"/>
                  </a:lnTo>
                  <a:cubicBezTo>
                    <a:pt x="1" y="3533"/>
                    <a:pt x="48" y="3581"/>
                    <a:pt x="106" y="3581"/>
                  </a:cubicBezTo>
                  <a:cubicBezTo>
                    <a:pt x="164" y="3581"/>
                    <a:pt x="212" y="3535"/>
                    <a:pt x="212" y="3476"/>
                  </a:cubicBezTo>
                  <a:lnTo>
                    <a:pt x="212" y="2491"/>
                  </a:lnTo>
                  <a:cubicBezTo>
                    <a:pt x="1415" y="2119"/>
                    <a:pt x="2437" y="1373"/>
                    <a:pt x="3166" y="407"/>
                  </a:cubicBezTo>
                  <a:cubicBezTo>
                    <a:pt x="3179" y="273"/>
                    <a:pt x="3188" y="137"/>
                    <a:pt x="319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1398375" y="2312875"/>
              <a:ext cx="5300" cy="45650"/>
            </a:xfrm>
            <a:custGeom>
              <a:rect b="b" l="l" r="r" t="t"/>
              <a:pathLst>
                <a:path extrusionOk="0" h="1826" w="212">
                  <a:moveTo>
                    <a:pt x="106" y="1"/>
                  </a:moveTo>
                  <a:cubicBezTo>
                    <a:pt x="49" y="1"/>
                    <a:pt x="0" y="48"/>
                    <a:pt x="0" y="106"/>
                  </a:cubicBezTo>
                  <a:lnTo>
                    <a:pt x="0" y="1826"/>
                  </a:lnTo>
                  <a:cubicBezTo>
                    <a:pt x="72" y="1788"/>
                    <a:pt x="142" y="1748"/>
                    <a:pt x="211" y="1706"/>
                  </a:cubicBezTo>
                  <a:lnTo>
                    <a:pt x="211" y="106"/>
                  </a:lnTo>
                  <a:cubicBezTo>
                    <a:pt x="211" y="49"/>
                    <a:pt x="165" y="1"/>
                    <a:pt x="10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3"/>
            <p:cNvSpPr/>
            <p:nvPr/>
          </p:nvSpPr>
          <p:spPr>
            <a:xfrm>
              <a:off x="1227725" y="2094525"/>
              <a:ext cx="91325" cy="88950"/>
            </a:xfrm>
            <a:custGeom>
              <a:rect b="b" l="l" r="r" t="t"/>
              <a:pathLst>
                <a:path extrusionOk="0" h="3558" w="3653">
                  <a:moveTo>
                    <a:pt x="3534" y="1"/>
                  </a:moveTo>
                  <a:cubicBezTo>
                    <a:pt x="3524" y="1"/>
                    <a:pt x="3513" y="2"/>
                    <a:pt x="3503" y="5"/>
                  </a:cubicBezTo>
                  <a:cubicBezTo>
                    <a:pt x="1969" y="491"/>
                    <a:pt x="730" y="1594"/>
                    <a:pt x="27" y="2983"/>
                  </a:cubicBezTo>
                  <a:cubicBezTo>
                    <a:pt x="14" y="3172"/>
                    <a:pt x="5" y="3363"/>
                    <a:pt x="1" y="3558"/>
                  </a:cubicBezTo>
                  <a:cubicBezTo>
                    <a:pt x="620" y="1995"/>
                    <a:pt x="1915" y="728"/>
                    <a:pt x="3566" y="206"/>
                  </a:cubicBezTo>
                  <a:cubicBezTo>
                    <a:pt x="3623" y="188"/>
                    <a:pt x="3652" y="129"/>
                    <a:pt x="3635" y="74"/>
                  </a:cubicBezTo>
                  <a:cubicBezTo>
                    <a:pt x="3620" y="29"/>
                    <a:pt x="3579" y="1"/>
                    <a:pt x="353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3"/>
            <p:cNvSpPr/>
            <p:nvPr/>
          </p:nvSpPr>
          <p:spPr>
            <a:xfrm>
              <a:off x="1262125" y="2017575"/>
              <a:ext cx="72600" cy="128950"/>
            </a:xfrm>
            <a:custGeom>
              <a:rect b="b" l="l" r="r" t="t"/>
              <a:pathLst>
                <a:path extrusionOk="0" h="5158" w="2904">
                  <a:moveTo>
                    <a:pt x="2904" y="1"/>
                  </a:moveTo>
                  <a:cubicBezTo>
                    <a:pt x="2835" y="16"/>
                    <a:pt x="2763" y="33"/>
                    <a:pt x="2693" y="51"/>
                  </a:cubicBezTo>
                  <a:lnTo>
                    <a:pt x="2693" y="3475"/>
                  </a:lnTo>
                  <a:cubicBezTo>
                    <a:pt x="1682" y="3707"/>
                    <a:pt x="765" y="4226"/>
                    <a:pt x="43" y="4978"/>
                  </a:cubicBezTo>
                  <a:cubicBezTo>
                    <a:pt x="0" y="5021"/>
                    <a:pt x="1" y="5087"/>
                    <a:pt x="44" y="5127"/>
                  </a:cubicBezTo>
                  <a:cubicBezTo>
                    <a:pt x="64" y="5148"/>
                    <a:pt x="91" y="5157"/>
                    <a:pt x="117" y="5157"/>
                  </a:cubicBezTo>
                  <a:cubicBezTo>
                    <a:pt x="145" y="5157"/>
                    <a:pt x="173" y="5146"/>
                    <a:pt x="193" y="5125"/>
                  </a:cubicBezTo>
                  <a:cubicBezTo>
                    <a:pt x="909" y="4383"/>
                    <a:pt x="1816" y="3877"/>
                    <a:pt x="2820" y="3663"/>
                  </a:cubicBezTo>
                  <a:cubicBezTo>
                    <a:pt x="2869" y="3652"/>
                    <a:pt x="2904" y="3610"/>
                    <a:pt x="2904" y="3560"/>
                  </a:cubicBezTo>
                  <a:lnTo>
                    <a:pt x="290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3"/>
            <p:cNvSpPr/>
            <p:nvPr/>
          </p:nvSpPr>
          <p:spPr>
            <a:xfrm>
              <a:off x="1395550" y="2182325"/>
              <a:ext cx="83075" cy="77875"/>
            </a:xfrm>
            <a:custGeom>
              <a:rect b="b" l="l" r="r" t="t"/>
              <a:pathLst>
                <a:path extrusionOk="0" h="3115" w="3323">
                  <a:moveTo>
                    <a:pt x="3317" y="1"/>
                  </a:moveTo>
                  <a:cubicBezTo>
                    <a:pt x="2729" y="1367"/>
                    <a:pt x="1561" y="2460"/>
                    <a:pt x="88" y="2907"/>
                  </a:cubicBezTo>
                  <a:cubicBezTo>
                    <a:pt x="32" y="2924"/>
                    <a:pt x="0" y="2983"/>
                    <a:pt x="18" y="3039"/>
                  </a:cubicBezTo>
                  <a:cubicBezTo>
                    <a:pt x="32" y="3084"/>
                    <a:pt x="75" y="3115"/>
                    <a:pt x="120" y="3115"/>
                  </a:cubicBezTo>
                  <a:cubicBezTo>
                    <a:pt x="130" y="3115"/>
                    <a:pt x="141" y="3112"/>
                    <a:pt x="150" y="3110"/>
                  </a:cubicBezTo>
                  <a:cubicBezTo>
                    <a:pt x="1539" y="2689"/>
                    <a:pt x="2667" y="1716"/>
                    <a:pt x="3323" y="478"/>
                  </a:cubicBezTo>
                  <a:lnTo>
                    <a:pt x="3323" y="427"/>
                  </a:lnTo>
                  <a:lnTo>
                    <a:pt x="3323" y="270"/>
                  </a:lnTo>
                  <a:cubicBezTo>
                    <a:pt x="3323" y="178"/>
                    <a:pt x="3319" y="89"/>
                    <a:pt x="331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3"/>
            <p:cNvSpPr/>
            <p:nvPr/>
          </p:nvSpPr>
          <p:spPr>
            <a:xfrm>
              <a:off x="1228075" y="2155250"/>
              <a:ext cx="28200" cy="82825"/>
            </a:xfrm>
            <a:custGeom>
              <a:rect b="b" l="l" r="r" t="t"/>
              <a:pathLst>
                <a:path extrusionOk="0" h="3313" w="1128">
                  <a:moveTo>
                    <a:pt x="1009" y="1"/>
                  </a:moveTo>
                  <a:cubicBezTo>
                    <a:pt x="976" y="1"/>
                    <a:pt x="944" y="16"/>
                    <a:pt x="924" y="44"/>
                  </a:cubicBezTo>
                  <a:cubicBezTo>
                    <a:pt x="452" y="694"/>
                    <a:pt x="143" y="1429"/>
                    <a:pt x="0" y="2205"/>
                  </a:cubicBezTo>
                  <a:cubicBezTo>
                    <a:pt x="19" y="2591"/>
                    <a:pt x="58" y="2959"/>
                    <a:pt x="119" y="3312"/>
                  </a:cubicBezTo>
                  <a:lnTo>
                    <a:pt x="119" y="3180"/>
                  </a:lnTo>
                  <a:cubicBezTo>
                    <a:pt x="119" y="2092"/>
                    <a:pt x="456" y="1051"/>
                    <a:pt x="1097" y="168"/>
                  </a:cubicBezTo>
                  <a:cubicBezTo>
                    <a:pt x="1128" y="121"/>
                    <a:pt x="1117" y="55"/>
                    <a:pt x="1071" y="21"/>
                  </a:cubicBezTo>
                  <a:cubicBezTo>
                    <a:pt x="1052" y="7"/>
                    <a:pt x="1030" y="1"/>
                    <a:pt x="100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3"/>
            <p:cNvSpPr/>
            <p:nvPr/>
          </p:nvSpPr>
          <p:spPr>
            <a:xfrm>
              <a:off x="1385200" y="2262150"/>
              <a:ext cx="5300" cy="102300"/>
            </a:xfrm>
            <a:custGeom>
              <a:rect b="b" l="l" r="r" t="t"/>
              <a:pathLst>
                <a:path extrusionOk="0" h="4092" w="212">
                  <a:moveTo>
                    <a:pt x="106" y="0"/>
                  </a:moveTo>
                  <a:cubicBezTo>
                    <a:pt x="48" y="0"/>
                    <a:pt x="1" y="48"/>
                    <a:pt x="1" y="106"/>
                  </a:cubicBezTo>
                  <a:lnTo>
                    <a:pt x="1" y="4092"/>
                  </a:lnTo>
                  <a:cubicBezTo>
                    <a:pt x="71" y="4065"/>
                    <a:pt x="141" y="4037"/>
                    <a:pt x="212" y="4007"/>
                  </a:cubicBezTo>
                  <a:lnTo>
                    <a:pt x="212" y="106"/>
                  </a:lnTo>
                  <a:cubicBezTo>
                    <a:pt x="212" y="48"/>
                    <a:pt x="164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3"/>
            <p:cNvSpPr/>
            <p:nvPr/>
          </p:nvSpPr>
          <p:spPr>
            <a:xfrm>
              <a:off x="1238925" y="2015825"/>
              <a:ext cx="109000" cy="268475"/>
            </a:xfrm>
            <a:custGeom>
              <a:rect b="b" l="l" r="r" t="t"/>
              <a:pathLst>
                <a:path extrusionOk="0" h="10739" w="4360">
                  <a:moveTo>
                    <a:pt x="4359" y="1"/>
                  </a:moveTo>
                  <a:cubicBezTo>
                    <a:pt x="4289" y="5"/>
                    <a:pt x="4219" y="11"/>
                    <a:pt x="4148" y="19"/>
                  </a:cubicBezTo>
                  <a:lnTo>
                    <a:pt x="4148" y="3983"/>
                  </a:lnTo>
                  <a:cubicBezTo>
                    <a:pt x="1777" y="4318"/>
                    <a:pt x="0" y="6354"/>
                    <a:pt x="0" y="8757"/>
                  </a:cubicBezTo>
                  <a:lnTo>
                    <a:pt x="0" y="10181"/>
                  </a:lnTo>
                  <a:cubicBezTo>
                    <a:pt x="64" y="10374"/>
                    <a:pt x="135" y="10560"/>
                    <a:pt x="211" y="10739"/>
                  </a:cubicBezTo>
                  <a:lnTo>
                    <a:pt x="211" y="8757"/>
                  </a:lnTo>
                  <a:cubicBezTo>
                    <a:pt x="210" y="6429"/>
                    <a:pt x="1954" y="4460"/>
                    <a:pt x="4266" y="4181"/>
                  </a:cubicBezTo>
                  <a:cubicBezTo>
                    <a:pt x="4319" y="4173"/>
                    <a:pt x="4359" y="4129"/>
                    <a:pt x="4359" y="4075"/>
                  </a:cubicBezTo>
                  <a:lnTo>
                    <a:pt x="4359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3"/>
            <p:cNvSpPr/>
            <p:nvPr/>
          </p:nvSpPr>
          <p:spPr>
            <a:xfrm>
              <a:off x="1372025" y="2145450"/>
              <a:ext cx="105175" cy="222775"/>
            </a:xfrm>
            <a:custGeom>
              <a:rect b="b" l="l" r="r" t="t"/>
              <a:pathLst>
                <a:path extrusionOk="0" h="8911" w="4207">
                  <a:moveTo>
                    <a:pt x="4113" y="0"/>
                  </a:moveTo>
                  <a:cubicBezTo>
                    <a:pt x="3869" y="2089"/>
                    <a:pt x="2224" y="3781"/>
                    <a:pt x="94" y="4041"/>
                  </a:cubicBezTo>
                  <a:cubicBezTo>
                    <a:pt x="40" y="4048"/>
                    <a:pt x="0" y="4092"/>
                    <a:pt x="0" y="4145"/>
                  </a:cubicBezTo>
                  <a:lnTo>
                    <a:pt x="0" y="8911"/>
                  </a:lnTo>
                  <a:cubicBezTo>
                    <a:pt x="69" y="8896"/>
                    <a:pt x="141" y="8879"/>
                    <a:pt x="211" y="8858"/>
                  </a:cubicBezTo>
                  <a:lnTo>
                    <a:pt x="211" y="4236"/>
                  </a:lnTo>
                  <a:cubicBezTo>
                    <a:pt x="2179" y="3962"/>
                    <a:pt x="3732" y="2513"/>
                    <a:pt x="4207" y="654"/>
                  </a:cubicBezTo>
                  <a:cubicBezTo>
                    <a:pt x="4183" y="430"/>
                    <a:pt x="4152" y="213"/>
                    <a:pt x="411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3"/>
            <p:cNvSpPr/>
            <p:nvPr/>
          </p:nvSpPr>
          <p:spPr>
            <a:xfrm>
              <a:off x="1358850" y="2201225"/>
              <a:ext cx="80700" cy="95225"/>
            </a:xfrm>
            <a:custGeom>
              <a:rect b="b" l="l" r="r" t="t"/>
              <a:pathLst>
                <a:path extrusionOk="0" h="3809" w="3228">
                  <a:moveTo>
                    <a:pt x="3111" y="0"/>
                  </a:moveTo>
                  <a:cubicBezTo>
                    <a:pt x="3083" y="0"/>
                    <a:pt x="3055" y="11"/>
                    <a:pt x="3035" y="33"/>
                  </a:cubicBezTo>
                  <a:cubicBezTo>
                    <a:pt x="2264" y="850"/>
                    <a:pt x="1224" y="1307"/>
                    <a:pt x="105" y="1318"/>
                  </a:cubicBezTo>
                  <a:cubicBezTo>
                    <a:pt x="47" y="1318"/>
                    <a:pt x="1" y="1366"/>
                    <a:pt x="1" y="1423"/>
                  </a:cubicBezTo>
                  <a:lnTo>
                    <a:pt x="1" y="3703"/>
                  </a:lnTo>
                  <a:cubicBezTo>
                    <a:pt x="1" y="3760"/>
                    <a:pt x="47" y="3809"/>
                    <a:pt x="106" y="3809"/>
                  </a:cubicBezTo>
                  <a:cubicBezTo>
                    <a:pt x="163" y="3809"/>
                    <a:pt x="212" y="3762"/>
                    <a:pt x="212" y="3703"/>
                  </a:cubicBezTo>
                  <a:lnTo>
                    <a:pt x="212" y="1526"/>
                  </a:lnTo>
                  <a:cubicBezTo>
                    <a:pt x="1350" y="1488"/>
                    <a:pt x="2403" y="1012"/>
                    <a:pt x="3189" y="178"/>
                  </a:cubicBezTo>
                  <a:cubicBezTo>
                    <a:pt x="3228" y="135"/>
                    <a:pt x="3227" y="68"/>
                    <a:pt x="3184" y="29"/>
                  </a:cubicBezTo>
                  <a:cubicBezTo>
                    <a:pt x="3163" y="10"/>
                    <a:pt x="3137" y="0"/>
                    <a:pt x="311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3"/>
            <p:cNvSpPr/>
            <p:nvPr/>
          </p:nvSpPr>
          <p:spPr>
            <a:xfrm>
              <a:off x="1443625" y="2102775"/>
              <a:ext cx="24175" cy="91400"/>
            </a:xfrm>
            <a:custGeom>
              <a:rect b="b" l="l" r="r" t="t"/>
              <a:pathLst>
                <a:path extrusionOk="0" h="3656" w="967">
                  <a:moveTo>
                    <a:pt x="756" y="1"/>
                  </a:moveTo>
                  <a:lnTo>
                    <a:pt x="756" y="1175"/>
                  </a:lnTo>
                  <a:cubicBezTo>
                    <a:pt x="756" y="2008"/>
                    <a:pt x="506" y="2809"/>
                    <a:pt x="33" y="3492"/>
                  </a:cubicBezTo>
                  <a:cubicBezTo>
                    <a:pt x="0" y="3538"/>
                    <a:pt x="12" y="3604"/>
                    <a:pt x="60" y="3637"/>
                  </a:cubicBezTo>
                  <a:cubicBezTo>
                    <a:pt x="78" y="3649"/>
                    <a:pt x="100" y="3655"/>
                    <a:pt x="121" y="3655"/>
                  </a:cubicBezTo>
                  <a:cubicBezTo>
                    <a:pt x="154" y="3655"/>
                    <a:pt x="187" y="3639"/>
                    <a:pt x="206" y="3610"/>
                  </a:cubicBezTo>
                  <a:cubicBezTo>
                    <a:pt x="704" y="2892"/>
                    <a:pt x="966" y="2049"/>
                    <a:pt x="966" y="1173"/>
                  </a:cubicBezTo>
                  <a:lnTo>
                    <a:pt x="966" y="572"/>
                  </a:lnTo>
                  <a:cubicBezTo>
                    <a:pt x="902" y="375"/>
                    <a:pt x="833" y="184"/>
                    <a:pt x="75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3"/>
            <p:cNvSpPr/>
            <p:nvPr/>
          </p:nvSpPr>
          <p:spPr>
            <a:xfrm>
              <a:off x="1355750" y="2015750"/>
              <a:ext cx="5325" cy="115300"/>
            </a:xfrm>
            <a:custGeom>
              <a:rect b="b" l="l" r="r" t="t"/>
              <a:pathLst>
                <a:path extrusionOk="0" h="4612" w="213">
                  <a:moveTo>
                    <a:pt x="1" y="0"/>
                  </a:moveTo>
                  <a:lnTo>
                    <a:pt x="1" y="4505"/>
                  </a:lnTo>
                  <a:cubicBezTo>
                    <a:pt x="1" y="4563"/>
                    <a:pt x="49" y="4612"/>
                    <a:pt x="106" y="4612"/>
                  </a:cubicBezTo>
                  <a:cubicBezTo>
                    <a:pt x="164" y="4612"/>
                    <a:pt x="213" y="4564"/>
                    <a:pt x="213" y="4505"/>
                  </a:cubicBezTo>
                  <a:lnTo>
                    <a:pt x="213" y="11"/>
                  </a:lnTo>
                  <a:cubicBezTo>
                    <a:pt x="142" y="6"/>
                    <a:pt x="71" y="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1358850" y="2311600"/>
              <a:ext cx="5300" cy="58550"/>
            </a:xfrm>
            <a:custGeom>
              <a:rect b="b" l="l" r="r" t="t"/>
              <a:pathLst>
                <a:path extrusionOk="0" h="2342" w="212">
                  <a:moveTo>
                    <a:pt x="106" y="0"/>
                  </a:moveTo>
                  <a:cubicBezTo>
                    <a:pt x="48" y="0"/>
                    <a:pt x="1" y="46"/>
                    <a:pt x="1" y="105"/>
                  </a:cubicBezTo>
                  <a:lnTo>
                    <a:pt x="1" y="2342"/>
                  </a:lnTo>
                  <a:cubicBezTo>
                    <a:pt x="70" y="2337"/>
                    <a:pt x="140" y="2331"/>
                    <a:pt x="212" y="2322"/>
                  </a:cubicBezTo>
                  <a:lnTo>
                    <a:pt x="212" y="105"/>
                  </a:lnTo>
                  <a:cubicBezTo>
                    <a:pt x="212" y="46"/>
                    <a:pt x="163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3"/>
            <p:cNvSpPr/>
            <p:nvPr/>
          </p:nvSpPr>
          <p:spPr>
            <a:xfrm>
              <a:off x="1252075" y="2128625"/>
              <a:ext cx="94050" cy="181125"/>
            </a:xfrm>
            <a:custGeom>
              <a:rect b="b" l="l" r="r" t="t"/>
              <a:pathLst>
                <a:path extrusionOk="0" h="7245" w="3762">
                  <a:moveTo>
                    <a:pt x="3646" y="0"/>
                  </a:moveTo>
                  <a:cubicBezTo>
                    <a:pt x="3641" y="0"/>
                    <a:pt x="3636" y="0"/>
                    <a:pt x="3631" y="1"/>
                  </a:cubicBezTo>
                  <a:cubicBezTo>
                    <a:pt x="1561" y="324"/>
                    <a:pt x="1" y="2148"/>
                    <a:pt x="1" y="4245"/>
                  </a:cubicBezTo>
                  <a:lnTo>
                    <a:pt x="1" y="6887"/>
                  </a:lnTo>
                  <a:cubicBezTo>
                    <a:pt x="68" y="7010"/>
                    <a:pt x="139" y="7129"/>
                    <a:pt x="212" y="7244"/>
                  </a:cubicBezTo>
                  <a:lnTo>
                    <a:pt x="212" y="4245"/>
                  </a:lnTo>
                  <a:cubicBezTo>
                    <a:pt x="212" y="2252"/>
                    <a:pt x="1696" y="517"/>
                    <a:pt x="3664" y="209"/>
                  </a:cubicBezTo>
                  <a:cubicBezTo>
                    <a:pt x="3721" y="201"/>
                    <a:pt x="3762" y="147"/>
                    <a:pt x="3752" y="89"/>
                  </a:cubicBezTo>
                  <a:cubicBezTo>
                    <a:pt x="3743" y="37"/>
                    <a:pt x="3696" y="0"/>
                    <a:pt x="364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3"/>
            <p:cNvSpPr/>
            <p:nvPr/>
          </p:nvSpPr>
          <p:spPr>
            <a:xfrm>
              <a:off x="1265275" y="2188850"/>
              <a:ext cx="16550" cy="138975"/>
            </a:xfrm>
            <a:custGeom>
              <a:rect b="b" l="l" r="r" t="t"/>
              <a:pathLst>
                <a:path extrusionOk="0" h="5559" w="662">
                  <a:moveTo>
                    <a:pt x="541" y="0"/>
                  </a:moveTo>
                  <a:cubicBezTo>
                    <a:pt x="503" y="0"/>
                    <a:pt x="468" y="20"/>
                    <a:pt x="449" y="54"/>
                  </a:cubicBezTo>
                  <a:cubicBezTo>
                    <a:pt x="155" y="600"/>
                    <a:pt x="1" y="1215"/>
                    <a:pt x="1" y="1836"/>
                  </a:cubicBezTo>
                  <a:lnTo>
                    <a:pt x="1" y="5295"/>
                  </a:lnTo>
                  <a:cubicBezTo>
                    <a:pt x="70" y="5385"/>
                    <a:pt x="139" y="5473"/>
                    <a:pt x="212" y="5558"/>
                  </a:cubicBezTo>
                  <a:lnTo>
                    <a:pt x="212" y="1836"/>
                  </a:lnTo>
                  <a:cubicBezTo>
                    <a:pt x="212" y="1249"/>
                    <a:pt x="358" y="669"/>
                    <a:pt x="634" y="155"/>
                  </a:cubicBezTo>
                  <a:cubicBezTo>
                    <a:pt x="662" y="103"/>
                    <a:pt x="642" y="40"/>
                    <a:pt x="592" y="13"/>
                  </a:cubicBezTo>
                  <a:cubicBezTo>
                    <a:pt x="575" y="4"/>
                    <a:pt x="558" y="0"/>
                    <a:pt x="54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1345675" y="2076875"/>
              <a:ext cx="108950" cy="293275"/>
            </a:xfrm>
            <a:custGeom>
              <a:rect b="b" l="l" r="r" t="t"/>
              <a:pathLst>
                <a:path extrusionOk="0" h="11731" w="4358">
                  <a:moveTo>
                    <a:pt x="4147" y="0"/>
                  </a:moveTo>
                  <a:lnTo>
                    <a:pt x="4147" y="2207"/>
                  </a:lnTo>
                  <a:cubicBezTo>
                    <a:pt x="4147" y="4168"/>
                    <a:pt x="2553" y="5762"/>
                    <a:pt x="592" y="5762"/>
                  </a:cubicBezTo>
                  <a:lnTo>
                    <a:pt x="551" y="5762"/>
                  </a:lnTo>
                  <a:cubicBezTo>
                    <a:pt x="247" y="5762"/>
                    <a:pt x="0" y="6009"/>
                    <a:pt x="0" y="6312"/>
                  </a:cubicBezTo>
                  <a:lnTo>
                    <a:pt x="0" y="11721"/>
                  </a:lnTo>
                  <a:cubicBezTo>
                    <a:pt x="71" y="11726"/>
                    <a:pt x="142" y="11731"/>
                    <a:pt x="212" y="11731"/>
                  </a:cubicBezTo>
                  <a:lnTo>
                    <a:pt x="212" y="6312"/>
                  </a:lnTo>
                  <a:cubicBezTo>
                    <a:pt x="212" y="6124"/>
                    <a:pt x="364" y="5972"/>
                    <a:pt x="552" y="5972"/>
                  </a:cubicBezTo>
                  <a:lnTo>
                    <a:pt x="592" y="5972"/>
                  </a:lnTo>
                  <a:lnTo>
                    <a:pt x="592" y="5975"/>
                  </a:lnTo>
                  <a:cubicBezTo>
                    <a:pt x="2669" y="5975"/>
                    <a:pt x="4358" y="4286"/>
                    <a:pt x="4358" y="2208"/>
                  </a:cubicBezTo>
                  <a:lnTo>
                    <a:pt x="4358" y="362"/>
                  </a:lnTo>
                  <a:cubicBezTo>
                    <a:pt x="4291" y="237"/>
                    <a:pt x="4220" y="118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1287575" y="2017100"/>
              <a:ext cx="86675" cy="160150"/>
            </a:xfrm>
            <a:custGeom>
              <a:rect b="b" l="l" r="r" t="t"/>
              <a:pathLst>
                <a:path extrusionOk="0" h="6406" w="3467">
                  <a:moveTo>
                    <a:pt x="3254" y="0"/>
                  </a:moveTo>
                  <a:lnTo>
                    <a:pt x="3254" y="4601"/>
                  </a:lnTo>
                  <a:cubicBezTo>
                    <a:pt x="3254" y="4789"/>
                    <a:pt x="3102" y="4941"/>
                    <a:pt x="2914" y="4941"/>
                  </a:cubicBezTo>
                  <a:lnTo>
                    <a:pt x="2875" y="4941"/>
                  </a:lnTo>
                  <a:lnTo>
                    <a:pt x="2875" y="4939"/>
                  </a:lnTo>
                  <a:cubicBezTo>
                    <a:pt x="1789" y="4939"/>
                    <a:pt x="755" y="5410"/>
                    <a:pt x="39" y="6230"/>
                  </a:cubicBezTo>
                  <a:cubicBezTo>
                    <a:pt x="0" y="6274"/>
                    <a:pt x="3" y="6341"/>
                    <a:pt x="47" y="6379"/>
                  </a:cubicBezTo>
                  <a:cubicBezTo>
                    <a:pt x="67" y="6397"/>
                    <a:pt x="92" y="6405"/>
                    <a:pt x="117" y="6405"/>
                  </a:cubicBezTo>
                  <a:cubicBezTo>
                    <a:pt x="146" y="6405"/>
                    <a:pt x="176" y="6393"/>
                    <a:pt x="198" y="6369"/>
                  </a:cubicBezTo>
                  <a:cubicBezTo>
                    <a:pt x="874" y="5595"/>
                    <a:pt x="1849" y="5151"/>
                    <a:pt x="2875" y="5151"/>
                  </a:cubicBezTo>
                  <a:lnTo>
                    <a:pt x="2916" y="5151"/>
                  </a:lnTo>
                  <a:cubicBezTo>
                    <a:pt x="3219" y="5151"/>
                    <a:pt x="3466" y="4904"/>
                    <a:pt x="3466" y="4601"/>
                  </a:cubicBezTo>
                  <a:lnTo>
                    <a:pt x="3466" y="44"/>
                  </a:lnTo>
                  <a:cubicBezTo>
                    <a:pt x="3396" y="28"/>
                    <a:pt x="3326" y="12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1278975" y="2020400"/>
              <a:ext cx="108450" cy="206700"/>
            </a:xfrm>
            <a:custGeom>
              <a:rect b="b" l="l" r="r" t="t"/>
              <a:pathLst>
                <a:path extrusionOk="0" h="8268" w="4338">
                  <a:moveTo>
                    <a:pt x="4126" y="1"/>
                  </a:moveTo>
                  <a:lnTo>
                    <a:pt x="4126" y="4467"/>
                  </a:lnTo>
                  <a:cubicBezTo>
                    <a:pt x="4126" y="4946"/>
                    <a:pt x="3737" y="5334"/>
                    <a:pt x="3260" y="5334"/>
                  </a:cubicBezTo>
                  <a:lnTo>
                    <a:pt x="3219" y="5334"/>
                  </a:lnTo>
                  <a:cubicBezTo>
                    <a:pt x="1598" y="5334"/>
                    <a:pt x="218" y="6545"/>
                    <a:pt x="7" y="8149"/>
                  </a:cubicBezTo>
                  <a:cubicBezTo>
                    <a:pt x="1" y="8206"/>
                    <a:pt x="40" y="8260"/>
                    <a:pt x="99" y="8267"/>
                  </a:cubicBezTo>
                  <a:cubicBezTo>
                    <a:pt x="103" y="8267"/>
                    <a:pt x="108" y="8268"/>
                    <a:pt x="112" y="8268"/>
                  </a:cubicBezTo>
                  <a:cubicBezTo>
                    <a:pt x="164" y="8268"/>
                    <a:pt x="209" y="8229"/>
                    <a:pt x="216" y="8177"/>
                  </a:cubicBezTo>
                  <a:cubicBezTo>
                    <a:pt x="413" y="6676"/>
                    <a:pt x="1704" y="5545"/>
                    <a:pt x="3219" y="5545"/>
                  </a:cubicBezTo>
                  <a:lnTo>
                    <a:pt x="3260" y="5545"/>
                  </a:lnTo>
                  <a:cubicBezTo>
                    <a:pt x="3854" y="5545"/>
                    <a:pt x="4338" y="5062"/>
                    <a:pt x="4338" y="4467"/>
                  </a:cubicBezTo>
                  <a:lnTo>
                    <a:pt x="4338" y="78"/>
                  </a:lnTo>
                  <a:cubicBezTo>
                    <a:pt x="4268" y="50"/>
                    <a:pt x="4197" y="24"/>
                    <a:pt x="412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1373550" y="2058725"/>
              <a:ext cx="67900" cy="152750"/>
            </a:xfrm>
            <a:custGeom>
              <a:rect b="b" l="l" r="r" t="t"/>
              <a:pathLst>
                <a:path extrusionOk="0" h="6110" w="2716">
                  <a:moveTo>
                    <a:pt x="2504" y="0"/>
                  </a:moveTo>
                  <a:lnTo>
                    <a:pt x="2504" y="2937"/>
                  </a:lnTo>
                  <a:cubicBezTo>
                    <a:pt x="2506" y="4362"/>
                    <a:pt x="1491" y="5609"/>
                    <a:pt x="94" y="5900"/>
                  </a:cubicBezTo>
                  <a:cubicBezTo>
                    <a:pt x="36" y="5912"/>
                    <a:pt x="1" y="5967"/>
                    <a:pt x="12" y="6025"/>
                  </a:cubicBezTo>
                  <a:cubicBezTo>
                    <a:pt x="22" y="6074"/>
                    <a:pt x="67" y="6109"/>
                    <a:pt x="117" y="6109"/>
                  </a:cubicBezTo>
                  <a:cubicBezTo>
                    <a:pt x="123" y="6109"/>
                    <a:pt x="130" y="6109"/>
                    <a:pt x="137" y="6107"/>
                  </a:cubicBezTo>
                  <a:cubicBezTo>
                    <a:pt x="1631" y="5796"/>
                    <a:pt x="2715" y="4462"/>
                    <a:pt x="2715" y="2936"/>
                  </a:cubicBezTo>
                  <a:lnTo>
                    <a:pt x="2715" y="266"/>
                  </a:lnTo>
                  <a:cubicBezTo>
                    <a:pt x="2646" y="174"/>
                    <a:pt x="2577" y="86"/>
                    <a:pt x="250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1278425" y="2241725"/>
              <a:ext cx="5325" cy="99725"/>
            </a:xfrm>
            <a:custGeom>
              <a:rect b="b" l="l" r="r" t="t"/>
              <a:pathLst>
                <a:path extrusionOk="0" h="3989" w="213">
                  <a:moveTo>
                    <a:pt x="106" y="0"/>
                  </a:moveTo>
                  <a:cubicBezTo>
                    <a:pt x="49" y="0"/>
                    <a:pt x="1" y="48"/>
                    <a:pt x="1" y="106"/>
                  </a:cubicBezTo>
                  <a:lnTo>
                    <a:pt x="1" y="3789"/>
                  </a:lnTo>
                  <a:cubicBezTo>
                    <a:pt x="70" y="3859"/>
                    <a:pt x="141" y="3925"/>
                    <a:pt x="213" y="3988"/>
                  </a:cubicBezTo>
                  <a:lnTo>
                    <a:pt x="213" y="108"/>
                  </a:lnTo>
                  <a:cubicBezTo>
                    <a:pt x="213" y="48"/>
                    <a:pt x="164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1332475" y="2207925"/>
              <a:ext cx="28875" cy="161050"/>
            </a:xfrm>
            <a:custGeom>
              <a:rect b="b" l="l" r="r" t="t"/>
              <a:pathLst>
                <a:path extrusionOk="0" h="6442" w="1155">
                  <a:moveTo>
                    <a:pt x="1048" y="1"/>
                  </a:moveTo>
                  <a:cubicBezTo>
                    <a:pt x="1046" y="1"/>
                    <a:pt x="1044" y="1"/>
                    <a:pt x="1042" y="1"/>
                  </a:cubicBezTo>
                  <a:cubicBezTo>
                    <a:pt x="853" y="10"/>
                    <a:pt x="718" y="57"/>
                    <a:pt x="654" y="83"/>
                  </a:cubicBezTo>
                  <a:cubicBezTo>
                    <a:pt x="257" y="253"/>
                    <a:pt x="1" y="643"/>
                    <a:pt x="1" y="1074"/>
                  </a:cubicBezTo>
                  <a:lnTo>
                    <a:pt x="1" y="6399"/>
                  </a:lnTo>
                  <a:cubicBezTo>
                    <a:pt x="71" y="6415"/>
                    <a:pt x="141" y="6431"/>
                    <a:pt x="212" y="6442"/>
                  </a:cubicBezTo>
                  <a:lnTo>
                    <a:pt x="212" y="1073"/>
                  </a:lnTo>
                  <a:cubicBezTo>
                    <a:pt x="212" y="726"/>
                    <a:pt x="419" y="413"/>
                    <a:pt x="739" y="276"/>
                  </a:cubicBezTo>
                  <a:cubicBezTo>
                    <a:pt x="788" y="254"/>
                    <a:pt x="895" y="217"/>
                    <a:pt x="1052" y="211"/>
                  </a:cubicBezTo>
                  <a:cubicBezTo>
                    <a:pt x="1109" y="207"/>
                    <a:pt x="1155" y="158"/>
                    <a:pt x="1151" y="101"/>
                  </a:cubicBezTo>
                  <a:cubicBezTo>
                    <a:pt x="1148" y="45"/>
                    <a:pt x="1109" y="1"/>
                    <a:pt x="10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1291625" y="2166575"/>
              <a:ext cx="70825" cy="185300"/>
            </a:xfrm>
            <a:custGeom>
              <a:rect b="b" l="l" r="r" t="t"/>
              <a:pathLst>
                <a:path extrusionOk="0" h="7412" w="2833">
                  <a:moveTo>
                    <a:pt x="2726" y="1"/>
                  </a:moveTo>
                  <a:cubicBezTo>
                    <a:pt x="2724" y="1"/>
                    <a:pt x="2721" y="1"/>
                    <a:pt x="2718" y="1"/>
                  </a:cubicBezTo>
                  <a:cubicBezTo>
                    <a:pt x="2669" y="3"/>
                    <a:pt x="2462" y="25"/>
                    <a:pt x="2412" y="31"/>
                  </a:cubicBezTo>
                  <a:cubicBezTo>
                    <a:pt x="1037" y="183"/>
                    <a:pt x="1" y="1341"/>
                    <a:pt x="1" y="2727"/>
                  </a:cubicBezTo>
                  <a:lnTo>
                    <a:pt x="1" y="7258"/>
                  </a:lnTo>
                  <a:cubicBezTo>
                    <a:pt x="71" y="7311"/>
                    <a:pt x="141" y="7362"/>
                    <a:pt x="212" y="7411"/>
                  </a:cubicBezTo>
                  <a:lnTo>
                    <a:pt x="212" y="2728"/>
                  </a:lnTo>
                  <a:cubicBezTo>
                    <a:pt x="211" y="1449"/>
                    <a:pt x="1168" y="381"/>
                    <a:pt x="2434" y="241"/>
                  </a:cubicBezTo>
                  <a:cubicBezTo>
                    <a:pt x="2483" y="236"/>
                    <a:pt x="2681" y="215"/>
                    <a:pt x="2729" y="212"/>
                  </a:cubicBezTo>
                  <a:cubicBezTo>
                    <a:pt x="2786" y="209"/>
                    <a:pt x="2833" y="160"/>
                    <a:pt x="2829" y="101"/>
                  </a:cubicBezTo>
                  <a:cubicBezTo>
                    <a:pt x="2827" y="46"/>
                    <a:pt x="2783" y="1"/>
                    <a:pt x="272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1319300" y="2111875"/>
              <a:ext cx="108975" cy="253800"/>
            </a:xfrm>
            <a:custGeom>
              <a:rect b="b" l="l" r="r" t="t"/>
              <a:pathLst>
                <a:path extrusionOk="0" h="10152" w="4359">
                  <a:moveTo>
                    <a:pt x="4254" y="1"/>
                  </a:moveTo>
                  <a:cubicBezTo>
                    <a:pt x="4196" y="1"/>
                    <a:pt x="4147" y="48"/>
                    <a:pt x="4147" y="106"/>
                  </a:cubicBezTo>
                  <a:lnTo>
                    <a:pt x="4147" y="808"/>
                  </a:lnTo>
                  <a:cubicBezTo>
                    <a:pt x="4147" y="2188"/>
                    <a:pt x="3026" y="3309"/>
                    <a:pt x="1647" y="3309"/>
                  </a:cubicBezTo>
                  <a:lnTo>
                    <a:pt x="1606" y="3309"/>
                  </a:lnTo>
                  <a:cubicBezTo>
                    <a:pt x="720" y="3309"/>
                    <a:pt x="0" y="4030"/>
                    <a:pt x="0" y="4914"/>
                  </a:cubicBezTo>
                  <a:lnTo>
                    <a:pt x="0" y="10076"/>
                  </a:lnTo>
                  <a:cubicBezTo>
                    <a:pt x="70" y="10104"/>
                    <a:pt x="141" y="10129"/>
                    <a:pt x="211" y="10152"/>
                  </a:cubicBezTo>
                  <a:lnTo>
                    <a:pt x="211" y="4914"/>
                  </a:lnTo>
                  <a:cubicBezTo>
                    <a:pt x="212" y="4146"/>
                    <a:pt x="837" y="3521"/>
                    <a:pt x="1606" y="3521"/>
                  </a:cubicBezTo>
                  <a:lnTo>
                    <a:pt x="1647" y="3521"/>
                  </a:lnTo>
                  <a:cubicBezTo>
                    <a:pt x="3143" y="3521"/>
                    <a:pt x="4359" y="2304"/>
                    <a:pt x="4359" y="808"/>
                  </a:cubicBezTo>
                  <a:lnTo>
                    <a:pt x="4359" y="106"/>
                  </a:lnTo>
                  <a:cubicBezTo>
                    <a:pt x="4359" y="49"/>
                    <a:pt x="4312" y="1"/>
                    <a:pt x="425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1395325" y="2025900"/>
              <a:ext cx="5300" cy="23375"/>
            </a:xfrm>
            <a:custGeom>
              <a:rect b="b" l="l" r="r" t="t"/>
              <a:pathLst>
                <a:path extrusionOk="0" h="935" w="212">
                  <a:moveTo>
                    <a:pt x="1" y="0"/>
                  </a:moveTo>
                  <a:lnTo>
                    <a:pt x="1" y="831"/>
                  </a:lnTo>
                  <a:cubicBezTo>
                    <a:pt x="1" y="889"/>
                    <a:pt x="47" y="935"/>
                    <a:pt x="106" y="935"/>
                  </a:cubicBezTo>
                  <a:cubicBezTo>
                    <a:pt x="163" y="935"/>
                    <a:pt x="211" y="889"/>
                    <a:pt x="211" y="830"/>
                  </a:cubicBezTo>
                  <a:lnTo>
                    <a:pt x="211" y="111"/>
                  </a:lnTo>
                  <a:cubicBezTo>
                    <a:pt x="141" y="72"/>
                    <a:pt x="72" y="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1422975" y="2044925"/>
              <a:ext cx="5300" cy="55150"/>
            </a:xfrm>
            <a:custGeom>
              <a:rect b="b" l="l" r="r" t="t"/>
              <a:pathLst>
                <a:path extrusionOk="0" h="2206" w="212">
                  <a:moveTo>
                    <a:pt x="0" y="1"/>
                  </a:moveTo>
                  <a:lnTo>
                    <a:pt x="0" y="2099"/>
                  </a:lnTo>
                  <a:cubicBezTo>
                    <a:pt x="0" y="2158"/>
                    <a:pt x="49" y="2205"/>
                    <a:pt x="107" y="2205"/>
                  </a:cubicBezTo>
                  <a:cubicBezTo>
                    <a:pt x="164" y="2205"/>
                    <a:pt x="212" y="2158"/>
                    <a:pt x="212" y="2099"/>
                  </a:cubicBezTo>
                  <a:lnTo>
                    <a:pt x="212" y="201"/>
                  </a:lnTo>
                  <a:cubicBezTo>
                    <a:pt x="143" y="132"/>
                    <a:pt x="72" y="6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1373025" y="2063150"/>
              <a:ext cx="27575" cy="105675"/>
            </a:xfrm>
            <a:custGeom>
              <a:rect b="b" l="l" r="r" t="t"/>
              <a:pathLst>
                <a:path extrusionOk="0" h="4227" w="1103">
                  <a:moveTo>
                    <a:pt x="997" y="1"/>
                  </a:moveTo>
                  <a:cubicBezTo>
                    <a:pt x="939" y="1"/>
                    <a:pt x="890" y="47"/>
                    <a:pt x="890" y="106"/>
                  </a:cubicBezTo>
                  <a:lnTo>
                    <a:pt x="890" y="2759"/>
                  </a:lnTo>
                  <a:cubicBezTo>
                    <a:pt x="893" y="3300"/>
                    <a:pt x="572" y="3798"/>
                    <a:pt x="78" y="4026"/>
                  </a:cubicBezTo>
                  <a:cubicBezTo>
                    <a:pt x="24" y="4050"/>
                    <a:pt x="1" y="4112"/>
                    <a:pt x="26" y="4165"/>
                  </a:cubicBezTo>
                  <a:cubicBezTo>
                    <a:pt x="44" y="4204"/>
                    <a:pt x="82" y="4227"/>
                    <a:pt x="122" y="4227"/>
                  </a:cubicBezTo>
                  <a:cubicBezTo>
                    <a:pt x="137" y="4227"/>
                    <a:pt x="152" y="4225"/>
                    <a:pt x="165" y="4218"/>
                  </a:cubicBezTo>
                  <a:cubicBezTo>
                    <a:pt x="735" y="3956"/>
                    <a:pt x="1102" y="3382"/>
                    <a:pt x="1102" y="2759"/>
                  </a:cubicBezTo>
                  <a:lnTo>
                    <a:pt x="1102" y="106"/>
                  </a:lnTo>
                  <a:cubicBezTo>
                    <a:pt x="1102" y="48"/>
                    <a:pt x="1055" y="1"/>
                    <a:pt x="9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1305450" y="2033950"/>
              <a:ext cx="109000" cy="270425"/>
            </a:xfrm>
            <a:custGeom>
              <a:rect b="b" l="l" r="r" t="t"/>
              <a:pathLst>
                <a:path extrusionOk="0" h="10817" w="4360">
                  <a:moveTo>
                    <a:pt x="4147" y="1"/>
                  </a:moveTo>
                  <a:lnTo>
                    <a:pt x="4147" y="3925"/>
                  </a:lnTo>
                  <a:cubicBezTo>
                    <a:pt x="4147" y="4999"/>
                    <a:pt x="3274" y="5874"/>
                    <a:pt x="2199" y="5874"/>
                  </a:cubicBezTo>
                  <a:lnTo>
                    <a:pt x="2159" y="5874"/>
                  </a:lnTo>
                  <a:cubicBezTo>
                    <a:pt x="969" y="5874"/>
                    <a:pt x="0" y="6842"/>
                    <a:pt x="0" y="8032"/>
                  </a:cubicBezTo>
                  <a:lnTo>
                    <a:pt x="0" y="10711"/>
                  </a:lnTo>
                  <a:cubicBezTo>
                    <a:pt x="0" y="10768"/>
                    <a:pt x="46" y="10816"/>
                    <a:pt x="106" y="10816"/>
                  </a:cubicBezTo>
                  <a:cubicBezTo>
                    <a:pt x="165" y="10816"/>
                    <a:pt x="212" y="10769"/>
                    <a:pt x="212" y="10711"/>
                  </a:cubicBezTo>
                  <a:lnTo>
                    <a:pt x="212" y="8032"/>
                  </a:lnTo>
                  <a:cubicBezTo>
                    <a:pt x="211" y="6957"/>
                    <a:pt x="1085" y="6084"/>
                    <a:pt x="2160" y="6084"/>
                  </a:cubicBezTo>
                  <a:lnTo>
                    <a:pt x="2201" y="6084"/>
                  </a:lnTo>
                  <a:cubicBezTo>
                    <a:pt x="3391" y="6084"/>
                    <a:pt x="4359" y="5115"/>
                    <a:pt x="4359" y="3925"/>
                  </a:cubicBezTo>
                  <a:lnTo>
                    <a:pt x="4359" y="152"/>
                  </a:lnTo>
                  <a:cubicBezTo>
                    <a:pt x="4289" y="99"/>
                    <a:pt x="4219" y="48"/>
                    <a:pt x="414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1305450" y="2318175"/>
              <a:ext cx="5275" cy="41775"/>
            </a:xfrm>
            <a:custGeom>
              <a:rect b="b" l="l" r="r" t="t"/>
              <a:pathLst>
                <a:path extrusionOk="0" h="1671" w="211">
                  <a:moveTo>
                    <a:pt x="106" y="0"/>
                  </a:moveTo>
                  <a:cubicBezTo>
                    <a:pt x="49" y="0"/>
                    <a:pt x="0" y="46"/>
                    <a:pt x="0" y="106"/>
                  </a:cubicBezTo>
                  <a:lnTo>
                    <a:pt x="0" y="1559"/>
                  </a:lnTo>
                  <a:cubicBezTo>
                    <a:pt x="71" y="1598"/>
                    <a:pt x="141" y="1636"/>
                    <a:pt x="211" y="1671"/>
                  </a:cubicBezTo>
                  <a:lnTo>
                    <a:pt x="211" y="106"/>
                  </a:lnTo>
                  <a:cubicBezTo>
                    <a:pt x="211" y="47"/>
                    <a:pt x="165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8" name="Google Shape;1088;p23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90" name="Google Shape;1090;p23"/>
          <p:cNvSpPr txBox="1"/>
          <p:nvPr>
            <p:ph idx="1" type="subTitle"/>
          </p:nvPr>
        </p:nvSpPr>
        <p:spPr>
          <a:xfrm>
            <a:off x="720000" y="2285075"/>
            <a:ext cx="25419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1" name="Google Shape;1091;p23"/>
          <p:cNvSpPr txBox="1"/>
          <p:nvPr>
            <p:ph idx="2" type="subTitle"/>
          </p:nvPr>
        </p:nvSpPr>
        <p:spPr>
          <a:xfrm>
            <a:off x="3301050" y="2285075"/>
            <a:ext cx="25419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2" name="Google Shape;1092;p23"/>
          <p:cNvSpPr txBox="1"/>
          <p:nvPr>
            <p:ph idx="3" type="subTitle"/>
          </p:nvPr>
        </p:nvSpPr>
        <p:spPr>
          <a:xfrm>
            <a:off x="1709561" y="4108700"/>
            <a:ext cx="25419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3" name="Google Shape;1093;p23"/>
          <p:cNvSpPr txBox="1"/>
          <p:nvPr>
            <p:ph idx="4" type="subTitle"/>
          </p:nvPr>
        </p:nvSpPr>
        <p:spPr>
          <a:xfrm>
            <a:off x="4892539" y="4108701"/>
            <a:ext cx="25419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4" name="Google Shape;1094;p23"/>
          <p:cNvSpPr txBox="1"/>
          <p:nvPr>
            <p:ph idx="5" type="subTitle"/>
          </p:nvPr>
        </p:nvSpPr>
        <p:spPr>
          <a:xfrm>
            <a:off x="5882100" y="2285075"/>
            <a:ext cx="25419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5" name="Google Shape;1095;p23"/>
          <p:cNvSpPr txBox="1"/>
          <p:nvPr>
            <p:ph idx="6" type="subTitle"/>
          </p:nvPr>
        </p:nvSpPr>
        <p:spPr>
          <a:xfrm>
            <a:off x="720000" y="1957250"/>
            <a:ext cx="2541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1096" name="Google Shape;1096;p23"/>
          <p:cNvSpPr txBox="1"/>
          <p:nvPr>
            <p:ph idx="7" type="subTitle"/>
          </p:nvPr>
        </p:nvSpPr>
        <p:spPr>
          <a:xfrm>
            <a:off x="3301050" y="1957250"/>
            <a:ext cx="2541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1097" name="Google Shape;1097;p23"/>
          <p:cNvSpPr txBox="1"/>
          <p:nvPr>
            <p:ph idx="8" type="subTitle"/>
          </p:nvPr>
        </p:nvSpPr>
        <p:spPr>
          <a:xfrm>
            <a:off x="5882100" y="1957250"/>
            <a:ext cx="2541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1098" name="Google Shape;1098;p23"/>
          <p:cNvSpPr txBox="1"/>
          <p:nvPr>
            <p:ph idx="9" type="subTitle"/>
          </p:nvPr>
        </p:nvSpPr>
        <p:spPr>
          <a:xfrm>
            <a:off x="1709561" y="3777650"/>
            <a:ext cx="2541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1099" name="Google Shape;1099;p23"/>
          <p:cNvSpPr txBox="1"/>
          <p:nvPr>
            <p:ph idx="13" type="subTitle"/>
          </p:nvPr>
        </p:nvSpPr>
        <p:spPr>
          <a:xfrm>
            <a:off x="4892539" y="3777650"/>
            <a:ext cx="2541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lius Sans One"/>
              <a:buNone/>
              <a:defRPr b="1" sz="20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1" name="Google Shape;1101;p24"/>
          <p:cNvGrpSpPr/>
          <p:nvPr/>
        </p:nvGrpSpPr>
        <p:grpSpPr>
          <a:xfrm>
            <a:off x="-397023" y="430577"/>
            <a:ext cx="9865254" cy="4975920"/>
            <a:chOff x="-397023" y="430577"/>
            <a:chExt cx="9865254" cy="4975920"/>
          </a:xfrm>
        </p:grpSpPr>
        <p:grpSp>
          <p:nvGrpSpPr>
            <p:cNvPr id="1102" name="Google Shape;1102;p24"/>
            <p:cNvGrpSpPr/>
            <p:nvPr/>
          </p:nvGrpSpPr>
          <p:grpSpPr>
            <a:xfrm rot="1376947">
              <a:off x="-6934" y="668001"/>
              <a:ext cx="1693785" cy="2344725"/>
              <a:chOff x="1665725" y="608325"/>
              <a:chExt cx="246025" cy="340575"/>
            </a:xfrm>
          </p:grpSpPr>
          <p:sp>
            <p:nvSpPr>
              <p:cNvPr id="1103" name="Google Shape;1103;p24"/>
              <p:cNvSpPr/>
              <p:nvPr/>
            </p:nvSpPr>
            <p:spPr>
              <a:xfrm>
                <a:off x="1786975" y="742925"/>
                <a:ext cx="5325" cy="71625"/>
              </a:xfrm>
              <a:custGeom>
                <a:rect b="b" l="l" r="r" t="t"/>
                <a:pathLst>
                  <a:path extrusionOk="0" h="2865" w="213">
                    <a:moveTo>
                      <a:pt x="107" y="0"/>
                    </a:moveTo>
                    <a:cubicBezTo>
                      <a:pt x="49" y="0"/>
                      <a:pt x="0" y="48"/>
                      <a:pt x="0" y="106"/>
                    </a:cubicBezTo>
                    <a:lnTo>
                      <a:pt x="0" y="2759"/>
                    </a:lnTo>
                    <a:cubicBezTo>
                      <a:pt x="0" y="2817"/>
                      <a:pt x="48" y="2864"/>
                      <a:pt x="107" y="2864"/>
                    </a:cubicBezTo>
                    <a:cubicBezTo>
                      <a:pt x="164" y="2864"/>
                      <a:pt x="212" y="2818"/>
                      <a:pt x="212" y="2759"/>
                    </a:cubicBezTo>
                    <a:lnTo>
                      <a:pt x="212" y="106"/>
                    </a:lnTo>
                    <a:cubicBezTo>
                      <a:pt x="212" y="48"/>
                      <a:pt x="165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4"/>
              <p:cNvSpPr/>
              <p:nvPr/>
            </p:nvSpPr>
            <p:spPr>
              <a:xfrm>
                <a:off x="1706475" y="608325"/>
                <a:ext cx="173275" cy="43525"/>
              </a:xfrm>
              <a:custGeom>
                <a:rect b="b" l="l" r="r" t="t"/>
                <a:pathLst>
                  <a:path extrusionOk="0" h="1741" w="6931">
                    <a:moveTo>
                      <a:pt x="3327" y="0"/>
                    </a:moveTo>
                    <a:cubicBezTo>
                      <a:pt x="2484" y="0"/>
                      <a:pt x="1641" y="218"/>
                      <a:pt x="884" y="619"/>
                    </a:cubicBezTo>
                    <a:cubicBezTo>
                      <a:pt x="572" y="861"/>
                      <a:pt x="274" y="1150"/>
                      <a:pt x="0" y="1484"/>
                    </a:cubicBezTo>
                    <a:cubicBezTo>
                      <a:pt x="109" y="1389"/>
                      <a:pt x="220" y="1298"/>
                      <a:pt x="336" y="1211"/>
                    </a:cubicBezTo>
                    <a:cubicBezTo>
                      <a:pt x="1210" y="567"/>
                      <a:pt x="2271" y="212"/>
                      <a:pt x="3327" y="212"/>
                    </a:cubicBezTo>
                    <a:cubicBezTo>
                      <a:pt x="3972" y="212"/>
                      <a:pt x="4602" y="334"/>
                      <a:pt x="5193" y="573"/>
                    </a:cubicBezTo>
                    <a:lnTo>
                      <a:pt x="5896" y="921"/>
                    </a:lnTo>
                    <a:cubicBezTo>
                      <a:pt x="6278" y="1150"/>
                      <a:pt x="6624" y="1426"/>
                      <a:pt x="6931" y="1741"/>
                    </a:cubicBezTo>
                    <a:cubicBezTo>
                      <a:pt x="6645" y="1350"/>
                      <a:pt x="6327" y="1014"/>
                      <a:pt x="5989" y="733"/>
                    </a:cubicBezTo>
                    <a:lnTo>
                      <a:pt x="5279" y="381"/>
                    </a:lnTo>
                    <a:cubicBezTo>
                      <a:pt x="4656" y="127"/>
                      <a:pt x="3999" y="0"/>
                      <a:pt x="33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1708700" y="907125"/>
                <a:ext cx="169450" cy="41775"/>
              </a:xfrm>
              <a:custGeom>
                <a:rect b="b" l="l" r="r" t="t"/>
                <a:pathLst>
                  <a:path extrusionOk="0" h="1671" w="6778">
                    <a:moveTo>
                      <a:pt x="6777" y="0"/>
                    </a:moveTo>
                    <a:lnTo>
                      <a:pt x="6777" y="0"/>
                    </a:lnTo>
                    <a:cubicBezTo>
                      <a:pt x="6541" y="233"/>
                      <a:pt x="6285" y="445"/>
                      <a:pt x="6007" y="631"/>
                    </a:cubicBezTo>
                    <a:cubicBezTo>
                      <a:pt x="5180" y="1181"/>
                      <a:pt x="4210" y="1461"/>
                      <a:pt x="3234" y="1461"/>
                    </a:cubicBezTo>
                    <a:cubicBezTo>
                      <a:pt x="2514" y="1461"/>
                      <a:pt x="1792" y="1309"/>
                      <a:pt x="1122" y="998"/>
                    </a:cubicBezTo>
                    <a:cubicBezTo>
                      <a:pt x="717" y="810"/>
                      <a:pt x="343" y="567"/>
                      <a:pt x="0" y="277"/>
                    </a:cubicBezTo>
                    <a:lnTo>
                      <a:pt x="0" y="277"/>
                    </a:lnTo>
                    <a:cubicBezTo>
                      <a:pt x="287" y="610"/>
                      <a:pt x="598" y="895"/>
                      <a:pt x="924" y="1131"/>
                    </a:cubicBezTo>
                    <a:cubicBezTo>
                      <a:pt x="960" y="1148"/>
                      <a:pt x="996" y="1170"/>
                      <a:pt x="1033" y="1188"/>
                    </a:cubicBezTo>
                    <a:cubicBezTo>
                      <a:pt x="1731" y="1512"/>
                      <a:pt x="2483" y="1671"/>
                      <a:pt x="3235" y="1671"/>
                    </a:cubicBezTo>
                    <a:cubicBezTo>
                      <a:pt x="4123" y="1671"/>
                      <a:pt x="5007" y="1447"/>
                      <a:pt x="5791" y="1009"/>
                    </a:cubicBezTo>
                    <a:cubicBezTo>
                      <a:pt x="6144" y="731"/>
                      <a:pt x="6476" y="393"/>
                      <a:pt x="67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1665725" y="663450"/>
                <a:ext cx="38000" cy="143225"/>
              </a:xfrm>
              <a:custGeom>
                <a:rect b="b" l="l" r="r" t="t"/>
                <a:pathLst>
                  <a:path extrusionOk="0" h="5729" w="1520">
                    <a:moveTo>
                      <a:pt x="1402" y="1"/>
                    </a:moveTo>
                    <a:cubicBezTo>
                      <a:pt x="1373" y="1"/>
                      <a:pt x="1343" y="13"/>
                      <a:pt x="1322" y="37"/>
                    </a:cubicBezTo>
                    <a:cubicBezTo>
                      <a:pt x="0" y="1533"/>
                      <a:pt x="67" y="3653"/>
                      <a:pt x="126" y="5527"/>
                    </a:cubicBezTo>
                    <a:lnTo>
                      <a:pt x="129" y="5626"/>
                    </a:lnTo>
                    <a:cubicBezTo>
                      <a:pt x="130" y="5685"/>
                      <a:pt x="177" y="5728"/>
                      <a:pt x="235" y="5728"/>
                    </a:cubicBezTo>
                    <a:cubicBezTo>
                      <a:pt x="237" y="5727"/>
                      <a:pt x="238" y="5727"/>
                      <a:pt x="241" y="5727"/>
                    </a:cubicBezTo>
                    <a:cubicBezTo>
                      <a:pt x="298" y="5725"/>
                      <a:pt x="345" y="5676"/>
                      <a:pt x="341" y="5619"/>
                    </a:cubicBezTo>
                    <a:lnTo>
                      <a:pt x="339" y="5520"/>
                    </a:lnTo>
                    <a:cubicBezTo>
                      <a:pt x="280" y="3686"/>
                      <a:pt x="214" y="1608"/>
                      <a:pt x="1481" y="176"/>
                    </a:cubicBezTo>
                    <a:cubicBezTo>
                      <a:pt x="1519" y="132"/>
                      <a:pt x="1515" y="67"/>
                      <a:pt x="1471" y="27"/>
                    </a:cubicBezTo>
                    <a:cubicBezTo>
                      <a:pt x="1451" y="10"/>
                      <a:pt x="1427" y="1"/>
                      <a:pt x="14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1670000" y="822825"/>
                <a:ext cx="197075" cy="112575"/>
              </a:xfrm>
              <a:custGeom>
                <a:rect b="b" l="l" r="r" t="t"/>
                <a:pathLst>
                  <a:path extrusionOk="0" h="4503" w="7883">
                    <a:moveTo>
                      <a:pt x="111" y="0"/>
                    </a:moveTo>
                    <a:cubicBezTo>
                      <a:pt x="107" y="0"/>
                      <a:pt x="104" y="0"/>
                      <a:pt x="100" y="1"/>
                    </a:cubicBezTo>
                    <a:cubicBezTo>
                      <a:pt x="43" y="6"/>
                      <a:pt x="0" y="58"/>
                      <a:pt x="7" y="117"/>
                    </a:cubicBezTo>
                    <a:cubicBezTo>
                      <a:pt x="13" y="172"/>
                      <a:pt x="20" y="225"/>
                      <a:pt x="28" y="280"/>
                    </a:cubicBezTo>
                    <a:cubicBezTo>
                      <a:pt x="278" y="2065"/>
                      <a:pt x="1510" y="3611"/>
                      <a:pt x="3168" y="4218"/>
                    </a:cubicBezTo>
                    <a:cubicBezTo>
                      <a:pt x="3691" y="4409"/>
                      <a:pt x="4240" y="4503"/>
                      <a:pt x="4784" y="4503"/>
                    </a:cubicBezTo>
                    <a:cubicBezTo>
                      <a:pt x="5884" y="4503"/>
                      <a:pt x="6971" y="4119"/>
                      <a:pt x="7833" y="3389"/>
                    </a:cubicBezTo>
                    <a:cubicBezTo>
                      <a:pt x="7877" y="3351"/>
                      <a:pt x="7882" y="3284"/>
                      <a:pt x="7846" y="3241"/>
                    </a:cubicBezTo>
                    <a:cubicBezTo>
                      <a:pt x="7825" y="3215"/>
                      <a:pt x="7796" y="3203"/>
                      <a:pt x="7766" y="3203"/>
                    </a:cubicBezTo>
                    <a:cubicBezTo>
                      <a:pt x="7742" y="3203"/>
                      <a:pt x="7718" y="3211"/>
                      <a:pt x="7698" y="3227"/>
                    </a:cubicBezTo>
                    <a:cubicBezTo>
                      <a:pt x="6873" y="3926"/>
                      <a:pt x="5835" y="4293"/>
                      <a:pt x="4784" y="4293"/>
                    </a:cubicBezTo>
                    <a:cubicBezTo>
                      <a:pt x="4264" y="4293"/>
                      <a:pt x="3741" y="4203"/>
                      <a:pt x="3239" y="4019"/>
                    </a:cubicBezTo>
                    <a:cubicBezTo>
                      <a:pt x="1652" y="3439"/>
                      <a:pt x="473" y="1959"/>
                      <a:pt x="236" y="249"/>
                    </a:cubicBezTo>
                    <a:cubicBezTo>
                      <a:pt x="230" y="198"/>
                      <a:pt x="223" y="145"/>
                      <a:pt x="218" y="94"/>
                    </a:cubicBezTo>
                    <a:cubicBezTo>
                      <a:pt x="212" y="39"/>
                      <a:pt x="166" y="0"/>
                      <a:pt x="1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1712575" y="621800"/>
                <a:ext cx="199175" cy="271450"/>
              </a:xfrm>
              <a:custGeom>
                <a:rect b="b" l="l" r="r" t="t"/>
                <a:pathLst>
                  <a:path extrusionOk="0" h="10858" w="7967">
                    <a:moveTo>
                      <a:pt x="3083" y="1"/>
                    </a:moveTo>
                    <a:cubicBezTo>
                      <a:pt x="1983" y="1"/>
                      <a:pt x="907" y="392"/>
                      <a:pt x="51" y="1104"/>
                    </a:cubicBezTo>
                    <a:cubicBezTo>
                      <a:pt x="6" y="1141"/>
                      <a:pt x="1" y="1208"/>
                      <a:pt x="37" y="1252"/>
                    </a:cubicBezTo>
                    <a:cubicBezTo>
                      <a:pt x="58" y="1276"/>
                      <a:pt x="89" y="1291"/>
                      <a:pt x="118" y="1291"/>
                    </a:cubicBezTo>
                    <a:cubicBezTo>
                      <a:pt x="141" y="1291"/>
                      <a:pt x="166" y="1282"/>
                      <a:pt x="185" y="1265"/>
                    </a:cubicBezTo>
                    <a:cubicBezTo>
                      <a:pt x="1002" y="585"/>
                      <a:pt x="2031" y="210"/>
                      <a:pt x="3081" y="210"/>
                    </a:cubicBezTo>
                    <a:cubicBezTo>
                      <a:pt x="4647" y="210"/>
                      <a:pt x="6144" y="1062"/>
                      <a:pt x="6985" y="2433"/>
                    </a:cubicBezTo>
                    <a:cubicBezTo>
                      <a:pt x="7459" y="3205"/>
                      <a:pt x="7682" y="4103"/>
                      <a:pt x="7689" y="5260"/>
                    </a:cubicBezTo>
                    <a:cubicBezTo>
                      <a:pt x="7691" y="5529"/>
                      <a:pt x="7698" y="5800"/>
                      <a:pt x="7707" y="6072"/>
                    </a:cubicBezTo>
                    <a:cubicBezTo>
                      <a:pt x="7730" y="6840"/>
                      <a:pt x="7753" y="7636"/>
                      <a:pt x="7625" y="8397"/>
                    </a:cubicBezTo>
                    <a:cubicBezTo>
                      <a:pt x="7482" y="9238"/>
                      <a:pt x="7117" y="10031"/>
                      <a:pt x="6571" y="10685"/>
                    </a:cubicBezTo>
                    <a:cubicBezTo>
                      <a:pt x="6533" y="10730"/>
                      <a:pt x="6539" y="10796"/>
                      <a:pt x="6584" y="10833"/>
                    </a:cubicBezTo>
                    <a:cubicBezTo>
                      <a:pt x="6604" y="10849"/>
                      <a:pt x="6628" y="10857"/>
                      <a:pt x="6651" y="10857"/>
                    </a:cubicBezTo>
                    <a:cubicBezTo>
                      <a:pt x="6681" y="10857"/>
                      <a:pt x="6711" y="10845"/>
                      <a:pt x="6732" y="10819"/>
                    </a:cubicBezTo>
                    <a:cubicBezTo>
                      <a:pt x="7302" y="10136"/>
                      <a:pt x="7682" y="9311"/>
                      <a:pt x="7832" y="8431"/>
                    </a:cubicBezTo>
                    <a:cubicBezTo>
                      <a:pt x="7967" y="7651"/>
                      <a:pt x="7944" y="6845"/>
                      <a:pt x="7920" y="6066"/>
                    </a:cubicBezTo>
                    <a:cubicBezTo>
                      <a:pt x="7911" y="5795"/>
                      <a:pt x="7903" y="5527"/>
                      <a:pt x="7901" y="5260"/>
                    </a:cubicBezTo>
                    <a:cubicBezTo>
                      <a:pt x="7893" y="4062"/>
                      <a:pt x="7660" y="3130"/>
                      <a:pt x="7166" y="2326"/>
                    </a:cubicBezTo>
                    <a:cubicBezTo>
                      <a:pt x="6287" y="891"/>
                      <a:pt x="4723" y="1"/>
                      <a:pt x="30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1688100" y="635725"/>
                <a:ext cx="94475" cy="76000"/>
              </a:xfrm>
              <a:custGeom>
                <a:rect b="b" l="l" r="r" t="t"/>
                <a:pathLst>
                  <a:path extrusionOk="0" h="3040" w="3779">
                    <a:moveTo>
                      <a:pt x="3664" y="1"/>
                    </a:moveTo>
                    <a:cubicBezTo>
                      <a:pt x="3662" y="1"/>
                      <a:pt x="3659" y="1"/>
                      <a:pt x="3657" y="1"/>
                    </a:cubicBezTo>
                    <a:cubicBezTo>
                      <a:pt x="3602" y="6"/>
                      <a:pt x="3547" y="14"/>
                      <a:pt x="3493" y="22"/>
                    </a:cubicBezTo>
                    <a:cubicBezTo>
                      <a:pt x="1920" y="246"/>
                      <a:pt x="558" y="1375"/>
                      <a:pt x="20" y="2900"/>
                    </a:cubicBezTo>
                    <a:cubicBezTo>
                      <a:pt x="0" y="2955"/>
                      <a:pt x="29" y="3015"/>
                      <a:pt x="84" y="3034"/>
                    </a:cubicBezTo>
                    <a:cubicBezTo>
                      <a:pt x="95" y="3038"/>
                      <a:pt x="108" y="3039"/>
                      <a:pt x="120" y="3039"/>
                    </a:cubicBezTo>
                    <a:cubicBezTo>
                      <a:pt x="164" y="3039"/>
                      <a:pt x="203" y="3012"/>
                      <a:pt x="220" y="2970"/>
                    </a:cubicBezTo>
                    <a:cubicBezTo>
                      <a:pt x="731" y="1518"/>
                      <a:pt x="2028" y="443"/>
                      <a:pt x="3522" y="230"/>
                    </a:cubicBezTo>
                    <a:cubicBezTo>
                      <a:pt x="3575" y="224"/>
                      <a:pt x="3626" y="217"/>
                      <a:pt x="3679" y="212"/>
                    </a:cubicBezTo>
                    <a:cubicBezTo>
                      <a:pt x="3736" y="206"/>
                      <a:pt x="3779" y="153"/>
                      <a:pt x="3773" y="96"/>
                    </a:cubicBezTo>
                    <a:cubicBezTo>
                      <a:pt x="3767" y="40"/>
                      <a:pt x="3720" y="1"/>
                      <a:pt x="36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1681125" y="727350"/>
                <a:ext cx="62750" cy="182450"/>
              </a:xfrm>
              <a:custGeom>
                <a:rect b="b" l="l" r="r" t="t"/>
                <a:pathLst>
                  <a:path extrusionOk="0" h="7298" w="2510">
                    <a:moveTo>
                      <a:pt x="194" y="1"/>
                    </a:moveTo>
                    <a:cubicBezTo>
                      <a:pt x="141" y="1"/>
                      <a:pt x="97" y="44"/>
                      <a:pt x="93" y="97"/>
                    </a:cubicBezTo>
                    <a:cubicBezTo>
                      <a:pt x="15" y="978"/>
                      <a:pt x="1" y="1960"/>
                      <a:pt x="53" y="3012"/>
                    </a:cubicBezTo>
                    <a:lnTo>
                      <a:pt x="53" y="3637"/>
                    </a:lnTo>
                    <a:cubicBezTo>
                      <a:pt x="204" y="5233"/>
                      <a:pt x="1080" y="6632"/>
                      <a:pt x="2340" y="7285"/>
                    </a:cubicBezTo>
                    <a:cubicBezTo>
                      <a:pt x="2355" y="7293"/>
                      <a:pt x="2372" y="7298"/>
                      <a:pt x="2389" y="7298"/>
                    </a:cubicBezTo>
                    <a:cubicBezTo>
                      <a:pt x="2427" y="7298"/>
                      <a:pt x="2463" y="7277"/>
                      <a:pt x="2482" y="7242"/>
                    </a:cubicBezTo>
                    <a:cubicBezTo>
                      <a:pt x="2509" y="7189"/>
                      <a:pt x="2488" y="7126"/>
                      <a:pt x="2436" y="7099"/>
                    </a:cubicBezTo>
                    <a:cubicBezTo>
                      <a:pt x="1239" y="6478"/>
                      <a:pt x="405" y="5143"/>
                      <a:pt x="263" y="3628"/>
                    </a:cubicBezTo>
                    <a:lnTo>
                      <a:pt x="263" y="3008"/>
                    </a:lnTo>
                    <a:cubicBezTo>
                      <a:pt x="212" y="1960"/>
                      <a:pt x="225" y="986"/>
                      <a:pt x="302" y="116"/>
                    </a:cubicBezTo>
                    <a:cubicBezTo>
                      <a:pt x="308" y="57"/>
                      <a:pt x="266" y="7"/>
                      <a:pt x="207" y="1"/>
                    </a:cubicBezTo>
                    <a:cubicBezTo>
                      <a:pt x="203" y="1"/>
                      <a:pt x="198" y="1"/>
                      <a:pt x="1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24"/>
              <p:cNvSpPr/>
              <p:nvPr/>
            </p:nvSpPr>
            <p:spPr>
              <a:xfrm>
                <a:off x="1756200" y="635725"/>
                <a:ext cx="141775" cy="286425"/>
              </a:xfrm>
              <a:custGeom>
                <a:rect b="b" l="l" r="r" t="t"/>
                <a:pathLst>
                  <a:path extrusionOk="0" h="11457" w="5671">
                    <a:moveTo>
                      <a:pt x="1731" y="1"/>
                    </a:moveTo>
                    <a:cubicBezTo>
                      <a:pt x="1675" y="1"/>
                      <a:pt x="1628" y="40"/>
                      <a:pt x="1623" y="96"/>
                    </a:cubicBezTo>
                    <a:cubicBezTo>
                      <a:pt x="1618" y="153"/>
                      <a:pt x="1659" y="206"/>
                      <a:pt x="1717" y="212"/>
                    </a:cubicBezTo>
                    <a:cubicBezTo>
                      <a:pt x="3361" y="373"/>
                      <a:pt x="4782" y="1572"/>
                      <a:pt x="5253" y="3193"/>
                    </a:cubicBezTo>
                    <a:cubicBezTo>
                      <a:pt x="5460" y="3906"/>
                      <a:pt x="5449" y="4681"/>
                      <a:pt x="5440" y="5430"/>
                    </a:cubicBezTo>
                    <a:cubicBezTo>
                      <a:pt x="5437" y="5680"/>
                      <a:pt x="5432" y="5928"/>
                      <a:pt x="5437" y="6173"/>
                    </a:cubicBezTo>
                    <a:cubicBezTo>
                      <a:pt x="5452" y="7021"/>
                      <a:pt x="5432" y="8001"/>
                      <a:pt x="5009" y="8887"/>
                    </a:cubicBezTo>
                    <a:cubicBezTo>
                      <a:pt x="4320" y="10325"/>
                      <a:pt x="2865" y="11247"/>
                      <a:pt x="1325" y="11247"/>
                    </a:cubicBezTo>
                    <a:cubicBezTo>
                      <a:pt x="1235" y="11247"/>
                      <a:pt x="1145" y="11244"/>
                      <a:pt x="1055" y="11238"/>
                    </a:cubicBezTo>
                    <a:cubicBezTo>
                      <a:pt x="747" y="11216"/>
                      <a:pt x="442" y="11159"/>
                      <a:pt x="150" y="11067"/>
                    </a:cubicBezTo>
                    <a:cubicBezTo>
                      <a:pt x="140" y="11063"/>
                      <a:pt x="129" y="11062"/>
                      <a:pt x="119" y="11062"/>
                    </a:cubicBezTo>
                    <a:cubicBezTo>
                      <a:pt x="73" y="11062"/>
                      <a:pt x="32" y="11091"/>
                      <a:pt x="18" y="11136"/>
                    </a:cubicBezTo>
                    <a:cubicBezTo>
                      <a:pt x="1" y="11192"/>
                      <a:pt x="33" y="11251"/>
                      <a:pt x="87" y="11267"/>
                    </a:cubicBezTo>
                    <a:cubicBezTo>
                      <a:pt x="396" y="11363"/>
                      <a:pt x="716" y="11424"/>
                      <a:pt x="1042" y="11446"/>
                    </a:cubicBezTo>
                    <a:cubicBezTo>
                      <a:pt x="1137" y="11454"/>
                      <a:pt x="1231" y="11456"/>
                      <a:pt x="1327" y="11456"/>
                    </a:cubicBezTo>
                    <a:cubicBezTo>
                      <a:pt x="2945" y="11456"/>
                      <a:pt x="4476" y="10486"/>
                      <a:pt x="5200" y="8976"/>
                    </a:cubicBezTo>
                    <a:cubicBezTo>
                      <a:pt x="5644" y="8049"/>
                      <a:pt x="5665" y="7040"/>
                      <a:pt x="5648" y="6166"/>
                    </a:cubicBezTo>
                    <a:cubicBezTo>
                      <a:pt x="5644" y="5924"/>
                      <a:pt x="5646" y="5678"/>
                      <a:pt x="5651" y="5430"/>
                    </a:cubicBezTo>
                    <a:cubicBezTo>
                      <a:pt x="5660" y="4668"/>
                      <a:pt x="5670" y="3877"/>
                      <a:pt x="5454" y="3135"/>
                    </a:cubicBezTo>
                    <a:cubicBezTo>
                      <a:pt x="4960" y="1430"/>
                      <a:pt x="3467" y="171"/>
                      <a:pt x="1738" y="1"/>
                    </a:cubicBezTo>
                    <a:cubicBezTo>
                      <a:pt x="1736" y="1"/>
                      <a:pt x="1734" y="1"/>
                      <a:pt x="1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4"/>
              <p:cNvSpPr/>
              <p:nvPr/>
            </p:nvSpPr>
            <p:spPr>
              <a:xfrm>
                <a:off x="1715600" y="866550"/>
                <a:ext cx="149600" cy="41950"/>
              </a:xfrm>
              <a:custGeom>
                <a:rect b="b" l="l" r="r" t="t"/>
                <a:pathLst>
                  <a:path extrusionOk="0" h="1678" w="5984">
                    <a:moveTo>
                      <a:pt x="5864" y="1"/>
                    </a:moveTo>
                    <a:cubicBezTo>
                      <a:pt x="5832" y="1"/>
                      <a:pt x="5800" y="16"/>
                      <a:pt x="5778" y="44"/>
                    </a:cubicBezTo>
                    <a:cubicBezTo>
                      <a:pt x="5090" y="958"/>
                      <a:pt x="4028" y="1465"/>
                      <a:pt x="2946" y="1465"/>
                    </a:cubicBezTo>
                    <a:cubicBezTo>
                      <a:pt x="2520" y="1465"/>
                      <a:pt x="2092" y="1387"/>
                      <a:pt x="1682" y="1224"/>
                    </a:cubicBezTo>
                    <a:cubicBezTo>
                      <a:pt x="1104" y="994"/>
                      <a:pt x="593" y="612"/>
                      <a:pt x="201" y="124"/>
                    </a:cubicBezTo>
                    <a:cubicBezTo>
                      <a:pt x="180" y="98"/>
                      <a:pt x="150" y="84"/>
                      <a:pt x="119" y="84"/>
                    </a:cubicBezTo>
                    <a:cubicBezTo>
                      <a:pt x="96" y="84"/>
                      <a:pt x="73" y="92"/>
                      <a:pt x="53" y="107"/>
                    </a:cubicBezTo>
                    <a:cubicBezTo>
                      <a:pt x="8" y="145"/>
                      <a:pt x="0" y="210"/>
                      <a:pt x="37" y="255"/>
                    </a:cubicBezTo>
                    <a:cubicBezTo>
                      <a:pt x="450" y="774"/>
                      <a:pt x="993" y="1176"/>
                      <a:pt x="1604" y="1419"/>
                    </a:cubicBezTo>
                    <a:cubicBezTo>
                      <a:pt x="2041" y="1594"/>
                      <a:pt x="2496" y="1678"/>
                      <a:pt x="2946" y="1678"/>
                    </a:cubicBezTo>
                    <a:cubicBezTo>
                      <a:pt x="4093" y="1678"/>
                      <a:pt x="5218" y="1141"/>
                      <a:pt x="5947" y="171"/>
                    </a:cubicBezTo>
                    <a:cubicBezTo>
                      <a:pt x="5984" y="124"/>
                      <a:pt x="5974" y="58"/>
                      <a:pt x="5927" y="23"/>
                    </a:cubicBezTo>
                    <a:cubicBezTo>
                      <a:pt x="5908" y="8"/>
                      <a:pt x="5886" y="1"/>
                      <a:pt x="58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4"/>
              <p:cNvSpPr/>
              <p:nvPr/>
            </p:nvSpPr>
            <p:spPr>
              <a:xfrm>
                <a:off x="1853875" y="678850"/>
                <a:ext cx="31925" cy="175675"/>
              </a:xfrm>
              <a:custGeom>
                <a:rect b="b" l="l" r="r" t="t"/>
                <a:pathLst>
                  <a:path extrusionOk="0" h="7027" w="1277">
                    <a:moveTo>
                      <a:pt x="117" y="0"/>
                    </a:moveTo>
                    <a:cubicBezTo>
                      <a:pt x="90" y="0"/>
                      <a:pt x="63" y="11"/>
                      <a:pt x="42" y="31"/>
                    </a:cubicBezTo>
                    <a:cubicBezTo>
                      <a:pt x="1" y="73"/>
                      <a:pt x="1" y="139"/>
                      <a:pt x="42" y="181"/>
                    </a:cubicBezTo>
                    <a:cubicBezTo>
                      <a:pt x="563" y="704"/>
                      <a:pt x="874" y="1394"/>
                      <a:pt x="920" y="2126"/>
                    </a:cubicBezTo>
                    <a:cubicBezTo>
                      <a:pt x="1049" y="3326"/>
                      <a:pt x="1063" y="4522"/>
                      <a:pt x="966" y="5886"/>
                    </a:cubicBezTo>
                    <a:cubicBezTo>
                      <a:pt x="922" y="6243"/>
                      <a:pt x="791" y="6560"/>
                      <a:pt x="652" y="6878"/>
                    </a:cubicBezTo>
                    <a:cubicBezTo>
                      <a:pt x="629" y="6932"/>
                      <a:pt x="652" y="6993"/>
                      <a:pt x="706" y="7016"/>
                    </a:cubicBezTo>
                    <a:cubicBezTo>
                      <a:pt x="719" y="7022"/>
                      <a:pt x="734" y="7026"/>
                      <a:pt x="749" y="7026"/>
                    </a:cubicBezTo>
                    <a:cubicBezTo>
                      <a:pt x="789" y="7026"/>
                      <a:pt x="828" y="7003"/>
                      <a:pt x="844" y="6963"/>
                    </a:cubicBezTo>
                    <a:cubicBezTo>
                      <a:pt x="992" y="6628"/>
                      <a:pt x="1128" y="6297"/>
                      <a:pt x="1175" y="5904"/>
                    </a:cubicBezTo>
                    <a:cubicBezTo>
                      <a:pt x="1276" y="4524"/>
                      <a:pt x="1261" y="3315"/>
                      <a:pt x="1129" y="2107"/>
                    </a:cubicBezTo>
                    <a:cubicBezTo>
                      <a:pt x="1082" y="1328"/>
                      <a:pt x="750" y="592"/>
                      <a:pt x="192" y="31"/>
                    </a:cubicBezTo>
                    <a:cubicBezTo>
                      <a:pt x="171" y="11"/>
                      <a:pt x="144" y="0"/>
                      <a:pt x="1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4"/>
              <p:cNvSpPr/>
              <p:nvPr/>
            </p:nvSpPr>
            <p:spPr>
              <a:xfrm>
                <a:off x="1693925" y="648700"/>
                <a:ext cx="149800" cy="207475"/>
              </a:xfrm>
              <a:custGeom>
                <a:rect b="b" l="l" r="r" t="t"/>
                <a:pathLst>
                  <a:path extrusionOk="0" h="8299" w="5992">
                    <a:moveTo>
                      <a:pt x="3829" y="1"/>
                    </a:moveTo>
                    <a:cubicBezTo>
                      <a:pt x="2408" y="1"/>
                      <a:pt x="1039" y="889"/>
                      <a:pt x="421" y="2213"/>
                    </a:cubicBezTo>
                    <a:cubicBezTo>
                      <a:pt x="1" y="3115"/>
                      <a:pt x="24" y="4104"/>
                      <a:pt x="47" y="5063"/>
                    </a:cubicBezTo>
                    <a:lnTo>
                      <a:pt x="50" y="5182"/>
                    </a:lnTo>
                    <a:cubicBezTo>
                      <a:pt x="54" y="5369"/>
                      <a:pt x="54" y="5553"/>
                      <a:pt x="56" y="5737"/>
                    </a:cubicBezTo>
                    <a:cubicBezTo>
                      <a:pt x="57" y="6570"/>
                      <a:pt x="58" y="7428"/>
                      <a:pt x="446" y="8238"/>
                    </a:cubicBezTo>
                    <a:cubicBezTo>
                      <a:pt x="464" y="8276"/>
                      <a:pt x="502" y="8298"/>
                      <a:pt x="541" y="8298"/>
                    </a:cubicBezTo>
                    <a:cubicBezTo>
                      <a:pt x="556" y="8298"/>
                      <a:pt x="571" y="8295"/>
                      <a:pt x="586" y="8288"/>
                    </a:cubicBezTo>
                    <a:cubicBezTo>
                      <a:pt x="638" y="8264"/>
                      <a:pt x="660" y="8201"/>
                      <a:pt x="635" y="8147"/>
                    </a:cubicBezTo>
                    <a:cubicBezTo>
                      <a:pt x="270" y="7381"/>
                      <a:pt x="267" y="6583"/>
                      <a:pt x="265" y="5737"/>
                    </a:cubicBezTo>
                    <a:cubicBezTo>
                      <a:pt x="265" y="5551"/>
                      <a:pt x="265" y="5364"/>
                      <a:pt x="260" y="5177"/>
                    </a:cubicBezTo>
                    <a:lnTo>
                      <a:pt x="257" y="5057"/>
                    </a:lnTo>
                    <a:cubicBezTo>
                      <a:pt x="235" y="4124"/>
                      <a:pt x="212" y="3158"/>
                      <a:pt x="611" y="2303"/>
                    </a:cubicBezTo>
                    <a:cubicBezTo>
                      <a:pt x="1194" y="1053"/>
                      <a:pt x="2486" y="211"/>
                      <a:pt x="3827" y="211"/>
                    </a:cubicBezTo>
                    <a:cubicBezTo>
                      <a:pt x="4528" y="211"/>
                      <a:pt x="5232" y="434"/>
                      <a:pt x="5812" y="835"/>
                    </a:cubicBezTo>
                    <a:cubicBezTo>
                      <a:pt x="5831" y="847"/>
                      <a:pt x="5852" y="855"/>
                      <a:pt x="5872" y="855"/>
                    </a:cubicBezTo>
                    <a:cubicBezTo>
                      <a:pt x="5905" y="855"/>
                      <a:pt x="5938" y="839"/>
                      <a:pt x="5959" y="809"/>
                    </a:cubicBezTo>
                    <a:cubicBezTo>
                      <a:pt x="5992" y="762"/>
                      <a:pt x="5981" y="696"/>
                      <a:pt x="5933" y="663"/>
                    </a:cubicBezTo>
                    <a:cubicBezTo>
                      <a:pt x="5321" y="237"/>
                      <a:pt x="4572" y="1"/>
                      <a:pt x="38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4"/>
              <p:cNvSpPr/>
              <p:nvPr/>
            </p:nvSpPr>
            <p:spPr>
              <a:xfrm>
                <a:off x="1708425" y="662175"/>
                <a:ext cx="162450" cy="233125"/>
              </a:xfrm>
              <a:custGeom>
                <a:rect b="b" l="l" r="r" t="t"/>
                <a:pathLst>
                  <a:path extrusionOk="0" h="9325" w="6498">
                    <a:moveTo>
                      <a:pt x="3250" y="211"/>
                    </a:moveTo>
                    <a:cubicBezTo>
                      <a:pt x="4925" y="211"/>
                      <a:pt x="6287" y="1613"/>
                      <a:pt x="6287" y="3336"/>
                    </a:cubicBezTo>
                    <a:lnTo>
                      <a:pt x="6287" y="5989"/>
                    </a:lnTo>
                    <a:cubicBezTo>
                      <a:pt x="6287" y="7712"/>
                      <a:pt x="4924" y="9114"/>
                      <a:pt x="3250" y="9114"/>
                    </a:cubicBezTo>
                    <a:cubicBezTo>
                      <a:pt x="1574" y="9114"/>
                      <a:pt x="213" y="7712"/>
                      <a:pt x="213" y="5989"/>
                    </a:cubicBezTo>
                    <a:lnTo>
                      <a:pt x="213" y="3336"/>
                    </a:lnTo>
                    <a:cubicBezTo>
                      <a:pt x="213" y="1613"/>
                      <a:pt x="1576" y="211"/>
                      <a:pt x="3250" y="211"/>
                    </a:cubicBezTo>
                    <a:close/>
                    <a:moveTo>
                      <a:pt x="3249" y="0"/>
                    </a:moveTo>
                    <a:cubicBezTo>
                      <a:pt x="1458" y="0"/>
                      <a:pt x="0" y="1496"/>
                      <a:pt x="0" y="3336"/>
                    </a:cubicBezTo>
                    <a:lnTo>
                      <a:pt x="0" y="5989"/>
                    </a:lnTo>
                    <a:cubicBezTo>
                      <a:pt x="0" y="7827"/>
                      <a:pt x="1458" y="9324"/>
                      <a:pt x="3249" y="9324"/>
                    </a:cubicBezTo>
                    <a:cubicBezTo>
                      <a:pt x="5039" y="9324"/>
                      <a:pt x="6497" y="7829"/>
                      <a:pt x="6497" y="5989"/>
                    </a:cubicBezTo>
                    <a:lnTo>
                      <a:pt x="6497" y="3336"/>
                    </a:lnTo>
                    <a:cubicBezTo>
                      <a:pt x="6498" y="1496"/>
                      <a:pt x="5040" y="0"/>
                      <a:pt x="32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4"/>
              <p:cNvSpPr/>
              <p:nvPr/>
            </p:nvSpPr>
            <p:spPr>
              <a:xfrm>
                <a:off x="1721525" y="675600"/>
                <a:ext cx="136275" cy="206225"/>
              </a:xfrm>
              <a:custGeom>
                <a:rect b="b" l="l" r="r" t="t"/>
                <a:pathLst>
                  <a:path extrusionOk="0" h="8249" w="5451">
                    <a:moveTo>
                      <a:pt x="2726" y="213"/>
                    </a:moveTo>
                    <a:cubicBezTo>
                      <a:pt x="4112" y="213"/>
                      <a:pt x="5239" y="1373"/>
                      <a:pt x="5239" y="2799"/>
                    </a:cubicBezTo>
                    <a:lnTo>
                      <a:pt x="5239" y="5452"/>
                    </a:lnTo>
                    <a:cubicBezTo>
                      <a:pt x="5239" y="6878"/>
                      <a:pt x="4112" y="8038"/>
                      <a:pt x="2726" y="8038"/>
                    </a:cubicBezTo>
                    <a:cubicBezTo>
                      <a:pt x="1340" y="8038"/>
                      <a:pt x="213" y="6878"/>
                      <a:pt x="213" y="5452"/>
                    </a:cubicBezTo>
                    <a:lnTo>
                      <a:pt x="213" y="2799"/>
                    </a:lnTo>
                    <a:cubicBezTo>
                      <a:pt x="213" y="1373"/>
                      <a:pt x="1340" y="213"/>
                      <a:pt x="2726" y="213"/>
                    </a:cubicBezTo>
                    <a:close/>
                    <a:moveTo>
                      <a:pt x="2725" y="1"/>
                    </a:moveTo>
                    <a:cubicBezTo>
                      <a:pt x="1222" y="1"/>
                      <a:pt x="0" y="1255"/>
                      <a:pt x="0" y="2798"/>
                    </a:cubicBezTo>
                    <a:lnTo>
                      <a:pt x="0" y="5452"/>
                    </a:lnTo>
                    <a:cubicBezTo>
                      <a:pt x="0" y="6994"/>
                      <a:pt x="1222" y="8249"/>
                      <a:pt x="2725" y="8249"/>
                    </a:cubicBezTo>
                    <a:cubicBezTo>
                      <a:pt x="4227" y="8249"/>
                      <a:pt x="5448" y="6994"/>
                      <a:pt x="5448" y="5452"/>
                    </a:cubicBezTo>
                    <a:lnTo>
                      <a:pt x="5448" y="2799"/>
                    </a:lnTo>
                    <a:cubicBezTo>
                      <a:pt x="5450" y="1257"/>
                      <a:pt x="4227" y="1"/>
                      <a:pt x="27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4"/>
              <p:cNvSpPr/>
              <p:nvPr/>
            </p:nvSpPr>
            <p:spPr>
              <a:xfrm>
                <a:off x="1734250" y="689075"/>
                <a:ext cx="111125" cy="179025"/>
              </a:xfrm>
              <a:custGeom>
                <a:rect b="b" l="l" r="r" t="t"/>
                <a:pathLst>
                  <a:path extrusionOk="0" h="7161" w="4445">
                    <a:moveTo>
                      <a:pt x="2216" y="0"/>
                    </a:moveTo>
                    <a:cubicBezTo>
                      <a:pt x="2175" y="0"/>
                      <a:pt x="2136" y="2"/>
                      <a:pt x="2097" y="4"/>
                    </a:cubicBezTo>
                    <a:cubicBezTo>
                      <a:pt x="1342" y="44"/>
                      <a:pt x="647" y="496"/>
                      <a:pt x="282" y="1179"/>
                    </a:cubicBezTo>
                    <a:cubicBezTo>
                      <a:pt x="35" y="1644"/>
                      <a:pt x="15" y="2125"/>
                      <a:pt x="15" y="2576"/>
                    </a:cubicBezTo>
                    <a:lnTo>
                      <a:pt x="15" y="4094"/>
                    </a:lnTo>
                    <a:cubicBezTo>
                      <a:pt x="15" y="4190"/>
                      <a:pt x="12" y="4291"/>
                      <a:pt x="11" y="4390"/>
                    </a:cubicBezTo>
                    <a:cubicBezTo>
                      <a:pt x="6" y="4649"/>
                      <a:pt x="0" y="4916"/>
                      <a:pt x="30" y="5175"/>
                    </a:cubicBezTo>
                    <a:cubicBezTo>
                      <a:pt x="121" y="5967"/>
                      <a:pt x="611" y="6635"/>
                      <a:pt x="1344" y="6964"/>
                    </a:cubicBezTo>
                    <a:cubicBezTo>
                      <a:pt x="1636" y="7094"/>
                      <a:pt x="1942" y="7160"/>
                      <a:pt x="2244" y="7160"/>
                    </a:cubicBezTo>
                    <a:cubicBezTo>
                      <a:pt x="2673" y="7160"/>
                      <a:pt x="3095" y="7030"/>
                      <a:pt x="3457" y="6775"/>
                    </a:cubicBezTo>
                    <a:cubicBezTo>
                      <a:pt x="3506" y="6742"/>
                      <a:pt x="3517" y="6677"/>
                      <a:pt x="3484" y="6628"/>
                    </a:cubicBezTo>
                    <a:cubicBezTo>
                      <a:pt x="3464" y="6599"/>
                      <a:pt x="3431" y="6583"/>
                      <a:pt x="3398" y="6583"/>
                    </a:cubicBezTo>
                    <a:cubicBezTo>
                      <a:pt x="3377" y="6583"/>
                      <a:pt x="3355" y="6589"/>
                      <a:pt x="3337" y="6602"/>
                    </a:cubicBezTo>
                    <a:cubicBezTo>
                      <a:pt x="3011" y="6831"/>
                      <a:pt x="2631" y="6948"/>
                      <a:pt x="2244" y="6948"/>
                    </a:cubicBezTo>
                    <a:cubicBezTo>
                      <a:pt x="1971" y="6948"/>
                      <a:pt x="1694" y="6890"/>
                      <a:pt x="1429" y="6772"/>
                    </a:cubicBezTo>
                    <a:cubicBezTo>
                      <a:pt x="766" y="6475"/>
                      <a:pt x="322" y="5868"/>
                      <a:pt x="239" y="5152"/>
                    </a:cubicBezTo>
                    <a:cubicBezTo>
                      <a:pt x="212" y="4906"/>
                      <a:pt x="216" y="4645"/>
                      <a:pt x="222" y="4393"/>
                    </a:cubicBezTo>
                    <a:cubicBezTo>
                      <a:pt x="223" y="4292"/>
                      <a:pt x="226" y="4192"/>
                      <a:pt x="226" y="4091"/>
                    </a:cubicBezTo>
                    <a:lnTo>
                      <a:pt x="226" y="2574"/>
                    </a:lnTo>
                    <a:cubicBezTo>
                      <a:pt x="226" y="2149"/>
                      <a:pt x="245" y="1698"/>
                      <a:pt x="469" y="1277"/>
                    </a:cubicBezTo>
                    <a:cubicBezTo>
                      <a:pt x="798" y="657"/>
                      <a:pt x="1427" y="249"/>
                      <a:pt x="2108" y="212"/>
                    </a:cubicBezTo>
                    <a:cubicBezTo>
                      <a:pt x="2145" y="211"/>
                      <a:pt x="2180" y="209"/>
                      <a:pt x="2216" y="209"/>
                    </a:cubicBezTo>
                    <a:cubicBezTo>
                      <a:pt x="2901" y="209"/>
                      <a:pt x="3551" y="585"/>
                      <a:pt x="3912" y="1188"/>
                    </a:cubicBezTo>
                    <a:cubicBezTo>
                      <a:pt x="4169" y="1620"/>
                      <a:pt x="4204" y="2083"/>
                      <a:pt x="4204" y="2521"/>
                    </a:cubicBezTo>
                    <a:cubicBezTo>
                      <a:pt x="4204" y="2792"/>
                      <a:pt x="4210" y="3065"/>
                      <a:pt x="4214" y="3339"/>
                    </a:cubicBezTo>
                    <a:cubicBezTo>
                      <a:pt x="4224" y="3899"/>
                      <a:pt x="4235" y="4481"/>
                      <a:pt x="4201" y="5043"/>
                    </a:cubicBezTo>
                    <a:cubicBezTo>
                      <a:pt x="4179" y="5395"/>
                      <a:pt x="4067" y="5737"/>
                      <a:pt x="3879" y="6033"/>
                    </a:cubicBezTo>
                    <a:cubicBezTo>
                      <a:pt x="3847" y="6082"/>
                      <a:pt x="3862" y="6147"/>
                      <a:pt x="3910" y="6179"/>
                    </a:cubicBezTo>
                    <a:cubicBezTo>
                      <a:pt x="3928" y="6190"/>
                      <a:pt x="3947" y="6195"/>
                      <a:pt x="3966" y="6195"/>
                    </a:cubicBezTo>
                    <a:cubicBezTo>
                      <a:pt x="4000" y="6195"/>
                      <a:pt x="4034" y="6179"/>
                      <a:pt x="4055" y="6146"/>
                    </a:cubicBezTo>
                    <a:cubicBezTo>
                      <a:pt x="4262" y="5821"/>
                      <a:pt x="4385" y="5444"/>
                      <a:pt x="4409" y="5055"/>
                    </a:cubicBezTo>
                    <a:cubicBezTo>
                      <a:pt x="4445" y="4485"/>
                      <a:pt x="4434" y="3899"/>
                      <a:pt x="4424" y="3335"/>
                    </a:cubicBezTo>
                    <a:cubicBezTo>
                      <a:pt x="4418" y="3063"/>
                      <a:pt x="4415" y="2791"/>
                      <a:pt x="4415" y="2521"/>
                    </a:cubicBezTo>
                    <a:cubicBezTo>
                      <a:pt x="4415" y="2077"/>
                      <a:pt x="4377" y="1557"/>
                      <a:pt x="4091" y="1080"/>
                    </a:cubicBezTo>
                    <a:cubicBezTo>
                      <a:pt x="3694" y="415"/>
                      <a:pt x="2976" y="0"/>
                      <a:pt x="22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24"/>
              <p:cNvSpPr/>
              <p:nvPr/>
            </p:nvSpPr>
            <p:spPr>
              <a:xfrm>
                <a:off x="1747275" y="702550"/>
                <a:ext cx="84825" cy="152350"/>
              </a:xfrm>
              <a:custGeom>
                <a:rect b="b" l="l" r="r" t="t"/>
                <a:pathLst>
                  <a:path extrusionOk="0" h="6094" w="3393">
                    <a:moveTo>
                      <a:pt x="1696" y="1"/>
                    </a:moveTo>
                    <a:cubicBezTo>
                      <a:pt x="1664" y="1"/>
                      <a:pt x="1631" y="2"/>
                      <a:pt x="1599" y="3"/>
                    </a:cubicBezTo>
                    <a:cubicBezTo>
                      <a:pt x="817" y="48"/>
                      <a:pt x="160" y="659"/>
                      <a:pt x="40" y="1455"/>
                    </a:cubicBezTo>
                    <a:cubicBezTo>
                      <a:pt x="0" y="1714"/>
                      <a:pt x="7" y="1984"/>
                      <a:pt x="13" y="2246"/>
                    </a:cubicBezTo>
                    <a:cubicBezTo>
                      <a:pt x="17" y="2345"/>
                      <a:pt x="19" y="2443"/>
                      <a:pt x="19" y="2540"/>
                    </a:cubicBezTo>
                    <a:cubicBezTo>
                      <a:pt x="19" y="2597"/>
                      <a:pt x="66" y="2645"/>
                      <a:pt x="124" y="2645"/>
                    </a:cubicBezTo>
                    <a:cubicBezTo>
                      <a:pt x="182" y="2645"/>
                      <a:pt x="231" y="2598"/>
                      <a:pt x="231" y="2540"/>
                    </a:cubicBezTo>
                    <a:cubicBezTo>
                      <a:pt x="231" y="2441"/>
                      <a:pt x="227" y="2340"/>
                      <a:pt x="225" y="2241"/>
                    </a:cubicBezTo>
                    <a:cubicBezTo>
                      <a:pt x="217" y="1988"/>
                      <a:pt x="211" y="1728"/>
                      <a:pt x="248" y="1487"/>
                    </a:cubicBezTo>
                    <a:cubicBezTo>
                      <a:pt x="352" y="799"/>
                      <a:pt x="939" y="253"/>
                      <a:pt x="1613" y="215"/>
                    </a:cubicBezTo>
                    <a:cubicBezTo>
                      <a:pt x="1640" y="213"/>
                      <a:pt x="1669" y="211"/>
                      <a:pt x="1696" y="211"/>
                    </a:cubicBezTo>
                    <a:cubicBezTo>
                      <a:pt x="2383" y="211"/>
                      <a:pt x="2985" y="714"/>
                      <a:pt x="3129" y="1405"/>
                    </a:cubicBezTo>
                    <a:cubicBezTo>
                      <a:pt x="3182" y="1654"/>
                      <a:pt x="3176" y="1932"/>
                      <a:pt x="3167" y="2201"/>
                    </a:cubicBezTo>
                    <a:cubicBezTo>
                      <a:pt x="3163" y="2295"/>
                      <a:pt x="3161" y="2388"/>
                      <a:pt x="3161" y="2480"/>
                    </a:cubicBezTo>
                    <a:lnTo>
                      <a:pt x="3161" y="4012"/>
                    </a:lnTo>
                    <a:cubicBezTo>
                      <a:pt x="3161" y="4485"/>
                      <a:pt x="3142" y="4876"/>
                      <a:pt x="2900" y="5234"/>
                    </a:cubicBezTo>
                    <a:cubicBezTo>
                      <a:pt x="2620" y="5651"/>
                      <a:pt x="2161" y="5883"/>
                      <a:pt x="1690" y="5883"/>
                    </a:cubicBezTo>
                    <a:cubicBezTo>
                      <a:pt x="1499" y="5883"/>
                      <a:pt x="1306" y="5845"/>
                      <a:pt x="1122" y="5765"/>
                    </a:cubicBezTo>
                    <a:cubicBezTo>
                      <a:pt x="585" y="5529"/>
                      <a:pt x="235" y="4972"/>
                      <a:pt x="229" y="4348"/>
                    </a:cubicBezTo>
                    <a:cubicBezTo>
                      <a:pt x="228" y="4123"/>
                      <a:pt x="228" y="3898"/>
                      <a:pt x="229" y="3673"/>
                    </a:cubicBezTo>
                    <a:lnTo>
                      <a:pt x="229" y="3335"/>
                    </a:lnTo>
                    <a:cubicBezTo>
                      <a:pt x="228" y="3276"/>
                      <a:pt x="182" y="3229"/>
                      <a:pt x="123" y="3229"/>
                    </a:cubicBezTo>
                    <a:cubicBezTo>
                      <a:pt x="66" y="3229"/>
                      <a:pt x="18" y="3276"/>
                      <a:pt x="18" y="3335"/>
                    </a:cubicBezTo>
                    <a:lnTo>
                      <a:pt x="18" y="3672"/>
                    </a:lnTo>
                    <a:cubicBezTo>
                      <a:pt x="18" y="3898"/>
                      <a:pt x="17" y="4123"/>
                      <a:pt x="18" y="4350"/>
                    </a:cubicBezTo>
                    <a:cubicBezTo>
                      <a:pt x="23" y="5057"/>
                      <a:pt x="423" y="5688"/>
                      <a:pt x="1037" y="5957"/>
                    </a:cubicBezTo>
                    <a:cubicBezTo>
                      <a:pt x="1247" y="6050"/>
                      <a:pt x="1470" y="6094"/>
                      <a:pt x="1690" y="6094"/>
                    </a:cubicBezTo>
                    <a:cubicBezTo>
                      <a:pt x="2229" y="6094"/>
                      <a:pt x="2754" y="5827"/>
                      <a:pt x="3075" y="5350"/>
                    </a:cubicBezTo>
                    <a:cubicBezTo>
                      <a:pt x="3349" y="4943"/>
                      <a:pt x="3372" y="4503"/>
                      <a:pt x="3372" y="4011"/>
                    </a:cubicBezTo>
                    <a:lnTo>
                      <a:pt x="3372" y="2477"/>
                    </a:lnTo>
                    <a:cubicBezTo>
                      <a:pt x="3372" y="2389"/>
                      <a:pt x="3375" y="2299"/>
                      <a:pt x="3377" y="2207"/>
                    </a:cubicBezTo>
                    <a:cubicBezTo>
                      <a:pt x="3385" y="1926"/>
                      <a:pt x="3393" y="1635"/>
                      <a:pt x="3336" y="1361"/>
                    </a:cubicBezTo>
                    <a:cubicBezTo>
                      <a:pt x="3171" y="572"/>
                      <a:pt x="2481" y="1"/>
                      <a:pt x="16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4"/>
              <p:cNvSpPr/>
              <p:nvPr/>
            </p:nvSpPr>
            <p:spPr>
              <a:xfrm>
                <a:off x="1760350" y="716025"/>
                <a:ext cx="58550" cy="125250"/>
              </a:xfrm>
              <a:custGeom>
                <a:rect b="b" l="l" r="r" t="t"/>
                <a:pathLst>
                  <a:path extrusionOk="0" h="5010" w="2342">
                    <a:moveTo>
                      <a:pt x="1173" y="0"/>
                    </a:moveTo>
                    <a:cubicBezTo>
                      <a:pt x="768" y="0"/>
                      <a:pt x="389" y="222"/>
                      <a:pt x="180" y="581"/>
                    </a:cubicBezTo>
                    <a:cubicBezTo>
                      <a:pt x="0" y="889"/>
                      <a:pt x="8" y="1244"/>
                      <a:pt x="17" y="1586"/>
                    </a:cubicBezTo>
                    <a:cubicBezTo>
                      <a:pt x="18" y="1651"/>
                      <a:pt x="19" y="1716"/>
                      <a:pt x="19" y="1779"/>
                    </a:cubicBezTo>
                    <a:lnTo>
                      <a:pt x="19" y="3335"/>
                    </a:lnTo>
                    <a:lnTo>
                      <a:pt x="18" y="3473"/>
                    </a:lnTo>
                    <a:cubicBezTo>
                      <a:pt x="14" y="3849"/>
                      <a:pt x="10" y="4239"/>
                      <a:pt x="271" y="4574"/>
                    </a:cubicBezTo>
                    <a:cubicBezTo>
                      <a:pt x="490" y="4853"/>
                      <a:pt x="816" y="5010"/>
                      <a:pt x="1164" y="5010"/>
                    </a:cubicBezTo>
                    <a:cubicBezTo>
                      <a:pt x="1211" y="5010"/>
                      <a:pt x="1257" y="5007"/>
                      <a:pt x="1305" y="5002"/>
                    </a:cubicBezTo>
                    <a:cubicBezTo>
                      <a:pt x="1708" y="4954"/>
                      <a:pt x="2050" y="4705"/>
                      <a:pt x="2218" y="4334"/>
                    </a:cubicBezTo>
                    <a:cubicBezTo>
                      <a:pt x="2243" y="4280"/>
                      <a:pt x="2218" y="4219"/>
                      <a:pt x="2167" y="4195"/>
                    </a:cubicBezTo>
                    <a:cubicBezTo>
                      <a:pt x="2153" y="4188"/>
                      <a:pt x="2138" y="4185"/>
                      <a:pt x="2124" y="4185"/>
                    </a:cubicBezTo>
                    <a:cubicBezTo>
                      <a:pt x="2083" y="4185"/>
                      <a:pt x="2045" y="4208"/>
                      <a:pt x="2026" y="4246"/>
                    </a:cubicBezTo>
                    <a:cubicBezTo>
                      <a:pt x="1889" y="4548"/>
                      <a:pt x="1609" y="4752"/>
                      <a:pt x="1279" y="4792"/>
                    </a:cubicBezTo>
                    <a:cubicBezTo>
                      <a:pt x="1241" y="4797"/>
                      <a:pt x="1203" y="4799"/>
                      <a:pt x="1165" y="4799"/>
                    </a:cubicBezTo>
                    <a:cubicBezTo>
                      <a:pt x="881" y="4799"/>
                      <a:pt x="615" y="4671"/>
                      <a:pt x="439" y="4445"/>
                    </a:cubicBezTo>
                    <a:cubicBezTo>
                      <a:pt x="222" y="4168"/>
                      <a:pt x="226" y="3833"/>
                      <a:pt x="230" y="3477"/>
                    </a:cubicBezTo>
                    <a:lnTo>
                      <a:pt x="231" y="1782"/>
                    </a:lnTo>
                    <a:cubicBezTo>
                      <a:pt x="231" y="1717"/>
                      <a:pt x="230" y="1651"/>
                      <a:pt x="227" y="1584"/>
                    </a:cubicBezTo>
                    <a:cubicBezTo>
                      <a:pt x="221" y="1269"/>
                      <a:pt x="214" y="946"/>
                      <a:pt x="363" y="688"/>
                    </a:cubicBezTo>
                    <a:cubicBezTo>
                      <a:pt x="533" y="395"/>
                      <a:pt x="844" y="214"/>
                      <a:pt x="1173" y="214"/>
                    </a:cubicBezTo>
                    <a:cubicBezTo>
                      <a:pt x="1719" y="216"/>
                      <a:pt x="2090" y="745"/>
                      <a:pt x="2130" y="1246"/>
                    </a:cubicBezTo>
                    <a:cubicBezTo>
                      <a:pt x="2130" y="1990"/>
                      <a:pt x="2130" y="2759"/>
                      <a:pt x="2116" y="3496"/>
                    </a:cubicBezTo>
                    <a:cubicBezTo>
                      <a:pt x="2113" y="3551"/>
                      <a:pt x="2160" y="3599"/>
                      <a:pt x="2217" y="3600"/>
                    </a:cubicBezTo>
                    <a:lnTo>
                      <a:pt x="2220" y="3600"/>
                    </a:lnTo>
                    <a:cubicBezTo>
                      <a:pt x="2277" y="3600"/>
                      <a:pt x="2325" y="3555"/>
                      <a:pt x="2326" y="3498"/>
                    </a:cubicBezTo>
                    <a:cubicBezTo>
                      <a:pt x="2341" y="2758"/>
                      <a:pt x="2341" y="1987"/>
                      <a:pt x="2341" y="1234"/>
                    </a:cubicBezTo>
                    <a:cubicBezTo>
                      <a:pt x="2292" y="630"/>
                      <a:pt x="1842" y="3"/>
                      <a:pt x="11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4"/>
              <p:cNvSpPr/>
              <p:nvPr/>
            </p:nvSpPr>
            <p:spPr>
              <a:xfrm>
                <a:off x="1773900" y="729450"/>
                <a:ext cx="31475" cy="98575"/>
              </a:xfrm>
              <a:custGeom>
                <a:rect b="b" l="l" r="r" t="t"/>
                <a:pathLst>
                  <a:path extrusionOk="0" h="3943" w="1259">
                    <a:moveTo>
                      <a:pt x="632" y="211"/>
                    </a:moveTo>
                    <a:cubicBezTo>
                      <a:pt x="862" y="214"/>
                      <a:pt x="1049" y="407"/>
                      <a:pt x="1049" y="645"/>
                    </a:cubicBezTo>
                    <a:lnTo>
                      <a:pt x="1049" y="3298"/>
                    </a:lnTo>
                    <a:cubicBezTo>
                      <a:pt x="1049" y="3537"/>
                      <a:pt x="861" y="3731"/>
                      <a:pt x="631" y="3731"/>
                    </a:cubicBezTo>
                    <a:cubicBezTo>
                      <a:pt x="401" y="3731"/>
                      <a:pt x="213" y="3537"/>
                      <a:pt x="213" y="3298"/>
                    </a:cubicBezTo>
                    <a:lnTo>
                      <a:pt x="213" y="645"/>
                    </a:lnTo>
                    <a:cubicBezTo>
                      <a:pt x="213" y="407"/>
                      <a:pt x="398" y="214"/>
                      <a:pt x="630" y="211"/>
                    </a:cubicBezTo>
                    <a:close/>
                    <a:moveTo>
                      <a:pt x="630" y="1"/>
                    </a:moveTo>
                    <a:cubicBezTo>
                      <a:pt x="282" y="1"/>
                      <a:pt x="0" y="290"/>
                      <a:pt x="0" y="645"/>
                    </a:cubicBezTo>
                    <a:lnTo>
                      <a:pt x="0" y="3298"/>
                    </a:lnTo>
                    <a:cubicBezTo>
                      <a:pt x="0" y="3653"/>
                      <a:pt x="282" y="3943"/>
                      <a:pt x="630" y="3943"/>
                    </a:cubicBezTo>
                    <a:cubicBezTo>
                      <a:pt x="976" y="3943"/>
                      <a:pt x="1258" y="3653"/>
                      <a:pt x="1258" y="3298"/>
                    </a:cubicBezTo>
                    <a:lnTo>
                      <a:pt x="1258" y="645"/>
                    </a:lnTo>
                    <a:cubicBezTo>
                      <a:pt x="1258" y="290"/>
                      <a:pt x="978" y="1"/>
                      <a:pt x="6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1" name="Google Shape;1121;p24"/>
            <p:cNvGrpSpPr/>
            <p:nvPr/>
          </p:nvGrpSpPr>
          <p:grpSpPr>
            <a:xfrm rot="-1252454">
              <a:off x="7480366" y="2888271"/>
              <a:ext cx="1631052" cy="2303226"/>
              <a:chOff x="2100600" y="1544275"/>
              <a:chExt cx="251025" cy="354475"/>
            </a:xfrm>
          </p:grpSpPr>
          <p:sp>
            <p:nvSpPr>
              <p:cNvPr id="1122" name="Google Shape;1122;p24"/>
              <p:cNvSpPr/>
              <p:nvPr/>
            </p:nvSpPr>
            <p:spPr>
              <a:xfrm>
                <a:off x="2223625" y="1544275"/>
                <a:ext cx="5300" cy="108725"/>
              </a:xfrm>
              <a:custGeom>
                <a:rect b="b" l="l" r="r" t="t"/>
                <a:pathLst>
                  <a:path extrusionOk="0" h="4349" w="212">
                    <a:moveTo>
                      <a:pt x="91" y="1"/>
                    </a:moveTo>
                    <a:cubicBezTo>
                      <a:pt x="60" y="1"/>
                      <a:pt x="31" y="2"/>
                      <a:pt x="0" y="4"/>
                    </a:cubicBezTo>
                    <a:lnTo>
                      <a:pt x="0" y="4243"/>
                    </a:lnTo>
                    <a:cubicBezTo>
                      <a:pt x="0" y="4301"/>
                      <a:pt x="48" y="4349"/>
                      <a:pt x="105" y="4349"/>
                    </a:cubicBezTo>
                    <a:cubicBezTo>
                      <a:pt x="164" y="4349"/>
                      <a:pt x="212" y="4301"/>
                      <a:pt x="212" y="4243"/>
                    </a:cubicBezTo>
                    <a:lnTo>
                      <a:pt x="212" y="4"/>
                    </a:lnTo>
                    <a:cubicBezTo>
                      <a:pt x="177" y="2"/>
                      <a:pt x="143" y="1"/>
                      <a:pt x="1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24"/>
              <p:cNvSpPr/>
              <p:nvPr/>
            </p:nvSpPr>
            <p:spPr>
              <a:xfrm>
                <a:off x="2223625" y="1660900"/>
                <a:ext cx="5300" cy="63500"/>
              </a:xfrm>
              <a:custGeom>
                <a:rect b="b" l="l" r="r" t="t"/>
                <a:pathLst>
                  <a:path extrusionOk="0" h="2540" w="212">
                    <a:moveTo>
                      <a:pt x="105" y="1"/>
                    </a:moveTo>
                    <a:cubicBezTo>
                      <a:pt x="48" y="1"/>
                      <a:pt x="0" y="47"/>
                      <a:pt x="0" y="106"/>
                    </a:cubicBezTo>
                    <a:lnTo>
                      <a:pt x="0" y="2433"/>
                    </a:lnTo>
                    <a:cubicBezTo>
                      <a:pt x="0" y="2493"/>
                      <a:pt x="48" y="2540"/>
                      <a:pt x="105" y="2540"/>
                    </a:cubicBezTo>
                    <a:cubicBezTo>
                      <a:pt x="164" y="2540"/>
                      <a:pt x="212" y="2493"/>
                      <a:pt x="212" y="2433"/>
                    </a:cubicBezTo>
                    <a:lnTo>
                      <a:pt x="212" y="106"/>
                    </a:lnTo>
                    <a:cubicBezTo>
                      <a:pt x="212" y="48"/>
                      <a:pt x="165" y="1"/>
                      <a:pt x="1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24"/>
              <p:cNvSpPr/>
              <p:nvPr/>
            </p:nvSpPr>
            <p:spPr>
              <a:xfrm>
                <a:off x="2273650" y="1744350"/>
                <a:ext cx="57200" cy="82900"/>
              </a:xfrm>
              <a:custGeom>
                <a:rect b="b" l="l" r="r" t="t"/>
                <a:pathLst>
                  <a:path extrusionOk="0" h="3316" w="2288">
                    <a:moveTo>
                      <a:pt x="123" y="0"/>
                    </a:moveTo>
                    <a:cubicBezTo>
                      <a:pt x="86" y="0"/>
                      <a:pt x="51" y="19"/>
                      <a:pt x="31" y="52"/>
                    </a:cubicBezTo>
                    <a:cubicBezTo>
                      <a:pt x="1" y="101"/>
                      <a:pt x="17" y="166"/>
                      <a:pt x="68" y="195"/>
                    </a:cubicBezTo>
                    <a:cubicBezTo>
                      <a:pt x="1011" y="755"/>
                      <a:pt x="1672" y="1691"/>
                      <a:pt x="1882" y="2762"/>
                    </a:cubicBezTo>
                    <a:cubicBezTo>
                      <a:pt x="1925" y="2981"/>
                      <a:pt x="2036" y="3170"/>
                      <a:pt x="2188" y="3316"/>
                    </a:cubicBezTo>
                    <a:cubicBezTo>
                      <a:pt x="2222" y="3251"/>
                      <a:pt x="2255" y="3185"/>
                      <a:pt x="2288" y="3120"/>
                    </a:cubicBezTo>
                    <a:cubicBezTo>
                      <a:pt x="2190" y="3010"/>
                      <a:pt x="2119" y="2874"/>
                      <a:pt x="2089" y="2720"/>
                    </a:cubicBezTo>
                    <a:cubicBezTo>
                      <a:pt x="1866" y="1593"/>
                      <a:pt x="1169" y="606"/>
                      <a:pt x="175" y="14"/>
                    </a:cubicBezTo>
                    <a:cubicBezTo>
                      <a:pt x="159" y="5"/>
                      <a:pt x="141" y="0"/>
                      <a:pt x="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4"/>
              <p:cNvSpPr/>
              <p:nvPr/>
            </p:nvSpPr>
            <p:spPr>
              <a:xfrm>
                <a:off x="2161675" y="1730500"/>
                <a:ext cx="104475" cy="26825"/>
              </a:xfrm>
              <a:custGeom>
                <a:rect b="b" l="l" r="r" t="t"/>
                <a:pathLst>
                  <a:path extrusionOk="0" h="1073" w="4179">
                    <a:moveTo>
                      <a:pt x="2583" y="0"/>
                    </a:moveTo>
                    <a:cubicBezTo>
                      <a:pt x="1654" y="0"/>
                      <a:pt x="779" y="306"/>
                      <a:pt x="54" y="884"/>
                    </a:cubicBezTo>
                    <a:cubicBezTo>
                      <a:pt x="9" y="921"/>
                      <a:pt x="0" y="987"/>
                      <a:pt x="38" y="1032"/>
                    </a:cubicBezTo>
                    <a:cubicBezTo>
                      <a:pt x="59" y="1059"/>
                      <a:pt x="90" y="1073"/>
                      <a:pt x="120" y="1073"/>
                    </a:cubicBezTo>
                    <a:cubicBezTo>
                      <a:pt x="143" y="1073"/>
                      <a:pt x="167" y="1065"/>
                      <a:pt x="186" y="1049"/>
                    </a:cubicBezTo>
                    <a:cubicBezTo>
                      <a:pt x="872" y="500"/>
                      <a:pt x="1703" y="212"/>
                      <a:pt x="2583" y="212"/>
                    </a:cubicBezTo>
                    <a:cubicBezTo>
                      <a:pt x="3080" y="212"/>
                      <a:pt x="3563" y="305"/>
                      <a:pt x="4019" y="488"/>
                    </a:cubicBezTo>
                    <a:cubicBezTo>
                      <a:pt x="4032" y="494"/>
                      <a:pt x="4045" y="496"/>
                      <a:pt x="4058" y="496"/>
                    </a:cubicBezTo>
                    <a:cubicBezTo>
                      <a:pt x="4100" y="496"/>
                      <a:pt x="4140" y="471"/>
                      <a:pt x="4156" y="429"/>
                    </a:cubicBezTo>
                    <a:cubicBezTo>
                      <a:pt x="4178" y="374"/>
                      <a:pt x="4152" y="315"/>
                      <a:pt x="4097" y="292"/>
                    </a:cubicBezTo>
                    <a:cubicBezTo>
                      <a:pt x="3617" y="99"/>
                      <a:pt x="3107" y="0"/>
                      <a:pt x="25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4"/>
              <p:cNvSpPr/>
              <p:nvPr/>
            </p:nvSpPr>
            <p:spPr>
              <a:xfrm>
                <a:off x="2121875" y="1764375"/>
                <a:ext cx="32875" cy="63875"/>
              </a:xfrm>
              <a:custGeom>
                <a:rect b="b" l="l" r="r" t="t"/>
                <a:pathLst>
                  <a:path extrusionOk="0" h="2555" w="1315">
                    <a:moveTo>
                      <a:pt x="1197" y="0"/>
                    </a:moveTo>
                    <a:cubicBezTo>
                      <a:pt x="1168" y="0"/>
                      <a:pt x="1138" y="12"/>
                      <a:pt x="1117" y="36"/>
                    </a:cubicBezTo>
                    <a:cubicBezTo>
                      <a:pt x="629" y="594"/>
                      <a:pt x="304" y="1274"/>
                      <a:pt x="176" y="2000"/>
                    </a:cubicBezTo>
                    <a:cubicBezTo>
                      <a:pt x="152" y="2138"/>
                      <a:pt x="89" y="2259"/>
                      <a:pt x="1" y="2358"/>
                    </a:cubicBezTo>
                    <a:cubicBezTo>
                      <a:pt x="34" y="2424"/>
                      <a:pt x="67" y="2490"/>
                      <a:pt x="101" y="2554"/>
                    </a:cubicBezTo>
                    <a:cubicBezTo>
                      <a:pt x="246" y="2421"/>
                      <a:pt x="348" y="2243"/>
                      <a:pt x="384" y="2038"/>
                    </a:cubicBezTo>
                    <a:cubicBezTo>
                      <a:pt x="505" y="1348"/>
                      <a:pt x="814" y="705"/>
                      <a:pt x="1277" y="175"/>
                    </a:cubicBezTo>
                    <a:cubicBezTo>
                      <a:pt x="1315" y="132"/>
                      <a:pt x="1311" y="65"/>
                      <a:pt x="1267" y="26"/>
                    </a:cubicBezTo>
                    <a:cubicBezTo>
                      <a:pt x="1247" y="9"/>
                      <a:pt x="1222" y="0"/>
                      <a:pt x="11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4"/>
              <p:cNvSpPr/>
              <p:nvPr/>
            </p:nvSpPr>
            <p:spPr>
              <a:xfrm>
                <a:off x="2310925" y="1825950"/>
                <a:ext cx="12550" cy="14350"/>
              </a:xfrm>
              <a:custGeom>
                <a:rect b="b" l="l" r="r" t="t"/>
                <a:pathLst>
                  <a:path extrusionOk="0" h="574" w="502">
                    <a:moveTo>
                      <a:pt x="121" y="1"/>
                    </a:moveTo>
                    <a:cubicBezTo>
                      <a:pt x="103" y="1"/>
                      <a:pt x="85" y="5"/>
                      <a:pt x="68" y="15"/>
                    </a:cubicBezTo>
                    <a:cubicBezTo>
                      <a:pt x="18" y="43"/>
                      <a:pt x="0" y="108"/>
                      <a:pt x="29" y="158"/>
                    </a:cubicBezTo>
                    <a:cubicBezTo>
                      <a:pt x="121" y="321"/>
                      <a:pt x="244" y="460"/>
                      <a:pt x="390" y="574"/>
                    </a:cubicBezTo>
                    <a:cubicBezTo>
                      <a:pt x="428" y="515"/>
                      <a:pt x="465" y="457"/>
                      <a:pt x="502" y="396"/>
                    </a:cubicBezTo>
                    <a:cubicBezTo>
                      <a:pt x="386" y="301"/>
                      <a:pt x="288" y="186"/>
                      <a:pt x="213" y="54"/>
                    </a:cubicBezTo>
                    <a:cubicBezTo>
                      <a:pt x="193" y="20"/>
                      <a:pt x="158" y="1"/>
                      <a:pt x="1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4"/>
              <p:cNvSpPr/>
              <p:nvPr/>
            </p:nvSpPr>
            <p:spPr>
              <a:xfrm>
                <a:off x="2128850" y="1804000"/>
                <a:ext cx="19225" cy="36550"/>
              </a:xfrm>
              <a:custGeom>
                <a:rect b="b" l="l" r="r" t="t"/>
                <a:pathLst>
                  <a:path extrusionOk="0" h="1462" w="769">
                    <a:moveTo>
                      <a:pt x="650" y="1"/>
                    </a:moveTo>
                    <a:cubicBezTo>
                      <a:pt x="605" y="1"/>
                      <a:pt x="562" y="30"/>
                      <a:pt x="549" y="75"/>
                    </a:cubicBezTo>
                    <a:cubicBezTo>
                      <a:pt x="505" y="218"/>
                      <a:pt x="471" y="364"/>
                      <a:pt x="445" y="517"/>
                    </a:cubicBezTo>
                    <a:cubicBezTo>
                      <a:pt x="392" y="828"/>
                      <a:pt x="230" y="1094"/>
                      <a:pt x="1" y="1282"/>
                    </a:cubicBezTo>
                    <a:cubicBezTo>
                      <a:pt x="38" y="1343"/>
                      <a:pt x="76" y="1403"/>
                      <a:pt x="115" y="1462"/>
                    </a:cubicBezTo>
                    <a:cubicBezTo>
                      <a:pt x="392" y="1242"/>
                      <a:pt x="592" y="924"/>
                      <a:pt x="653" y="551"/>
                    </a:cubicBezTo>
                    <a:cubicBezTo>
                      <a:pt x="676" y="406"/>
                      <a:pt x="709" y="271"/>
                      <a:pt x="751" y="137"/>
                    </a:cubicBezTo>
                    <a:cubicBezTo>
                      <a:pt x="768" y="81"/>
                      <a:pt x="736" y="22"/>
                      <a:pt x="681" y="5"/>
                    </a:cubicBezTo>
                    <a:cubicBezTo>
                      <a:pt x="671" y="2"/>
                      <a:pt x="660" y="1"/>
                      <a:pt x="6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24"/>
              <p:cNvSpPr/>
              <p:nvPr/>
            </p:nvSpPr>
            <p:spPr>
              <a:xfrm>
                <a:off x="2147775" y="1744350"/>
                <a:ext cx="164100" cy="70425"/>
              </a:xfrm>
              <a:custGeom>
                <a:rect b="b" l="l" r="r" t="t"/>
                <a:pathLst>
                  <a:path extrusionOk="0" h="2817" w="6564">
                    <a:moveTo>
                      <a:pt x="3138" y="0"/>
                    </a:moveTo>
                    <a:cubicBezTo>
                      <a:pt x="1975" y="0"/>
                      <a:pt x="889" y="579"/>
                      <a:pt x="233" y="1548"/>
                    </a:cubicBezTo>
                    <a:cubicBezTo>
                      <a:pt x="158" y="1661"/>
                      <a:pt x="88" y="1776"/>
                      <a:pt x="28" y="1891"/>
                    </a:cubicBezTo>
                    <a:cubicBezTo>
                      <a:pt x="0" y="1942"/>
                      <a:pt x="21" y="2006"/>
                      <a:pt x="72" y="2034"/>
                    </a:cubicBezTo>
                    <a:cubicBezTo>
                      <a:pt x="87" y="2042"/>
                      <a:pt x="104" y="2046"/>
                      <a:pt x="121" y="2046"/>
                    </a:cubicBezTo>
                    <a:cubicBezTo>
                      <a:pt x="159" y="2046"/>
                      <a:pt x="195" y="2026"/>
                      <a:pt x="214" y="1990"/>
                    </a:cubicBezTo>
                    <a:cubicBezTo>
                      <a:pt x="271" y="1880"/>
                      <a:pt x="337" y="1772"/>
                      <a:pt x="408" y="1666"/>
                    </a:cubicBezTo>
                    <a:cubicBezTo>
                      <a:pt x="1025" y="756"/>
                      <a:pt x="2046" y="212"/>
                      <a:pt x="3142" y="212"/>
                    </a:cubicBezTo>
                    <a:cubicBezTo>
                      <a:pt x="4333" y="212"/>
                      <a:pt x="5436" y="860"/>
                      <a:pt x="6019" y="1903"/>
                    </a:cubicBezTo>
                    <a:cubicBezTo>
                      <a:pt x="6172" y="2177"/>
                      <a:pt x="6280" y="2450"/>
                      <a:pt x="6345" y="2736"/>
                    </a:cubicBezTo>
                    <a:cubicBezTo>
                      <a:pt x="6356" y="2785"/>
                      <a:pt x="6400" y="2817"/>
                      <a:pt x="6448" y="2817"/>
                    </a:cubicBezTo>
                    <a:cubicBezTo>
                      <a:pt x="6456" y="2817"/>
                      <a:pt x="6465" y="2815"/>
                      <a:pt x="6471" y="2814"/>
                    </a:cubicBezTo>
                    <a:cubicBezTo>
                      <a:pt x="6527" y="2800"/>
                      <a:pt x="6564" y="2743"/>
                      <a:pt x="6549" y="2687"/>
                    </a:cubicBezTo>
                    <a:cubicBezTo>
                      <a:pt x="6478" y="2381"/>
                      <a:pt x="6364" y="2091"/>
                      <a:pt x="6202" y="1800"/>
                    </a:cubicBezTo>
                    <a:cubicBezTo>
                      <a:pt x="5580" y="690"/>
                      <a:pt x="4406" y="0"/>
                      <a:pt x="31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24"/>
              <p:cNvSpPr/>
              <p:nvPr/>
            </p:nvSpPr>
            <p:spPr>
              <a:xfrm>
                <a:off x="2136175" y="1757525"/>
                <a:ext cx="180025" cy="93750"/>
              </a:xfrm>
              <a:custGeom>
                <a:rect b="b" l="l" r="r" t="t"/>
                <a:pathLst>
                  <a:path extrusionOk="0" h="3750" w="7201">
                    <a:moveTo>
                      <a:pt x="3603" y="1"/>
                    </a:moveTo>
                    <a:cubicBezTo>
                      <a:pt x="2614" y="1"/>
                      <a:pt x="1692" y="493"/>
                      <a:pt x="1134" y="1316"/>
                    </a:cubicBezTo>
                    <a:cubicBezTo>
                      <a:pt x="892" y="1676"/>
                      <a:pt x="741" y="2050"/>
                      <a:pt x="673" y="2461"/>
                    </a:cubicBezTo>
                    <a:cubicBezTo>
                      <a:pt x="596" y="2922"/>
                      <a:pt x="348" y="3313"/>
                      <a:pt x="0" y="3581"/>
                    </a:cubicBezTo>
                    <a:cubicBezTo>
                      <a:pt x="42" y="3639"/>
                      <a:pt x="85" y="3695"/>
                      <a:pt x="129" y="3750"/>
                    </a:cubicBezTo>
                    <a:cubicBezTo>
                      <a:pt x="518" y="3450"/>
                      <a:pt x="794" y="3012"/>
                      <a:pt x="881" y="2495"/>
                    </a:cubicBezTo>
                    <a:cubicBezTo>
                      <a:pt x="944" y="2114"/>
                      <a:pt x="1085" y="1767"/>
                      <a:pt x="1310" y="1434"/>
                    </a:cubicBezTo>
                    <a:cubicBezTo>
                      <a:pt x="1827" y="669"/>
                      <a:pt x="2685" y="211"/>
                      <a:pt x="3606" y="211"/>
                    </a:cubicBezTo>
                    <a:cubicBezTo>
                      <a:pt x="4606" y="211"/>
                      <a:pt x="5533" y="756"/>
                      <a:pt x="6024" y="1634"/>
                    </a:cubicBezTo>
                    <a:cubicBezTo>
                      <a:pt x="6181" y="1917"/>
                      <a:pt x="6282" y="2200"/>
                      <a:pt x="6332" y="2502"/>
                    </a:cubicBezTo>
                    <a:cubicBezTo>
                      <a:pt x="6416" y="3012"/>
                      <a:pt x="6690" y="3448"/>
                      <a:pt x="7074" y="3745"/>
                    </a:cubicBezTo>
                    <a:cubicBezTo>
                      <a:pt x="7116" y="3690"/>
                      <a:pt x="7159" y="3635"/>
                      <a:pt x="7201" y="3576"/>
                    </a:cubicBezTo>
                    <a:cubicBezTo>
                      <a:pt x="6855" y="3311"/>
                      <a:pt x="6612" y="2923"/>
                      <a:pt x="6537" y="2468"/>
                    </a:cubicBezTo>
                    <a:cubicBezTo>
                      <a:pt x="6485" y="2142"/>
                      <a:pt x="6376" y="1836"/>
                      <a:pt x="6206" y="1531"/>
                    </a:cubicBezTo>
                    <a:cubicBezTo>
                      <a:pt x="5679" y="586"/>
                      <a:pt x="4682" y="1"/>
                      <a:pt x="36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4"/>
              <p:cNvSpPr/>
              <p:nvPr/>
            </p:nvSpPr>
            <p:spPr>
              <a:xfrm>
                <a:off x="2146300" y="1770700"/>
                <a:ext cx="101875" cy="88775"/>
              </a:xfrm>
              <a:custGeom>
                <a:rect b="b" l="l" r="r" t="t"/>
                <a:pathLst>
                  <a:path extrusionOk="0" h="3551" w="4075">
                    <a:moveTo>
                      <a:pt x="3198" y="0"/>
                    </a:moveTo>
                    <a:cubicBezTo>
                      <a:pt x="2385" y="0"/>
                      <a:pt x="1624" y="405"/>
                      <a:pt x="1165" y="1084"/>
                    </a:cubicBezTo>
                    <a:cubicBezTo>
                      <a:pt x="966" y="1379"/>
                      <a:pt x="841" y="1685"/>
                      <a:pt x="786" y="2018"/>
                    </a:cubicBezTo>
                    <a:cubicBezTo>
                      <a:pt x="701" y="2538"/>
                      <a:pt x="438" y="3016"/>
                      <a:pt x="46" y="3365"/>
                    </a:cubicBezTo>
                    <a:cubicBezTo>
                      <a:pt x="3" y="3404"/>
                      <a:pt x="0" y="3471"/>
                      <a:pt x="38" y="3514"/>
                    </a:cubicBezTo>
                    <a:cubicBezTo>
                      <a:pt x="59" y="3537"/>
                      <a:pt x="88" y="3551"/>
                      <a:pt x="116" y="3551"/>
                    </a:cubicBezTo>
                    <a:cubicBezTo>
                      <a:pt x="142" y="3551"/>
                      <a:pt x="167" y="3542"/>
                      <a:pt x="187" y="3524"/>
                    </a:cubicBezTo>
                    <a:cubicBezTo>
                      <a:pt x="614" y="3145"/>
                      <a:pt x="901" y="2623"/>
                      <a:pt x="996" y="2055"/>
                    </a:cubicBezTo>
                    <a:cubicBezTo>
                      <a:pt x="1046" y="1751"/>
                      <a:pt x="1158" y="1472"/>
                      <a:pt x="1340" y="1202"/>
                    </a:cubicBezTo>
                    <a:cubicBezTo>
                      <a:pt x="1760" y="583"/>
                      <a:pt x="2456" y="212"/>
                      <a:pt x="3198" y="212"/>
                    </a:cubicBezTo>
                    <a:cubicBezTo>
                      <a:pt x="3445" y="212"/>
                      <a:pt x="3688" y="254"/>
                      <a:pt x="3921" y="333"/>
                    </a:cubicBezTo>
                    <a:cubicBezTo>
                      <a:pt x="3933" y="337"/>
                      <a:pt x="3944" y="339"/>
                      <a:pt x="3956" y="339"/>
                    </a:cubicBezTo>
                    <a:cubicBezTo>
                      <a:pt x="4000" y="339"/>
                      <a:pt x="4040" y="310"/>
                      <a:pt x="4055" y="267"/>
                    </a:cubicBezTo>
                    <a:cubicBezTo>
                      <a:pt x="4075" y="212"/>
                      <a:pt x="4044" y="152"/>
                      <a:pt x="3989" y="133"/>
                    </a:cubicBezTo>
                    <a:cubicBezTo>
                      <a:pt x="3735" y="45"/>
                      <a:pt x="3468" y="0"/>
                      <a:pt x="31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4"/>
              <p:cNvSpPr/>
              <p:nvPr/>
            </p:nvSpPr>
            <p:spPr>
              <a:xfrm>
                <a:off x="2255500" y="1780425"/>
                <a:ext cx="52475" cy="80875"/>
              </a:xfrm>
              <a:custGeom>
                <a:rect b="b" l="l" r="r" t="t"/>
                <a:pathLst>
                  <a:path extrusionOk="0" h="3235" w="2099">
                    <a:moveTo>
                      <a:pt x="119" y="1"/>
                    </a:moveTo>
                    <a:cubicBezTo>
                      <a:pt x="85" y="1"/>
                      <a:pt x="52" y="17"/>
                      <a:pt x="31" y="48"/>
                    </a:cubicBezTo>
                    <a:cubicBezTo>
                      <a:pt x="1" y="97"/>
                      <a:pt x="13" y="162"/>
                      <a:pt x="62" y="195"/>
                    </a:cubicBezTo>
                    <a:cubicBezTo>
                      <a:pt x="363" y="392"/>
                      <a:pt x="615" y="663"/>
                      <a:pt x="790" y="978"/>
                    </a:cubicBezTo>
                    <a:cubicBezTo>
                      <a:pt x="918" y="1205"/>
                      <a:pt x="998" y="1433"/>
                      <a:pt x="1038" y="1672"/>
                    </a:cubicBezTo>
                    <a:cubicBezTo>
                      <a:pt x="1139" y="2292"/>
                      <a:pt x="1467" y="2846"/>
                      <a:pt x="1957" y="3234"/>
                    </a:cubicBezTo>
                    <a:cubicBezTo>
                      <a:pt x="2006" y="3184"/>
                      <a:pt x="2053" y="3131"/>
                      <a:pt x="2099" y="3078"/>
                    </a:cubicBezTo>
                    <a:cubicBezTo>
                      <a:pt x="1642" y="2720"/>
                      <a:pt x="1339" y="2210"/>
                      <a:pt x="1246" y="1637"/>
                    </a:cubicBezTo>
                    <a:cubicBezTo>
                      <a:pt x="1202" y="1373"/>
                      <a:pt x="1112" y="1123"/>
                      <a:pt x="974" y="874"/>
                    </a:cubicBezTo>
                    <a:cubicBezTo>
                      <a:pt x="782" y="529"/>
                      <a:pt x="506" y="234"/>
                      <a:pt x="178" y="18"/>
                    </a:cubicBezTo>
                    <a:cubicBezTo>
                      <a:pt x="160" y="6"/>
                      <a:pt x="139" y="1"/>
                      <a:pt x="1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4"/>
              <p:cNvSpPr/>
              <p:nvPr/>
            </p:nvSpPr>
            <p:spPr>
              <a:xfrm>
                <a:off x="2153450" y="1783875"/>
                <a:ext cx="145425" cy="86725"/>
              </a:xfrm>
              <a:custGeom>
                <a:rect b="b" l="l" r="r" t="t"/>
                <a:pathLst>
                  <a:path extrusionOk="0" h="3469" w="5817">
                    <a:moveTo>
                      <a:pt x="2912" y="1"/>
                    </a:moveTo>
                    <a:cubicBezTo>
                      <a:pt x="2274" y="1"/>
                      <a:pt x="1677" y="319"/>
                      <a:pt x="1317" y="852"/>
                    </a:cubicBezTo>
                    <a:cubicBezTo>
                      <a:pt x="1161" y="1082"/>
                      <a:pt x="1064" y="1319"/>
                      <a:pt x="1020" y="1578"/>
                    </a:cubicBezTo>
                    <a:cubicBezTo>
                      <a:pt x="903" y="2290"/>
                      <a:pt x="527" y="2900"/>
                      <a:pt x="0" y="3324"/>
                    </a:cubicBezTo>
                    <a:cubicBezTo>
                      <a:pt x="53" y="3374"/>
                      <a:pt x="105" y="3421"/>
                      <a:pt x="158" y="3469"/>
                    </a:cubicBezTo>
                    <a:cubicBezTo>
                      <a:pt x="711" y="3014"/>
                      <a:pt x="1105" y="2367"/>
                      <a:pt x="1229" y="1613"/>
                    </a:cubicBezTo>
                    <a:cubicBezTo>
                      <a:pt x="1267" y="1384"/>
                      <a:pt x="1353" y="1174"/>
                      <a:pt x="1491" y="969"/>
                    </a:cubicBezTo>
                    <a:cubicBezTo>
                      <a:pt x="1812" y="495"/>
                      <a:pt x="2343" y="211"/>
                      <a:pt x="2912" y="211"/>
                    </a:cubicBezTo>
                    <a:cubicBezTo>
                      <a:pt x="3532" y="211"/>
                      <a:pt x="4107" y="550"/>
                      <a:pt x="4412" y="1094"/>
                    </a:cubicBezTo>
                    <a:cubicBezTo>
                      <a:pt x="4507" y="1268"/>
                      <a:pt x="4569" y="1439"/>
                      <a:pt x="4599" y="1619"/>
                    </a:cubicBezTo>
                    <a:cubicBezTo>
                      <a:pt x="4722" y="2368"/>
                      <a:pt x="5110" y="3013"/>
                      <a:pt x="5660" y="3467"/>
                    </a:cubicBezTo>
                    <a:cubicBezTo>
                      <a:pt x="5714" y="3420"/>
                      <a:pt x="5765" y="3370"/>
                      <a:pt x="5817" y="3321"/>
                    </a:cubicBezTo>
                    <a:cubicBezTo>
                      <a:pt x="5292" y="2899"/>
                      <a:pt x="4923" y="2293"/>
                      <a:pt x="4807" y="1584"/>
                    </a:cubicBezTo>
                    <a:cubicBezTo>
                      <a:pt x="4774" y="1381"/>
                      <a:pt x="4703" y="1186"/>
                      <a:pt x="4595" y="991"/>
                    </a:cubicBezTo>
                    <a:cubicBezTo>
                      <a:pt x="4254" y="380"/>
                      <a:pt x="3609" y="1"/>
                      <a:pt x="29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24"/>
              <p:cNvSpPr/>
              <p:nvPr/>
            </p:nvSpPr>
            <p:spPr>
              <a:xfrm>
                <a:off x="2163575" y="1797075"/>
                <a:ext cx="107075" cy="81975"/>
              </a:xfrm>
              <a:custGeom>
                <a:rect b="b" l="l" r="r" t="t"/>
                <a:pathLst>
                  <a:path extrusionOk="0" h="3279" w="4283">
                    <a:moveTo>
                      <a:pt x="2507" y="0"/>
                    </a:moveTo>
                    <a:cubicBezTo>
                      <a:pt x="2045" y="0"/>
                      <a:pt x="1611" y="232"/>
                      <a:pt x="1348" y="620"/>
                    </a:cubicBezTo>
                    <a:cubicBezTo>
                      <a:pt x="1234" y="789"/>
                      <a:pt x="1167" y="954"/>
                      <a:pt x="1135" y="1138"/>
                    </a:cubicBezTo>
                    <a:cubicBezTo>
                      <a:pt x="1001" y="1949"/>
                      <a:pt x="587" y="2649"/>
                      <a:pt x="0" y="3149"/>
                    </a:cubicBezTo>
                    <a:cubicBezTo>
                      <a:pt x="56" y="3193"/>
                      <a:pt x="114" y="3237"/>
                      <a:pt x="171" y="3279"/>
                    </a:cubicBezTo>
                    <a:cubicBezTo>
                      <a:pt x="774" y="2749"/>
                      <a:pt x="1202" y="2019"/>
                      <a:pt x="1343" y="1174"/>
                    </a:cubicBezTo>
                    <a:cubicBezTo>
                      <a:pt x="1370" y="1019"/>
                      <a:pt x="1426" y="880"/>
                      <a:pt x="1524" y="737"/>
                    </a:cubicBezTo>
                    <a:cubicBezTo>
                      <a:pt x="1747" y="408"/>
                      <a:pt x="2115" y="211"/>
                      <a:pt x="2507" y="211"/>
                    </a:cubicBezTo>
                    <a:cubicBezTo>
                      <a:pt x="2937" y="211"/>
                      <a:pt x="3334" y="446"/>
                      <a:pt x="3546" y="824"/>
                    </a:cubicBezTo>
                    <a:cubicBezTo>
                      <a:pt x="3613" y="944"/>
                      <a:pt x="3654" y="1059"/>
                      <a:pt x="3673" y="1175"/>
                    </a:cubicBezTo>
                    <a:cubicBezTo>
                      <a:pt x="3739" y="1580"/>
                      <a:pt x="3872" y="1966"/>
                      <a:pt x="4068" y="2322"/>
                    </a:cubicBezTo>
                    <a:cubicBezTo>
                      <a:pt x="4088" y="2358"/>
                      <a:pt x="4123" y="2377"/>
                      <a:pt x="4161" y="2377"/>
                    </a:cubicBezTo>
                    <a:cubicBezTo>
                      <a:pt x="4178" y="2377"/>
                      <a:pt x="4195" y="2373"/>
                      <a:pt x="4212" y="2364"/>
                    </a:cubicBezTo>
                    <a:cubicBezTo>
                      <a:pt x="4262" y="2337"/>
                      <a:pt x="4282" y="2272"/>
                      <a:pt x="4254" y="2221"/>
                    </a:cubicBezTo>
                    <a:cubicBezTo>
                      <a:pt x="4068" y="1887"/>
                      <a:pt x="3943" y="1524"/>
                      <a:pt x="3881" y="1142"/>
                    </a:cubicBezTo>
                    <a:cubicBezTo>
                      <a:pt x="3856" y="1000"/>
                      <a:pt x="3807" y="862"/>
                      <a:pt x="3729" y="721"/>
                    </a:cubicBezTo>
                    <a:cubicBezTo>
                      <a:pt x="3481" y="277"/>
                      <a:pt x="3012" y="0"/>
                      <a:pt x="25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4"/>
              <p:cNvSpPr/>
              <p:nvPr/>
            </p:nvSpPr>
            <p:spPr>
              <a:xfrm>
                <a:off x="2273950" y="1864850"/>
                <a:ext cx="14925" cy="14025"/>
              </a:xfrm>
              <a:custGeom>
                <a:rect b="b" l="l" r="r" t="t"/>
                <a:pathLst>
                  <a:path extrusionOk="0" h="561" w="597">
                    <a:moveTo>
                      <a:pt x="119" y="1"/>
                    </a:moveTo>
                    <a:cubicBezTo>
                      <a:pt x="95" y="1"/>
                      <a:pt x="72" y="8"/>
                      <a:pt x="52" y="25"/>
                    </a:cubicBezTo>
                    <a:cubicBezTo>
                      <a:pt x="6" y="61"/>
                      <a:pt x="1" y="129"/>
                      <a:pt x="38" y="173"/>
                    </a:cubicBezTo>
                    <a:cubicBezTo>
                      <a:pt x="155" y="313"/>
                      <a:pt x="286" y="439"/>
                      <a:pt x="423" y="560"/>
                    </a:cubicBezTo>
                    <a:cubicBezTo>
                      <a:pt x="481" y="520"/>
                      <a:pt x="538" y="476"/>
                      <a:pt x="596" y="432"/>
                    </a:cubicBezTo>
                    <a:cubicBezTo>
                      <a:pt x="455" y="311"/>
                      <a:pt x="321" y="183"/>
                      <a:pt x="200" y="38"/>
                    </a:cubicBezTo>
                    <a:cubicBezTo>
                      <a:pt x="180" y="13"/>
                      <a:pt x="149" y="1"/>
                      <a:pt x="1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24"/>
              <p:cNvSpPr/>
              <p:nvPr/>
            </p:nvSpPr>
            <p:spPr>
              <a:xfrm>
                <a:off x="2174650" y="1810250"/>
                <a:ext cx="103100" cy="76075"/>
              </a:xfrm>
              <a:custGeom>
                <a:rect b="b" l="l" r="r" t="t"/>
                <a:pathLst>
                  <a:path extrusionOk="0" h="3043" w="4124">
                    <a:moveTo>
                      <a:pt x="2064" y="1"/>
                    </a:moveTo>
                    <a:cubicBezTo>
                      <a:pt x="1776" y="1"/>
                      <a:pt x="1505" y="147"/>
                      <a:pt x="1343" y="389"/>
                    </a:cubicBezTo>
                    <a:cubicBezTo>
                      <a:pt x="1271" y="495"/>
                      <a:pt x="1231" y="589"/>
                      <a:pt x="1213" y="697"/>
                    </a:cubicBezTo>
                    <a:cubicBezTo>
                      <a:pt x="1065" y="1589"/>
                      <a:pt x="624" y="2360"/>
                      <a:pt x="0" y="2931"/>
                    </a:cubicBezTo>
                    <a:cubicBezTo>
                      <a:pt x="63" y="2969"/>
                      <a:pt x="126" y="3006"/>
                      <a:pt x="191" y="3042"/>
                    </a:cubicBezTo>
                    <a:cubicBezTo>
                      <a:pt x="823" y="2446"/>
                      <a:pt x="1268" y="1647"/>
                      <a:pt x="1421" y="731"/>
                    </a:cubicBezTo>
                    <a:cubicBezTo>
                      <a:pt x="1434" y="652"/>
                      <a:pt x="1461" y="587"/>
                      <a:pt x="1516" y="507"/>
                    </a:cubicBezTo>
                    <a:cubicBezTo>
                      <a:pt x="1641" y="322"/>
                      <a:pt x="1845" y="213"/>
                      <a:pt x="2064" y="213"/>
                    </a:cubicBezTo>
                    <a:cubicBezTo>
                      <a:pt x="2302" y="213"/>
                      <a:pt x="2524" y="344"/>
                      <a:pt x="2642" y="555"/>
                    </a:cubicBezTo>
                    <a:cubicBezTo>
                      <a:pt x="2679" y="621"/>
                      <a:pt x="2699" y="677"/>
                      <a:pt x="2709" y="735"/>
                    </a:cubicBezTo>
                    <a:cubicBezTo>
                      <a:pt x="2858" y="1647"/>
                      <a:pt x="3303" y="2445"/>
                      <a:pt x="3932" y="3040"/>
                    </a:cubicBezTo>
                    <a:cubicBezTo>
                      <a:pt x="3995" y="3005"/>
                      <a:pt x="4059" y="2968"/>
                      <a:pt x="4123" y="2929"/>
                    </a:cubicBezTo>
                    <a:cubicBezTo>
                      <a:pt x="3501" y="2358"/>
                      <a:pt x="3062" y="1587"/>
                      <a:pt x="2918" y="701"/>
                    </a:cubicBezTo>
                    <a:cubicBezTo>
                      <a:pt x="2903" y="618"/>
                      <a:pt x="2875" y="539"/>
                      <a:pt x="2826" y="452"/>
                    </a:cubicBezTo>
                    <a:cubicBezTo>
                      <a:pt x="2670" y="173"/>
                      <a:pt x="2379" y="1"/>
                      <a:pt x="2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4"/>
              <p:cNvSpPr/>
              <p:nvPr/>
            </p:nvSpPr>
            <p:spPr>
              <a:xfrm>
                <a:off x="2186950" y="1823450"/>
                <a:ext cx="78525" cy="68900"/>
              </a:xfrm>
              <a:custGeom>
                <a:rect b="b" l="l" r="r" t="t"/>
                <a:pathLst>
                  <a:path extrusionOk="0" h="2756" w="3141">
                    <a:moveTo>
                      <a:pt x="1572" y="1"/>
                    </a:moveTo>
                    <a:cubicBezTo>
                      <a:pt x="1459" y="1"/>
                      <a:pt x="1353" y="59"/>
                      <a:pt x="1287" y="156"/>
                    </a:cubicBezTo>
                    <a:cubicBezTo>
                      <a:pt x="1254" y="203"/>
                      <a:pt x="1247" y="229"/>
                      <a:pt x="1242" y="256"/>
                    </a:cubicBezTo>
                    <a:cubicBezTo>
                      <a:pt x="1089" y="1177"/>
                      <a:pt x="653" y="2018"/>
                      <a:pt x="1" y="2668"/>
                    </a:cubicBezTo>
                    <a:cubicBezTo>
                      <a:pt x="69" y="2699"/>
                      <a:pt x="138" y="2728"/>
                      <a:pt x="207" y="2756"/>
                    </a:cubicBezTo>
                    <a:cubicBezTo>
                      <a:pt x="858" y="2083"/>
                      <a:pt x="1296" y="1228"/>
                      <a:pt x="1450" y="297"/>
                    </a:cubicBezTo>
                    <a:cubicBezTo>
                      <a:pt x="1452" y="291"/>
                      <a:pt x="1456" y="285"/>
                      <a:pt x="1463" y="274"/>
                    </a:cubicBezTo>
                    <a:cubicBezTo>
                      <a:pt x="1489" y="234"/>
                      <a:pt x="1531" y="215"/>
                      <a:pt x="1573" y="215"/>
                    </a:cubicBezTo>
                    <a:cubicBezTo>
                      <a:pt x="1620" y="215"/>
                      <a:pt x="1666" y="239"/>
                      <a:pt x="1692" y="285"/>
                    </a:cubicBezTo>
                    <a:cubicBezTo>
                      <a:pt x="1696" y="292"/>
                      <a:pt x="1698" y="297"/>
                      <a:pt x="1699" y="297"/>
                    </a:cubicBezTo>
                    <a:cubicBezTo>
                      <a:pt x="1699" y="297"/>
                      <a:pt x="1700" y="296"/>
                      <a:pt x="1700" y="294"/>
                    </a:cubicBezTo>
                    <a:cubicBezTo>
                      <a:pt x="1858" y="1254"/>
                      <a:pt x="2302" y="2099"/>
                      <a:pt x="2936" y="2754"/>
                    </a:cubicBezTo>
                    <a:cubicBezTo>
                      <a:pt x="3004" y="2726"/>
                      <a:pt x="3073" y="2698"/>
                      <a:pt x="3141" y="2666"/>
                    </a:cubicBezTo>
                    <a:cubicBezTo>
                      <a:pt x="2506" y="2035"/>
                      <a:pt x="2064" y="1210"/>
                      <a:pt x="1910" y="274"/>
                    </a:cubicBezTo>
                    <a:cubicBezTo>
                      <a:pt x="1907" y="256"/>
                      <a:pt x="1904" y="233"/>
                      <a:pt x="1874" y="181"/>
                    </a:cubicBezTo>
                    <a:cubicBezTo>
                      <a:pt x="1811" y="71"/>
                      <a:pt x="1696" y="1"/>
                      <a:pt x="1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24"/>
              <p:cNvSpPr/>
              <p:nvPr/>
            </p:nvSpPr>
            <p:spPr>
              <a:xfrm>
                <a:off x="2223225" y="1856125"/>
                <a:ext cx="28775" cy="40500"/>
              </a:xfrm>
              <a:custGeom>
                <a:rect b="b" l="l" r="r" t="t"/>
                <a:pathLst>
                  <a:path extrusionOk="0" h="1620" w="1151">
                    <a:moveTo>
                      <a:pt x="122" y="1"/>
                    </a:moveTo>
                    <a:cubicBezTo>
                      <a:pt x="108" y="1"/>
                      <a:pt x="95" y="3"/>
                      <a:pt x="82" y="9"/>
                    </a:cubicBezTo>
                    <a:cubicBezTo>
                      <a:pt x="28" y="31"/>
                      <a:pt x="1" y="91"/>
                      <a:pt x="23" y="146"/>
                    </a:cubicBezTo>
                    <a:cubicBezTo>
                      <a:pt x="241" y="696"/>
                      <a:pt x="549" y="1190"/>
                      <a:pt x="922" y="1620"/>
                    </a:cubicBezTo>
                    <a:cubicBezTo>
                      <a:pt x="999" y="1601"/>
                      <a:pt x="1075" y="1583"/>
                      <a:pt x="1150" y="1560"/>
                    </a:cubicBezTo>
                    <a:cubicBezTo>
                      <a:pt x="761" y="1131"/>
                      <a:pt x="443" y="629"/>
                      <a:pt x="219" y="68"/>
                    </a:cubicBezTo>
                    <a:cubicBezTo>
                      <a:pt x="203" y="26"/>
                      <a:pt x="164" y="1"/>
                      <a:pt x="1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24"/>
              <p:cNvSpPr/>
              <p:nvPr/>
            </p:nvSpPr>
            <p:spPr>
              <a:xfrm>
                <a:off x="2200450" y="1875100"/>
                <a:ext cx="19350" cy="21550"/>
              </a:xfrm>
              <a:custGeom>
                <a:rect b="b" l="l" r="r" t="t"/>
                <a:pathLst>
                  <a:path extrusionOk="0" h="862" w="774">
                    <a:moveTo>
                      <a:pt x="652" y="0"/>
                    </a:moveTo>
                    <a:cubicBezTo>
                      <a:pt x="617" y="0"/>
                      <a:pt x="582" y="18"/>
                      <a:pt x="563" y="51"/>
                    </a:cubicBezTo>
                    <a:cubicBezTo>
                      <a:pt x="396" y="323"/>
                      <a:pt x="208" y="575"/>
                      <a:pt x="0" y="803"/>
                    </a:cubicBezTo>
                    <a:cubicBezTo>
                      <a:pt x="76" y="825"/>
                      <a:pt x="152" y="845"/>
                      <a:pt x="228" y="862"/>
                    </a:cubicBezTo>
                    <a:cubicBezTo>
                      <a:pt x="416" y="646"/>
                      <a:pt x="590" y="412"/>
                      <a:pt x="744" y="161"/>
                    </a:cubicBezTo>
                    <a:cubicBezTo>
                      <a:pt x="774" y="111"/>
                      <a:pt x="757" y="46"/>
                      <a:pt x="708" y="16"/>
                    </a:cubicBezTo>
                    <a:cubicBezTo>
                      <a:pt x="691" y="6"/>
                      <a:pt x="671" y="0"/>
                      <a:pt x="6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24"/>
              <p:cNvSpPr/>
              <p:nvPr/>
            </p:nvSpPr>
            <p:spPr>
              <a:xfrm>
                <a:off x="2215150" y="1884875"/>
                <a:ext cx="22125" cy="13875"/>
              </a:xfrm>
              <a:custGeom>
                <a:rect b="b" l="l" r="r" t="t"/>
                <a:pathLst>
                  <a:path extrusionOk="0" h="555" w="885">
                    <a:moveTo>
                      <a:pt x="443" y="0"/>
                    </a:moveTo>
                    <a:cubicBezTo>
                      <a:pt x="408" y="0"/>
                      <a:pt x="373" y="19"/>
                      <a:pt x="354" y="49"/>
                    </a:cubicBezTo>
                    <a:cubicBezTo>
                      <a:pt x="246" y="219"/>
                      <a:pt x="126" y="379"/>
                      <a:pt x="0" y="533"/>
                    </a:cubicBezTo>
                    <a:cubicBezTo>
                      <a:pt x="86" y="543"/>
                      <a:pt x="170" y="550"/>
                      <a:pt x="255" y="554"/>
                    </a:cubicBezTo>
                    <a:cubicBezTo>
                      <a:pt x="318" y="471"/>
                      <a:pt x="382" y="384"/>
                      <a:pt x="442" y="297"/>
                    </a:cubicBezTo>
                    <a:cubicBezTo>
                      <a:pt x="503" y="384"/>
                      <a:pt x="565" y="470"/>
                      <a:pt x="630" y="554"/>
                    </a:cubicBezTo>
                    <a:cubicBezTo>
                      <a:pt x="714" y="550"/>
                      <a:pt x="800" y="543"/>
                      <a:pt x="884" y="533"/>
                    </a:cubicBezTo>
                    <a:cubicBezTo>
                      <a:pt x="759" y="379"/>
                      <a:pt x="640" y="219"/>
                      <a:pt x="531" y="49"/>
                    </a:cubicBezTo>
                    <a:cubicBezTo>
                      <a:pt x="513" y="19"/>
                      <a:pt x="479" y="0"/>
                      <a:pt x="4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24"/>
              <p:cNvSpPr/>
              <p:nvPr/>
            </p:nvSpPr>
            <p:spPr>
              <a:xfrm>
                <a:off x="2114025" y="1721550"/>
                <a:ext cx="82500" cy="90075"/>
              </a:xfrm>
              <a:custGeom>
                <a:rect b="b" l="l" r="r" t="t"/>
                <a:pathLst>
                  <a:path extrusionOk="0" h="3603" w="3300">
                    <a:moveTo>
                      <a:pt x="3182" y="0"/>
                    </a:moveTo>
                    <a:cubicBezTo>
                      <a:pt x="3172" y="0"/>
                      <a:pt x="3161" y="2"/>
                      <a:pt x="3150" y="5"/>
                    </a:cubicBezTo>
                    <a:cubicBezTo>
                      <a:pt x="1610" y="472"/>
                      <a:pt x="409" y="1730"/>
                      <a:pt x="17" y="3290"/>
                    </a:cubicBezTo>
                    <a:cubicBezTo>
                      <a:pt x="12" y="3307"/>
                      <a:pt x="6" y="3322"/>
                      <a:pt x="0" y="3336"/>
                    </a:cubicBezTo>
                    <a:cubicBezTo>
                      <a:pt x="33" y="3427"/>
                      <a:pt x="68" y="3515"/>
                      <a:pt x="104" y="3603"/>
                    </a:cubicBezTo>
                    <a:cubicBezTo>
                      <a:pt x="156" y="3524"/>
                      <a:pt x="198" y="3438"/>
                      <a:pt x="221" y="3342"/>
                    </a:cubicBezTo>
                    <a:cubicBezTo>
                      <a:pt x="596" y="1854"/>
                      <a:pt x="1742" y="653"/>
                      <a:pt x="3212" y="207"/>
                    </a:cubicBezTo>
                    <a:cubicBezTo>
                      <a:pt x="3269" y="191"/>
                      <a:pt x="3299" y="131"/>
                      <a:pt x="3282" y="74"/>
                    </a:cubicBezTo>
                    <a:cubicBezTo>
                      <a:pt x="3268" y="29"/>
                      <a:pt x="3227" y="0"/>
                      <a:pt x="31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24"/>
              <p:cNvSpPr/>
              <p:nvPr/>
            </p:nvSpPr>
            <p:spPr>
              <a:xfrm>
                <a:off x="2203175" y="1544950"/>
                <a:ext cx="11900" cy="176100"/>
              </a:xfrm>
              <a:custGeom>
                <a:rect b="b" l="l" r="r" t="t"/>
                <a:pathLst>
                  <a:path extrusionOk="0" h="7044" w="476">
                    <a:moveTo>
                      <a:pt x="476" y="0"/>
                    </a:moveTo>
                    <a:cubicBezTo>
                      <a:pt x="406" y="8"/>
                      <a:pt x="335" y="19"/>
                      <a:pt x="264" y="33"/>
                    </a:cubicBezTo>
                    <a:lnTo>
                      <a:pt x="264" y="6363"/>
                    </a:lnTo>
                    <a:cubicBezTo>
                      <a:pt x="264" y="6550"/>
                      <a:pt x="185" y="6732"/>
                      <a:pt x="46" y="6862"/>
                    </a:cubicBezTo>
                    <a:cubicBezTo>
                      <a:pt x="4" y="6901"/>
                      <a:pt x="1" y="6968"/>
                      <a:pt x="40" y="7011"/>
                    </a:cubicBezTo>
                    <a:cubicBezTo>
                      <a:pt x="62" y="7033"/>
                      <a:pt x="90" y="7044"/>
                      <a:pt x="118" y="7044"/>
                    </a:cubicBezTo>
                    <a:cubicBezTo>
                      <a:pt x="144" y="7044"/>
                      <a:pt x="170" y="7034"/>
                      <a:pt x="191" y="7015"/>
                    </a:cubicBezTo>
                    <a:cubicBezTo>
                      <a:pt x="372" y="6846"/>
                      <a:pt x="476" y="6610"/>
                      <a:pt x="476" y="6363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4"/>
              <p:cNvSpPr/>
              <p:nvPr/>
            </p:nvSpPr>
            <p:spPr>
              <a:xfrm>
                <a:off x="2107375" y="1610800"/>
                <a:ext cx="94550" cy="181250"/>
              </a:xfrm>
              <a:custGeom>
                <a:rect b="b" l="l" r="r" t="t"/>
                <a:pathLst>
                  <a:path extrusionOk="0" h="7250" w="3782">
                    <a:moveTo>
                      <a:pt x="3675" y="1"/>
                    </a:moveTo>
                    <a:cubicBezTo>
                      <a:pt x="3618" y="1"/>
                      <a:pt x="3570" y="48"/>
                      <a:pt x="3570" y="107"/>
                    </a:cubicBezTo>
                    <a:lnTo>
                      <a:pt x="3570" y="3729"/>
                    </a:lnTo>
                    <a:cubicBezTo>
                      <a:pt x="3570" y="3799"/>
                      <a:pt x="3521" y="3859"/>
                      <a:pt x="3453" y="3878"/>
                    </a:cubicBezTo>
                    <a:cubicBezTo>
                      <a:pt x="1878" y="4291"/>
                      <a:pt x="608" y="5419"/>
                      <a:pt x="1" y="6900"/>
                    </a:cubicBezTo>
                    <a:cubicBezTo>
                      <a:pt x="30" y="7019"/>
                      <a:pt x="61" y="7136"/>
                      <a:pt x="96" y="7250"/>
                    </a:cubicBezTo>
                    <a:cubicBezTo>
                      <a:pt x="628" y="5698"/>
                      <a:pt x="1903" y="4502"/>
                      <a:pt x="3507" y="4081"/>
                    </a:cubicBezTo>
                    <a:cubicBezTo>
                      <a:pt x="3668" y="4038"/>
                      <a:pt x="3781" y="3893"/>
                      <a:pt x="3781" y="3729"/>
                    </a:cubicBezTo>
                    <a:lnTo>
                      <a:pt x="3781" y="107"/>
                    </a:lnTo>
                    <a:cubicBezTo>
                      <a:pt x="3781" y="49"/>
                      <a:pt x="3734" y="1"/>
                      <a:pt x="36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4"/>
              <p:cNvSpPr/>
              <p:nvPr/>
            </p:nvSpPr>
            <p:spPr>
              <a:xfrm>
                <a:off x="2196600" y="1547575"/>
                <a:ext cx="5325" cy="53175"/>
              </a:xfrm>
              <a:custGeom>
                <a:rect b="b" l="l" r="r" t="t"/>
                <a:pathLst>
                  <a:path extrusionOk="0" h="2127" w="213">
                    <a:moveTo>
                      <a:pt x="212" y="0"/>
                    </a:moveTo>
                    <a:cubicBezTo>
                      <a:pt x="142" y="20"/>
                      <a:pt x="71" y="42"/>
                      <a:pt x="1" y="65"/>
                    </a:cubicBezTo>
                    <a:lnTo>
                      <a:pt x="1" y="2019"/>
                    </a:lnTo>
                    <a:cubicBezTo>
                      <a:pt x="1" y="2078"/>
                      <a:pt x="48" y="2126"/>
                      <a:pt x="106" y="2126"/>
                    </a:cubicBezTo>
                    <a:cubicBezTo>
                      <a:pt x="164" y="2126"/>
                      <a:pt x="212" y="2079"/>
                      <a:pt x="212" y="2020"/>
                    </a:cubicBez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4"/>
              <p:cNvSpPr/>
              <p:nvPr/>
            </p:nvSpPr>
            <p:spPr>
              <a:xfrm>
                <a:off x="2103200" y="1737525"/>
                <a:ext cx="21625" cy="32750"/>
              </a:xfrm>
              <a:custGeom>
                <a:rect b="b" l="l" r="r" t="t"/>
                <a:pathLst>
                  <a:path extrusionOk="0" h="1310" w="865">
                    <a:moveTo>
                      <a:pt x="748" y="0"/>
                    </a:moveTo>
                    <a:cubicBezTo>
                      <a:pt x="718" y="0"/>
                      <a:pt x="689" y="12"/>
                      <a:pt x="667" y="36"/>
                    </a:cubicBezTo>
                    <a:cubicBezTo>
                      <a:pt x="412" y="327"/>
                      <a:pt x="190" y="638"/>
                      <a:pt x="1" y="969"/>
                    </a:cubicBezTo>
                    <a:cubicBezTo>
                      <a:pt x="17" y="1084"/>
                      <a:pt x="36" y="1198"/>
                      <a:pt x="57" y="1310"/>
                    </a:cubicBezTo>
                    <a:cubicBezTo>
                      <a:pt x="263" y="903"/>
                      <a:pt x="519" y="523"/>
                      <a:pt x="825" y="174"/>
                    </a:cubicBezTo>
                    <a:cubicBezTo>
                      <a:pt x="864" y="133"/>
                      <a:pt x="859" y="65"/>
                      <a:pt x="817" y="26"/>
                    </a:cubicBezTo>
                    <a:cubicBezTo>
                      <a:pt x="797" y="9"/>
                      <a:pt x="772" y="0"/>
                      <a:pt x="7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4"/>
              <p:cNvSpPr/>
              <p:nvPr/>
            </p:nvSpPr>
            <p:spPr>
              <a:xfrm>
                <a:off x="2130325" y="1552275"/>
                <a:ext cx="58425" cy="179025"/>
              </a:xfrm>
              <a:custGeom>
                <a:rect b="b" l="l" r="r" t="t"/>
                <a:pathLst>
                  <a:path extrusionOk="0" h="7161" w="2337">
                    <a:moveTo>
                      <a:pt x="2337" y="0"/>
                    </a:moveTo>
                    <a:cubicBezTo>
                      <a:pt x="2267" y="31"/>
                      <a:pt x="2195" y="64"/>
                      <a:pt x="2125" y="99"/>
                    </a:cubicBezTo>
                    <a:lnTo>
                      <a:pt x="2125" y="5789"/>
                    </a:lnTo>
                    <a:cubicBezTo>
                      <a:pt x="1352" y="6035"/>
                      <a:pt x="653" y="6433"/>
                      <a:pt x="48" y="6978"/>
                    </a:cubicBezTo>
                    <a:cubicBezTo>
                      <a:pt x="4" y="7016"/>
                      <a:pt x="1" y="7082"/>
                      <a:pt x="40" y="7126"/>
                    </a:cubicBezTo>
                    <a:cubicBezTo>
                      <a:pt x="61" y="7149"/>
                      <a:pt x="89" y="7161"/>
                      <a:pt x="118" y="7161"/>
                    </a:cubicBezTo>
                    <a:cubicBezTo>
                      <a:pt x="143" y="7161"/>
                      <a:pt x="169" y="7152"/>
                      <a:pt x="189" y="7134"/>
                    </a:cubicBezTo>
                    <a:cubicBezTo>
                      <a:pt x="790" y="6594"/>
                      <a:pt x="1488" y="6201"/>
                      <a:pt x="2261" y="5967"/>
                    </a:cubicBezTo>
                    <a:cubicBezTo>
                      <a:pt x="2305" y="5954"/>
                      <a:pt x="2337" y="5912"/>
                      <a:pt x="2337" y="5866"/>
                    </a:cubicBezTo>
                    <a:lnTo>
                      <a:pt x="233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4"/>
              <p:cNvSpPr/>
              <p:nvPr/>
            </p:nvSpPr>
            <p:spPr>
              <a:xfrm>
                <a:off x="2170250" y="1559100"/>
                <a:ext cx="5300" cy="126825"/>
              </a:xfrm>
              <a:custGeom>
                <a:rect b="b" l="l" r="r" t="t"/>
                <a:pathLst>
                  <a:path extrusionOk="0" h="5073" w="212">
                    <a:moveTo>
                      <a:pt x="211" y="0"/>
                    </a:moveTo>
                    <a:cubicBezTo>
                      <a:pt x="140" y="43"/>
                      <a:pt x="70" y="88"/>
                      <a:pt x="1" y="136"/>
                    </a:cubicBezTo>
                    <a:lnTo>
                      <a:pt x="1" y="4969"/>
                    </a:lnTo>
                    <a:cubicBezTo>
                      <a:pt x="1" y="5027"/>
                      <a:pt x="47" y="5073"/>
                      <a:pt x="106" y="5073"/>
                    </a:cubicBezTo>
                    <a:cubicBezTo>
                      <a:pt x="163" y="5073"/>
                      <a:pt x="211" y="5027"/>
                      <a:pt x="211" y="4968"/>
                    </a:cubicBezTo>
                    <a:lnTo>
                      <a:pt x="21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4"/>
              <p:cNvSpPr/>
              <p:nvPr/>
            </p:nvSpPr>
            <p:spPr>
              <a:xfrm>
                <a:off x="2101075" y="1690700"/>
                <a:ext cx="65425" cy="58375"/>
              </a:xfrm>
              <a:custGeom>
                <a:rect b="b" l="l" r="r" t="t"/>
                <a:pathLst>
                  <a:path extrusionOk="0" h="2335" w="2617">
                    <a:moveTo>
                      <a:pt x="2497" y="1"/>
                    </a:moveTo>
                    <a:cubicBezTo>
                      <a:pt x="2482" y="1"/>
                      <a:pt x="2466" y="4"/>
                      <a:pt x="2452" y="11"/>
                    </a:cubicBezTo>
                    <a:cubicBezTo>
                      <a:pt x="1461" y="458"/>
                      <a:pt x="625" y="1143"/>
                      <a:pt x="0" y="2000"/>
                    </a:cubicBezTo>
                    <a:cubicBezTo>
                      <a:pt x="8" y="2112"/>
                      <a:pt x="16" y="2225"/>
                      <a:pt x="26" y="2335"/>
                    </a:cubicBezTo>
                    <a:cubicBezTo>
                      <a:pt x="640" y="1408"/>
                      <a:pt x="1502" y="670"/>
                      <a:pt x="2540" y="203"/>
                    </a:cubicBezTo>
                    <a:cubicBezTo>
                      <a:pt x="2593" y="180"/>
                      <a:pt x="2616" y="116"/>
                      <a:pt x="2592" y="62"/>
                    </a:cubicBezTo>
                    <a:cubicBezTo>
                      <a:pt x="2575" y="24"/>
                      <a:pt x="2537" y="1"/>
                      <a:pt x="24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24"/>
              <p:cNvSpPr/>
              <p:nvPr/>
            </p:nvSpPr>
            <p:spPr>
              <a:xfrm>
                <a:off x="2100600" y="1568350"/>
                <a:ext cx="61750" cy="160025"/>
              </a:xfrm>
              <a:custGeom>
                <a:rect b="b" l="l" r="r" t="t"/>
                <a:pathLst>
                  <a:path extrusionOk="0" h="6401" w="2470">
                    <a:moveTo>
                      <a:pt x="2470" y="1"/>
                    </a:moveTo>
                    <a:cubicBezTo>
                      <a:pt x="2398" y="58"/>
                      <a:pt x="2328" y="117"/>
                      <a:pt x="2259" y="179"/>
                    </a:cubicBezTo>
                    <a:lnTo>
                      <a:pt x="2259" y="4420"/>
                    </a:lnTo>
                    <a:cubicBezTo>
                      <a:pt x="1388" y="4813"/>
                      <a:pt x="623" y="5380"/>
                      <a:pt x="2" y="6079"/>
                    </a:cubicBezTo>
                    <a:lnTo>
                      <a:pt x="2" y="6129"/>
                    </a:lnTo>
                    <a:cubicBezTo>
                      <a:pt x="2" y="6181"/>
                      <a:pt x="1" y="6233"/>
                      <a:pt x="1" y="6283"/>
                    </a:cubicBezTo>
                    <a:cubicBezTo>
                      <a:pt x="1" y="6324"/>
                      <a:pt x="2" y="6360"/>
                      <a:pt x="3" y="6401"/>
                    </a:cubicBezTo>
                    <a:cubicBezTo>
                      <a:pt x="645" y="5623"/>
                      <a:pt x="1465" y="5000"/>
                      <a:pt x="2407" y="4587"/>
                    </a:cubicBezTo>
                    <a:cubicBezTo>
                      <a:pt x="2446" y="4570"/>
                      <a:pt x="2470" y="4532"/>
                      <a:pt x="2470" y="4490"/>
                    </a:cubicBezTo>
                    <a:lnTo>
                      <a:pt x="2470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24"/>
              <p:cNvSpPr/>
              <p:nvPr/>
            </p:nvSpPr>
            <p:spPr>
              <a:xfrm>
                <a:off x="2143850" y="1580475"/>
                <a:ext cx="5325" cy="34750"/>
              </a:xfrm>
              <a:custGeom>
                <a:rect b="b" l="l" r="r" t="t"/>
                <a:pathLst>
                  <a:path extrusionOk="0" h="1390" w="213">
                    <a:moveTo>
                      <a:pt x="212" y="1"/>
                    </a:moveTo>
                    <a:cubicBezTo>
                      <a:pt x="141" y="76"/>
                      <a:pt x="71" y="154"/>
                      <a:pt x="0" y="235"/>
                    </a:cubicBezTo>
                    <a:lnTo>
                      <a:pt x="0" y="1284"/>
                    </a:lnTo>
                    <a:cubicBezTo>
                      <a:pt x="3" y="1342"/>
                      <a:pt x="49" y="1389"/>
                      <a:pt x="107" y="1389"/>
                    </a:cubicBezTo>
                    <a:cubicBezTo>
                      <a:pt x="164" y="1389"/>
                      <a:pt x="212" y="1343"/>
                      <a:pt x="212" y="1284"/>
                    </a:cubicBez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4"/>
              <p:cNvSpPr/>
              <p:nvPr/>
            </p:nvSpPr>
            <p:spPr>
              <a:xfrm>
                <a:off x="2100775" y="1630125"/>
                <a:ext cx="48400" cy="78425"/>
              </a:xfrm>
              <a:custGeom>
                <a:rect b="b" l="l" r="r" t="t"/>
                <a:pathLst>
                  <a:path extrusionOk="0" h="3137" w="1936">
                    <a:moveTo>
                      <a:pt x="1830" y="1"/>
                    </a:moveTo>
                    <a:cubicBezTo>
                      <a:pt x="1772" y="1"/>
                      <a:pt x="1723" y="48"/>
                      <a:pt x="1723" y="107"/>
                    </a:cubicBezTo>
                    <a:lnTo>
                      <a:pt x="1723" y="1619"/>
                    </a:lnTo>
                    <a:cubicBezTo>
                      <a:pt x="1091" y="1941"/>
                      <a:pt x="520" y="2351"/>
                      <a:pt x="17" y="2830"/>
                    </a:cubicBezTo>
                    <a:cubicBezTo>
                      <a:pt x="10" y="2932"/>
                      <a:pt x="5" y="3034"/>
                      <a:pt x="0" y="3137"/>
                    </a:cubicBezTo>
                    <a:cubicBezTo>
                      <a:pt x="541" y="2588"/>
                      <a:pt x="1170" y="2129"/>
                      <a:pt x="1876" y="1778"/>
                    </a:cubicBezTo>
                    <a:cubicBezTo>
                      <a:pt x="1913" y="1760"/>
                      <a:pt x="1935" y="1723"/>
                      <a:pt x="1935" y="1683"/>
                    </a:cubicBezTo>
                    <a:lnTo>
                      <a:pt x="1935" y="107"/>
                    </a:lnTo>
                    <a:cubicBezTo>
                      <a:pt x="1935" y="49"/>
                      <a:pt x="1888" y="1"/>
                      <a:pt x="18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4"/>
              <p:cNvSpPr/>
              <p:nvPr/>
            </p:nvSpPr>
            <p:spPr>
              <a:xfrm>
                <a:off x="2102225" y="1596375"/>
                <a:ext cx="33775" cy="92750"/>
              </a:xfrm>
              <a:custGeom>
                <a:rect b="b" l="l" r="r" t="t"/>
                <a:pathLst>
                  <a:path extrusionOk="0" h="3710" w="1351">
                    <a:moveTo>
                      <a:pt x="1351" y="1"/>
                    </a:moveTo>
                    <a:cubicBezTo>
                      <a:pt x="1278" y="103"/>
                      <a:pt x="1208" y="207"/>
                      <a:pt x="1139" y="314"/>
                    </a:cubicBezTo>
                    <a:lnTo>
                      <a:pt x="1139" y="2653"/>
                    </a:lnTo>
                    <a:cubicBezTo>
                      <a:pt x="749" y="2872"/>
                      <a:pt x="382" y="3127"/>
                      <a:pt x="40" y="3406"/>
                    </a:cubicBezTo>
                    <a:cubicBezTo>
                      <a:pt x="25" y="3506"/>
                      <a:pt x="11" y="3607"/>
                      <a:pt x="0" y="3709"/>
                    </a:cubicBezTo>
                    <a:cubicBezTo>
                      <a:pt x="398" y="3366"/>
                      <a:pt x="831" y="3062"/>
                      <a:pt x="1296" y="2806"/>
                    </a:cubicBezTo>
                    <a:cubicBezTo>
                      <a:pt x="1330" y="2788"/>
                      <a:pt x="1351" y="2753"/>
                      <a:pt x="1351" y="2714"/>
                    </a:cubicBezTo>
                    <a:lnTo>
                      <a:pt x="13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4"/>
              <p:cNvSpPr/>
              <p:nvPr/>
            </p:nvSpPr>
            <p:spPr>
              <a:xfrm>
                <a:off x="2105100" y="1618125"/>
                <a:ext cx="17725" cy="51875"/>
              </a:xfrm>
              <a:custGeom>
                <a:rect b="b" l="l" r="r" t="t"/>
                <a:pathLst>
                  <a:path extrusionOk="0" h="2075" w="709">
                    <a:moveTo>
                      <a:pt x="708" y="1"/>
                    </a:moveTo>
                    <a:cubicBezTo>
                      <a:pt x="634" y="145"/>
                      <a:pt x="562" y="293"/>
                      <a:pt x="496" y="448"/>
                    </a:cubicBezTo>
                    <a:lnTo>
                      <a:pt x="496" y="1481"/>
                    </a:lnTo>
                    <a:cubicBezTo>
                      <a:pt x="352" y="1570"/>
                      <a:pt x="209" y="1664"/>
                      <a:pt x="69" y="1762"/>
                    </a:cubicBezTo>
                    <a:cubicBezTo>
                      <a:pt x="45" y="1865"/>
                      <a:pt x="23" y="1969"/>
                      <a:pt x="1" y="2075"/>
                    </a:cubicBezTo>
                    <a:cubicBezTo>
                      <a:pt x="211" y="1917"/>
                      <a:pt x="430" y="1766"/>
                      <a:pt x="655" y="1630"/>
                    </a:cubicBezTo>
                    <a:cubicBezTo>
                      <a:pt x="688" y="1611"/>
                      <a:pt x="708" y="1577"/>
                      <a:pt x="708" y="1539"/>
                    </a:cubicBezTo>
                    <a:lnTo>
                      <a:pt x="7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4"/>
              <p:cNvSpPr/>
              <p:nvPr/>
            </p:nvSpPr>
            <p:spPr>
              <a:xfrm>
                <a:off x="2237425" y="1544975"/>
                <a:ext cx="100950" cy="266375"/>
              </a:xfrm>
              <a:custGeom>
                <a:rect b="b" l="l" r="r" t="t"/>
                <a:pathLst>
                  <a:path extrusionOk="0" h="10655" w="4038">
                    <a:moveTo>
                      <a:pt x="1" y="0"/>
                    </a:moveTo>
                    <a:lnTo>
                      <a:pt x="1" y="6362"/>
                    </a:lnTo>
                    <a:cubicBezTo>
                      <a:pt x="1" y="6767"/>
                      <a:pt x="275" y="7122"/>
                      <a:pt x="669" y="7224"/>
                    </a:cubicBezTo>
                    <a:cubicBezTo>
                      <a:pt x="2220" y="7631"/>
                      <a:pt x="3430" y="8850"/>
                      <a:pt x="3822" y="10405"/>
                    </a:cubicBezTo>
                    <a:cubicBezTo>
                      <a:pt x="3845" y="10496"/>
                      <a:pt x="3882" y="10579"/>
                      <a:pt x="3932" y="10655"/>
                    </a:cubicBezTo>
                    <a:cubicBezTo>
                      <a:pt x="3967" y="10565"/>
                      <a:pt x="4002" y="10475"/>
                      <a:pt x="4037" y="10383"/>
                    </a:cubicBezTo>
                    <a:cubicBezTo>
                      <a:pt x="4034" y="10373"/>
                      <a:pt x="4028" y="10364"/>
                      <a:pt x="4026" y="10353"/>
                    </a:cubicBezTo>
                    <a:cubicBezTo>
                      <a:pt x="3616" y="8723"/>
                      <a:pt x="2349" y="7447"/>
                      <a:pt x="721" y="7020"/>
                    </a:cubicBezTo>
                    <a:cubicBezTo>
                      <a:pt x="422" y="6942"/>
                      <a:pt x="211" y="6670"/>
                      <a:pt x="211" y="6362"/>
                    </a:cubicBezTo>
                    <a:lnTo>
                      <a:pt x="211" y="33"/>
                    </a:lnTo>
                    <a:cubicBezTo>
                      <a:pt x="142" y="20"/>
                      <a:pt x="71" y="9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4"/>
              <p:cNvSpPr/>
              <p:nvPr/>
            </p:nvSpPr>
            <p:spPr>
              <a:xfrm>
                <a:off x="2309800" y="1737900"/>
                <a:ext cx="35150" cy="53725"/>
              </a:xfrm>
              <a:custGeom>
                <a:rect b="b" l="l" r="r" t="t"/>
                <a:pathLst>
                  <a:path extrusionOk="0" h="2149" w="1406">
                    <a:moveTo>
                      <a:pt x="116" y="1"/>
                    </a:moveTo>
                    <a:cubicBezTo>
                      <a:pt x="88" y="1"/>
                      <a:pt x="60" y="12"/>
                      <a:pt x="40" y="33"/>
                    </a:cubicBezTo>
                    <a:cubicBezTo>
                      <a:pt x="0" y="76"/>
                      <a:pt x="1" y="143"/>
                      <a:pt x="44" y="184"/>
                    </a:cubicBezTo>
                    <a:cubicBezTo>
                      <a:pt x="621" y="729"/>
                      <a:pt x="1053" y="1402"/>
                      <a:pt x="1312" y="2148"/>
                    </a:cubicBezTo>
                    <a:cubicBezTo>
                      <a:pt x="1345" y="2033"/>
                      <a:pt x="1377" y="1917"/>
                      <a:pt x="1405" y="1797"/>
                    </a:cubicBezTo>
                    <a:cubicBezTo>
                      <a:pt x="1131" y="1130"/>
                      <a:pt x="719" y="529"/>
                      <a:pt x="189" y="30"/>
                    </a:cubicBezTo>
                    <a:cubicBezTo>
                      <a:pt x="168" y="10"/>
                      <a:pt x="142" y="1"/>
                      <a:pt x="1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4"/>
              <p:cNvSpPr/>
              <p:nvPr/>
            </p:nvSpPr>
            <p:spPr>
              <a:xfrm>
                <a:off x="2250600" y="1547700"/>
                <a:ext cx="52975" cy="185425"/>
              </a:xfrm>
              <a:custGeom>
                <a:rect b="b" l="l" r="r" t="t"/>
                <a:pathLst>
                  <a:path extrusionOk="0" h="7417" w="2119">
                    <a:moveTo>
                      <a:pt x="0" y="1"/>
                    </a:moveTo>
                    <a:lnTo>
                      <a:pt x="0" y="6254"/>
                    </a:lnTo>
                    <a:cubicBezTo>
                      <a:pt x="1" y="6417"/>
                      <a:pt x="116" y="6562"/>
                      <a:pt x="276" y="6605"/>
                    </a:cubicBezTo>
                    <a:cubicBezTo>
                      <a:pt x="878" y="6763"/>
                      <a:pt x="1437" y="7028"/>
                      <a:pt x="1937" y="7397"/>
                    </a:cubicBezTo>
                    <a:cubicBezTo>
                      <a:pt x="1956" y="7410"/>
                      <a:pt x="1978" y="7417"/>
                      <a:pt x="1999" y="7417"/>
                    </a:cubicBezTo>
                    <a:cubicBezTo>
                      <a:pt x="2031" y="7417"/>
                      <a:pt x="2063" y="7402"/>
                      <a:pt x="2084" y="7373"/>
                    </a:cubicBezTo>
                    <a:cubicBezTo>
                      <a:pt x="2118" y="7327"/>
                      <a:pt x="2108" y="7261"/>
                      <a:pt x="2061" y="7227"/>
                    </a:cubicBezTo>
                    <a:cubicBezTo>
                      <a:pt x="1538" y="6844"/>
                      <a:pt x="956" y="6566"/>
                      <a:pt x="328" y="6402"/>
                    </a:cubicBezTo>
                    <a:cubicBezTo>
                      <a:pt x="259" y="6384"/>
                      <a:pt x="211" y="6323"/>
                      <a:pt x="211" y="6254"/>
                    </a:cubicBezTo>
                    <a:lnTo>
                      <a:pt x="211" y="67"/>
                    </a:lnTo>
                    <a:cubicBezTo>
                      <a:pt x="142" y="44"/>
                      <a:pt x="72" y="22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24"/>
              <p:cNvSpPr/>
              <p:nvPr/>
            </p:nvSpPr>
            <p:spPr>
              <a:xfrm>
                <a:off x="2263825" y="1610775"/>
                <a:ext cx="5300" cy="81325"/>
              </a:xfrm>
              <a:custGeom>
                <a:rect b="b" l="l" r="r" t="t"/>
                <a:pathLst>
                  <a:path extrusionOk="0" h="3253" w="212">
                    <a:moveTo>
                      <a:pt x="106" y="1"/>
                    </a:moveTo>
                    <a:cubicBezTo>
                      <a:pt x="48" y="1"/>
                      <a:pt x="0" y="48"/>
                      <a:pt x="0" y="106"/>
                    </a:cubicBezTo>
                    <a:lnTo>
                      <a:pt x="0" y="3147"/>
                    </a:lnTo>
                    <a:cubicBezTo>
                      <a:pt x="0" y="3204"/>
                      <a:pt x="47" y="3253"/>
                      <a:pt x="106" y="3253"/>
                    </a:cubicBezTo>
                    <a:cubicBezTo>
                      <a:pt x="163" y="3253"/>
                      <a:pt x="212" y="3207"/>
                      <a:pt x="212" y="3147"/>
                    </a:cubicBezTo>
                    <a:lnTo>
                      <a:pt x="212" y="106"/>
                    </a:lnTo>
                    <a:cubicBezTo>
                      <a:pt x="212" y="49"/>
                      <a:pt x="165" y="1"/>
                      <a:pt x="1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24"/>
              <p:cNvSpPr/>
              <p:nvPr/>
            </p:nvSpPr>
            <p:spPr>
              <a:xfrm>
                <a:off x="2263825" y="1552375"/>
                <a:ext cx="5300" cy="48375"/>
              </a:xfrm>
              <a:custGeom>
                <a:rect b="b" l="l" r="r" t="t"/>
                <a:pathLst>
                  <a:path extrusionOk="0" h="1935" w="212">
                    <a:moveTo>
                      <a:pt x="0" y="0"/>
                    </a:moveTo>
                    <a:lnTo>
                      <a:pt x="0" y="1827"/>
                    </a:lnTo>
                    <a:cubicBezTo>
                      <a:pt x="0" y="1886"/>
                      <a:pt x="47" y="1934"/>
                      <a:pt x="106" y="1934"/>
                    </a:cubicBezTo>
                    <a:cubicBezTo>
                      <a:pt x="163" y="1934"/>
                      <a:pt x="212" y="1887"/>
                      <a:pt x="212" y="1828"/>
                    </a:cubicBezTo>
                    <a:lnTo>
                      <a:pt x="212" y="100"/>
                    </a:lnTo>
                    <a:cubicBezTo>
                      <a:pt x="142" y="65"/>
                      <a:pt x="71" y="3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24"/>
              <p:cNvSpPr/>
              <p:nvPr/>
            </p:nvSpPr>
            <p:spPr>
              <a:xfrm>
                <a:off x="2268325" y="1697825"/>
                <a:ext cx="80750" cy="72050"/>
              </a:xfrm>
              <a:custGeom>
                <a:rect b="b" l="l" r="r" t="t"/>
                <a:pathLst>
                  <a:path extrusionOk="0" h="2882" w="3230">
                    <a:moveTo>
                      <a:pt x="121" y="1"/>
                    </a:moveTo>
                    <a:cubicBezTo>
                      <a:pt x="77" y="1"/>
                      <a:pt x="36" y="29"/>
                      <a:pt x="21" y="72"/>
                    </a:cubicBezTo>
                    <a:cubicBezTo>
                      <a:pt x="1" y="127"/>
                      <a:pt x="32" y="187"/>
                      <a:pt x="87" y="207"/>
                    </a:cubicBezTo>
                    <a:cubicBezTo>
                      <a:pt x="1431" y="668"/>
                      <a:pt x="2535" y="1636"/>
                      <a:pt x="3175" y="2881"/>
                    </a:cubicBezTo>
                    <a:cubicBezTo>
                      <a:pt x="3196" y="2770"/>
                      <a:pt x="3214" y="2660"/>
                      <a:pt x="3230" y="2546"/>
                    </a:cubicBezTo>
                    <a:cubicBezTo>
                      <a:pt x="2551" y="1368"/>
                      <a:pt x="1464" y="455"/>
                      <a:pt x="155" y="6"/>
                    </a:cubicBezTo>
                    <a:cubicBezTo>
                      <a:pt x="143" y="3"/>
                      <a:pt x="132" y="1"/>
                      <a:pt x="1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24"/>
              <p:cNvSpPr/>
              <p:nvPr/>
            </p:nvSpPr>
            <p:spPr>
              <a:xfrm>
                <a:off x="2333125" y="1723850"/>
                <a:ext cx="18025" cy="24900"/>
              </a:xfrm>
              <a:custGeom>
                <a:rect b="b" l="l" r="r" t="t"/>
                <a:pathLst>
                  <a:path extrusionOk="0" h="996" w="721">
                    <a:moveTo>
                      <a:pt x="116" y="1"/>
                    </a:moveTo>
                    <a:cubicBezTo>
                      <a:pt x="90" y="1"/>
                      <a:pt x="64" y="10"/>
                      <a:pt x="45" y="29"/>
                    </a:cubicBezTo>
                    <a:cubicBezTo>
                      <a:pt x="2" y="71"/>
                      <a:pt x="1" y="137"/>
                      <a:pt x="41" y="179"/>
                    </a:cubicBezTo>
                    <a:cubicBezTo>
                      <a:pt x="286" y="433"/>
                      <a:pt x="504" y="707"/>
                      <a:pt x="697" y="996"/>
                    </a:cubicBezTo>
                    <a:cubicBezTo>
                      <a:pt x="707" y="886"/>
                      <a:pt x="715" y="775"/>
                      <a:pt x="720" y="663"/>
                    </a:cubicBezTo>
                    <a:cubicBezTo>
                      <a:pt x="559" y="444"/>
                      <a:pt x="385" y="232"/>
                      <a:pt x="193" y="34"/>
                    </a:cubicBezTo>
                    <a:cubicBezTo>
                      <a:pt x="172" y="12"/>
                      <a:pt x="144" y="1"/>
                      <a:pt x="1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24"/>
              <p:cNvSpPr/>
              <p:nvPr/>
            </p:nvSpPr>
            <p:spPr>
              <a:xfrm>
                <a:off x="2277025" y="1559275"/>
                <a:ext cx="51225" cy="159675"/>
              </a:xfrm>
              <a:custGeom>
                <a:rect b="b" l="l" r="r" t="t"/>
                <a:pathLst>
                  <a:path extrusionOk="0" h="6387" w="2049">
                    <a:moveTo>
                      <a:pt x="1" y="1"/>
                    </a:moveTo>
                    <a:lnTo>
                      <a:pt x="1" y="5208"/>
                    </a:lnTo>
                    <a:cubicBezTo>
                      <a:pt x="1" y="5251"/>
                      <a:pt x="28" y="5291"/>
                      <a:pt x="69" y="5306"/>
                    </a:cubicBezTo>
                    <a:cubicBezTo>
                      <a:pt x="727" y="5551"/>
                      <a:pt x="1330" y="5906"/>
                      <a:pt x="1862" y="6361"/>
                    </a:cubicBezTo>
                    <a:cubicBezTo>
                      <a:pt x="1882" y="6379"/>
                      <a:pt x="1906" y="6387"/>
                      <a:pt x="1931" y="6387"/>
                    </a:cubicBezTo>
                    <a:cubicBezTo>
                      <a:pt x="1960" y="6387"/>
                      <a:pt x="1990" y="6374"/>
                      <a:pt x="2011" y="6350"/>
                    </a:cubicBezTo>
                    <a:cubicBezTo>
                      <a:pt x="2048" y="6306"/>
                      <a:pt x="2044" y="6239"/>
                      <a:pt x="1999" y="6202"/>
                    </a:cubicBezTo>
                    <a:cubicBezTo>
                      <a:pt x="1467" y="5747"/>
                      <a:pt x="867" y="5389"/>
                      <a:pt x="211" y="5136"/>
                    </a:cubicBezTo>
                    <a:lnTo>
                      <a:pt x="211" y="137"/>
                    </a:lnTo>
                    <a:cubicBezTo>
                      <a:pt x="141" y="89"/>
                      <a:pt x="72" y="44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24"/>
              <p:cNvSpPr/>
              <p:nvPr/>
            </p:nvSpPr>
            <p:spPr>
              <a:xfrm>
                <a:off x="2290125" y="1568575"/>
                <a:ext cx="61500" cy="159450"/>
              </a:xfrm>
              <a:custGeom>
                <a:rect b="b" l="l" r="r" t="t"/>
                <a:pathLst>
                  <a:path extrusionOk="0" h="6378" w="2460">
                    <a:moveTo>
                      <a:pt x="1" y="1"/>
                    </a:moveTo>
                    <a:lnTo>
                      <a:pt x="1" y="4481"/>
                    </a:lnTo>
                    <a:cubicBezTo>
                      <a:pt x="1" y="4524"/>
                      <a:pt x="26" y="4561"/>
                      <a:pt x="65" y="4578"/>
                    </a:cubicBezTo>
                    <a:cubicBezTo>
                      <a:pt x="1001" y="4989"/>
                      <a:pt x="1816" y="5605"/>
                      <a:pt x="2457" y="6378"/>
                    </a:cubicBezTo>
                    <a:cubicBezTo>
                      <a:pt x="2457" y="6344"/>
                      <a:pt x="2458" y="6311"/>
                      <a:pt x="2458" y="6277"/>
                    </a:cubicBezTo>
                    <a:cubicBezTo>
                      <a:pt x="2460" y="6224"/>
                      <a:pt x="2460" y="6172"/>
                      <a:pt x="2458" y="6121"/>
                    </a:cubicBezTo>
                    <a:lnTo>
                      <a:pt x="2458" y="6058"/>
                    </a:lnTo>
                    <a:cubicBezTo>
                      <a:pt x="1838" y="5364"/>
                      <a:pt x="1078" y="4802"/>
                      <a:pt x="213" y="4413"/>
                    </a:cubicBezTo>
                    <a:lnTo>
                      <a:pt x="213" y="180"/>
                    </a:lnTo>
                    <a:cubicBezTo>
                      <a:pt x="142" y="118"/>
                      <a:pt x="72" y="59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24"/>
              <p:cNvSpPr/>
              <p:nvPr/>
            </p:nvSpPr>
            <p:spPr>
              <a:xfrm>
                <a:off x="2303350" y="1580750"/>
                <a:ext cx="5300" cy="50300"/>
              </a:xfrm>
              <a:custGeom>
                <a:rect b="b" l="l" r="r" t="t"/>
                <a:pathLst>
                  <a:path extrusionOk="0" h="2012" w="212">
                    <a:moveTo>
                      <a:pt x="1" y="1"/>
                    </a:moveTo>
                    <a:lnTo>
                      <a:pt x="1" y="1904"/>
                    </a:lnTo>
                    <a:cubicBezTo>
                      <a:pt x="2" y="1964"/>
                      <a:pt x="48" y="2011"/>
                      <a:pt x="106" y="2011"/>
                    </a:cubicBezTo>
                    <a:cubicBezTo>
                      <a:pt x="163" y="2011"/>
                      <a:pt x="211" y="1964"/>
                      <a:pt x="211" y="1905"/>
                    </a:cubicBezTo>
                    <a:lnTo>
                      <a:pt x="211" y="236"/>
                    </a:lnTo>
                    <a:cubicBezTo>
                      <a:pt x="143" y="155"/>
                      <a:pt x="73" y="77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24"/>
              <p:cNvSpPr/>
              <p:nvPr/>
            </p:nvSpPr>
            <p:spPr>
              <a:xfrm>
                <a:off x="2303350" y="1640700"/>
                <a:ext cx="48075" cy="67550"/>
              </a:xfrm>
              <a:custGeom>
                <a:rect b="b" l="l" r="r" t="t"/>
                <a:pathLst>
                  <a:path extrusionOk="0" h="2702" w="1923">
                    <a:moveTo>
                      <a:pt x="106" y="0"/>
                    </a:moveTo>
                    <a:cubicBezTo>
                      <a:pt x="48" y="0"/>
                      <a:pt x="1" y="47"/>
                      <a:pt x="1" y="106"/>
                    </a:cubicBezTo>
                    <a:lnTo>
                      <a:pt x="1" y="1262"/>
                    </a:lnTo>
                    <a:cubicBezTo>
                      <a:pt x="2" y="1300"/>
                      <a:pt x="24" y="1337"/>
                      <a:pt x="59" y="1355"/>
                    </a:cubicBezTo>
                    <a:cubicBezTo>
                      <a:pt x="760" y="1704"/>
                      <a:pt x="1386" y="2159"/>
                      <a:pt x="1922" y="2702"/>
                    </a:cubicBezTo>
                    <a:cubicBezTo>
                      <a:pt x="1918" y="2599"/>
                      <a:pt x="1912" y="2495"/>
                      <a:pt x="1906" y="2396"/>
                    </a:cubicBezTo>
                    <a:cubicBezTo>
                      <a:pt x="1406" y="1921"/>
                      <a:pt x="840" y="1515"/>
                      <a:pt x="211" y="1196"/>
                    </a:cubicBezTo>
                    <a:lnTo>
                      <a:pt x="211" y="106"/>
                    </a:lnTo>
                    <a:cubicBezTo>
                      <a:pt x="211" y="49"/>
                      <a:pt x="165" y="0"/>
                      <a:pt x="1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24"/>
              <p:cNvSpPr/>
              <p:nvPr/>
            </p:nvSpPr>
            <p:spPr>
              <a:xfrm>
                <a:off x="2316550" y="1596800"/>
                <a:ext cx="33475" cy="92125"/>
              </a:xfrm>
              <a:custGeom>
                <a:rect b="b" l="l" r="r" t="t"/>
                <a:pathLst>
                  <a:path extrusionOk="0" h="3685" w="1339">
                    <a:moveTo>
                      <a:pt x="0" y="0"/>
                    </a:moveTo>
                    <a:lnTo>
                      <a:pt x="0" y="2697"/>
                    </a:lnTo>
                    <a:cubicBezTo>
                      <a:pt x="0" y="2736"/>
                      <a:pt x="21" y="2771"/>
                      <a:pt x="55" y="2791"/>
                    </a:cubicBezTo>
                    <a:cubicBezTo>
                      <a:pt x="516" y="3044"/>
                      <a:pt x="945" y="3344"/>
                      <a:pt x="1338" y="3684"/>
                    </a:cubicBezTo>
                    <a:cubicBezTo>
                      <a:pt x="1327" y="3581"/>
                      <a:pt x="1312" y="3482"/>
                      <a:pt x="1299" y="3381"/>
                    </a:cubicBezTo>
                    <a:cubicBezTo>
                      <a:pt x="959" y="3105"/>
                      <a:pt x="597" y="2853"/>
                      <a:pt x="211" y="2637"/>
                    </a:cubicBezTo>
                    <a:lnTo>
                      <a:pt x="211" y="316"/>
                    </a:lnTo>
                    <a:cubicBezTo>
                      <a:pt x="143" y="208"/>
                      <a:pt x="73" y="10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24"/>
              <p:cNvSpPr/>
              <p:nvPr/>
            </p:nvSpPr>
            <p:spPr>
              <a:xfrm>
                <a:off x="2329700" y="1618675"/>
                <a:ext cx="17350" cy="51100"/>
              </a:xfrm>
              <a:custGeom>
                <a:rect b="b" l="l" r="r" t="t"/>
                <a:pathLst>
                  <a:path extrusionOk="0" h="2044" w="694">
                    <a:moveTo>
                      <a:pt x="1" y="0"/>
                    </a:moveTo>
                    <a:lnTo>
                      <a:pt x="1" y="1517"/>
                    </a:lnTo>
                    <a:cubicBezTo>
                      <a:pt x="1" y="1555"/>
                      <a:pt x="19" y="1589"/>
                      <a:pt x="51" y="1608"/>
                    </a:cubicBezTo>
                    <a:cubicBezTo>
                      <a:pt x="275" y="1742"/>
                      <a:pt x="488" y="1889"/>
                      <a:pt x="694" y="2044"/>
                    </a:cubicBezTo>
                    <a:cubicBezTo>
                      <a:pt x="674" y="1939"/>
                      <a:pt x="650" y="1833"/>
                      <a:pt x="626" y="1730"/>
                    </a:cubicBezTo>
                    <a:cubicBezTo>
                      <a:pt x="490" y="1636"/>
                      <a:pt x="353" y="1545"/>
                      <a:pt x="211" y="1459"/>
                    </a:cubicBezTo>
                    <a:lnTo>
                      <a:pt x="211" y="456"/>
                    </a:lnTo>
                    <a:cubicBezTo>
                      <a:pt x="145" y="299"/>
                      <a:pt x="74" y="146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67" name="Google Shape;1167;p24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24"/>
          <p:cNvSpPr txBox="1"/>
          <p:nvPr>
            <p:ph hasCustomPrompt="1" type="title"/>
          </p:nvPr>
        </p:nvSpPr>
        <p:spPr>
          <a:xfrm>
            <a:off x="2223600" y="63729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9" name="Google Shape;1169;p24"/>
          <p:cNvSpPr txBox="1"/>
          <p:nvPr>
            <p:ph idx="1" type="subTitle"/>
          </p:nvPr>
        </p:nvSpPr>
        <p:spPr>
          <a:xfrm>
            <a:off x="2223600" y="1373254"/>
            <a:ext cx="46968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0" name="Google Shape;1170;p24"/>
          <p:cNvSpPr txBox="1"/>
          <p:nvPr>
            <p:ph hasCustomPrompt="1" idx="2" type="title"/>
          </p:nvPr>
        </p:nvSpPr>
        <p:spPr>
          <a:xfrm>
            <a:off x="2223600" y="1989553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1" name="Google Shape;1171;p24"/>
          <p:cNvSpPr txBox="1"/>
          <p:nvPr>
            <p:ph idx="3" type="subTitle"/>
          </p:nvPr>
        </p:nvSpPr>
        <p:spPr>
          <a:xfrm>
            <a:off x="2223600" y="2725523"/>
            <a:ext cx="46968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2" name="Google Shape;1172;p24"/>
          <p:cNvSpPr txBox="1"/>
          <p:nvPr>
            <p:ph hasCustomPrompt="1" idx="4" type="title"/>
          </p:nvPr>
        </p:nvSpPr>
        <p:spPr>
          <a:xfrm>
            <a:off x="2223600" y="3341809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3" name="Google Shape;1173;p24"/>
          <p:cNvSpPr txBox="1"/>
          <p:nvPr>
            <p:ph idx="5" type="subTitle"/>
          </p:nvPr>
        </p:nvSpPr>
        <p:spPr>
          <a:xfrm>
            <a:off x="2223600" y="4077775"/>
            <a:ext cx="46968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5" name="Google Shape;1175;p25"/>
          <p:cNvGrpSpPr/>
          <p:nvPr/>
        </p:nvGrpSpPr>
        <p:grpSpPr>
          <a:xfrm rot="-698775">
            <a:off x="7685744" y="2543438"/>
            <a:ext cx="2208429" cy="3119883"/>
            <a:chOff x="2100625" y="1072825"/>
            <a:chExt cx="250950" cy="354525"/>
          </a:xfrm>
        </p:grpSpPr>
        <p:sp>
          <p:nvSpPr>
            <p:cNvPr id="1176" name="Google Shape;1176;p25"/>
            <p:cNvSpPr/>
            <p:nvPr/>
          </p:nvSpPr>
          <p:spPr>
            <a:xfrm>
              <a:off x="2135825" y="1363150"/>
              <a:ext cx="13475" cy="16300"/>
            </a:xfrm>
            <a:custGeom>
              <a:rect b="b" l="l" r="r" t="t"/>
              <a:pathLst>
                <a:path extrusionOk="0" h="652" w="539">
                  <a:moveTo>
                    <a:pt x="419" y="1"/>
                  </a:moveTo>
                  <a:cubicBezTo>
                    <a:pt x="385" y="1"/>
                    <a:pt x="352" y="17"/>
                    <a:pt x="331" y="46"/>
                  </a:cubicBezTo>
                  <a:cubicBezTo>
                    <a:pt x="225" y="203"/>
                    <a:pt x="113" y="347"/>
                    <a:pt x="0" y="478"/>
                  </a:cubicBezTo>
                  <a:cubicBezTo>
                    <a:pt x="42" y="538"/>
                    <a:pt x="85" y="595"/>
                    <a:pt x="128" y="652"/>
                  </a:cubicBezTo>
                  <a:cubicBezTo>
                    <a:pt x="259" y="505"/>
                    <a:pt x="384" y="342"/>
                    <a:pt x="506" y="166"/>
                  </a:cubicBezTo>
                  <a:cubicBezTo>
                    <a:pt x="539" y="117"/>
                    <a:pt x="527" y="52"/>
                    <a:pt x="478" y="19"/>
                  </a:cubicBezTo>
                  <a:cubicBezTo>
                    <a:pt x="460" y="7"/>
                    <a:pt x="440" y="1"/>
                    <a:pt x="4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2274725" y="1174275"/>
              <a:ext cx="67725" cy="5325"/>
            </a:xfrm>
            <a:custGeom>
              <a:rect b="b" l="l" r="r" t="t"/>
              <a:pathLst>
                <a:path extrusionOk="0" h="213" w="2709">
                  <a:moveTo>
                    <a:pt x="106" y="0"/>
                  </a:moveTo>
                  <a:cubicBezTo>
                    <a:pt x="47" y="0"/>
                    <a:pt x="1" y="49"/>
                    <a:pt x="1" y="107"/>
                  </a:cubicBezTo>
                  <a:cubicBezTo>
                    <a:pt x="1" y="164"/>
                    <a:pt x="47" y="212"/>
                    <a:pt x="106" y="212"/>
                  </a:cubicBezTo>
                  <a:lnTo>
                    <a:pt x="2709" y="212"/>
                  </a:lnTo>
                  <a:cubicBezTo>
                    <a:pt x="2688" y="141"/>
                    <a:pt x="2666" y="71"/>
                    <a:pt x="264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2149300" y="1174600"/>
              <a:ext cx="114725" cy="184225"/>
            </a:xfrm>
            <a:custGeom>
              <a:rect b="b" l="l" r="r" t="t"/>
              <a:pathLst>
                <a:path extrusionOk="0" h="7369" w="4589">
                  <a:moveTo>
                    <a:pt x="4478" y="0"/>
                  </a:moveTo>
                  <a:cubicBezTo>
                    <a:pt x="4475" y="0"/>
                    <a:pt x="4471" y="0"/>
                    <a:pt x="4468" y="1"/>
                  </a:cubicBezTo>
                  <a:cubicBezTo>
                    <a:pt x="2927" y="140"/>
                    <a:pt x="1638" y="1342"/>
                    <a:pt x="1404" y="2859"/>
                  </a:cubicBezTo>
                  <a:cubicBezTo>
                    <a:pt x="1130" y="4631"/>
                    <a:pt x="657" y="6135"/>
                    <a:pt x="29" y="7209"/>
                  </a:cubicBezTo>
                  <a:cubicBezTo>
                    <a:pt x="1" y="7261"/>
                    <a:pt x="18" y="7327"/>
                    <a:pt x="68" y="7356"/>
                  </a:cubicBezTo>
                  <a:cubicBezTo>
                    <a:pt x="84" y="7365"/>
                    <a:pt x="103" y="7369"/>
                    <a:pt x="121" y="7369"/>
                  </a:cubicBezTo>
                  <a:cubicBezTo>
                    <a:pt x="159" y="7369"/>
                    <a:pt x="193" y="7350"/>
                    <a:pt x="214" y="7317"/>
                  </a:cubicBezTo>
                  <a:cubicBezTo>
                    <a:pt x="852" y="6222"/>
                    <a:pt x="1337" y="4692"/>
                    <a:pt x="1613" y="2893"/>
                  </a:cubicBezTo>
                  <a:cubicBezTo>
                    <a:pt x="1832" y="1469"/>
                    <a:pt x="3040" y="343"/>
                    <a:pt x="4487" y="211"/>
                  </a:cubicBezTo>
                  <a:cubicBezTo>
                    <a:pt x="4545" y="206"/>
                    <a:pt x="4589" y="155"/>
                    <a:pt x="4583" y="96"/>
                  </a:cubicBezTo>
                  <a:cubicBezTo>
                    <a:pt x="4578" y="42"/>
                    <a:pt x="4532" y="0"/>
                    <a:pt x="447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5"/>
            <p:cNvSpPr/>
            <p:nvPr/>
          </p:nvSpPr>
          <p:spPr>
            <a:xfrm>
              <a:off x="2144200" y="1311125"/>
              <a:ext cx="43875" cy="78650"/>
            </a:xfrm>
            <a:custGeom>
              <a:rect b="b" l="l" r="r" t="t"/>
              <a:pathLst>
                <a:path extrusionOk="0" h="3146" w="1755">
                  <a:moveTo>
                    <a:pt x="1636" y="0"/>
                  </a:moveTo>
                  <a:cubicBezTo>
                    <a:pt x="1592" y="0"/>
                    <a:pt x="1549" y="29"/>
                    <a:pt x="1535" y="74"/>
                  </a:cubicBezTo>
                  <a:cubicBezTo>
                    <a:pt x="1132" y="1332"/>
                    <a:pt x="611" y="2312"/>
                    <a:pt x="1" y="2987"/>
                  </a:cubicBezTo>
                  <a:cubicBezTo>
                    <a:pt x="47" y="3041"/>
                    <a:pt x="94" y="3093"/>
                    <a:pt x="142" y="3145"/>
                  </a:cubicBezTo>
                  <a:cubicBezTo>
                    <a:pt x="779" y="2444"/>
                    <a:pt x="1321" y="1434"/>
                    <a:pt x="1736" y="139"/>
                  </a:cubicBezTo>
                  <a:cubicBezTo>
                    <a:pt x="1755" y="82"/>
                    <a:pt x="1724" y="24"/>
                    <a:pt x="1668" y="5"/>
                  </a:cubicBezTo>
                  <a:cubicBezTo>
                    <a:pt x="1657" y="2"/>
                    <a:pt x="1647" y="0"/>
                    <a:pt x="163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5"/>
            <p:cNvSpPr/>
            <p:nvPr/>
          </p:nvSpPr>
          <p:spPr>
            <a:xfrm>
              <a:off x="2185900" y="1187450"/>
              <a:ext cx="159975" cy="116475"/>
            </a:xfrm>
            <a:custGeom>
              <a:rect b="b" l="l" r="r" t="t"/>
              <a:pathLst>
                <a:path extrusionOk="0" h="4659" w="6399">
                  <a:moveTo>
                    <a:pt x="3308" y="1"/>
                  </a:moveTo>
                  <a:cubicBezTo>
                    <a:pt x="1897" y="2"/>
                    <a:pt x="674" y="1045"/>
                    <a:pt x="462" y="2427"/>
                  </a:cubicBezTo>
                  <a:cubicBezTo>
                    <a:pt x="346" y="3174"/>
                    <a:pt x="197" y="3880"/>
                    <a:pt x="17" y="4524"/>
                  </a:cubicBezTo>
                  <a:cubicBezTo>
                    <a:pt x="1" y="4581"/>
                    <a:pt x="34" y="4638"/>
                    <a:pt x="90" y="4655"/>
                  </a:cubicBezTo>
                  <a:cubicBezTo>
                    <a:pt x="99" y="4657"/>
                    <a:pt x="109" y="4659"/>
                    <a:pt x="119" y="4659"/>
                  </a:cubicBezTo>
                  <a:cubicBezTo>
                    <a:pt x="165" y="4659"/>
                    <a:pt x="207" y="4629"/>
                    <a:pt x="220" y="4582"/>
                  </a:cubicBezTo>
                  <a:cubicBezTo>
                    <a:pt x="402" y="3930"/>
                    <a:pt x="555" y="3216"/>
                    <a:pt x="670" y="2460"/>
                  </a:cubicBezTo>
                  <a:cubicBezTo>
                    <a:pt x="867" y="1179"/>
                    <a:pt x="2002" y="213"/>
                    <a:pt x="3308" y="213"/>
                  </a:cubicBezTo>
                  <a:lnTo>
                    <a:pt x="6399" y="213"/>
                  </a:lnTo>
                  <a:cubicBezTo>
                    <a:pt x="6382" y="141"/>
                    <a:pt x="6367" y="71"/>
                    <a:pt x="634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2153150" y="1211350"/>
              <a:ext cx="85550" cy="187525"/>
            </a:xfrm>
            <a:custGeom>
              <a:rect b="b" l="l" r="r" t="t"/>
              <a:pathLst>
                <a:path extrusionOk="0" h="7501" w="3422">
                  <a:moveTo>
                    <a:pt x="3301" y="0"/>
                  </a:moveTo>
                  <a:cubicBezTo>
                    <a:pt x="3280" y="0"/>
                    <a:pt x="3258" y="7"/>
                    <a:pt x="3240" y="20"/>
                  </a:cubicBezTo>
                  <a:cubicBezTo>
                    <a:pt x="2731" y="386"/>
                    <a:pt x="2386" y="946"/>
                    <a:pt x="2292" y="1553"/>
                  </a:cubicBezTo>
                  <a:cubicBezTo>
                    <a:pt x="1887" y="4180"/>
                    <a:pt x="1082" y="6175"/>
                    <a:pt x="0" y="7358"/>
                  </a:cubicBezTo>
                  <a:cubicBezTo>
                    <a:pt x="51" y="7406"/>
                    <a:pt x="102" y="7454"/>
                    <a:pt x="153" y="7500"/>
                  </a:cubicBezTo>
                  <a:cubicBezTo>
                    <a:pt x="1265" y="6283"/>
                    <a:pt x="2089" y="4252"/>
                    <a:pt x="2499" y="1585"/>
                  </a:cubicBezTo>
                  <a:cubicBezTo>
                    <a:pt x="2587" y="1032"/>
                    <a:pt x="2900" y="525"/>
                    <a:pt x="3363" y="190"/>
                  </a:cubicBezTo>
                  <a:cubicBezTo>
                    <a:pt x="3410" y="156"/>
                    <a:pt x="3421" y="90"/>
                    <a:pt x="3387" y="44"/>
                  </a:cubicBezTo>
                  <a:cubicBezTo>
                    <a:pt x="3366" y="16"/>
                    <a:pt x="3333" y="0"/>
                    <a:pt x="330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5"/>
            <p:cNvSpPr/>
            <p:nvPr/>
          </p:nvSpPr>
          <p:spPr>
            <a:xfrm>
              <a:off x="2243525" y="1200650"/>
              <a:ext cx="104900" cy="9825"/>
            </a:xfrm>
            <a:custGeom>
              <a:rect b="b" l="l" r="r" t="t"/>
              <a:pathLst>
                <a:path extrusionOk="0" h="393" w="4196">
                  <a:moveTo>
                    <a:pt x="1004" y="1"/>
                  </a:moveTo>
                  <a:cubicBezTo>
                    <a:pt x="684" y="2"/>
                    <a:pt x="372" y="64"/>
                    <a:pt x="79" y="190"/>
                  </a:cubicBezTo>
                  <a:cubicBezTo>
                    <a:pt x="26" y="214"/>
                    <a:pt x="0" y="276"/>
                    <a:pt x="25" y="330"/>
                  </a:cubicBezTo>
                  <a:cubicBezTo>
                    <a:pt x="42" y="369"/>
                    <a:pt x="80" y="393"/>
                    <a:pt x="121" y="393"/>
                  </a:cubicBezTo>
                  <a:cubicBezTo>
                    <a:pt x="135" y="393"/>
                    <a:pt x="149" y="390"/>
                    <a:pt x="163" y="384"/>
                  </a:cubicBezTo>
                  <a:cubicBezTo>
                    <a:pt x="430" y="269"/>
                    <a:pt x="713" y="211"/>
                    <a:pt x="1003" y="211"/>
                  </a:cubicBezTo>
                  <a:lnTo>
                    <a:pt x="4196" y="211"/>
                  </a:lnTo>
                  <a:cubicBezTo>
                    <a:pt x="4185" y="140"/>
                    <a:pt x="4172" y="70"/>
                    <a:pt x="415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5"/>
            <p:cNvSpPr/>
            <p:nvPr/>
          </p:nvSpPr>
          <p:spPr>
            <a:xfrm>
              <a:off x="2162950" y="1213850"/>
              <a:ext cx="140100" cy="193225"/>
            </a:xfrm>
            <a:custGeom>
              <a:rect b="b" l="l" r="r" t="t"/>
              <a:pathLst>
                <a:path extrusionOk="0" h="7729" w="5604">
                  <a:moveTo>
                    <a:pt x="4225" y="0"/>
                  </a:moveTo>
                  <a:cubicBezTo>
                    <a:pt x="3331" y="0"/>
                    <a:pt x="2554" y="658"/>
                    <a:pt x="2421" y="1531"/>
                  </a:cubicBezTo>
                  <a:cubicBezTo>
                    <a:pt x="2003" y="4249"/>
                    <a:pt x="1154" y="6330"/>
                    <a:pt x="1" y="7601"/>
                  </a:cubicBezTo>
                  <a:cubicBezTo>
                    <a:pt x="56" y="7645"/>
                    <a:pt x="112" y="7688"/>
                    <a:pt x="168" y="7728"/>
                  </a:cubicBezTo>
                  <a:cubicBezTo>
                    <a:pt x="1342" y="6423"/>
                    <a:pt x="2206" y="4312"/>
                    <a:pt x="2629" y="1564"/>
                  </a:cubicBezTo>
                  <a:cubicBezTo>
                    <a:pt x="2748" y="792"/>
                    <a:pt x="3435" y="211"/>
                    <a:pt x="4225" y="211"/>
                  </a:cubicBezTo>
                  <a:lnTo>
                    <a:pt x="5498" y="211"/>
                  </a:lnTo>
                  <a:cubicBezTo>
                    <a:pt x="5556" y="211"/>
                    <a:pt x="5603" y="165"/>
                    <a:pt x="5603" y="105"/>
                  </a:cubicBezTo>
                  <a:cubicBezTo>
                    <a:pt x="5603" y="48"/>
                    <a:pt x="5557" y="0"/>
                    <a:pt x="549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5"/>
            <p:cNvSpPr/>
            <p:nvPr/>
          </p:nvSpPr>
          <p:spPr>
            <a:xfrm>
              <a:off x="2316875" y="1213850"/>
              <a:ext cx="33275" cy="5275"/>
            </a:xfrm>
            <a:custGeom>
              <a:rect b="b" l="l" r="r" t="t"/>
              <a:pathLst>
                <a:path extrusionOk="0" h="211" w="1331">
                  <a:moveTo>
                    <a:pt x="107" y="0"/>
                  </a:moveTo>
                  <a:cubicBezTo>
                    <a:pt x="49" y="0"/>
                    <a:pt x="0" y="46"/>
                    <a:pt x="0" y="105"/>
                  </a:cubicBezTo>
                  <a:cubicBezTo>
                    <a:pt x="0" y="164"/>
                    <a:pt x="48" y="211"/>
                    <a:pt x="107" y="211"/>
                  </a:cubicBezTo>
                  <a:lnTo>
                    <a:pt x="1331" y="211"/>
                  </a:lnTo>
                  <a:cubicBezTo>
                    <a:pt x="1322" y="139"/>
                    <a:pt x="1314" y="70"/>
                    <a:pt x="13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5"/>
            <p:cNvSpPr/>
            <p:nvPr/>
          </p:nvSpPr>
          <p:spPr>
            <a:xfrm>
              <a:off x="2173825" y="1363275"/>
              <a:ext cx="35775" cy="51050"/>
            </a:xfrm>
            <a:custGeom>
              <a:rect b="b" l="l" r="r" t="t"/>
              <a:pathLst>
                <a:path extrusionOk="0" h="2042" w="1431">
                  <a:moveTo>
                    <a:pt x="1311" y="0"/>
                  </a:moveTo>
                  <a:cubicBezTo>
                    <a:pt x="1272" y="0"/>
                    <a:pt x="1233" y="22"/>
                    <a:pt x="1214" y="60"/>
                  </a:cubicBezTo>
                  <a:cubicBezTo>
                    <a:pt x="857" y="797"/>
                    <a:pt x="450" y="1421"/>
                    <a:pt x="0" y="1931"/>
                  </a:cubicBezTo>
                  <a:cubicBezTo>
                    <a:pt x="62" y="1970"/>
                    <a:pt x="123" y="2007"/>
                    <a:pt x="187" y="2042"/>
                  </a:cubicBezTo>
                  <a:cubicBezTo>
                    <a:pt x="638" y="1524"/>
                    <a:pt x="1047" y="891"/>
                    <a:pt x="1405" y="151"/>
                  </a:cubicBezTo>
                  <a:cubicBezTo>
                    <a:pt x="1431" y="99"/>
                    <a:pt x="1409" y="36"/>
                    <a:pt x="1356" y="11"/>
                  </a:cubicBezTo>
                  <a:cubicBezTo>
                    <a:pt x="1341" y="4"/>
                    <a:pt x="1326" y="0"/>
                    <a:pt x="131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5"/>
            <p:cNvSpPr/>
            <p:nvPr/>
          </p:nvSpPr>
          <p:spPr>
            <a:xfrm>
              <a:off x="2210250" y="1227025"/>
              <a:ext cx="140975" cy="126800"/>
            </a:xfrm>
            <a:custGeom>
              <a:rect b="b" l="l" r="r" t="t"/>
              <a:pathLst>
                <a:path extrusionOk="0" h="5072" w="5639">
                  <a:moveTo>
                    <a:pt x="2334" y="1"/>
                  </a:moveTo>
                  <a:cubicBezTo>
                    <a:pt x="1697" y="1"/>
                    <a:pt x="1145" y="467"/>
                    <a:pt x="1051" y="1085"/>
                  </a:cubicBezTo>
                  <a:cubicBezTo>
                    <a:pt x="829" y="2529"/>
                    <a:pt x="484" y="3822"/>
                    <a:pt x="23" y="4925"/>
                  </a:cubicBezTo>
                  <a:cubicBezTo>
                    <a:pt x="1" y="4979"/>
                    <a:pt x="25" y="5041"/>
                    <a:pt x="79" y="5064"/>
                  </a:cubicBezTo>
                  <a:cubicBezTo>
                    <a:pt x="92" y="5069"/>
                    <a:pt x="106" y="5072"/>
                    <a:pt x="120" y="5072"/>
                  </a:cubicBezTo>
                  <a:cubicBezTo>
                    <a:pt x="161" y="5072"/>
                    <a:pt x="200" y="5048"/>
                    <a:pt x="217" y="5008"/>
                  </a:cubicBezTo>
                  <a:cubicBezTo>
                    <a:pt x="684" y="3889"/>
                    <a:pt x="1034" y="2579"/>
                    <a:pt x="1259" y="1118"/>
                  </a:cubicBezTo>
                  <a:cubicBezTo>
                    <a:pt x="1339" y="602"/>
                    <a:pt x="1801" y="212"/>
                    <a:pt x="2334" y="212"/>
                  </a:cubicBezTo>
                  <a:lnTo>
                    <a:pt x="5639" y="212"/>
                  </a:lnTo>
                  <a:cubicBezTo>
                    <a:pt x="5634" y="142"/>
                    <a:pt x="5631" y="71"/>
                    <a:pt x="562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5"/>
            <p:cNvSpPr/>
            <p:nvPr/>
          </p:nvSpPr>
          <p:spPr>
            <a:xfrm>
              <a:off x="2185400" y="1264375"/>
              <a:ext cx="67875" cy="155825"/>
            </a:xfrm>
            <a:custGeom>
              <a:rect b="b" l="l" r="r" t="t"/>
              <a:pathLst>
                <a:path extrusionOk="0" h="6233" w="2715">
                  <a:moveTo>
                    <a:pt x="2600" y="1"/>
                  </a:moveTo>
                  <a:cubicBezTo>
                    <a:pt x="2549" y="1"/>
                    <a:pt x="2505" y="38"/>
                    <a:pt x="2498" y="89"/>
                  </a:cubicBezTo>
                  <a:cubicBezTo>
                    <a:pt x="2042" y="2709"/>
                    <a:pt x="1173" y="4774"/>
                    <a:pt x="0" y="6144"/>
                  </a:cubicBezTo>
                  <a:cubicBezTo>
                    <a:pt x="66" y="6175"/>
                    <a:pt x="133" y="6204"/>
                    <a:pt x="201" y="6233"/>
                  </a:cubicBezTo>
                  <a:cubicBezTo>
                    <a:pt x="1377" y="4833"/>
                    <a:pt x="2247" y="2752"/>
                    <a:pt x="2704" y="126"/>
                  </a:cubicBezTo>
                  <a:cubicBezTo>
                    <a:pt x="2715" y="67"/>
                    <a:pt x="2676" y="13"/>
                    <a:pt x="2619" y="3"/>
                  </a:cubicBezTo>
                  <a:cubicBezTo>
                    <a:pt x="2613" y="1"/>
                    <a:pt x="2606" y="1"/>
                    <a:pt x="26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2250725" y="1240200"/>
              <a:ext cx="100850" cy="14150"/>
            </a:xfrm>
            <a:custGeom>
              <a:rect b="b" l="l" r="r" t="t"/>
              <a:pathLst>
                <a:path extrusionOk="0" h="566" w="4034">
                  <a:moveTo>
                    <a:pt x="715" y="0"/>
                  </a:moveTo>
                  <a:cubicBezTo>
                    <a:pt x="429" y="0"/>
                    <a:pt x="159" y="162"/>
                    <a:pt x="28" y="410"/>
                  </a:cubicBezTo>
                  <a:cubicBezTo>
                    <a:pt x="1" y="462"/>
                    <a:pt x="22" y="526"/>
                    <a:pt x="72" y="553"/>
                  </a:cubicBezTo>
                  <a:cubicBezTo>
                    <a:pt x="88" y="561"/>
                    <a:pt x="105" y="565"/>
                    <a:pt x="121" y="565"/>
                  </a:cubicBezTo>
                  <a:cubicBezTo>
                    <a:pt x="159" y="565"/>
                    <a:pt x="196" y="545"/>
                    <a:pt x="215" y="509"/>
                  </a:cubicBezTo>
                  <a:cubicBezTo>
                    <a:pt x="309" y="328"/>
                    <a:pt x="506" y="212"/>
                    <a:pt x="715" y="212"/>
                  </a:cubicBezTo>
                  <a:lnTo>
                    <a:pt x="4034" y="212"/>
                  </a:lnTo>
                  <a:cubicBezTo>
                    <a:pt x="4034" y="141"/>
                    <a:pt x="4032" y="70"/>
                    <a:pt x="40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2198325" y="1374750"/>
              <a:ext cx="34950" cy="49900"/>
            </a:xfrm>
            <a:custGeom>
              <a:rect b="b" l="l" r="r" t="t"/>
              <a:pathLst>
                <a:path extrusionOk="0" h="1996" w="1398">
                  <a:moveTo>
                    <a:pt x="1279" y="0"/>
                  </a:moveTo>
                  <a:cubicBezTo>
                    <a:pt x="1239" y="0"/>
                    <a:pt x="1201" y="22"/>
                    <a:pt x="1182" y="59"/>
                  </a:cubicBezTo>
                  <a:cubicBezTo>
                    <a:pt x="835" y="775"/>
                    <a:pt x="437" y="1398"/>
                    <a:pt x="1" y="1933"/>
                  </a:cubicBezTo>
                  <a:cubicBezTo>
                    <a:pt x="74" y="1956"/>
                    <a:pt x="149" y="1978"/>
                    <a:pt x="222" y="1995"/>
                  </a:cubicBezTo>
                  <a:cubicBezTo>
                    <a:pt x="648" y="1463"/>
                    <a:pt x="1033" y="848"/>
                    <a:pt x="1372" y="150"/>
                  </a:cubicBezTo>
                  <a:cubicBezTo>
                    <a:pt x="1397" y="100"/>
                    <a:pt x="1375" y="36"/>
                    <a:pt x="1324" y="10"/>
                  </a:cubicBezTo>
                  <a:cubicBezTo>
                    <a:pt x="1309" y="3"/>
                    <a:pt x="1294" y="0"/>
                    <a:pt x="127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2234475" y="1253375"/>
              <a:ext cx="117100" cy="110575"/>
            </a:xfrm>
            <a:custGeom>
              <a:rect b="b" l="l" r="r" t="t"/>
              <a:pathLst>
                <a:path extrusionOk="0" h="4423" w="4684">
                  <a:moveTo>
                    <a:pt x="1364" y="1"/>
                  </a:moveTo>
                  <a:cubicBezTo>
                    <a:pt x="1245" y="1"/>
                    <a:pt x="1140" y="85"/>
                    <a:pt x="1122" y="192"/>
                  </a:cubicBezTo>
                  <a:cubicBezTo>
                    <a:pt x="888" y="1716"/>
                    <a:pt x="518" y="3090"/>
                    <a:pt x="22" y="4276"/>
                  </a:cubicBezTo>
                  <a:cubicBezTo>
                    <a:pt x="0" y="4330"/>
                    <a:pt x="26" y="4391"/>
                    <a:pt x="79" y="4414"/>
                  </a:cubicBezTo>
                  <a:cubicBezTo>
                    <a:pt x="93" y="4420"/>
                    <a:pt x="107" y="4423"/>
                    <a:pt x="120" y="4423"/>
                  </a:cubicBezTo>
                  <a:cubicBezTo>
                    <a:pt x="161" y="4423"/>
                    <a:pt x="200" y="4399"/>
                    <a:pt x="218" y="4358"/>
                  </a:cubicBezTo>
                  <a:cubicBezTo>
                    <a:pt x="719" y="3157"/>
                    <a:pt x="1094" y="1767"/>
                    <a:pt x="1330" y="230"/>
                  </a:cubicBezTo>
                  <a:cubicBezTo>
                    <a:pt x="1332" y="226"/>
                    <a:pt x="1344" y="213"/>
                    <a:pt x="1364" y="213"/>
                  </a:cubicBezTo>
                  <a:lnTo>
                    <a:pt x="4681" y="213"/>
                  </a:lnTo>
                  <a:cubicBezTo>
                    <a:pt x="4682" y="152"/>
                    <a:pt x="4684" y="91"/>
                    <a:pt x="4684" y="27"/>
                  </a:cubicBezTo>
                  <a:lnTo>
                    <a:pt x="468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2212500" y="1270850"/>
              <a:ext cx="66400" cy="156225"/>
            </a:xfrm>
            <a:custGeom>
              <a:rect b="b" l="l" r="r" t="t"/>
              <a:pathLst>
                <a:path extrusionOk="0" h="6249" w="2656">
                  <a:moveTo>
                    <a:pt x="2542" y="1"/>
                  </a:moveTo>
                  <a:cubicBezTo>
                    <a:pt x="2492" y="1"/>
                    <a:pt x="2447" y="37"/>
                    <a:pt x="2439" y="87"/>
                  </a:cubicBezTo>
                  <a:cubicBezTo>
                    <a:pt x="1984" y="2651"/>
                    <a:pt x="1140" y="4731"/>
                    <a:pt x="1" y="6220"/>
                  </a:cubicBezTo>
                  <a:cubicBezTo>
                    <a:pt x="82" y="6232"/>
                    <a:pt x="163" y="6242"/>
                    <a:pt x="242" y="6249"/>
                  </a:cubicBezTo>
                  <a:cubicBezTo>
                    <a:pt x="1364" y="4741"/>
                    <a:pt x="2195" y="2667"/>
                    <a:pt x="2647" y="124"/>
                  </a:cubicBezTo>
                  <a:cubicBezTo>
                    <a:pt x="2655" y="67"/>
                    <a:pt x="2618" y="12"/>
                    <a:pt x="2561" y="3"/>
                  </a:cubicBezTo>
                  <a:cubicBezTo>
                    <a:pt x="2554" y="1"/>
                    <a:pt x="2548" y="1"/>
                    <a:pt x="254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2285950" y="1266550"/>
              <a:ext cx="65325" cy="5300"/>
            </a:xfrm>
            <a:custGeom>
              <a:rect b="b" l="l" r="r" t="t"/>
              <a:pathLst>
                <a:path extrusionOk="0" h="212" w="2613">
                  <a:moveTo>
                    <a:pt x="105" y="0"/>
                  </a:moveTo>
                  <a:cubicBezTo>
                    <a:pt x="46" y="0"/>
                    <a:pt x="0" y="48"/>
                    <a:pt x="0" y="107"/>
                  </a:cubicBezTo>
                  <a:cubicBezTo>
                    <a:pt x="0" y="164"/>
                    <a:pt x="46" y="212"/>
                    <a:pt x="105" y="212"/>
                  </a:cubicBezTo>
                  <a:lnTo>
                    <a:pt x="2601" y="212"/>
                  </a:lnTo>
                  <a:cubicBezTo>
                    <a:pt x="2605" y="142"/>
                    <a:pt x="2608" y="71"/>
                    <a:pt x="261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2262350" y="1279700"/>
              <a:ext cx="87925" cy="85475"/>
            </a:xfrm>
            <a:custGeom>
              <a:rect b="b" l="l" r="r" t="t"/>
              <a:pathLst>
                <a:path extrusionOk="0" h="3419" w="3517">
                  <a:moveTo>
                    <a:pt x="1018" y="1"/>
                  </a:moveTo>
                  <a:cubicBezTo>
                    <a:pt x="968" y="3"/>
                    <a:pt x="924" y="38"/>
                    <a:pt x="915" y="87"/>
                  </a:cubicBezTo>
                  <a:cubicBezTo>
                    <a:pt x="695" y="1239"/>
                    <a:pt x="396" y="2311"/>
                    <a:pt x="21" y="3275"/>
                  </a:cubicBezTo>
                  <a:cubicBezTo>
                    <a:pt x="1" y="3329"/>
                    <a:pt x="26" y="3390"/>
                    <a:pt x="81" y="3412"/>
                  </a:cubicBezTo>
                  <a:cubicBezTo>
                    <a:pt x="94" y="3417"/>
                    <a:pt x="107" y="3419"/>
                    <a:pt x="119" y="3419"/>
                  </a:cubicBezTo>
                  <a:cubicBezTo>
                    <a:pt x="162" y="3419"/>
                    <a:pt x="201" y="3394"/>
                    <a:pt x="218" y="3351"/>
                  </a:cubicBezTo>
                  <a:cubicBezTo>
                    <a:pt x="588" y="2400"/>
                    <a:pt x="886" y="1343"/>
                    <a:pt x="1105" y="212"/>
                  </a:cubicBezTo>
                  <a:lnTo>
                    <a:pt x="3494" y="212"/>
                  </a:lnTo>
                  <a:cubicBezTo>
                    <a:pt x="3502" y="142"/>
                    <a:pt x="3508" y="72"/>
                    <a:pt x="351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2228175" y="1372075"/>
              <a:ext cx="35200" cy="55275"/>
            </a:xfrm>
            <a:custGeom>
              <a:rect b="b" l="l" r="r" t="t"/>
              <a:pathLst>
                <a:path extrusionOk="0" h="2211" w="1408">
                  <a:moveTo>
                    <a:pt x="1287" y="0"/>
                  </a:moveTo>
                  <a:cubicBezTo>
                    <a:pt x="1246" y="0"/>
                    <a:pt x="1208" y="25"/>
                    <a:pt x="1190" y="64"/>
                  </a:cubicBezTo>
                  <a:cubicBezTo>
                    <a:pt x="845" y="867"/>
                    <a:pt x="444" y="1584"/>
                    <a:pt x="0" y="2211"/>
                  </a:cubicBezTo>
                  <a:cubicBezTo>
                    <a:pt x="91" y="2210"/>
                    <a:pt x="181" y="2204"/>
                    <a:pt x="272" y="2196"/>
                  </a:cubicBezTo>
                  <a:cubicBezTo>
                    <a:pt x="686" y="1590"/>
                    <a:pt x="1057" y="906"/>
                    <a:pt x="1384" y="148"/>
                  </a:cubicBezTo>
                  <a:cubicBezTo>
                    <a:pt x="1407" y="94"/>
                    <a:pt x="1382" y="32"/>
                    <a:pt x="1329" y="10"/>
                  </a:cubicBezTo>
                  <a:cubicBezTo>
                    <a:pt x="1316" y="3"/>
                    <a:pt x="1301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2310275" y="1292925"/>
              <a:ext cx="38350" cy="5275"/>
            </a:xfrm>
            <a:custGeom>
              <a:rect b="b" l="l" r="r" t="t"/>
              <a:pathLst>
                <a:path extrusionOk="0" h="211" w="1534">
                  <a:moveTo>
                    <a:pt x="0" y="0"/>
                  </a:moveTo>
                  <a:lnTo>
                    <a:pt x="0" y="211"/>
                  </a:lnTo>
                  <a:lnTo>
                    <a:pt x="1496" y="211"/>
                  </a:lnTo>
                  <a:cubicBezTo>
                    <a:pt x="1508" y="141"/>
                    <a:pt x="1522" y="72"/>
                    <a:pt x="153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2245225" y="1295000"/>
              <a:ext cx="56025" cy="130375"/>
            </a:xfrm>
            <a:custGeom>
              <a:rect b="b" l="l" r="r" t="t"/>
              <a:pathLst>
                <a:path extrusionOk="0" h="5215" w="2241">
                  <a:moveTo>
                    <a:pt x="2033" y="1"/>
                  </a:moveTo>
                  <a:cubicBezTo>
                    <a:pt x="1598" y="2064"/>
                    <a:pt x="903" y="3819"/>
                    <a:pt x="0" y="5215"/>
                  </a:cubicBezTo>
                  <a:cubicBezTo>
                    <a:pt x="100" y="5193"/>
                    <a:pt x="200" y="5167"/>
                    <a:pt x="300" y="5136"/>
                  </a:cubicBezTo>
                  <a:cubicBezTo>
                    <a:pt x="1158" y="3752"/>
                    <a:pt x="1819" y="2040"/>
                    <a:pt x="2240" y="45"/>
                  </a:cubicBezTo>
                  <a:lnTo>
                    <a:pt x="203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5"/>
            <p:cNvSpPr/>
            <p:nvPr/>
          </p:nvSpPr>
          <p:spPr>
            <a:xfrm>
              <a:off x="2264425" y="1306075"/>
              <a:ext cx="81750" cy="112950"/>
            </a:xfrm>
            <a:custGeom>
              <a:rect b="b" l="l" r="r" t="t"/>
              <a:pathLst>
                <a:path extrusionOk="0" h="4518" w="3270">
                  <a:moveTo>
                    <a:pt x="1709" y="1"/>
                  </a:moveTo>
                  <a:lnTo>
                    <a:pt x="1689" y="83"/>
                  </a:lnTo>
                  <a:cubicBezTo>
                    <a:pt x="1295" y="1779"/>
                    <a:pt x="722" y="3266"/>
                    <a:pt x="0" y="4517"/>
                  </a:cubicBezTo>
                  <a:cubicBezTo>
                    <a:pt x="113" y="4467"/>
                    <a:pt x="226" y="4410"/>
                    <a:pt x="338" y="4347"/>
                  </a:cubicBezTo>
                  <a:cubicBezTo>
                    <a:pt x="987" y="3157"/>
                    <a:pt x="1506" y="1772"/>
                    <a:pt x="1876" y="211"/>
                  </a:cubicBezTo>
                  <a:lnTo>
                    <a:pt x="3221" y="211"/>
                  </a:lnTo>
                  <a:cubicBezTo>
                    <a:pt x="3238" y="141"/>
                    <a:pt x="3253" y="72"/>
                    <a:pt x="327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2286125" y="1319275"/>
              <a:ext cx="56775" cy="86950"/>
            </a:xfrm>
            <a:custGeom>
              <a:rect b="b" l="l" r="r" t="t"/>
              <a:pathLst>
                <a:path extrusionOk="0" h="3478" w="2271">
                  <a:moveTo>
                    <a:pt x="1257" y="0"/>
                  </a:moveTo>
                  <a:lnTo>
                    <a:pt x="1235" y="79"/>
                  </a:lnTo>
                  <a:cubicBezTo>
                    <a:pt x="918" y="1329"/>
                    <a:pt x="503" y="2465"/>
                    <a:pt x="1" y="3477"/>
                  </a:cubicBezTo>
                  <a:cubicBezTo>
                    <a:pt x="132" y="3380"/>
                    <a:pt x="262" y="3273"/>
                    <a:pt x="388" y="3159"/>
                  </a:cubicBezTo>
                  <a:cubicBezTo>
                    <a:pt x="797" y="2262"/>
                    <a:pt x="1144" y="1278"/>
                    <a:pt x="1420" y="211"/>
                  </a:cubicBezTo>
                  <a:lnTo>
                    <a:pt x="2204" y="211"/>
                  </a:lnTo>
                  <a:cubicBezTo>
                    <a:pt x="2226" y="142"/>
                    <a:pt x="2249" y="72"/>
                    <a:pt x="227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2311450" y="1332425"/>
              <a:ext cx="27075" cy="49175"/>
            </a:xfrm>
            <a:custGeom>
              <a:rect b="b" l="l" r="r" t="t"/>
              <a:pathLst>
                <a:path extrusionOk="0" h="1967" w="1083">
                  <a:moveTo>
                    <a:pt x="649" y="1"/>
                  </a:moveTo>
                  <a:lnTo>
                    <a:pt x="629" y="79"/>
                  </a:lnTo>
                  <a:cubicBezTo>
                    <a:pt x="447" y="741"/>
                    <a:pt x="236" y="1371"/>
                    <a:pt x="0" y="1966"/>
                  </a:cubicBezTo>
                  <a:cubicBezTo>
                    <a:pt x="170" y="1755"/>
                    <a:pt x="330" y="1524"/>
                    <a:pt x="479" y="1278"/>
                  </a:cubicBezTo>
                  <a:cubicBezTo>
                    <a:pt x="598" y="932"/>
                    <a:pt x="709" y="577"/>
                    <a:pt x="810" y="211"/>
                  </a:cubicBezTo>
                  <a:lnTo>
                    <a:pt x="1004" y="211"/>
                  </a:lnTo>
                  <a:cubicBezTo>
                    <a:pt x="1031" y="142"/>
                    <a:pt x="1056" y="72"/>
                    <a:pt x="108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2120625" y="1335825"/>
              <a:ext cx="12775" cy="18800"/>
            </a:xfrm>
            <a:custGeom>
              <a:rect b="b" l="l" r="r" t="t"/>
              <a:pathLst>
                <a:path extrusionOk="0" h="752" w="511">
                  <a:moveTo>
                    <a:pt x="389" y="0"/>
                  </a:moveTo>
                  <a:cubicBezTo>
                    <a:pt x="352" y="0"/>
                    <a:pt x="316" y="20"/>
                    <a:pt x="298" y="56"/>
                  </a:cubicBezTo>
                  <a:cubicBezTo>
                    <a:pt x="202" y="232"/>
                    <a:pt x="101" y="392"/>
                    <a:pt x="0" y="538"/>
                  </a:cubicBezTo>
                  <a:cubicBezTo>
                    <a:pt x="34" y="611"/>
                    <a:pt x="71" y="681"/>
                    <a:pt x="107" y="751"/>
                  </a:cubicBezTo>
                  <a:cubicBezTo>
                    <a:pt x="236" y="576"/>
                    <a:pt x="361" y="379"/>
                    <a:pt x="483" y="157"/>
                  </a:cubicBezTo>
                  <a:cubicBezTo>
                    <a:pt x="510" y="105"/>
                    <a:pt x="491" y="40"/>
                    <a:pt x="440" y="13"/>
                  </a:cubicBezTo>
                  <a:cubicBezTo>
                    <a:pt x="424" y="4"/>
                    <a:pt x="407" y="0"/>
                    <a:pt x="38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2133550" y="1146600"/>
              <a:ext cx="198450" cy="182050"/>
            </a:xfrm>
            <a:custGeom>
              <a:rect b="b" l="l" r="r" t="t"/>
              <a:pathLst>
                <a:path extrusionOk="0" h="7282" w="7938">
                  <a:moveTo>
                    <a:pt x="5402" y="1"/>
                  </a:moveTo>
                  <a:cubicBezTo>
                    <a:pt x="3157" y="2"/>
                    <a:pt x="1279" y="1604"/>
                    <a:pt x="939" y="3813"/>
                  </a:cubicBezTo>
                  <a:cubicBezTo>
                    <a:pt x="744" y="5091"/>
                    <a:pt x="427" y="6239"/>
                    <a:pt x="23" y="7132"/>
                  </a:cubicBezTo>
                  <a:cubicBezTo>
                    <a:pt x="0" y="7186"/>
                    <a:pt x="23" y="7247"/>
                    <a:pt x="77" y="7272"/>
                  </a:cubicBezTo>
                  <a:cubicBezTo>
                    <a:pt x="91" y="7278"/>
                    <a:pt x="106" y="7281"/>
                    <a:pt x="121" y="7281"/>
                  </a:cubicBezTo>
                  <a:cubicBezTo>
                    <a:pt x="161" y="7281"/>
                    <a:pt x="199" y="7258"/>
                    <a:pt x="217" y="7220"/>
                  </a:cubicBezTo>
                  <a:cubicBezTo>
                    <a:pt x="632" y="6296"/>
                    <a:pt x="946" y="5161"/>
                    <a:pt x="1150" y="3845"/>
                  </a:cubicBezTo>
                  <a:cubicBezTo>
                    <a:pt x="1473" y="1741"/>
                    <a:pt x="3262" y="212"/>
                    <a:pt x="5402" y="212"/>
                  </a:cubicBezTo>
                  <a:lnTo>
                    <a:pt x="7938" y="212"/>
                  </a:lnTo>
                  <a:cubicBezTo>
                    <a:pt x="7904" y="141"/>
                    <a:pt x="7870" y="71"/>
                    <a:pt x="783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2114350" y="1146375"/>
              <a:ext cx="101700" cy="194275"/>
            </a:xfrm>
            <a:custGeom>
              <a:rect b="b" l="l" r="r" t="t"/>
              <a:pathLst>
                <a:path extrusionOk="0" h="7771" w="4068">
                  <a:moveTo>
                    <a:pt x="3947" y="1"/>
                  </a:moveTo>
                  <a:cubicBezTo>
                    <a:pt x="3932" y="1"/>
                    <a:pt x="3916" y="4"/>
                    <a:pt x="3901" y="12"/>
                  </a:cubicBezTo>
                  <a:cubicBezTo>
                    <a:pt x="2451" y="734"/>
                    <a:pt x="1436" y="2129"/>
                    <a:pt x="1187" y="3741"/>
                  </a:cubicBezTo>
                  <a:cubicBezTo>
                    <a:pt x="913" y="5522"/>
                    <a:pt x="449" y="6757"/>
                    <a:pt x="0" y="7524"/>
                  </a:cubicBezTo>
                  <a:cubicBezTo>
                    <a:pt x="32" y="7607"/>
                    <a:pt x="65" y="7690"/>
                    <a:pt x="99" y="7771"/>
                  </a:cubicBezTo>
                  <a:cubicBezTo>
                    <a:pt x="602" y="6971"/>
                    <a:pt x="1107" y="5654"/>
                    <a:pt x="1395" y="3774"/>
                  </a:cubicBezTo>
                  <a:cubicBezTo>
                    <a:pt x="1633" y="2229"/>
                    <a:pt x="2604" y="894"/>
                    <a:pt x="3994" y="201"/>
                  </a:cubicBezTo>
                  <a:cubicBezTo>
                    <a:pt x="4046" y="175"/>
                    <a:pt x="4067" y="112"/>
                    <a:pt x="4042" y="60"/>
                  </a:cubicBezTo>
                  <a:cubicBezTo>
                    <a:pt x="4023" y="23"/>
                    <a:pt x="398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2221850" y="1133425"/>
              <a:ext cx="103325" cy="13125"/>
            </a:xfrm>
            <a:custGeom>
              <a:rect b="b" l="l" r="r" t="t"/>
              <a:pathLst>
                <a:path extrusionOk="0" h="525" w="4133">
                  <a:moveTo>
                    <a:pt x="1870" y="0"/>
                  </a:moveTo>
                  <a:cubicBezTo>
                    <a:pt x="1253" y="0"/>
                    <a:pt x="652" y="109"/>
                    <a:pt x="83" y="320"/>
                  </a:cubicBezTo>
                  <a:cubicBezTo>
                    <a:pt x="28" y="340"/>
                    <a:pt x="1" y="400"/>
                    <a:pt x="22" y="455"/>
                  </a:cubicBezTo>
                  <a:cubicBezTo>
                    <a:pt x="38" y="498"/>
                    <a:pt x="79" y="524"/>
                    <a:pt x="122" y="524"/>
                  </a:cubicBezTo>
                  <a:cubicBezTo>
                    <a:pt x="134" y="524"/>
                    <a:pt x="146" y="522"/>
                    <a:pt x="158" y="518"/>
                  </a:cubicBezTo>
                  <a:cubicBezTo>
                    <a:pt x="703" y="315"/>
                    <a:pt x="1279" y="212"/>
                    <a:pt x="1870" y="212"/>
                  </a:cubicBezTo>
                  <a:lnTo>
                    <a:pt x="4133" y="212"/>
                  </a:lnTo>
                  <a:cubicBezTo>
                    <a:pt x="4091" y="141"/>
                    <a:pt x="4048" y="70"/>
                    <a:pt x="400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2133400" y="1120225"/>
              <a:ext cx="183275" cy="107350"/>
            </a:xfrm>
            <a:custGeom>
              <a:rect b="b" l="l" r="r" t="t"/>
              <a:pathLst>
                <a:path extrusionOk="0" h="4294" w="7331">
                  <a:moveTo>
                    <a:pt x="5407" y="1"/>
                  </a:moveTo>
                  <a:cubicBezTo>
                    <a:pt x="2859" y="2"/>
                    <a:pt x="642" y="1713"/>
                    <a:pt x="16" y="4162"/>
                  </a:cubicBezTo>
                  <a:cubicBezTo>
                    <a:pt x="1" y="4218"/>
                    <a:pt x="35" y="4276"/>
                    <a:pt x="92" y="4290"/>
                  </a:cubicBezTo>
                  <a:cubicBezTo>
                    <a:pt x="99" y="4294"/>
                    <a:pt x="109" y="4294"/>
                    <a:pt x="117" y="4294"/>
                  </a:cubicBezTo>
                  <a:cubicBezTo>
                    <a:pt x="164" y="4294"/>
                    <a:pt x="208" y="4262"/>
                    <a:pt x="219" y="4213"/>
                  </a:cubicBezTo>
                  <a:cubicBezTo>
                    <a:pt x="822" y="1856"/>
                    <a:pt x="2955" y="211"/>
                    <a:pt x="5407" y="211"/>
                  </a:cubicBezTo>
                  <a:lnTo>
                    <a:pt x="7331" y="211"/>
                  </a:lnTo>
                  <a:cubicBezTo>
                    <a:pt x="7279" y="139"/>
                    <a:pt x="7226" y="69"/>
                    <a:pt x="717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2108750" y="1244425"/>
              <a:ext cx="26275" cy="79975"/>
            </a:xfrm>
            <a:custGeom>
              <a:rect b="b" l="l" r="r" t="t"/>
              <a:pathLst>
                <a:path extrusionOk="0" h="3199" w="1051">
                  <a:moveTo>
                    <a:pt x="935" y="0"/>
                  </a:moveTo>
                  <a:cubicBezTo>
                    <a:pt x="884" y="0"/>
                    <a:pt x="842" y="38"/>
                    <a:pt x="833" y="89"/>
                  </a:cubicBezTo>
                  <a:cubicBezTo>
                    <a:pt x="609" y="1367"/>
                    <a:pt x="299" y="2278"/>
                    <a:pt x="1" y="2906"/>
                  </a:cubicBezTo>
                  <a:cubicBezTo>
                    <a:pt x="28" y="3005"/>
                    <a:pt x="58" y="3103"/>
                    <a:pt x="87" y="3198"/>
                  </a:cubicBezTo>
                  <a:cubicBezTo>
                    <a:pt x="417" y="2574"/>
                    <a:pt x="783" y="1606"/>
                    <a:pt x="1041" y="125"/>
                  </a:cubicBezTo>
                  <a:cubicBezTo>
                    <a:pt x="1050" y="67"/>
                    <a:pt x="1012" y="12"/>
                    <a:pt x="955" y="2"/>
                  </a:cubicBezTo>
                  <a:cubicBezTo>
                    <a:pt x="948" y="1"/>
                    <a:pt x="942" y="0"/>
                    <a:pt x="93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2180725" y="1107075"/>
              <a:ext cx="125450" cy="31275"/>
            </a:xfrm>
            <a:custGeom>
              <a:rect b="b" l="l" r="r" t="t"/>
              <a:pathLst>
                <a:path extrusionOk="0" h="1251" w="5018">
                  <a:moveTo>
                    <a:pt x="3514" y="0"/>
                  </a:moveTo>
                  <a:cubicBezTo>
                    <a:pt x="2269" y="0"/>
                    <a:pt x="1074" y="366"/>
                    <a:pt x="61" y="1057"/>
                  </a:cubicBezTo>
                  <a:cubicBezTo>
                    <a:pt x="14" y="1090"/>
                    <a:pt x="1" y="1156"/>
                    <a:pt x="34" y="1204"/>
                  </a:cubicBezTo>
                  <a:cubicBezTo>
                    <a:pt x="54" y="1234"/>
                    <a:pt x="87" y="1250"/>
                    <a:pt x="121" y="1250"/>
                  </a:cubicBezTo>
                  <a:cubicBezTo>
                    <a:pt x="142" y="1250"/>
                    <a:pt x="162" y="1244"/>
                    <a:pt x="181" y="1232"/>
                  </a:cubicBezTo>
                  <a:cubicBezTo>
                    <a:pt x="1160" y="564"/>
                    <a:pt x="2313" y="212"/>
                    <a:pt x="3515" y="212"/>
                  </a:cubicBezTo>
                  <a:lnTo>
                    <a:pt x="5017" y="212"/>
                  </a:lnTo>
                  <a:cubicBezTo>
                    <a:pt x="4953" y="138"/>
                    <a:pt x="4886" y="68"/>
                    <a:pt x="481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5"/>
            <p:cNvSpPr/>
            <p:nvPr/>
          </p:nvSpPr>
          <p:spPr>
            <a:xfrm>
              <a:off x="2103800" y="1143600"/>
              <a:ext cx="69100" cy="160625"/>
            </a:xfrm>
            <a:custGeom>
              <a:rect b="b" l="l" r="r" t="t"/>
              <a:pathLst>
                <a:path extrusionOk="0" h="6425" w="2764">
                  <a:moveTo>
                    <a:pt x="2647" y="1"/>
                  </a:moveTo>
                  <a:cubicBezTo>
                    <a:pt x="2622" y="1"/>
                    <a:pt x="2598" y="9"/>
                    <a:pt x="2578" y="26"/>
                  </a:cubicBezTo>
                  <a:cubicBezTo>
                    <a:pt x="1500" y="963"/>
                    <a:pt x="785" y="2264"/>
                    <a:pt x="566" y="3690"/>
                  </a:cubicBezTo>
                  <a:cubicBezTo>
                    <a:pt x="412" y="4691"/>
                    <a:pt x="207" y="5455"/>
                    <a:pt x="0" y="6029"/>
                  </a:cubicBezTo>
                  <a:cubicBezTo>
                    <a:pt x="22" y="6163"/>
                    <a:pt x="47" y="6294"/>
                    <a:pt x="75" y="6424"/>
                  </a:cubicBezTo>
                  <a:cubicBezTo>
                    <a:pt x="327" y="5808"/>
                    <a:pt x="588" y="4935"/>
                    <a:pt x="774" y="3723"/>
                  </a:cubicBezTo>
                  <a:cubicBezTo>
                    <a:pt x="987" y="2346"/>
                    <a:pt x="1677" y="1090"/>
                    <a:pt x="2716" y="188"/>
                  </a:cubicBezTo>
                  <a:cubicBezTo>
                    <a:pt x="2760" y="149"/>
                    <a:pt x="2764" y="83"/>
                    <a:pt x="2727" y="37"/>
                  </a:cubicBezTo>
                  <a:cubicBezTo>
                    <a:pt x="2706" y="13"/>
                    <a:pt x="2676" y="1"/>
                    <a:pt x="264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5"/>
            <p:cNvSpPr/>
            <p:nvPr/>
          </p:nvSpPr>
          <p:spPr>
            <a:xfrm>
              <a:off x="2131375" y="1093900"/>
              <a:ext cx="161300" cy="75200"/>
            </a:xfrm>
            <a:custGeom>
              <a:rect b="b" l="l" r="r" t="t"/>
              <a:pathLst>
                <a:path extrusionOk="0" h="3008" w="6452">
                  <a:moveTo>
                    <a:pt x="5488" y="1"/>
                  </a:moveTo>
                  <a:cubicBezTo>
                    <a:pt x="3300" y="1"/>
                    <a:pt x="1261" y="1061"/>
                    <a:pt x="33" y="2841"/>
                  </a:cubicBezTo>
                  <a:cubicBezTo>
                    <a:pt x="0" y="2890"/>
                    <a:pt x="14" y="2955"/>
                    <a:pt x="61" y="2988"/>
                  </a:cubicBezTo>
                  <a:cubicBezTo>
                    <a:pt x="79" y="3000"/>
                    <a:pt x="101" y="3007"/>
                    <a:pt x="121" y="3007"/>
                  </a:cubicBezTo>
                  <a:cubicBezTo>
                    <a:pt x="154" y="3007"/>
                    <a:pt x="187" y="2991"/>
                    <a:pt x="208" y="2962"/>
                  </a:cubicBezTo>
                  <a:cubicBezTo>
                    <a:pt x="1396" y="1240"/>
                    <a:pt x="3370" y="211"/>
                    <a:pt x="5488" y="211"/>
                  </a:cubicBezTo>
                  <a:lnTo>
                    <a:pt x="6452" y="211"/>
                  </a:lnTo>
                  <a:cubicBezTo>
                    <a:pt x="6364" y="138"/>
                    <a:pt x="6276" y="68"/>
                    <a:pt x="618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2100625" y="1175100"/>
              <a:ext cx="29650" cy="100450"/>
            </a:xfrm>
            <a:custGeom>
              <a:rect b="b" l="l" r="r" t="t"/>
              <a:pathLst>
                <a:path extrusionOk="0" h="4018" w="1186">
                  <a:moveTo>
                    <a:pt x="1066" y="1"/>
                  </a:moveTo>
                  <a:cubicBezTo>
                    <a:pt x="1030" y="1"/>
                    <a:pt x="994" y="20"/>
                    <a:pt x="974" y="53"/>
                  </a:cubicBezTo>
                  <a:cubicBezTo>
                    <a:pt x="569" y="760"/>
                    <a:pt x="298" y="1534"/>
                    <a:pt x="172" y="2352"/>
                  </a:cubicBezTo>
                  <a:cubicBezTo>
                    <a:pt x="123" y="2677"/>
                    <a:pt x="66" y="2985"/>
                    <a:pt x="1" y="3278"/>
                  </a:cubicBezTo>
                  <a:cubicBezTo>
                    <a:pt x="3" y="3530"/>
                    <a:pt x="14" y="3777"/>
                    <a:pt x="35" y="4018"/>
                  </a:cubicBezTo>
                  <a:cubicBezTo>
                    <a:pt x="172" y="3527"/>
                    <a:pt x="288" y="2983"/>
                    <a:pt x="380" y="2385"/>
                  </a:cubicBezTo>
                  <a:cubicBezTo>
                    <a:pt x="503" y="1593"/>
                    <a:pt x="764" y="844"/>
                    <a:pt x="1157" y="158"/>
                  </a:cubicBezTo>
                  <a:cubicBezTo>
                    <a:pt x="1185" y="108"/>
                    <a:pt x="1168" y="43"/>
                    <a:pt x="1119" y="15"/>
                  </a:cubicBezTo>
                  <a:cubicBezTo>
                    <a:pt x="1102" y="5"/>
                    <a:pt x="1084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2104175" y="1099450"/>
              <a:ext cx="87750" cy="104425"/>
            </a:xfrm>
            <a:custGeom>
              <a:rect b="b" l="l" r="r" t="t"/>
              <a:pathLst>
                <a:path extrusionOk="0" h="4177" w="3510">
                  <a:moveTo>
                    <a:pt x="3389" y="0"/>
                  </a:moveTo>
                  <a:cubicBezTo>
                    <a:pt x="3373" y="0"/>
                    <a:pt x="3357" y="4"/>
                    <a:pt x="3341" y="11"/>
                  </a:cubicBezTo>
                  <a:cubicBezTo>
                    <a:pt x="2035" y="667"/>
                    <a:pt x="981" y="1710"/>
                    <a:pt x="297" y="2971"/>
                  </a:cubicBezTo>
                  <a:cubicBezTo>
                    <a:pt x="173" y="3349"/>
                    <a:pt x="74" y="3752"/>
                    <a:pt x="0" y="4177"/>
                  </a:cubicBezTo>
                  <a:cubicBezTo>
                    <a:pt x="575" y="2460"/>
                    <a:pt x="1804" y="1019"/>
                    <a:pt x="3436" y="200"/>
                  </a:cubicBezTo>
                  <a:cubicBezTo>
                    <a:pt x="3488" y="173"/>
                    <a:pt x="3509" y="111"/>
                    <a:pt x="3483" y="58"/>
                  </a:cubicBezTo>
                  <a:cubicBezTo>
                    <a:pt x="3464" y="21"/>
                    <a:pt x="3427" y="0"/>
                    <a:pt x="338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2200125" y="1080850"/>
              <a:ext cx="73800" cy="17525"/>
            </a:xfrm>
            <a:custGeom>
              <a:rect b="b" l="l" r="r" t="t"/>
              <a:pathLst>
                <a:path extrusionOk="0" h="701" w="2952">
                  <a:moveTo>
                    <a:pt x="2540" y="1"/>
                  </a:moveTo>
                  <a:cubicBezTo>
                    <a:pt x="1690" y="22"/>
                    <a:pt x="863" y="188"/>
                    <a:pt x="80" y="496"/>
                  </a:cubicBezTo>
                  <a:cubicBezTo>
                    <a:pt x="28" y="518"/>
                    <a:pt x="0" y="579"/>
                    <a:pt x="22" y="633"/>
                  </a:cubicBezTo>
                  <a:cubicBezTo>
                    <a:pt x="39" y="675"/>
                    <a:pt x="78" y="700"/>
                    <a:pt x="120" y="700"/>
                  </a:cubicBezTo>
                  <a:cubicBezTo>
                    <a:pt x="133" y="700"/>
                    <a:pt x="146" y="698"/>
                    <a:pt x="159" y="693"/>
                  </a:cubicBezTo>
                  <a:cubicBezTo>
                    <a:pt x="977" y="369"/>
                    <a:pt x="1845" y="206"/>
                    <a:pt x="2739" y="206"/>
                  </a:cubicBezTo>
                  <a:lnTo>
                    <a:pt x="2952" y="206"/>
                  </a:lnTo>
                  <a:cubicBezTo>
                    <a:pt x="2816" y="129"/>
                    <a:pt x="2679" y="61"/>
                    <a:pt x="254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2129675" y="1072825"/>
              <a:ext cx="113975" cy="61550"/>
            </a:xfrm>
            <a:custGeom>
              <a:rect b="b" l="l" r="r" t="t"/>
              <a:pathLst>
                <a:path extrusionOk="0" h="2462" w="4559">
                  <a:moveTo>
                    <a:pt x="3883" y="0"/>
                  </a:moveTo>
                  <a:cubicBezTo>
                    <a:pt x="3878" y="0"/>
                    <a:pt x="3872" y="0"/>
                    <a:pt x="3867" y="0"/>
                  </a:cubicBezTo>
                  <a:lnTo>
                    <a:pt x="3847" y="0"/>
                  </a:lnTo>
                  <a:cubicBezTo>
                    <a:pt x="3816" y="0"/>
                    <a:pt x="3783" y="1"/>
                    <a:pt x="3752" y="3"/>
                  </a:cubicBezTo>
                  <a:cubicBezTo>
                    <a:pt x="2661" y="265"/>
                    <a:pt x="1651" y="758"/>
                    <a:pt x="787" y="1437"/>
                  </a:cubicBezTo>
                  <a:cubicBezTo>
                    <a:pt x="502" y="1734"/>
                    <a:pt x="237" y="2078"/>
                    <a:pt x="0" y="2461"/>
                  </a:cubicBezTo>
                  <a:cubicBezTo>
                    <a:pt x="1170" y="1166"/>
                    <a:pt x="2781" y="305"/>
                    <a:pt x="4559" y="67"/>
                  </a:cubicBezTo>
                  <a:cubicBezTo>
                    <a:pt x="4333" y="22"/>
                    <a:pt x="4107" y="0"/>
                    <a:pt x="388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2127800" y="1277825"/>
              <a:ext cx="41350" cy="89900"/>
            </a:xfrm>
            <a:custGeom>
              <a:rect b="b" l="l" r="r" t="t"/>
              <a:pathLst>
                <a:path extrusionOk="0" h="3596" w="1654">
                  <a:moveTo>
                    <a:pt x="1538" y="0"/>
                  </a:moveTo>
                  <a:cubicBezTo>
                    <a:pt x="1490" y="0"/>
                    <a:pt x="1447" y="32"/>
                    <a:pt x="1435" y="81"/>
                  </a:cubicBezTo>
                  <a:cubicBezTo>
                    <a:pt x="1084" y="1526"/>
                    <a:pt x="581" y="2666"/>
                    <a:pt x="1" y="3399"/>
                  </a:cubicBezTo>
                  <a:cubicBezTo>
                    <a:pt x="41" y="3467"/>
                    <a:pt x="81" y="3531"/>
                    <a:pt x="121" y="3595"/>
                  </a:cubicBezTo>
                  <a:cubicBezTo>
                    <a:pt x="741" y="2842"/>
                    <a:pt x="1271" y="1658"/>
                    <a:pt x="1641" y="133"/>
                  </a:cubicBezTo>
                  <a:cubicBezTo>
                    <a:pt x="1654" y="75"/>
                    <a:pt x="1619" y="19"/>
                    <a:pt x="1563" y="3"/>
                  </a:cubicBezTo>
                  <a:cubicBezTo>
                    <a:pt x="1554" y="1"/>
                    <a:pt x="1546" y="0"/>
                    <a:pt x="153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2167200" y="1186550"/>
              <a:ext cx="38275" cy="79275"/>
            </a:xfrm>
            <a:custGeom>
              <a:rect b="b" l="l" r="r" t="t"/>
              <a:pathLst>
                <a:path extrusionOk="0" h="3171" w="1531">
                  <a:moveTo>
                    <a:pt x="1414" y="0"/>
                  </a:moveTo>
                  <a:cubicBezTo>
                    <a:pt x="1388" y="0"/>
                    <a:pt x="1362" y="10"/>
                    <a:pt x="1341" y="28"/>
                  </a:cubicBezTo>
                  <a:cubicBezTo>
                    <a:pt x="692" y="637"/>
                    <a:pt x="276" y="1421"/>
                    <a:pt x="141" y="2299"/>
                  </a:cubicBezTo>
                  <a:cubicBezTo>
                    <a:pt x="103" y="2550"/>
                    <a:pt x="59" y="2800"/>
                    <a:pt x="12" y="3046"/>
                  </a:cubicBezTo>
                  <a:cubicBezTo>
                    <a:pt x="1" y="3103"/>
                    <a:pt x="37" y="3157"/>
                    <a:pt x="95" y="3169"/>
                  </a:cubicBezTo>
                  <a:cubicBezTo>
                    <a:pt x="102" y="3171"/>
                    <a:pt x="108" y="3171"/>
                    <a:pt x="116" y="3171"/>
                  </a:cubicBezTo>
                  <a:cubicBezTo>
                    <a:pt x="117" y="3171"/>
                    <a:pt x="118" y="3171"/>
                    <a:pt x="118" y="3171"/>
                  </a:cubicBezTo>
                  <a:cubicBezTo>
                    <a:pt x="164" y="3171"/>
                    <a:pt x="207" y="3137"/>
                    <a:pt x="217" y="3087"/>
                  </a:cubicBezTo>
                  <a:cubicBezTo>
                    <a:pt x="266" y="2838"/>
                    <a:pt x="310" y="2585"/>
                    <a:pt x="350" y="2332"/>
                  </a:cubicBezTo>
                  <a:cubicBezTo>
                    <a:pt x="478" y="1502"/>
                    <a:pt x="871" y="759"/>
                    <a:pt x="1485" y="183"/>
                  </a:cubicBezTo>
                  <a:cubicBezTo>
                    <a:pt x="1528" y="143"/>
                    <a:pt x="1531" y="76"/>
                    <a:pt x="1490" y="34"/>
                  </a:cubicBezTo>
                  <a:cubicBezTo>
                    <a:pt x="1470" y="11"/>
                    <a:pt x="1442" y="0"/>
                    <a:pt x="141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2212950" y="1160475"/>
              <a:ext cx="124925" cy="20825"/>
            </a:xfrm>
            <a:custGeom>
              <a:rect b="b" l="l" r="r" t="t"/>
              <a:pathLst>
                <a:path extrusionOk="0" h="833" w="4997">
                  <a:moveTo>
                    <a:pt x="2226" y="1"/>
                  </a:moveTo>
                  <a:cubicBezTo>
                    <a:pt x="1456" y="1"/>
                    <a:pt x="708" y="221"/>
                    <a:pt x="64" y="639"/>
                  </a:cubicBezTo>
                  <a:cubicBezTo>
                    <a:pt x="15" y="671"/>
                    <a:pt x="0" y="737"/>
                    <a:pt x="32" y="785"/>
                  </a:cubicBezTo>
                  <a:cubicBezTo>
                    <a:pt x="53" y="816"/>
                    <a:pt x="86" y="832"/>
                    <a:pt x="121" y="832"/>
                  </a:cubicBezTo>
                  <a:cubicBezTo>
                    <a:pt x="141" y="832"/>
                    <a:pt x="162" y="827"/>
                    <a:pt x="179" y="816"/>
                  </a:cubicBezTo>
                  <a:cubicBezTo>
                    <a:pt x="789" y="420"/>
                    <a:pt x="1496" y="211"/>
                    <a:pt x="2226" y="211"/>
                  </a:cubicBezTo>
                  <a:lnTo>
                    <a:pt x="4996" y="211"/>
                  </a:lnTo>
                  <a:cubicBezTo>
                    <a:pt x="4969" y="140"/>
                    <a:pt x="4942" y="70"/>
                    <a:pt x="491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6" name="Google Shape;1216;p25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9" name="Google Shape;1219;p26"/>
          <p:cNvGrpSpPr/>
          <p:nvPr/>
        </p:nvGrpSpPr>
        <p:grpSpPr>
          <a:xfrm rot="339246">
            <a:off x="-10615" y="3907579"/>
            <a:ext cx="1701740" cy="2404102"/>
            <a:chOff x="2100625" y="1072825"/>
            <a:chExt cx="250950" cy="354525"/>
          </a:xfrm>
        </p:grpSpPr>
        <p:sp>
          <p:nvSpPr>
            <p:cNvPr id="1220" name="Google Shape;1220;p26"/>
            <p:cNvSpPr/>
            <p:nvPr/>
          </p:nvSpPr>
          <p:spPr>
            <a:xfrm>
              <a:off x="2135825" y="1363150"/>
              <a:ext cx="13475" cy="16300"/>
            </a:xfrm>
            <a:custGeom>
              <a:rect b="b" l="l" r="r" t="t"/>
              <a:pathLst>
                <a:path extrusionOk="0" h="652" w="539">
                  <a:moveTo>
                    <a:pt x="419" y="1"/>
                  </a:moveTo>
                  <a:cubicBezTo>
                    <a:pt x="385" y="1"/>
                    <a:pt x="352" y="17"/>
                    <a:pt x="331" y="46"/>
                  </a:cubicBezTo>
                  <a:cubicBezTo>
                    <a:pt x="225" y="203"/>
                    <a:pt x="113" y="347"/>
                    <a:pt x="0" y="478"/>
                  </a:cubicBezTo>
                  <a:cubicBezTo>
                    <a:pt x="42" y="538"/>
                    <a:pt x="85" y="595"/>
                    <a:pt x="128" y="652"/>
                  </a:cubicBezTo>
                  <a:cubicBezTo>
                    <a:pt x="259" y="505"/>
                    <a:pt x="384" y="342"/>
                    <a:pt x="506" y="166"/>
                  </a:cubicBezTo>
                  <a:cubicBezTo>
                    <a:pt x="539" y="117"/>
                    <a:pt x="527" y="52"/>
                    <a:pt x="478" y="19"/>
                  </a:cubicBezTo>
                  <a:cubicBezTo>
                    <a:pt x="460" y="7"/>
                    <a:pt x="440" y="1"/>
                    <a:pt x="4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6"/>
            <p:cNvSpPr/>
            <p:nvPr/>
          </p:nvSpPr>
          <p:spPr>
            <a:xfrm>
              <a:off x="2274725" y="1174275"/>
              <a:ext cx="67725" cy="5325"/>
            </a:xfrm>
            <a:custGeom>
              <a:rect b="b" l="l" r="r" t="t"/>
              <a:pathLst>
                <a:path extrusionOk="0" h="213" w="2709">
                  <a:moveTo>
                    <a:pt x="106" y="0"/>
                  </a:moveTo>
                  <a:cubicBezTo>
                    <a:pt x="47" y="0"/>
                    <a:pt x="1" y="49"/>
                    <a:pt x="1" y="107"/>
                  </a:cubicBezTo>
                  <a:cubicBezTo>
                    <a:pt x="1" y="164"/>
                    <a:pt x="47" y="212"/>
                    <a:pt x="106" y="212"/>
                  </a:cubicBezTo>
                  <a:lnTo>
                    <a:pt x="2709" y="212"/>
                  </a:lnTo>
                  <a:cubicBezTo>
                    <a:pt x="2688" y="141"/>
                    <a:pt x="2666" y="71"/>
                    <a:pt x="264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6"/>
            <p:cNvSpPr/>
            <p:nvPr/>
          </p:nvSpPr>
          <p:spPr>
            <a:xfrm>
              <a:off x="2149300" y="1174600"/>
              <a:ext cx="114725" cy="184225"/>
            </a:xfrm>
            <a:custGeom>
              <a:rect b="b" l="l" r="r" t="t"/>
              <a:pathLst>
                <a:path extrusionOk="0" h="7369" w="4589">
                  <a:moveTo>
                    <a:pt x="4478" y="0"/>
                  </a:moveTo>
                  <a:cubicBezTo>
                    <a:pt x="4475" y="0"/>
                    <a:pt x="4471" y="0"/>
                    <a:pt x="4468" y="1"/>
                  </a:cubicBezTo>
                  <a:cubicBezTo>
                    <a:pt x="2927" y="140"/>
                    <a:pt x="1638" y="1342"/>
                    <a:pt x="1404" y="2859"/>
                  </a:cubicBezTo>
                  <a:cubicBezTo>
                    <a:pt x="1130" y="4631"/>
                    <a:pt x="657" y="6135"/>
                    <a:pt x="29" y="7209"/>
                  </a:cubicBezTo>
                  <a:cubicBezTo>
                    <a:pt x="1" y="7261"/>
                    <a:pt x="18" y="7327"/>
                    <a:pt x="68" y="7356"/>
                  </a:cubicBezTo>
                  <a:cubicBezTo>
                    <a:pt x="84" y="7365"/>
                    <a:pt x="103" y="7369"/>
                    <a:pt x="121" y="7369"/>
                  </a:cubicBezTo>
                  <a:cubicBezTo>
                    <a:pt x="159" y="7369"/>
                    <a:pt x="193" y="7350"/>
                    <a:pt x="214" y="7317"/>
                  </a:cubicBezTo>
                  <a:cubicBezTo>
                    <a:pt x="852" y="6222"/>
                    <a:pt x="1337" y="4692"/>
                    <a:pt x="1613" y="2893"/>
                  </a:cubicBezTo>
                  <a:cubicBezTo>
                    <a:pt x="1832" y="1469"/>
                    <a:pt x="3040" y="343"/>
                    <a:pt x="4487" y="211"/>
                  </a:cubicBezTo>
                  <a:cubicBezTo>
                    <a:pt x="4545" y="206"/>
                    <a:pt x="4589" y="155"/>
                    <a:pt x="4583" y="96"/>
                  </a:cubicBezTo>
                  <a:cubicBezTo>
                    <a:pt x="4578" y="42"/>
                    <a:pt x="4532" y="0"/>
                    <a:pt x="447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6"/>
            <p:cNvSpPr/>
            <p:nvPr/>
          </p:nvSpPr>
          <p:spPr>
            <a:xfrm>
              <a:off x="2144200" y="1311125"/>
              <a:ext cx="43875" cy="78650"/>
            </a:xfrm>
            <a:custGeom>
              <a:rect b="b" l="l" r="r" t="t"/>
              <a:pathLst>
                <a:path extrusionOk="0" h="3146" w="1755">
                  <a:moveTo>
                    <a:pt x="1636" y="0"/>
                  </a:moveTo>
                  <a:cubicBezTo>
                    <a:pt x="1592" y="0"/>
                    <a:pt x="1549" y="29"/>
                    <a:pt x="1535" y="74"/>
                  </a:cubicBezTo>
                  <a:cubicBezTo>
                    <a:pt x="1132" y="1332"/>
                    <a:pt x="611" y="2312"/>
                    <a:pt x="1" y="2987"/>
                  </a:cubicBezTo>
                  <a:cubicBezTo>
                    <a:pt x="47" y="3041"/>
                    <a:pt x="94" y="3093"/>
                    <a:pt x="142" y="3145"/>
                  </a:cubicBezTo>
                  <a:cubicBezTo>
                    <a:pt x="779" y="2444"/>
                    <a:pt x="1321" y="1434"/>
                    <a:pt x="1736" y="139"/>
                  </a:cubicBezTo>
                  <a:cubicBezTo>
                    <a:pt x="1755" y="82"/>
                    <a:pt x="1724" y="24"/>
                    <a:pt x="1668" y="5"/>
                  </a:cubicBezTo>
                  <a:cubicBezTo>
                    <a:pt x="1657" y="2"/>
                    <a:pt x="1647" y="0"/>
                    <a:pt x="163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6"/>
            <p:cNvSpPr/>
            <p:nvPr/>
          </p:nvSpPr>
          <p:spPr>
            <a:xfrm>
              <a:off x="2185900" y="1187450"/>
              <a:ext cx="159975" cy="116475"/>
            </a:xfrm>
            <a:custGeom>
              <a:rect b="b" l="l" r="r" t="t"/>
              <a:pathLst>
                <a:path extrusionOk="0" h="4659" w="6399">
                  <a:moveTo>
                    <a:pt x="3308" y="1"/>
                  </a:moveTo>
                  <a:cubicBezTo>
                    <a:pt x="1897" y="2"/>
                    <a:pt x="674" y="1045"/>
                    <a:pt x="462" y="2427"/>
                  </a:cubicBezTo>
                  <a:cubicBezTo>
                    <a:pt x="346" y="3174"/>
                    <a:pt x="197" y="3880"/>
                    <a:pt x="17" y="4524"/>
                  </a:cubicBezTo>
                  <a:cubicBezTo>
                    <a:pt x="1" y="4581"/>
                    <a:pt x="34" y="4638"/>
                    <a:pt x="90" y="4655"/>
                  </a:cubicBezTo>
                  <a:cubicBezTo>
                    <a:pt x="99" y="4657"/>
                    <a:pt x="109" y="4659"/>
                    <a:pt x="119" y="4659"/>
                  </a:cubicBezTo>
                  <a:cubicBezTo>
                    <a:pt x="165" y="4659"/>
                    <a:pt x="207" y="4629"/>
                    <a:pt x="220" y="4582"/>
                  </a:cubicBezTo>
                  <a:cubicBezTo>
                    <a:pt x="402" y="3930"/>
                    <a:pt x="555" y="3216"/>
                    <a:pt x="670" y="2460"/>
                  </a:cubicBezTo>
                  <a:cubicBezTo>
                    <a:pt x="867" y="1179"/>
                    <a:pt x="2002" y="213"/>
                    <a:pt x="3308" y="213"/>
                  </a:cubicBezTo>
                  <a:lnTo>
                    <a:pt x="6399" y="213"/>
                  </a:lnTo>
                  <a:cubicBezTo>
                    <a:pt x="6382" y="141"/>
                    <a:pt x="6367" y="71"/>
                    <a:pt x="634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6"/>
            <p:cNvSpPr/>
            <p:nvPr/>
          </p:nvSpPr>
          <p:spPr>
            <a:xfrm>
              <a:off x="2153150" y="1211350"/>
              <a:ext cx="85550" cy="187525"/>
            </a:xfrm>
            <a:custGeom>
              <a:rect b="b" l="l" r="r" t="t"/>
              <a:pathLst>
                <a:path extrusionOk="0" h="7501" w="3422">
                  <a:moveTo>
                    <a:pt x="3301" y="0"/>
                  </a:moveTo>
                  <a:cubicBezTo>
                    <a:pt x="3280" y="0"/>
                    <a:pt x="3258" y="7"/>
                    <a:pt x="3240" y="20"/>
                  </a:cubicBezTo>
                  <a:cubicBezTo>
                    <a:pt x="2731" y="386"/>
                    <a:pt x="2386" y="946"/>
                    <a:pt x="2292" y="1553"/>
                  </a:cubicBezTo>
                  <a:cubicBezTo>
                    <a:pt x="1887" y="4180"/>
                    <a:pt x="1082" y="6175"/>
                    <a:pt x="0" y="7358"/>
                  </a:cubicBezTo>
                  <a:cubicBezTo>
                    <a:pt x="51" y="7406"/>
                    <a:pt x="102" y="7454"/>
                    <a:pt x="153" y="7500"/>
                  </a:cubicBezTo>
                  <a:cubicBezTo>
                    <a:pt x="1265" y="6283"/>
                    <a:pt x="2089" y="4252"/>
                    <a:pt x="2499" y="1585"/>
                  </a:cubicBezTo>
                  <a:cubicBezTo>
                    <a:pt x="2587" y="1032"/>
                    <a:pt x="2900" y="525"/>
                    <a:pt x="3363" y="190"/>
                  </a:cubicBezTo>
                  <a:cubicBezTo>
                    <a:pt x="3410" y="156"/>
                    <a:pt x="3421" y="90"/>
                    <a:pt x="3387" y="44"/>
                  </a:cubicBezTo>
                  <a:cubicBezTo>
                    <a:pt x="3366" y="16"/>
                    <a:pt x="3333" y="0"/>
                    <a:pt x="330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6"/>
            <p:cNvSpPr/>
            <p:nvPr/>
          </p:nvSpPr>
          <p:spPr>
            <a:xfrm>
              <a:off x="2243525" y="1200650"/>
              <a:ext cx="104900" cy="9825"/>
            </a:xfrm>
            <a:custGeom>
              <a:rect b="b" l="l" r="r" t="t"/>
              <a:pathLst>
                <a:path extrusionOk="0" h="393" w="4196">
                  <a:moveTo>
                    <a:pt x="1004" y="1"/>
                  </a:moveTo>
                  <a:cubicBezTo>
                    <a:pt x="684" y="2"/>
                    <a:pt x="372" y="64"/>
                    <a:pt x="79" y="190"/>
                  </a:cubicBezTo>
                  <a:cubicBezTo>
                    <a:pt x="26" y="214"/>
                    <a:pt x="0" y="276"/>
                    <a:pt x="25" y="330"/>
                  </a:cubicBezTo>
                  <a:cubicBezTo>
                    <a:pt x="42" y="369"/>
                    <a:pt x="80" y="393"/>
                    <a:pt x="121" y="393"/>
                  </a:cubicBezTo>
                  <a:cubicBezTo>
                    <a:pt x="135" y="393"/>
                    <a:pt x="149" y="390"/>
                    <a:pt x="163" y="384"/>
                  </a:cubicBezTo>
                  <a:cubicBezTo>
                    <a:pt x="430" y="269"/>
                    <a:pt x="713" y="211"/>
                    <a:pt x="1003" y="211"/>
                  </a:cubicBezTo>
                  <a:lnTo>
                    <a:pt x="4196" y="211"/>
                  </a:lnTo>
                  <a:cubicBezTo>
                    <a:pt x="4185" y="140"/>
                    <a:pt x="4172" y="70"/>
                    <a:pt x="415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6"/>
            <p:cNvSpPr/>
            <p:nvPr/>
          </p:nvSpPr>
          <p:spPr>
            <a:xfrm>
              <a:off x="2162950" y="1213850"/>
              <a:ext cx="140100" cy="193225"/>
            </a:xfrm>
            <a:custGeom>
              <a:rect b="b" l="l" r="r" t="t"/>
              <a:pathLst>
                <a:path extrusionOk="0" h="7729" w="5604">
                  <a:moveTo>
                    <a:pt x="4225" y="0"/>
                  </a:moveTo>
                  <a:cubicBezTo>
                    <a:pt x="3331" y="0"/>
                    <a:pt x="2554" y="658"/>
                    <a:pt x="2421" y="1531"/>
                  </a:cubicBezTo>
                  <a:cubicBezTo>
                    <a:pt x="2003" y="4249"/>
                    <a:pt x="1154" y="6330"/>
                    <a:pt x="1" y="7601"/>
                  </a:cubicBezTo>
                  <a:cubicBezTo>
                    <a:pt x="56" y="7645"/>
                    <a:pt x="112" y="7688"/>
                    <a:pt x="168" y="7728"/>
                  </a:cubicBezTo>
                  <a:cubicBezTo>
                    <a:pt x="1342" y="6423"/>
                    <a:pt x="2206" y="4312"/>
                    <a:pt x="2629" y="1564"/>
                  </a:cubicBezTo>
                  <a:cubicBezTo>
                    <a:pt x="2748" y="792"/>
                    <a:pt x="3435" y="211"/>
                    <a:pt x="4225" y="211"/>
                  </a:cubicBezTo>
                  <a:lnTo>
                    <a:pt x="5498" y="211"/>
                  </a:lnTo>
                  <a:cubicBezTo>
                    <a:pt x="5556" y="211"/>
                    <a:pt x="5603" y="165"/>
                    <a:pt x="5603" y="105"/>
                  </a:cubicBezTo>
                  <a:cubicBezTo>
                    <a:pt x="5603" y="48"/>
                    <a:pt x="5557" y="0"/>
                    <a:pt x="549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6"/>
            <p:cNvSpPr/>
            <p:nvPr/>
          </p:nvSpPr>
          <p:spPr>
            <a:xfrm>
              <a:off x="2316875" y="1213850"/>
              <a:ext cx="33275" cy="5275"/>
            </a:xfrm>
            <a:custGeom>
              <a:rect b="b" l="l" r="r" t="t"/>
              <a:pathLst>
                <a:path extrusionOk="0" h="211" w="1331">
                  <a:moveTo>
                    <a:pt x="107" y="0"/>
                  </a:moveTo>
                  <a:cubicBezTo>
                    <a:pt x="49" y="0"/>
                    <a:pt x="0" y="46"/>
                    <a:pt x="0" y="105"/>
                  </a:cubicBezTo>
                  <a:cubicBezTo>
                    <a:pt x="0" y="164"/>
                    <a:pt x="48" y="211"/>
                    <a:pt x="107" y="211"/>
                  </a:cubicBezTo>
                  <a:lnTo>
                    <a:pt x="1331" y="211"/>
                  </a:lnTo>
                  <a:cubicBezTo>
                    <a:pt x="1322" y="139"/>
                    <a:pt x="1314" y="70"/>
                    <a:pt x="13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6"/>
            <p:cNvSpPr/>
            <p:nvPr/>
          </p:nvSpPr>
          <p:spPr>
            <a:xfrm>
              <a:off x="2173825" y="1363275"/>
              <a:ext cx="35775" cy="51050"/>
            </a:xfrm>
            <a:custGeom>
              <a:rect b="b" l="l" r="r" t="t"/>
              <a:pathLst>
                <a:path extrusionOk="0" h="2042" w="1431">
                  <a:moveTo>
                    <a:pt x="1311" y="0"/>
                  </a:moveTo>
                  <a:cubicBezTo>
                    <a:pt x="1272" y="0"/>
                    <a:pt x="1233" y="22"/>
                    <a:pt x="1214" y="60"/>
                  </a:cubicBezTo>
                  <a:cubicBezTo>
                    <a:pt x="857" y="797"/>
                    <a:pt x="450" y="1421"/>
                    <a:pt x="0" y="1931"/>
                  </a:cubicBezTo>
                  <a:cubicBezTo>
                    <a:pt x="62" y="1970"/>
                    <a:pt x="123" y="2007"/>
                    <a:pt x="187" y="2042"/>
                  </a:cubicBezTo>
                  <a:cubicBezTo>
                    <a:pt x="638" y="1524"/>
                    <a:pt x="1047" y="891"/>
                    <a:pt x="1405" y="151"/>
                  </a:cubicBezTo>
                  <a:cubicBezTo>
                    <a:pt x="1431" y="99"/>
                    <a:pt x="1409" y="36"/>
                    <a:pt x="1356" y="11"/>
                  </a:cubicBezTo>
                  <a:cubicBezTo>
                    <a:pt x="1341" y="4"/>
                    <a:pt x="1326" y="0"/>
                    <a:pt x="131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6"/>
            <p:cNvSpPr/>
            <p:nvPr/>
          </p:nvSpPr>
          <p:spPr>
            <a:xfrm>
              <a:off x="2210250" y="1227025"/>
              <a:ext cx="140975" cy="126800"/>
            </a:xfrm>
            <a:custGeom>
              <a:rect b="b" l="l" r="r" t="t"/>
              <a:pathLst>
                <a:path extrusionOk="0" h="5072" w="5639">
                  <a:moveTo>
                    <a:pt x="2334" y="1"/>
                  </a:moveTo>
                  <a:cubicBezTo>
                    <a:pt x="1697" y="1"/>
                    <a:pt x="1145" y="467"/>
                    <a:pt x="1051" y="1085"/>
                  </a:cubicBezTo>
                  <a:cubicBezTo>
                    <a:pt x="829" y="2529"/>
                    <a:pt x="484" y="3822"/>
                    <a:pt x="23" y="4925"/>
                  </a:cubicBezTo>
                  <a:cubicBezTo>
                    <a:pt x="1" y="4979"/>
                    <a:pt x="25" y="5041"/>
                    <a:pt x="79" y="5064"/>
                  </a:cubicBezTo>
                  <a:cubicBezTo>
                    <a:pt x="92" y="5069"/>
                    <a:pt x="106" y="5072"/>
                    <a:pt x="120" y="5072"/>
                  </a:cubicBezTo>
                  <a:cubicBezTo>
                    <a:pt x="161" y="5072"/>
                    <a:pt x="200" y="5048"/>
                    <a:pt x="217" y="5008"/>
                  </a:cubicBezTo>
                  <a:cubicBezTo>
                    <a:pt x="684" y="3889"/>
                    <a:pt x="1034" y="2579"/>
                    <a:pt x="1259" y="1118"/>
                  </a:cubicBezTo>
                  <a:cubicBezTo>
                    <a:pt x="1339" y="602"/>
                    <a:pt x="1801" y="212"/>
                    <a:pt x="2334" y="212"/>
                  </a:cubicBezTo>
                  <a:lnTo>
                    <a:pt x="5639" y="212"/>
                  </a:lnTo>
                  <a:cubicBezTo>
                    <a:pt x="5634" y="142"/>
                    <a:pt x="5631" y="71"/>
                    <a:pt x="562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6"/>
            <p:cNvSpPr/>
            <p:nvPr/>
          </p:nvSpPr>
          <p:spPr>
            <a:xfrm>
              <a:off x="2185400" y="1264375"/>
              <a:ext cx="67875" cy="155825"/>
            </a:xfrm>
            <a:custGeom>
              <a:rect b="b" l="l" r="r" t="t"/>
              <a:pathLst>
                <a:path extrusionOk="0" h="6233" w="2715">
                  <a:moveTo>
                    <a:pt x="2600" y="1"/>
                  </a:moveTo>
                  <a:cubicBezTo>
                    <a:pt x="2549" y="1"/>
                    <a:pt x="2505" y="38"/>
                    <a:pt x="2498" y="89"/>
                  </a:cubicBezTo>
                  <a:cubicBezTo>
                    <a:pt x="2042" y="2709"/>
                    <a:pt x="1173" y="4774"/>
                    <a:pt x="0" y="6144"/>
                  </a:cubicBezTo>
                  <a:cubicBezTo>
                    <a:pt x="66" y="6175"/>
                    <a:pt x="133" y="6204"/>
                    <a:pt x="201" y="6233"/>
                  </a:cubicBezTo>
                  <a:cubicBezTo>
                    <a:pt x="1377" y="4833"/>
                    <a:pt x="2247" y="2752"/>
                    <a:pt x="2704" y="126"/>
                  </a:cubicBezTo>
                  <a:cubicBezTo>
                    <a:pt x="2715" y="67"/>
                    <a:pt x="2676" y="13"/>
                    <a:pt x="2619" y="3"/>
                  </a:cubicBezTo>
                  <a:cubicBezTo>
                    <a:pt x="2613" y="1"/>
                    <a:pt x="2606" y="1"/>
                    <a:pt x="26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6"/>
            <p:cNvSpPr/>
            <p:nvPr/>
          </p:nvSpPr>
          <p:spPr>
            <a:xfrm>
              <a:off x="2250725" y="1240200"/>
              <a:ext cx="100850" cy="14150"/>
            </a:xfrm>
            <a:custGeom>
              <a:rect b="b" l="l" r="r" t="t"/>
              <a:pathLst>
                <a:path extrusionOk="0" h="566" w="4034">
                  <a:moveTo>
                    <a:pt x="715" y="0"/>
                  </a:moveTo>
                  <a:cubicBezTo>
                    <a:pt x="429" y="0"/>
                    <a:pt x="159" y="162"/>
                    <a:pt x="28" y="410"/>
                  </a:cubicBezTo>
                  <a:cubicBezTo>
                    <a:pt x="1" y="462"/>
                    <a:pt x="22" y="526"/>
                    <a:pt x="72" y="553"/>
                  </a:cubicBezTo>
                  <a:cubicBezTo>
                    <a:pt x="88" y="561"/>
                    <a:pt x="105" y="565"/>
                    <a:pt x="121" y="565"/>
                  </a:cubicBezTo>
                  <a:cubicBezTo>
                    <a:pt x="159" y="565"/>
                    <a:pt x="196" y="545"/>
                    <a:pt x="215" y="509"/>
                  </a:cubicBezTo>
                  <a:cubicBezTo>
                    <a:pt x="309" y="328"/>
                    <a:pt x="506" y="212"/>
                    <a:pt x="715" y="212"/>
                  </a:cubicBezTo>
                  <a:lnTo>
                    <a:pt x="4034" y="212"/>
                  </a:lnTo>
                  <a:cubicBezTo>
                    <a:pt x="4034" y="141"/>
                    <a:pt x="4032" y="70"/>
                    <a:pt x="40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2198325" y="1374750"/>
              <a:ext cx="34950" cy="49900"/>
            </a:xfrm>
            <a:custGeom>
              <a:rect b="b" l="l" r="r" t="t"/>
              <a:pathLst>
                <a:path extrusionOk="0" h="1996" w="1398">
                  <a:moveTo>
                    <a:pt x="1279" y="0"/>
                  </a:moveTo>
                  <a:cubicBezTo>
                    <a:pt x="1239" y="0"/>
                    <a:pt x="1201" y="22"/>
                    <a:pt x="1182" y="59"/>
                  </a:cubicBezTo>
                  <a:cubicBezTo>
                    <a:pt x="835" y="775"/>
                    <a:pt x="437" y="1398"/>
                    <a:pt x="1" y="1933"/>
                  </a:cubicBezTo>
                  <a:cubicBezTo>
                    <a:pt x="74" y="1956"/>
                    <a:pt x="149" y="1978"/>
                    <a:pt x="222" y="1995"/>
                  </a:cubicBezTo>
                  <a:cubicBezTo>
                    <a:pt x="648" y="1463"/>
                    <a:pt x="1033" y="848"/>
                    <a:pt x="1372" y="150"/>
                  </a:cubicBezTo>
                  <a:cubicBezTo>
                    <a:pt x="1397" y="100"/>
                    <a:pt x="1375" y="36"/>
                    <a:pt x="1324" y="10"/>
                  </a:cubicBezTo>
                  <a:cubicBezTo>
                    <a:pt x="1309" y="3"/>
                    <a:pt x="1294" y="0"/>
                    <a:pt x="127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6"/>
            <p:cNvSpPr/>
            <p:nvPr/>
          </p:nvSpPr>
          <p:spPr>
            <a:xfrm>
              <a:off x="2234475" y="1253375"/>
              <a:ext cx="117100" cy="110575"/>
            </a:xfrm>
            <a:custGeom>
              <a:rect b="b" l="l" r="r" t="t"/>
              <a:pathLst>
                <a:path extrusionOk="0" h="4423" w="4684">
                  <a:moveTo>
                    <a:pt x="1364" y="1"/>
                  </a:moveTo>
                  <a:cubicBezTo>
                    <a:pt x="1245" y="1"/>
                    <a:pt x="1140" y="85"/>
                    <a:pt x="1122" y="192"/>
                  </a:cubicBezTo>
                  <a:cubicBezTo>
                    <a:pt x="888" y="1716"/>
                    <a:pt x="518" y="3090"/>
                    <a:pt x="22" y="4276"/>
                  </a:cubicBezTo>
                  <a:cubicBezTo>
                    <a:pt x="0" y="4330"/>
                    <a:pt x="26" y="4391"/>
                    <a:pt x="79" y="4414"/>
                  </a:cubicBezTo>
                  <a:cubicBezTo>
                    <a:pt x="93" y="4420"/>
                    <a:pt x="107" y="4423"/>
                    <a:pt x="120" y="4423"/>
                  </a:cubicBezTo>
                  <a:cubicBezTo>
                    <a:pt x="161" y="4423"/>
                    <a:pt x="200" y="4399"/>
                    <a:pt x="218" y="4358"/>
                  </a:cubicBezTo>
                  <a:cubicBezTo>
                    <a:pt x="719" y="3157"/>
                    <a:pt x="1094" y="1767"/>
                    <a:pt x="1330" y="230"/>
                  </a:cubicBezTo>
                  <a:cubicBezTo>
                    <a:pt x="1332" y="226"/>
                    <a:pt x="1344" y="213"/>
                    <a:pt x="1364" y="213"/>
                  </a:cubicBezTo>
                  <a:lnTo>
                    <a:pt x="4681" y="213"/>
                  </a:lnTo>
                  <a:cubicBezTo>
                    <a:pt x="4682" y="152"/>
                    <a:pt x="4684" y="91"/>
                    <a:pt x="4684" y="27"/>
                  </a:cubicBezTo>
                  <a:lnTo>
                    <a:pt x="468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6"/>
            <p:cNvSpPr/>
            <p:nvPr/>
          </p:nvSpPr>
          <p:spPr>
            <a:xfrm>
              <a:off x="2212500" y="1270850"/>
              <a:ext cx="66400" cy="156225"/>
            </a:xfrm>
            <a:custGeom>
              <a:rect b="b" l="l" r="r" t="t"/>
              <a:pathLst>
                <a:path extrusionOk="0" h="6249" w="2656">
                  <a:moveTo>
                    <a:pt x="2542" y="1"/>
                  </a:moveTo>
                  <a:cubicBezTo>
                    <a:pt x="2492" y="1"/>
                    <a:pt x="2447" y="37"/>
                    <a:pt x="2439" y="87"/>
                  </a:cubicBezTo>
                  <a:cubicBezTo>
                    <a:pt x="1984" y="2651"/>
                    <a:pt x="1140" y="4731"/>
                    <a:pt x="1" y="6220"/>
                  </a:cubicBezTo>
                  <a:cubicBezTo>
                    <a:pt x="82" y="6232"/>
                    <a:pt x="163" y="6242"/>
                    <a:pt x="242" y="6249"/>
                  </a:cubicBezTo>
                  <a:cubicBezTo>
                    <a:pt x="1364" y="4741"/>
                    <a:pt x="2195" y="2667"/>
                    <a:pt x="2647" y="124"/>
                  </a:cubicBezTo>
                  <a:cubicBezTo>
                    <a:pt x="2655" y="67"/>
                    <a:pt x="2618" y="12"/>
                    <a:pt x="2561" y="3"/>
                  </a:cubicBezTo>
                  <a:cubicBezTo>
                    <a:pt x="2554" y="1"/>
                    <a:pt x="2548" y="1"/>
                    <a:pt x="254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6"/>
            <p:cNvSpPr/>
            <p:nvPr/>
          </p:nvSpPr>
          <p:spPr>
            <a:xfrm>
              <a:off x="2285950" y="1266550"/>
              <a:ext cx="65325" cy="5300"/>
            </a:xfrm>
            <a:custGeom>
              <a:rect b="b" l="l" r="r" t="t"/>
              <a:pathLst>
                <a:path extrusionOk="0" h="212" w="2613">
                  <a:moveTo>
                    <a:pt x="105" y="0"/>
                  </a:moveTo>
                  <a:cubicBezTo>
                    <a:pt x="46" y="0"/>
                    <a:pt x="0" y="48"/>
                    <a:pt x="0" y="107"/>
                  </a:cubicBezTo>
                  <a:cubicBezTo>
                    <a:pt x="0" y="164"/>
                    <a:pt x="46" y="212"/>
                    <a:pt x="105" y="212"/>
                  </a:cubicBezTo>
                  <a:lnTo>
                    <a:pt x="2601" y="212"/>
                  </a:lnTo>
                  <a:cubicBezTo>
                    <a:pt x="2605" y="142"/>
                    <a:pt x="2608" y="71"/>
                    <a:pt x="261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6"/>
            <p:cNvSpPr/>
            <p:nvPr/>
          </p:nvSpPr>
          <p:spPr>
            <a:xfrm>
              <a:off x="2262350" y="1279700"/>
              <a:ext cx="87925" cy="85475"/>
            </a:xfrm>
            <a:custGeom>
              <a:rect b="b" l="l" r="r" t="t"/>
              <a:pathLst>
                <a:path extrusionOk="0" h="3419" w="3517">
                  <a:moveTo>
                    <a:pt x="1018" y="1"/>
                  </a:moveTo>
                  <a:cubicBezTo>
                    <a:pt x="968" y="3"/>
                    <a:pt x="924" y="38"/>
                    <a:pt x="915" y="87"/>
                  </a:cubicBezTo>
                  <a:cubicBezTo>
                    <a:pt x="695" y="1239"/>
                    <a:pt x="396" y="2311"/>
                    <a:pt x="21" y="3275"/>
                  </a:cubicBezTo>
                  <a:cubicBezTo>
                    <a:pt x="1" y="3329"/>
                    <a:pt x="26" y="3390"/>
                    <a:pt x="81" y="3412"/>
                  </a:cubicBezTo>
                  <a:cubicBezTo>
                    <a:pt x="94" y="3417"/>
                    <a:pt x="107" y="3419"/>
                    <a:pt x="119" y="3419"/>
                  </a:cubicBezTo>
                  <a:cubicBezTo>
                    <a:pt x="162" y="3419"/>
                    <a:pt x="201" y="3394"/>
                    <a:pt x="218" y="3351"/>
                  </a:cubicBezTo>
                  <a:cubicBezTo>
                    <a:pt x="588" y="2400"/>
                    <a:pt x="886" y="1343"/>
                    <a:pt x="1105" y="212"/>
                  </a:cubicBezTo>
                  <a:lnTo>
                    <a:pt x="3494" y="212"/>
                  </a:lnTo>
                  <a:cubicBezTo>
                    <a:pt x="3502" y="142"/>
                    <a:pt x="3508" y="72"/>
                    <a:pt x="351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6"/>
            <p:cNvSpPr/>
            <p:nvPr/>
          </p:nvSpPr>
          <p:spPr>
            <a:xfrm>
              <a:off x="2228175" y="1372075"/>
              <a:ext cx="35200" cy="55275"/>
            </a:xfrm>
            <a:custGeom>
              <a:rect b="b" l="l" r="r" t="t"/>
              <a:pathLst>
                <a:path extrusionOk="0" h="2211" w="1408">
                  <a:moveTo>
                    <a:pt x="1287" y="0"/>
                  </a:moveTo>
                  <a:cubicBezTo>
                    <a:pt x="1246" y="0"/>
                    <a:pt x="1208" y="25"/>
                    <a:pt x="1190" y="64"/>
                  </a:cubicBezTo>
                  <a:cubicBezTo>
                    <a:pt x="845" y="867"/>
                    <a:pt x="444" y="1584"/>
                    <a:pt x="0" y="2211"/>
                  </a:cubicBezTo>
                  <a:cubicBezTo>
                    <a:pt x="91" y="2210"/>
                    <a:pt x="181" y="2204"/>
                    <a:pt x="272" y="2196"/>
                  </a:cubicBezTo>
                  <a:cubicBezTo>
                    <a:pt x="686" y="1590"/>
                    <a:pt x="1057" y="906"/>
                    <a:pt x="1384" y="148"/>
                  </a:cubicBezTo>
                  <a:cubicBezTo>
                    <a:pt x="1407" y="94"/>
                    <a:pt x="1382" y="32"/>
                    <a:pt x="1329" y="10"/>
                  </a:cubicBezTo>
                  <a:cubicBezTo>
                    <a:pt x="1316" y="3"/>
                    <a:pt x="1301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6"/>
            <p:cNvSpPr/>
            <p:nvPr/>
          </p:nvSpPr>
          <p:spPr>
            <a:xfrm>
              <a:off x="2310275" y="1292925"/>
              <a:ext cx="38350" cy="5275"/>
            </a:xfrm>
            <a:custGeom>
              <a:rect b="b" l="l" r="r" t="t"/>
              <a:pathLst>
                <a:path extrusionOk="0" h="211" w="1534">
                  <a:moveTo>
                    <a:pt x="0" y="0"/>
                  </a:moveTo>
                  <a:lnTo>
                    <a:pt x="0" y="211"/>
                  </a:lnTo>
                  <a:lnTo>
                    <a:pt x="1496" y="211"/>
                  </a:lnTo>
                  <a:cubicBezTo>
                    <a:pt x="1508" y="141"/>
                    <a:pt x="1522" y="72"/>
                    <a:pt x="153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6"/>
            <p:cNvSpPr/>
            <p:nvPr/>
          </p:nvSpPr>
          <p:spPr>
            <a:xfrm>
              <a:off x="2245225" y="1295000"/>
              <a:ext cx="56025" cy="130375"/>
            </a:xfrm>
            <a:custGeom>
              <a:rect b="b" l="l" r="r" t="t"/>
              <a:pathLst>
                <a:path extrusionOk="0" h="5215" w="2241">
                  <a:moveTo>
                    <a:pt x="2033" y="1"/>
                  </a:moveTo>
                  <a:cubicBezTo>
                    <a:pt x="1598" y="2064"/>
                    <a:pt x="903" y="3819"/>
                    <a:pt x="0" y="5215"/>
                  </a:cubicBezTo>
                  <a:cubicBezTo>
                    <a:pt x="100" y="5193"/>
                    <a:pt x="200" y="5167"/>
                    <a:pt x="300" y="5136"/>
                  </a:cubicBezTo>
                  <a:cubicBezTo>
                    <a:pt x="1158" y="3752"/>
                    <a:pt x="1819" y="2040"/>
                    <a:pt x="2240" y="45"/>
                  </a:cubicBezTo>
                  <a:lnTo>
                    <a:pt x="203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6"/>
            <p:cNvSpPr/>
            <p:nvPr/>
          </p:nvSpPr>
          <p:spPr>
            <a:xfrm>
              <a:off x="2264425" y="1306075"/>
              <a:ext cx="81750" cy="112950"/>
            </a:xfrm>
            <a:custGeom>
              <a:rect b="b" l="l" r="r" t="t"/>
              <a:pathLst>
                <a:path extrusionOk="0" h="4518" w="3270">
                  <a:moveTo>
                    <a:pt x="1709" y="1"/>
                  </a:moveTo>
                  <a:lnTo>
                    <a:pt x="1689" y="83"/>
                  </a:lnTo>
                  <a:cubicBezTo>
                    <a:pt x="1295" y="1779"/>
                    <a:pt x="722" y="3266"/>
                    <a:pt x="0" y="4517"/>
                  </a:cubicBezTo>
                  <a:cubicBezTo>
                    <a:pt x="113" y="4467"/>
                    <a:pt x="226" y="4410"/>
                    <a:pt x="338" y="4347"/>
                  </a:cubicBezTo>
                  <a:cubicBezTo>
                    <a:pt x="987" y="3157"/>
                    <a:pt x="1506" y="1772"/>
                    <a:pt x="1876" y="211"/>
                  </a:cubicBezTo>
                  <a:lnTo>
                    <a:pt x="3221" y="211"/>
                  </a:lnTo>
                  <a:cubicBezTo>
                    <a:pt x="3238" y="141"/>
                    <a:pt x="3253" y="72"/>
                    <a:pt x="327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6"/>
            <p:cNvSpPr/>
            <p:nvPr/>
          </p:nvSpPr>
          <p:spPr>
            <a:xfrm>
              <a:off x="2286125" y="1319275"/>
              <a:ext cx="56775" cy="86950"/>
            </a:xfrm>
            <a:custGeom>
              <a:rect b="b" l="l" r="r" t="t"/>
              <a:pathLst>
                <a:path extrusionOk="0" h="3478" w="2271">
                  <a:moveTo>
                    <a:pt x="1257" y="0"/>
                  </a:moveTo>
                  <a:lnTo>
                    <a:pt x="1235" y="79"/>
                  </a:lnTo>
                  <a:cubicBezTo>
                    <a:pt x="918" y="1329"/>
                    <a:pt x="503" y="2465"/>
                    <a:pt x="1" y="3477"/>
                  </a:cubicBezTo>
                  <a:cubicBezTo>
                    <a:pt x="132" y="3380"/>
                    <a:pt x="262" y="3273"/>
                    <a:pt x="388" y="3159"/>
                  </a:cubicBezTo>
                  <a:cubicBezTo>
                    <a:pt x="797" y="2262"/>
                    <a:pt x="1144" y="1278"/>
                    <a:pt x="1420" y="211"/>
                  </a:cubicBezTo>
                  <a:lnTo>
                    <a:pt x="2204" y="211"/>
                  </a:lnTo>
                  <a:cubicBezTo>
                    <a:pt x="2226" y="142"/>
                    <a:pt x="2249" y="72"/>
                    <a:pt x="227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6"/>
            <p:cNvSpPr/>
            <p:nvPr/>
          </p:nvSpPr>
          <p:spPr>
            <a:xfrm>
              <a:off x="2311450" y="1332425"/>
              <a:ext cx="27075" cy="49175"/>
            </a:xfrm>
            <a:custGeom>
              <a:rect b="b" l="l" r="r" t="t"/>
              <a:pathLst>
                <a:path extrusionOk="0" h="1967" w="1083">
                  <a:moveTo>
                    <a:pt x="649" y="1"/>
                  </a:moveTo>
                  <a:lnTo>
                    <a:pt x="629" y="79"/>
                  </a:lnTo>
                  <a:cubicBezTo>
                    <a:pt x="447" y="741"/>
                    <a:pt x="236" y="1371"/>
                    <a:pt x="0" y="1966"/>
                  </a:cubicBezTo>
                  <a:cubicBezTo>
                    <a:pt x="170" y="1755"/>
                    <a:pt x="330" y="1524"/>
                    <a:pt x="479" y="1278"/>
                  </a:cubicBezTo>
                  <a:cubicBezTo>
                    <a:pt x="598" y="932"/>
                    <a:pt x="709" y="577"/>
                    <a:pt x="810" y="211"/>
                  </a:cubicBezTo>
                  <a:lnTo>
                    <a:pt x="1004" y="211"/>
                  </a:lnTo>
                  <a:cubicBezTo>
                    <a:pt x="1031" y="142"/>
                    <a:pt x="1056" y="72"/>
                    <a:pt x="108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6"/>
            <p:cNvSpPr/>
            <p:nvPr/>
          </p:nvSpPr>
          <p:spPr>
            <a:xfrm>
              <a:off x="2120625" y="1335825"/>
              <a:ext cx="12775" cy="18800"/>
            </a:xfrm>
            <a:custGeom>
              <a:rect b="b" l="l" r="r" t="t"/>
              <a:pathLst>
                <a:path extrusionOk="0" h="752" w="511">
                  <a:moveTo>
                    <a:pt x="389" y="0"/>
                  </a:moveTo>
                  <a:cubicBezTo>
                    <a:pt x="352" y="0"/>
                    <a:pt x="316" y="20"/>
                    <a:pt x="298" y="56"/>
                  </a:cubicBezTo>
                  <a:cubicBezTo>
                    <a:pt x="202" y="232"/>
                    <a:pt x="101" y="392"/>
                    <a:pt x="0" y="538"/>
                  </a:cubicBezTo>
                  <a:cubicBezTo>
                    <a:pt x="34" y="611"/>
                    <a:pt x="71" y="681"/>
                    <a:pt x="107" y="751"/>
                  </a:cubicBezTo>
                  <a:cubicBezTo>
                    <a:pt x="236" y="576"/>
                    <a:pt x="361" y="379"/>
                    <a:pt x="483" y="157"/>
                  </a:cubicBezTo>
                  <a:cubicBezTo>
                    <a:pt x="510" y="105"/>
                    <a:pt x="491" y="40"/>
                    <a:pt x="440" y="13"/>
                  </a:cubicBezTo>
                  <a:cubicBezTo>
                    <a:pt x="424" y="4"/>
                    <a:pt x="407" y="0"/>
                    <a:pt x="38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6"/>
            <p:cNvSpPr/>
            <p:nvPr/>
          </p:nvSpPr>
          <p:spPr>
            <a:xfrm>
              <a:off x="2133550" y="1146600"/>
              <a:ext cx="198450" cy="182050"/>
            </a:xfrm>
            <a:custGeom>
              <a:rect b="b" l="l" r="r" t="t"/>
              <a:pathLst>
                <a:path extrusionOk="0" h="7282" w="7938">
                  <a:moveTo>
                    <a:pt x="5402" y="1"/>
                  </a:moveTo>
                  <a:cubicBezTo>
                    <a:pt x="3157" y="2"/>
                    <a:pt x="1279" y="1604"/>
                    <a:pt x="939" y="3813"/>
                  </a:cubicBezTo>
                  <a:cubicBezTo>
                    <a:pt x="744" y="5091"/>
                    <a:pt x="427" y="6239"/>
                    <a:pt x="23" y="7132"/>
                  </a:cubicBezTo>
                  <a:cubicBezTo>
                    <a:pt x="0" y="7186"/>
                    <a:pt x="23" y="7247"/>
                    <a:pt x="77" y="7272"/>
                  </a:cubicBezTo>
                  <a:cubicBezTo>
                    <a:pt x="91" y="7278"/>
                    <a:pt x="106" y="7281"/>
                    <a:pt x="121" y="7281"/>
                  </a:cubicBezTo>
                  <a:cubicBezTo>
                    <a:pt x="161" y="7281"/>
                    <a:pt x="199" y="7258"/>
                    <a:pt x="217" y="7220"/>
                  </a:cubicBezTo>
                  <a:cubicBezTo>
                    <a:pt x="632" y="6296"/>
                    <a:pt x="946" y="5161"/>
                    <a:pt x="1150" y="3845"/>
                  </a:cubicBezTo>
                  <a:cubicBezTo>
                    <a:pt x="1473" y="1741"/>
                    <a:pt x="3262" y="212"/>
                    <a:pt x="5402" y="212"/>
                  </a:cubicBezTo>
                  <a:lnTo>
                    <a:pt x="7938" y="212"/>
                  </a:lnTo>
                  <a:cubicBezTo>
                    <a:pt x="7904" y="141"/>
                    <a:pt x="7870" y="71"/>
                    <a:pt x="783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6"/>
            <p:cNvSpPr/>
            <p:nvPr/>
          </p:nvSpPr>
          <p:spPr>
            <a:xfrm>
              <a:off x="2114350" y="1146375"/>
              <a:ext cx="101700" cy="194275"/>
            </a:xfrm>
            <a:custGeom>
              <a:rect b="b" l="l" r="r" t="t"/>
              <a:pathLst>
                <a:path extrusionOk="0" h="7771" w="4068">
                  <a:moveTo>
                    <a:pt x="3947" y="1"/>
                  </a:moveTo>
                  <a:cubicBezTo>
                    <a:pt x="3932" y="1"/>
                    <a:pt x="3916" y="4"/>
                    <a:pt x="3901" y="12"/>
                  </a:cubicBezTo>
                  <a:cubicBezTo>
                    <a:pt x="2451" y="734"/>
                    <a:pt x="1436" y="2129"/>
                    <a:pt x="1187" y="3741"/>
                  </a:cubicBezTo>
                  <a:cubicBezTo>
                    <a:pt x="913" y="5522"/>
                    <a:pt x="449" y="6757"/>
                    <a:pt x="0" y="7524"/>
                  </a:cubicBezTo>
                  <a:cubicBezTo>
                    <a:pt x="32" y="7607"/>
                    <a:pt x="65" y="7690"/>
                    <a:pt x="99" y="7771"/>
                  </a:cubicBezTo>
                  <a:cubicBezTo>
                    <a:pt x="602" y="6971"/>
                    <a:pt x="1107" y="5654"/>
                    <a:pt x="1395" y="3774"/>
                  </a:cubicBezTo>
                  <a:cubicBezTo>
                    <a:pt x="1633" y="2229"/>
                    <a:pt x="2604" y="894"/>
                    <a:pt x="3994" y="201"/>
                  </a:cubicBezTo>
                  <a:cubicBezTo>
                    <a:pt x="4046" y="175"/>
                    <a:pt x="4067" y="112"/>
                    <a:pt x="4042" y="60"/>
                  </a:cubicBezTo>
                  <a:cubicBezTo>
                    <a:pt x="4023" y="23"/>
                    <a:pt x="398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6"/>
            <p:cNvSpPr/>
            <p:nvPr/>
          </p:nvSpPr>
          <p:spPr>
            <a:xfrm>
              <a:off x="2221850" y="1133425"/>
              <a:ext cx="103325" cy="13125"/>
            </a:xfrm>
            <a:custGeom>
              <a:rect b="b" l="l" r="r" t="t"/>
              <a:pathLst>
                <a:path extrusionOk="0" h="525" w="4133">
                  <a:moveTo>
                    <a:pt x="1870" y="0"/>
                  </a:moveTo>
                  <a:cubicBezTo>
                    <a:pt x="1253" y="0"/>
                    <a:pt x="652" y="109"/>
                    <a:pt x="83" y="320"/>
                  </a:cubicBezTo>
                  <a:cubicBezTo>
                    <a:pt x="28" y="340"/>
                    <a:pt x="1" y="400"/>
                    <a:pt x="22" y="455"/>
                  </a:cubicBezTo>
                  <a:cubicBezTo>
                    <a:pt x="38" y="498"/>
                    <a:pt x="79" y="524"/>
                    <a:pt x="122" y="524"/>
                  </a:cubicBezTo>
                  <a:cubicBezTo>
                    <a:pt x="134" y="524"/>
                    <a:pt x="146" y="522"/>
                    <a:pt x="158" y="518"/>
                  </a:cubicBezTo>
                  <a:cubicBezTo>
                    <a:pt x="703" y="315"/>
                    <a:pt x="1279" y="212"/>
                    <a:pt x="1870" y="212"/>
                  </a:cubicBezTo>
                  <a:lnTo>
                    <a:pt x="4133" y="212"/>
                  </a:lnTo>
                  <a:cubicBezTo>
                    <a:pt x="4091" y="141"/>
                    <a:pt x="4048" y="70"/>
                    <a:pt x="400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6"/>
            <p:cNvSpPr/>
            <p:nvPr/>
          </p:nvSpPr>
          <p:spPr>
            <a:xfrm>
              <a:off x="2133400" y="1120225"/>
              <a:ext cx="183275" cy="107350"/>
            </a:xfrm>
            <a:custGeom>
              <a:rect b="b" l="l" r="r" t="t"/>
              <a:pathLst>
                <a:path extrusionOk="0" h="4294" w="7331">
                  <a:moveTo>
                    <a:pt x="5407" y="1"/>
                  </a:moveTo>
                  <a:cubicBezTo>
                    <a:pt x="2859" y="2"/>
                    <a:pt x="642" y="1713"/>
                    <a:pt x="16" y="4162"/>
                  </a:cubicBezTo>
                  <a:cubicBezTo>
                    <a:pt x="1" y="4218"/>
                    <a:pt x="35" y="4276"/>
                    <a:pt x="92" y="4290"/>
                  </a:cubicBezTo>
                  <a:cubicBezTo>
                    <a:pt x="99" y="4294"/>
                    <a:pt x="109" y="4294"/>
                    <a:pt x="117" y="4294"/>
                  </a:cubicBezTo>
                  <a:cubicBezTo>
                    <a:pt x="164" y="4294"/>
                    <a:pt x="208" y="4262"/>
                    <a:pt x="219" y="4213"/>
                  </a:cubicBezTo>
                  <a:cubicBezTo>
                    <a:pt x="822" y="1856"/>
                    <a:pt x="2955" y="211"/>
                    <a:pt x="5407" y="211"/>
                  </a:cubicBezTo>
                  <a:lnTo>
                    <a:pt x="7331" y="211"/>
                  </a:lnTo>
                  <a:cubicBezTo>
                    <a:pt x="7279" y="139"/>
                    <a:pt x="7226" y="69"/>
                    <a:pt x="717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6"/>
            <p:cNvSpPr/>
            <p:nvPr/>
          </p:nvSpPr>
          <p:spPr>
            <a:xfrm>
              <a:off x="2108750" y="1244425"/>
              <a:ext cx="26275" cy="79975"/>
            </a:xfrm>
            <a:custGeom>
              <a:rect b="b" l="l" r="r" t="t"/>
              <a:pathLst>
                <a:path extrusionOk="0" h="3199" w="1051">
                  <a:moveTo>
                    <a:pt x="935" y="0"/>
                  </a:moveTo>
                  <a:cubicBezTo>
                    <a:pt x="884" y="0"/>
                    <a:pt x="842" y="38"/>
                    <a:pt x="833" y="89"/>
                  </a:cubicBezTo>
                  <a:cubicBezTo>
                    <a:pt x="609" y="1367"/>
                    <a:pt x="299" y="2278"/>
                    <a:pt x="1" y="2906"/>
                  </a:cubicBezTo>
                  <a:cubicBezTo>
                    <a:pt x="28" y="3005"/>
                    <a:pt x="58" y="3103"/>
                    <a:pt x="87" y="3198"/>
                  </a:cubicBezTo>
                  <a:cubicBezTo>
                    <a:pt x="417" y="2574"/>
                    <a:pt x="783" y="1606"/>
                    <a:pt x="1041" y="125"/>
                  </a:cubicBezTo>
                  <a:cubicBezTo>
                    <a:pt x="1050" y="67"/>
                    <a:pt x="1012" y="12"/>
                    <a:pt x="955" y="2"/>
                  </a:cubicBezTo>
                  <a:cubicBezTo>
                    <a:pt x="948" y="1"/>
                    <a:pt x="942" y="0"/>
                    <a:pt x="93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6"/>
            <p:cNvSpPr/>
            <p:nvPr/>
          </p:nvSpPr>
          <p:spPr>
            <a:xfrm>
              <a:off x="2180725" y="1107075"/>
              <a:ext cx="125450" cy="31275"/>
            </a:xfrm>
            <a:custGeom>
              <a:rect b="b" l="l" r="r" t="t"/>
              <a:pathLst>
                <a:path extrusionOk="0" h="1251" w="5018">
                  <a:moveTo>
                    <a:pt x="3514" y="0"/>
                  </a:moveTo>
                  <a:cubicBezTo>
                    <a:pt x="2269" y="0"/>
                    <a:pt x="1074" y="366"/>
                    <a:pt x="61" y="1057"/>
                  </a:cubicBezTo>
                  <a:cubicBezTo>
                    <a:pt x="14" y="1090"/>
                    <a:pt x="1" y="1156"/>
                    <a:pt x="34" y="1204"/>
                  </a:cubicBezTo>
                  <a:cubicBezTo>
                    <a:pt x="54" y="1234"/>
                    <a:pt x="87" y="1250"/>
                    <a:pt x="121" y="1250"/>
                  </a:cubicBezTo>
                  <a:cubicBezTo>
                    <a:pt x="142" y="1250"/>
                    <a:pt x="162" y="1244"/>
                    <a:pt x="181" y="1232"/>
                  </a:cubicBezTo>
                  <a:cubicBezTo>
                    <a:pt x="1160" y="564"/>
                    <a:pt x="2313" y="212"/>
                    <a:pt x="3515" y="212"/>
                  </a:cubicBezTo>
                  <a:lnTo>
                    <a:pt x="5017" y="212"/>
                  </a:lnTo>
                  <a:cubicBezTo>
                    <a:pt x="4953" y="138"/>
                    <a:pt x="4886" y="68"/>
                    <a:pt x="481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6"/>
            <p:cNvSpPr/>
            <p:nvPr/>
          </p:nvSpPr>
          <p:spPr>
            <a:xfrm>
              <a:off x="2103800" y="1143600"/>
              <a:ext cx="69100" cy="160625"/>
            </a:xfrm>
            <a:custGeom>
              <a:rect b="b" l="l" r="r" t="t"/>
              <a:pathLst>
                <a:path extrusionOk="0" h="6425" w="2764">
                  <a:moveTo>
                    <a:pt x="2647" y="1"/>
                  </a:moveTo>
                  <a:cubicBezTo>
                    <a:pt x="2622" y="1"/>
                    <a:pt x="2598" y="9"/>
                    <a:pt x="2578" y="26"/>
                  </a:cubicBezTo>
                  <a:cubicBezTo>
                    <a:pt x="1500" y="963"/>
                    <a:pt x="785" y="2264"/>
                    <a:pt x="566" y="3690"/>
                  </a:cubicBezTo>
                  <a:cubicBezTo>
                    <a:pt x="412" y="4691"/>
                    <a:pt x="207" y="5455"/>
                    <a:pt x="0" y="6029"/>
                  </a:cubicBezTo>
                  <a:cubicBezTo>
                    <a:pt x="22" y="6163"/>
                    <a:pt x="47" y="6294"/>
                    <a:pt x="75" y="6424"/>
                  </a:cubicBezTo>
                  <a:cubicBezTo>
                    <a:pt x="327" y="5808"/>
                    <a:pt x="588" y="4935"/>
                    <a:pt x="774" y="3723"/>
                  </a:cubicBezTo>
                  <a:cubicBezTo>
                    <a:pt x="987" y="2346"/>
                    <a:pt x="1677" y="1090"/>
                    <a:pt x="2716" y="188"/>
                  </a:cubicBezTo>
                  <a:cubicBezTo>
                    <a:pt x="2760" y="149"/>
                    <a:pt x="2764" y="83"/>
                    <a:pt x="2727" y="37"/>
                  </a:cubicBezTo>
                  <a:cubicBezTo>
                    <a:pt x="2706" y="13"/>
                    <a:pt x="2676" y="1"/>
                    <a:pt x="264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2131375" y="1093900"/>
              <a:ext cx="161300" cy="75200"/>
            </a:xfrm>
            <a:custGeom>
              <a:rect b="b" l="l" r="r" t="t"/>
              <a:pathLst>
                <a:path extrusionOk="0" h="3008" w="6452">
                  <a:moveTo>
                    <a:pt x="5488" y="1"/>
                  </a:moveTo>
                  <a:cubicBezTo>
                    <a:pt x="3300" y="1"/>
                    <a:pt x="1261" y="1061"/>
                    <a:pt x="33" y="2841"/>
                  </a:cubicBezTo>
                  <a:cubicBezTo>
                    <a:pt x="0" y="2890"/>
                    <a:pt x="14" y="2955"/>
                    <a:pt x="61" y="2988"/>
                  </a:cubicBezTo>
                  <a:cubicBezTo>
                    <a:pt x="79" y="3000"/>
                    <a:pt x="101" y="3007"/>
                    <a:pt x="121" y="3007"/>
                  </a:cubicBezTo>
                  <a:cubicBezTo>
                    <a:pt x="154" y="3007"/>
                    <a:pt x="187" y="2991"/>
                    <a:pt x="208" y="2962"/>
                  </a:cubicBezTo>
                  <a:cubicBezTo>
                    <a:pt x="1396" y="1240"/>
                    <a:pt x="3370" y="211"/>
                    <a:pt x="5488" y="211"/>
                  </a:cubicBezTo>
                  <a:lnTo>
                    <a:pt x="6452" y="211"/>
                  </a:lnTo>
                  <a:cubicBezTo>
                    <a:pt x="6364" y="138"/>
                    <a:pt x="6276" y="68"/>
                    <a:pt x="618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2100625" y="1175100"/>
              <a:ext cx="29650" cy="100450"/>
            </a:xfrm>
            <a:custGeom>
              <a:rect b="b" l="l" r="r" t="t"/>
              <a:pathLst>
                <a:path extrusionOk="0" h="4018" w="1186">
                  <a:moveTo>
                    <a:pt x="1066" y="1"/>
                  </a:moveTo>
                  <a:cubicBezTo>
                    <a:pt x="1030" y="1"/>
                    <a:pt x="994" y="20"/>
                    <a:pt x="974" y="53"/>
                  </a:cubicBezTo>
                  <a:cubicBezTo>
                    <a:pt x="569" y="760"/>
                    <a:pt x="298" y="1534"/>
                    <a:pt x="172" y="2352"/>
                  </a:cubicBezTo>
                  <a:cubicBezTo>
                    <a:pt x="123" y="2677"/>
                    <a:pt x="66" y="2985"/>
                    <a:pt x="1" y="3278"/>
                  </a:cubicBezTo>
                  <a:cubicBezTo>
                    <a:pt x="3" y="3530"/>
                    <a:pt x="14" y="3777"/>
                    <a:pt x="35" y="4018"/>
                  </a:cubicBezTo>
                  <a:cubicBezTo>
                    <a:pt x="172" y="3527"/>
                    <a:pt x="288" y="2983"/>
                    <a:pt x="380" y="2385"/>
                  </a:cubicBezTo>
                  <a:cubicBezTo>
                    <a:pt x="503" y="1593"/>
                    <a:pt x="764" y="844"/>
                    <a:pt x="1157" y="158"/>
                  </a:cubicBezTo>
                  <a:cubicBezTo>
                    <a:pt x="1185" y="108"/>
                    <a:pt x="1168" y="43"/>
                    <a:pt x="1119" y="15"/>
                  </a:cubicBezTo>
                  <a:cubicBezTo>
                    <a:pt x="1102" y="5"/>
                    <a:pt x="1084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6"/>
            <p:cNvSpPr/>
            <p:nvPr/>
          </p:nvSpPr>
          <p:spPr>
            <a:xfrm>
              <a:off x="2104175" y="1099450"/>
              <a:ext cx="87750" cy="104425"/>
            </a:xfrm>
            <a:custGeom>
              <a:rect b="b" l="l" r="r" t="t"/>
              <a:pathLst>
                <a:path extrusionOk="0" h="4177" w="3510">
                  <a:moveTo>
                    <a:pt x="3389" y="0"/>
                  </a:moveTo>
                  <a:cubicBezTo>
                    <a:pt x="3373" y="0"/>
                    <a:pt x="3357" y="4"/>
                    <a:pt x="3341" y="11"/>
                  </a:cubicBezTo>
                  <a:cubicBezTo>
                    <a:pt x="2035" y="667"/>
                    <a:pt x="981" y="1710"/>
                    <a:pt x="297" y="2971"/>
                  </a:cubicBezTo>
                  <a:cubicBezTo>
                    <a:pt x="173" y="3349"/>
                    <a:pt x="74" y="3752"/>
                    <a:pt x="0" y="4177"/>
                  </a:cubicBezTo>
                  <a:cubicBezTo>
                    <a:pt x="575" y="2460"/>
                    <a:pt x="1804" y="1019"/>
                    <a:pt x="3436" y="200"/>
                  </a:cubicBezTo>
                  <a:cubicBezTo>
                    <a:pt x="3488" y="173"/>
                    <a:pt x="3509" y="111"/>
                    <a:pt x="3483" y="58"/>
                  </a:cubicBezTo>
                  <a:cubicBezTo>
                    <a:pt x="3464" y="21"/>
                    <a:pt x="3427" y="0"/>
                    <a:pt x="338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6"/>
            <p:cNvSpPr/>
            <p:nvPr/>
          </p:nvSpPr>
          <p:spPr>
            <a:xfrm>
              <a:off x="2200125" y="1080850"/>
              <a:ext cx="73800" cy="17525"/>
            </a:xfrm>
            <a:custGeom>
              <a:rect b="b" l="l" r="r" t="t"/>
              <a:pathLst>
                <a:path extrusionOk="0" h="701" w="2952">
                  <a:moveTo>
                    <a:pt x="2540" y="1"/>
                  </a:moveTo>
                  <a:cubicBezTo>
                    <a:pt x="1690" y="22"/>
                    <a:pt x="863" y="188"/>
                    <a:pt x="80" y="496"/>
                  </a:cubicBezTo>
                  <a:cubicBezTo>
                    <a:pt x="28" y="518"/>
                    <a:pt x="0" y="579"/>
                    <a:pt x="22" y="633"/>
                  </a:cubicBezTo>
                  <a:cubicBezTo>
                    <a:pt x="39" y="675"/>
                    <a:pt x="78" y="700"/>
                    <a:pt x="120" y="700"/>
                  </a:cubicBezTo>
                  <a:cubicBezTo>
                    <a:pt x="133" y="700"/>
                    <a:pt x="146" y="698"/>
                    <a:pt x="159" y="693"/>
                  </a:cubicBezTo>
                  <a:cubicBezTo>
                    <a:pt x="977" y="369"/>
                    <a:pt x="1845" y="206"/>
                    <a:pt x="2739" y="206"/>
                  </a:cubicBezTo>
                  <a:lnTo>
                    <a:pt x="2952" y="206"/>
                  </a:lnTo>
                  <a:cubicBezTo>
                    <a:pt x="2816" y="129"/>
                    <a:pt x="2679" y="61"/>
                    <a:pt x="254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6"/>
            <p:cNvSpPr/>
            <p:nvPr/>
          </p:nvSpPr>
          <p:spPr>
            <a:xfrm>
              <a:off x="2129675" y="1072825"/>
              <a:ext cx="113975" cy="61550"/>
            </a:xfrm>
            <a:custGeom>
              <a:rect b="b" l="l" r="r" t="t"/>
              <a:pathLst>
                <a:path extrusionOk="0" h="2462" w="4559">
                  <a:moveTo>
                    <a:pt x="3883" y="0"/>
                  </a:moveTo>
                  <a:cubicBezTo>
                    <a:pt x="3878" y="0"/>
                    <a:pt x="3872" y="0"/>
                    <a:pt x="3867" y="0"/>
                  </a:cubicBezTo>
                  <a:lnTo>
                    <a:pt x="3847" y="0"/>
                  </a:lnTo>
                  <a:cubicBezTo>
                    <a:pt x="3816" y="0"/>
                    <a:pt x="3783" y="1"/>
                    <a:pt x="3752" y="3"/>
                  </a:cubicBezTo>
                  <a:cubicBezTo>
                    <a:pt x="2661" y="265"/>
                    <a:pt x="1651" y="758"/>
                    <a:pt x="787" y="1437"/>
                  </a:cubicBezTo>
                  <a:cubicBezTo>
                    <a:pt x="502" y="1734"/>
                    <a:pt x="237" y="2078"/>
                    <a:pt x="0" y="2461"/>
                  </a:cubicBezTo>
                  <a:cubicBezTo>
                    <a:pt x="1170" y="1166"/>
                    <a:pt x="2781" y="305"/>
                    <a:pt x="4559" y="67"/>
                  </a:cubicBezTo>
                  <a:cubicBezTo>
                    <a:pt x="4333" y="22"/>
                    <a:pt x="4107" y="0"/>
                    <a:pt x="388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2127800" y="1277825"/>
              <a:ext cx="41350" cy="89900"/>
            </a:xfrm>
            <a:custGeom>
              <a:rect b="b" l="l" r="r" t="t"/>
              <a:pathLst>
                <a:path extrusionOk="0" h="3596" w="1654">
                  <a:moveTo>
                    <a:pt x="1538" y="0"/>
                  </a:moveTo>
                  <a:cubicBezTo>
                    <a:pt x="1490" y="0"/>
                    <a:pt x="1447" y="32"/>
                    <a:pt x="1435" y="81"/>
                  </a:cubicBezTo>
                  <a:cubicBezTo>
                    <a:pt x="1084" y="1526"/>
                    <a:pt x="581" y="2666"/>
                    <a:pt x="1" y="3399"/>
                  </a:cubicBezTo>
                  <a:cubicBezTo>
                    <a:pt x="41" y="3467"/>
                    <a:pt x="81" y="3531"/>
                    <a:pt x="121" y="3595"/>
                  </a:cubicBezTo>
                  <a:cubicBezTo>
                    <a:pt x="741" y="2842"/>
                    <a:pt x="1271" y="1658"/>
                    <a:pt x="1641" y="133"/>
                  </a:cubicBezTo>
                  <a:cubicBezTo>
                    <a:pt x="1654" y="75"/>
                    <a:pt x="1619" y="19"/>
                    <a:pt x="1563" y="3"/>
                  </a:cubicBezTo>
                  <a:cubicBezTo>
                    <a:pt x="1554" y="1"/>
                    <a:pt x="1546" y="0"/>
                    <a:pt x="153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6"/>
            <p:cNvSpPr/>
            <p:nvPr/>
          </p:nvSpPr>
          <p:spPr>
            <a:xfrm>
              <a:off x="2167200" y="1186550"/>
              <a:ext cx="38275" cy="79275"/>
            </a:xfrm>
            <a:custGeom>
              <a:rect b="b" l="l" r="r" t="t"/>
              <a:pathLst>
                <a:path extrusionOk="0" h="3171" w="1531">
                  <a:moveTo>
                    <a:pt x="1414" y="0"/>
                  </a:moveTo>
                  <a:cubicBezTo>
                    <a:pt x="1388" y="0"/>
                    <a:pt x="1362" y="10"/>
                    <a:pt x="1341" y="28"/>
                  </a:cubicBezTo>
                  <a:cubicBezTo>
                    <a:pt x="692" y="637"/>
                    <a:pt x="276" y="1421"/>
                    <a:pt x="141" y="2299"/>
                  </a:cubicBezTo>
                  <a:cubicBezTo>
                    <a:pt x="103" y="2550"/>
                    <a:pt x="59" y="2800"/>
                    <a:pt x="12" y="3046"/>
                  </a:cubicBezTo>
                  <a:cubicBezTo>
                    <a:pt x="1" y="3103"/>
                    <a:pt x="37" y="3157"/>
                    <a:pt x="95" y="3169"/>
                  </a:cubicBezTo>
                  <a:cubicBezTo>
                    <a:pt x="102" y="3171"/>
                    <a:pt x="108" y="3171"/>
                    <a:pt x="116" y="3171"/>
                  </a:cubicBezTo>
                  <a:cubicBezTo>
                    <a:pt x="117" y="3171"/>
                    <a:pt x="118" y="3171"/>
                    <a:pt x="118" y="3171"/>
                  </a:cubicBezTo>
                  <a:cubicBezTo>
                    <a:pt x="164" y="3171"/>
                    <a:pt x="207" y="3137"/>
                    <a:pt x="217" y="3087"/>
                  </a:cubicBezTo>
                  <a:cubicBezTo>
                    <a:pt x="266" y="2838"/>
                    <a:pt x="310" y="2585"/>
                    <a:pt x="350" y="2332"/>
                  </a:cubicBezTo>
                  <a:cubicBezTo>
                    <a:pt x="478" y="1502"/>
                    <a:pt x="871" y="759"/>
                    <a:pt x="1485" y="183"/>
                  </a:cubicBezTo>
                  <a:cubicBezTo>
                    <a:pt x="1528" y="143"/>
                    <a:pt x="1531" y="76"/>
                    <a:pt x="1490" y="34"/>
                  </a:cubicBezTo>
                  <a:cubicBezTo>
                    <a:pt x="1470" y="11"/>
                    <a:pt x="1442" y="0"/>
                    <a:pt x="141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6"/>
            <p:cNvSpPr/>
            <p:nvPr/>
          </p:nvSpPr>
          <p:spPr>
            <a:xfrm>
              <a:off x="2212950" y="1160475"/>
              <a:ext cx="124925" cy="20825"/>
            </a:xfrm>
            <a:custGeom>
              <a:rect b="b" l="l" r="r" t="t"/>
              <a:pathLst>
                <a:path extrusionOk="0" h="833" w="4997">
                  <a:moveTo>
                    <a:pt x="2226" y="1"/>
                  </a:moveTo>
                  <a:cubicBezTo>
                    <a:pt x="1456" y="1"/>
                    <a:pt x="708" y="221"/>
                    <a:pt x="64" y="639"/>
                  </a:cubicBezTo>
                  <a:cubicBezTo>
                    <a:pt x="15" y="671"/>
                    <a:pt x="0" y="737"/>
                    <a:pt x="32" y="785"/>
                  </a:cubicBezTo>
                  <a:cubicBezTo>
                    <a:pt x="53" y="816"/>
                    <a:pt x="86" y="832"/>
                    <a:pt x="121" y="832"/>
                  </a:cubicBezTo>
                  <a:cubicBezTo>
                    <a:pt x="141" y="832"/>
                    <a:pt x="162" y="827"/>
                    <a:pt x="179" y="816"/>
                  </a:cubicBezTo>
                  <a:cubicBezTo>
                    <a:pt x="789" y="420"/>
                    <a:pt x="1496" y="211"/>
                    <a:pt x="2226" y="211"/>
                  </a:cubicBezTo>
                  <a:lnTo>
                    <a:pt x="4996" y="211"/>
                  </a:lnTo>
                  <a:cubicBezTo>
                    <a:pt x="4969" y="140"/>
                    <a:pt x="4942" y="70"/>
                    <a:pt x="491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0" name="Google Shape;126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61" name="Google Shape;1261;p26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3" name="Google Shape;1263;p27"/>
          <p:cNvGrpSpPr/>
          <p:nvPr/>
        </p:nvGrpSpPr>
        <p:grpSpPr>
          <a:xfrm rot="339246">
            <a:off x="7869260" y="352279"/>
            <a:ext cx="1701740" cy="2404102"/>
            <a:chOff x="2100625" y="1072825"/>
            <a:chExt cx="250950" cy="354525"/>
          </a:xfrm>
        </p:grpSpPr>
        <p:sp>
          <p:nvSpPr>
            <p:cNvPr id="1264" name="Google Shape;1264;p27"/>
            <p:cNvSpPr/>
            <p:nvPr/>
          </p:nvSpPr>
          <p:spPr>
            <a:xfrm>
              <a:off x="2135825" y="1363150"/>
              <a:ext cx="13475" cy="16300"/>
            </a:xfrm>
            <a:custGeom>
              <a:rect b="b" l="l" r="r" t="t"/>
              <a:pathLst>
                <a:path extrusionOk="0" h="652" w="539">
                  <a:moveTo>
                    <a:pt x="419" y="1"/>
                  </a:moveTo>
                  <a:cubicBezTo>
                    <a:pt x="385" y="1"/>
                    <a:pt x="352" y="17"/>
                    <a:pt x="331" y="46"/>
                  </a:cubicBezTo>
                  <a:cubicBezTo>
                    <a:pt x="225" y="203"/>
                    <a:pt x="113" y="347"/>
                    <a:pt x="0" y="478"/>
                  </a:cubicBezTo>
                  <a:cubicBezTo>
                    <a:pt x="42" y="538"/>
                    <a:pt x="85" y="595"/>
                    <a:pt x="128" y="652"/>
                  </a:cubicBezTo>
                  <a:cubicBezTo>
                    <a:pt x="259" y="505"/>
                    <a:pt x="384" y="342"/>
                    <a:pt x="506" y="166"/>
                  </a:cubicBezTo>
                  <a:cubicBezTo>
                    <a:pt x="539" y="117"/>
                    <a:pt x="527" y="52"/>
                    <a:pt x="478" y="19"/>
                  </a:cubicBezTo>
                  <a:cubicBezTo>
                    <a:pt x="460" y="7"/>
                    <a:pt x="440" y="1"/>
                    <a:pt x="4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7"/>
            <p:cNvSpPr/>
            <p:nvPr/>
          </p:nvSpPr>
          <p:spPr>
            <a:xfrm>
              <a:off x="2274725" y="1174275"/>
              <a:ext cx="67725" cy="5325"/>
            </a:xfrm>
            <a:custGeom>
              <a:rect b="b" l="l" r="r" t="t"/>
              <a:pathLst>
                <a:path extrusionOk="0" h="213" w="2709">
                  <a:moveTo>
                    <a:pt x="106" y="0"/>
                  </a:moveTo>
                  <a:cubicBezTo>
                    <a:pt x="47" y="0"/>
                    <a:pt x="1" y="49"/>
                    <a:pt x="1" y="107"/>
                  </a:cubicBezTo>
                  <a:cubicBezTo>
                    <a:pt x="1" y="164"/>
                    <a:pt x="47" y="212"/>
                    <a:pt x="106" y="212"/>
                  </a:cubicBezTo>
                  <a:lnTo>
                    <a:pt x="2709" y="212"/>
                  </a:lnTo>
                  <a:cubicBezTo>
                    <a:pt x="2688" y="141"/>
                    <a:pt x="2666" y="71"/>
                    <a:pt x="264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7"/>
            <p:cNvSpPr/>
            <p:nvPr/>
          </p:nvSpPr>
          <p:spPr>
            <a:xfrm>
              <a:off x="2149300" y="1174600"/>
              <a:ext cx="114725" cy="184225"/>
            </a:xfrm>
            <a:custGeom>
              <a:rect b="b" l="l" r="r" t="t"/>
              <a:pathLst>
                <a:path extrusionOk="0" h="7369" w="4589">
                  <a:moveTo>
                    <a:pt x="4478" y="0"/>
                  </a:moveTo>
                  <a:cubicBezTo>
                    <a:pt x="4475" y="0"/>
                    <a:pt x="4471" y="0"/>
                    <a:pt x="4468" y="1"/>
                  </a:cubicBezTo>
                  <a:cubicBezTo>
                    <a:pt x="2927" y="140"/>
                    <a:pt x="1638" y="1342"/>
                    <a:pt x="1404" y="2859"/>
                  </a:cubicBezTo>
                  <a:cubicBezTo>
                    <a:pt x="1130" y="4631"/>
                    <a:pt x="657" y="6135"/>
                    <a:pt x="29" y="7209"/>
                  </a:cubicBezTo>
                  <a:cubicBezTo>
                    <a:pt x="1" y="7261"/>
                    <a:pt x="18" y="7327"/>
                    <a:pt x="68" y="7356"/>
                  </a:cubicBezTo>
                  <a:cubicBezTo>
                    <a:pt x="84" y="7365"/>
                    <a:pt x="103" y="7369"/>
                    <a:pt x="121" y="7369"/>
                  </a:cubicBezTo>
                  <a:cubicBezTo>
                    <a:pt x="159" y="7369"/>
                    <a:pt x="193" y="7350"/>
                    <a:pt x="214" y="7317"/>
                  </a:cubicBezTo>
                  <a:cubicBezTo>
                    <a:pt x="852" y="6222"/>
                    <a:pt x="1337" y="4692"/>
                    <a:pt x="1613" y="2893"/>
                  </a:cubicBezTo>
                  <a:cubicBezTo>
                    <a:pt x="1832" y="1469"/>
                    <a:pt x="3040" y="343"/>
                    <a:pt x="4487" y="211"/>
                  </a:cubicBezTo>
                  <a:cubicBezTo>
                    <a:pt x="4545" y="206"/>
                    <a:pt x="4589" y="155"/>
                    <a:pt x="4583" y="96"/>
                  </a:cubicBezTo>
                  <a:cubicBezTo>
                    <a:pt x="4578" y="42"/>
                    <a:pt x="4532" y="0"/>
                    <a:pt x="447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7"/>
            <p:cNvSpPr/>
            <p:nvPr/>
          </p:nvSpPr>
          <p:spPr>
            <a:xfrm>
              <a:off x="2144200" y="1311125"/>
              <a:ext cx="43875" cy="78650"/>
            </a:xfrm>
            <a:custGeom>
              <a:rect b="b" l="l" r="r" t="t"/>
              <a:pathLst>
                <a:path extrusionOk="0" h="3146" w="1755">
                  <a:moveTo>
                    <a:pt x="1636" y="0"/>
                  </a:moveTo>
                  <a:cubicBezTo>
                    <a:pt x="1592" y="0"/>
                    <a:pt x="1549" y="29"/>
                    <a:pt x="1535" y="74"/>
                  </a:cubicBezTo>
                  <a:cubicBezTo>
                    <a:pt x="1132" y="1332"/>
                    <a:pt x="611" y="2312"/>
                    <a:pt x="1" y="2987"/>
                  </a:cubicBezTo>
                  <a:cubicBezTo>
                    <a:pt x="47" y="3041"/>
                    <a:pt x="94" y="3093"/>
                    <a:pt x="142" y="3145"/>
                  </a:cubicBezTo>
                  <a:cubicBezTo>
                    <a:pt x="779" y="2444"/>
                    <a:pt x="1321" y="1434"/>
                    <a:pt x="1736" y="139"/>
                  </a:cubicBezTo>
                  <a:cubicBezTo>
                    <a:pt x="1755" y="82"/>
                    <a:pt x="1724" y="24"/>
                    <a:pt x="1668" y="5"/>
                  </a:cubicBezTo>
                  <a:cubicBezTo>
                    <a:pt x="1657" y="2"/>
                    <a:pt x="1647" y="0"/>
                    <a:pt x="163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7"/>
            <p:cNvSpPr/>
            <p:nvPr/>
          </p:nvSpPr>
          <p:spPr>
            <a:xfrm>
              <a:off x="2185900" y="1187450"/>
              <a:ext cx="159975" cy="116475"/>
            </a:xfrm>
            <a:custGeom>
              <a:rect b="b" l="l" r="r" t="t"/>
              <a:pathLst>
                <a:path extrusionOk="0" h="4659" w="6399">
                  <a:moveTo>
                    <a:pt x="3308" y="1"/>
                  </a:moveTo>
                  <a:cubicBezTo>
                    <a:pt x="1897" y="2"/>
                    <a:pt x="674" y="1045"/>
                    <a:pt x="462" y="2427"/>
                  </a:cubicBezTo>
                  <a:cubicBezTo>
                    <a:pt x="346" y="3174"/>
                    <a:pt x="197" y="3880"/>
                    <a:pt x="17" y="4524"/>
                  </a:cubicBezTo>
                  <a:cubicBezTo>
                    <a:pt x="1" y="4581"/>
                    <a:pt x="34" y="4638"/>
                    <a:pt x="90" y="4655"/>
                  </a:cubicBezTo>
                  <a:cubicBezTo>
                    <a:pt x="99" y="4657"/>
                    <a:pt x="109" y="4659"/>
                    <a:pt x="119" y="4659"/>
                  </a:cubicBezTo>
                  <a:cubicBezTo>
                    <a:pt x="165" y="4659"/>
                    <a:pt x="207" y="4629"/>
                    <a:pt x="220" y="4582"/>
                  </a:cubicBezTo>
                  <a:cubicBezTo>
                    <a:pt x="402" y="3930"/>
                    <a:pt x="555" y="3216"/>
                    <a:pt x="670" y="2460"/>
                  </a:cubicBezTo>
                  <a:cubicBezTo>
                    <a:pt x="867" y="1179"/>
                    <a:pt x="2002" y="213"/>
                    <a:pt x="3308" y="213"/>
                  </a:cubicBezTo>
                  <a:lnTo>
                    <a:pt x="6399" y="213"/>
                  </a:lnTo>
                  <a:cubicBezTo>
                    <a:pt x="6382" y="141"/>
                    <a:pt x="6367" y="71"/>
                    <a:pt x="634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7"/>
            <p:cNvSpPr/>
            <p:nvPr/>
          </p:nvSpPr>
          <p:spPr>
            <a:xfrm>
              <a:off x="2153150" y="1211350"/>
              <a:ext cx="85550" cy="187525"/>
            </a:xfrm>
            <a:custGeom>
              <a:rect b="b" l="l" r="r" t="t"/>
              <a:pathLst>
                <a:path extrusionOk="0" h="7501" w="3422">
                  <a:moveTo>
                    <a:pt x="3301" y="0"/>
                  </a:moveTo>
                  <a:cubicBezTo>
                    <a:pt x="3280" y="0"/>
                    <a:pt x="3258" y="7"/>
                    <a:pt x="3240" y="20"/>
                  </a:cubicBezTo>
                  <a:cubicBezTo>
                    <a:pt x="2731" y="386"/>
                    <a:pt x="2386" y="946"/>
                    <a:pt x="2292" y="1553"/>
                  </a:cubicBezTo>
                  <a:cubicBezTo>
                    <a:pt x="1887" y="4180"/>
                    <a:pt x="1082" y="6175"/>
                    <a:pt x="0" y="7358"/>
                  </a:cubicBezTo>
                  <a:cubicBezTo>
                    <a:pt x="51" y="7406"/>
                    <a:pt x="102" y="7454"/>
                    <a:pt x="153" y="7500"/>
                  </a:cubicBezTo>
                  <a:cubicBezTo>
                    <a:pt x="1265" y="6283"/>
                    <a:pt x="2089" y="4252"/>
                    <a:pt x="2499" y="1585"/>
                  </a:cubicBezTo>
                  <a:cubicBezTo>
                    <a:pt x="2587" y="1032"/>
                    <a:pt x="2900" y="525"/>
                    <a:pt x="3363" y="190"/>
                  </a:cubicBezTo>
                  <a:cubicBezTo>
                    <a:pt x="3410" y="156"/>
                    <a:pt x="3421" y="90"/>
                    <a:pt x="3387" y="44"/>
                  </a:cubicBezTo>
                  <a:cubicBezTo>
                    <a:pt x="3366" y="16"/>
                    <a:pt x="3333" y="0"/>
                    <a:pt x="330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7"/>
            <p:cNvSpPr/>
            <p:nvPr/>
          </p:nvSpPr>
          <p:spPr>
            <a:xfrm>
              <a:off x="2243525" y="1200650"/>
              <a:ext cx="104900" cy="9825"/>
            </a:xfrm>
            <a:custGeom>
              <a:rect b="b" l="l" r="r" t="t"/>
              <a:pathLst>
                <a:path extrusionOk="0" h="393" w="4196">
                  <a:moveTo>
                    <a:pt x="1004" y="1"/>
                  </a:moveTo>
                  <a:cubicBezTo>
                    <a:pt x="684" y="2"/>
                    <a:pt x="372" y="64"/>
                    <a:pt x="79" y="190"/>
                  </a:cubicBezTo>
                  <a:cubicBezTo>
                    <a:pt x="26" y="214"/>
                    <a:pt x="0" y="276"/>
                    <a:pt x="25" y="330"/>
                  </a:cubicBezTo>
                  <a:cubicBezTo>
                    <a:pt x="42" y="369"/>
                    <a:pt x="80" y="393"/>
                    <a:pt x="121" y="393"/>
                  </a:cubicBezTo>
                  <a:cubicBezTo>
                    <a:pt x="135" y="393"/>
                    <a:pt x="149" y="390"/>
                    <a:pt x="163" y="384"/>
                  </a:cubicBezTo>
                  <a:cubicBezTo>
                    <a:pt x="430" y="269"/>
                    <a:pt x="713" y="211"/>
                    <a:pt x="1003" y="211"/>
                  </a:cubicBezTo>
                  <a:lnTo>
                    <a:pt x="4196" y="211"/>
                  </a:lnTo>
                  <a:cubicBezTo>
                    <a:pt x="4185" y="140"/>
                    <a:pt x="4172" y="70"/>
                    <a:pt x="415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7"/>
            <p:cNvSpPr/>
            <p:nvPr/>
          </p:nvSpPr>
          <p:spPr>
            <a:xfrm>
              <a:off x="2162950" y="1213850"/>
              <a:ext cx="140100" cy="193225"/>
            </a:xfrm>
            <a:custGeom>
              <a:rect b="b" l="l" r="r" t="t"/>
              <a:pathLst>
                <a:path extrusionOk="0" h="7729" w="5604">
                  <a:moveTo>
                    <a:pt x="4225" y="0"/>
                  </a:moveTo>
                  <a:cubicBezTo>
                    <a:pt x="3331" y="0"/>
                    <a:pt x="2554" y="658"/>
                    <a:pt x="2421" y="1531"/>
                  </a:cubicBezTo>
                  <a:cubicBezTo>
                    <a:pt x="2003" y="4249"/>
                    <a:pt x="1154" y="6330"/>
                    <a:pt x="1" y="7601"/>
                  </a:cubicBezTo>
                  <a:cubicBezTo>
                    <a:pt x="56" y="7645"/>
                    <a:pt x="112" y="7688"/>
                    <a:pt x="168" y="7728"/>
                  </a:cubicBezTo>
                  <a:cubicBezTo>
                    <a:pt x="1342" y="6423"/>
                    <a:pt x="2206" y="4312"/>
                    <a:pt x="2629" y="1564"/>
                  </a:cubicBezTo>
                  <a:cubicBezTo>
                    <a:pt x="2748" y="792"/>
                    <a:pt x="3435" y="211"/>
                    <a:pt x="4225" y="211"/>
                  </a:cubicBezTo>
                  <a:lnTo>
                    <a:pt x="5498" y="211"/>
                  </a:lnTo>
                  <a:cubicBezTo>
                    <a:pt x="5556" y="211"/>
                    <a:pt x="5603" y="165"/>
                    <a:pt x="5603" y="105"/>
                  </a:cubicBezTo>
                  <a:cubicBezTo>
                    <a:pt x="5603" y="48"/>
                    <a:pt x="5557" y="0"/>
                    <a:pt x="549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7"/>
            <p:cNvSpPr/>
            <p:nvPr/>
          </p:nvSpPr>
          <p:spPr>
            <a:xfrm>
              <a:off x="2316875" y="1213850"/>
              <a:ext cx="33275" cy="5275"/>
            </a:xfrm>
            <a:custGeom>
              <a:rect b="b" l="l" r="r" t="t"/>
              <a:pathLst>
                <a:path extrusionOk="0" h="211" w="1331">
                  <a:moveTo>
                    <a:pt x="107" y="0"/>
                  </a:moveTo>
                  <a:cubicBezTo>
                    <a:pt x="49" y="0"/>
                    <a:pt x="0" y="46"/>
                    <a:pt x="0" y="105"/>
                  </a:cubicBezTo>
                  <a:cubicBezTo>
                    <a:pt x="0" y="164"/>
                    <a:pt x="48" y="211"/>
                    <a:pt x="107" y="211"/>
                  </a:cubicBezTo>
                  <a:lnTo>
                    <a:pt x="1331" y="211"/>
                  </a:lnTo>
                  <a:cubicBezTo>
                    <a:pt x="1322" y="139"/>
                    <a:pt x="1314" y="70"/>
                    <a:pt x="13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7"/>
            <p:cNvSpPr/>
            <p:nvPr/>
          </p:nvSpPr>
          <p:spPr>
            <a:xfrm>
              <a:off x="2173825" y="1363275"/>
              <a:ext cx="35775" cy="51050"/>
            </a:xfrm>
            <a:custGeom>
              <a:rect b="b" l="l" r="r" t="t"/>
              <a:pathLst>
                <a:path extrusionOk="0" h="2042" w="1431">
                  <a:moveTo>
                    <a:pt x="1311" y="0"/>
                  </a:moveTo>
                  <a:cubicBezTo>
                    <a:pt x="1272" y="0"/>
                    <a:pt x="1233" y="22"/>
                    <a:pt x="1214" y="60"/>
                  </a:cubicBezTo>
                  <a:cubicBezTo>
                    <a:pt x="857" y="797"/>
                    <a:pt x="450" y="1421"/>
                    <a:pt x="0" y="1931"/>
                  </a:cubicBezTo>
                  <a:cubicBezTo>
                    <a:pt x="62" y="1970"/>
                    <a:pt x="123" y="2007"/>
                    <a:pt x="187" y="2042"/>
                  </a:cubicBezTo>
                  <a:cubicBezTo>
                    <a:pt x="638" y="1524"/>
                    <a:pt x="1047" y="891"/>
                    <a:pt x="1405" y="151"/>
                  </a:cubicBezTo>
                  <a:cubicBezTo>
                    <a:pt x="1431" y="99"/>
                    <a:pt x="1409" y="36"/>
                    <a:pt x="1356" y="11"/>
                  </a:cubicBezTo>
                  <a:cubicBezTo>
                    <a:pt x="1341" y="4"/>
                    <a:pt x="1326" y="0"/>
                    <a:pt x="131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7"/>
            <p:cNvSpPr/>
            <p:nvPr/>
          </p:nvSpPr>
          <p:spPr>
            <a:xfrm>
              <a:off x="2210250" y="1227025"/>
              <a:ext cx="140975" cy="126800"/>
            </a:xfrm>
            <a:custGeom>
              <a:rect b="b" l="l" r="r" t="t"/>
              <a:pathLst>
                <a:path extrusionOk="0" h="5072" w="5639">
                  <a:moveTo>
                    <a:pt x="2334" y="1"/>
                  </a:moveTo>
                  <a:cubicBezTo>
                    <a:pt x="1697" y="1"/>
                    <a:pt x="1145" y="467"/>
                    <a:pt x="1051" y="1085"/>
                  </a:cubicBezTo>
                  <a:cubicBezTo>
                    <a:pt x="829" y="2529"/>
                    <a:pt x="484" y="3822"/>
                    <a:pt x="23" y="4925"/>
                  </a:cubicBezTo>
                  <a:cubicBezTo>
                    <a:pt x="1" y="4979"/>
                    <a:pt x="25" y="5041"/>
                    <a:pt x="79" y="5064"/>
                  </a:cubicBezTo>
                  <a:cubicBezTo>
                    <a:pt x="92" y="5069"/>
                    <a:pt x="106" y="5072"/>
                    <a:pt x="120" y="5072"/>
                  </a:cubicBezTo>
                  <a:cubicBezTo>
                    <a:pt x="161" y="5072"/>
                    <a:pt x="200" y="5048"/>
                    <a:pt x="217" y="5008"/>
                  </a:cubicBezTo>
                  <a:cubicBezTo>
                    <a:pt x="684" y="3889"/>
                    <a:pt x="1034" y="2579"/>
                    <a:pt x="1259" y="1118"/>
                  </a:cubicBezTo>
                  <a:cubicBezTo>
                    <a:pt x="1339" y="602"/>
                    <a:pt x="1801" y="212"/>
                    <a:pt x="2334" y="212"/>
                  </a:cubicBezTo>
                  <a:lnTo>
                    <a:pt x="5639" y="212"/>
                  </a:lnTo>
                  <a:cubicBezTo>
                    <a:pt x="5634" y="142"/>
                    <a:pt x="5631" y="71"/>
                    <a:pt x="562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7"/>
            <p:cNvSpPr/>
            <p:nvPr/>
          </p:nvSpPr>
          <p:spPr>
            <a:xfrm>
              <a:off x="2185400" y="1264375"/>
              <a:ext cx="67875" cy="155825"/>
            </a:xfrm>
            <a:custGeom>
              <a:rect b="b" l="l" r="r" t="t"/>
              <a:pathLst>
                <a:path extrusionOk="0" h="6233" w="2715">
                  <a:moveTo>
                    <a:pt x="2600" y="1"/>
                  </a:moveTo>
                  <a:cubicBezTo>
                    <a:pt x="2549" y="1"/>
                    <a:pt x="2505" y="38"/>
                    <a:pt x="2498" y="89"/>
                  </a:cubicBezTo>
                  <a:cubicBezTo>
                    <a:pt x="2042" y="2709"/>
                    <a:pt x="1173" y="4774"/>
                    <a:pt x="0" y="6144"/>
                  </a:cubicBezTo>
                  <a:cubicBezTo>
                    <a:pt x="66" y="6175"/>
                    <a:pt x="133" y="6204"/>
                    <a:pt x="201" y="6233"/>
                  </a:cubicBezTo>
                  <a:cubicBezTo>
                    <a:pt x="1377" y="4833"/>
                    <a:pt x="2247" y="2752"/>
                    <a:pt x="2704" y="126"/>
                  </a:cubicBezTo>
                  <a:cubicBezTo>
                    <a:pt x="2715" y="67"/>
                    <a:pt x="2676" y="13"/>
                    <a:pt x="2619" y="3"/>
                  </a:cubicBezTo>
                  <a:cubicBezTo>
                    <a:pt x="2613" y="1"/>
                    <a:pt x="2606" y="1"/>
                    <a:pt x="26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7"/>
            <p:cNvSpPr/>
            <p:nvPr/>
          </p:nvSpPr>
          <p:spPr>
            <a:xfrm>
              <a:off x="2250725" y="1240200"/>
              <a:ext cx="100850" cy="14150"/>
            </a:xfrm>
            <a:custGeom>
              <a:rect b="b" l="l" r="r" t="t"/>
              <a:pathLst>
                <a:path extrusionOk="0" h="566" w="4034">
                  <a:moveTo>
                    <a:pt x="715" y="0"/>
                  </a:moveTo>
                  <a:cubicBezTo>
                    <a:pt x="429" y="0"/>
                    <a:pt x="159" y="162"/>
                    <a:pt x="28" y="410"/>
                  </a:cubicBezTo>
                  <a:cubicBezTo>
                    <a:pt x="1" y="462"/>
                    <a:pt x="22" y="526"/>
                    <a:pt x="72" y="553"/>
                  </a:cubicBezTo>
                  <a:cubicBezTo>
                    <a:pt x="88" y="561"/>
                    <a:pt x="105" y="565"/>
                    <a:pt x="121" y="565"/>
                  </a:cubicBezTo>
                  <a:cubicBezTo>
                    <a:pt x="159" y="565"/>
                    <a:pt x="196" y="545"/>
                    <a:pt x="215" y="509"/>
                  </a:cubicBezTo>
                  <a:cubicBezTo>
                    <a:pt x="309" y="328"/>
                    <a:pt x="506" y="212"/>
                    <a:pt x="715" y="212"/>
                  </a:cubicBezTo>
                  <a:lnTo>
                    <a:pt x="4034" y="212"/>
                  </a:lnTo>
                  <a:cubicBezTo>
                    <a:pt x="4034" y="141"/>
                    <a:pt x="4032" y="70"/>
                    <a:pt x="40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7"/>
            <p:cNvSpPr/>
            <p:nvPr/>
          </p:nvSpPr>
          <p:spPr>
            <a:xfrm>
              <a:off x="2198325" y="1374750"/>
              <a:ext cx="34950" cy="49900"/>
            </a:xfrm>
            <a:custGeom>
              <a:rect b="b" l="l" r="r" t="t"/>
              <a:pathLst>
                <a:path extrusionOk="0" h="1996" w="1398">
                  <a:moveTo>
                    <a:pt x="1279" y="0"/>
                  </a:moveTo>
                  <a:cubicBezTo>
                    <a:pt x="1239" y="0"/>
                    <a:pt x="1201" y="22"/>
                    <a:pt x="1182" y="59"/>
                  </a:cubicBezTo>
                  <a:cubicBezTo>
                    <a:pt x="835" y="775"/>
                    <a:pt x="437" y="1398"/>
                    <a:pt x="1" y="1933"/>
                  </a:cubicBezTo>
                  <a:cubicBezTo>
                    <a:pt x="74" y="1956"/>
                    <a:pt x="149" y="1978"/>
                    <a:pt x="222" y="1995"/>
                  </a:cubicBezTo>
                  <a:cubicBezTo>
                    <a:pt x="648" y="1463"/>
                    <a:pt x="1033" y="848"/>
                    <a:pt x="1372" y="150"/>
                  </a:cubicBezTo>
                  <a:cubicBezTo>
                    <a:pt x="1397" y="100"/>
                    <a:pt x="1375" y="36"/>
                    <a:pt x="1324" y="10"/>
                  </a:cubicBezTo>
                  <a:cubicBezTo>
                    <a:pt x="1309" y="3"/>
                    <a:pt x="1294" y="0"/>
                    <a:pt x="127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7"/>
            <p:cNvSpPr/>
            <p:nvPr/>
          </p:nvSpPr>
          <p:spPr>
            <a:xfrm>
              <a:off x="2234475" y="1253375"/>
              <a:ext cx="117100" cy="110575"/>
            </a:xfrm>
            <a:custGeom>
              <a:rect b="b" l="l" r="r" t="t"/>
              <a:pathLst>
                <a:path extrusionOk="0" h="4423" w="4684">
                  <a:moveTo>
                    <a:pt x="1364" y="1"/>
                  </a:moveTo>
                  <a:cubicBezTo>
                    <a:pt x="1245" y="1"/>
                    <a:pt x="1140" y="85"/>
                    <a:pt x="1122" y="192"/>
                  </a:cubicBezTo>
                  <a:cubicBezTo>
                    <a:pt x="888" y="1716"/>
                    <a:pt x="518" y="3090"/>
                    <a:pt x="22" y="4276"/>
                  </a:cubicBezTo>
                  <a:cubicBezTo>
                    <a:pt x="0" y="4330"/>
                    <a:pt x="26" y="4391"/>
                    <a:pt x="79" y="4414"/>
                  </a:cubicBezTo>
                  <a:cubicBezTo>
                    <a:pt x="93" y="4420"/>
                    <a:pt x="107" y="4423"/>
                    <a:pt x="120" y="4423"/>
                  </a:cubicBezTo>
                  <a:cubicBezTo>
                    <a:pt x="161" y="4423"/>
                    <a:pt x="200" y="4399"/>
                    <a:pt x="218" y="4358"/>
                  </a:cubicBezTo>
                  <a:cubicBezTo>
                    <a:pt x="719" y="3157"/>
                    <a:pt x="1094" y="1767"/>
                    <a:pt x="1330" y="230"/>
                  </a:cubicBezTo>
                  <a:cubicBezTo>
                    <a:pt x="1332" y="226"/>
                    <a:pt x="1344" y="213"/>
                    <a:pt x="1364" y="213"/>
                  </a:cubicBezTo>
                  <a:lnTo>
                    <a:pt x="4681" y="213"/>
                  </a:lnTo>
                  <a:cubicBezTo>
                    <a:pt x="4682" y="152"/>
                    <a:pt x="4684" y="91"/>
                    <a:pt x="4684" y="27"/>
                  </a:cubicBezTo>
                  <a:lnTo>
                    <a:pt x="468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7"/>
            <p:cNvSpPr/>
            <p:nvPr/>
          </p:nvSpPr>
          <p:spPr>
            <a:xfrm>
              <a:off x="2212500" y="1270850"/>
              <a:ext cx="66400" cy="156225"/>
            </a:xfrm>
            <a:custGeom>
              <a:rect b="b" l="l" r="r" t="t"/>
              <a:pathLst>
                <a:path extrusionOk="0" h="6249" w="2656">
                  <a:moveTo>
                    <a:pt x="2542" y="1"/>
                  </a:moveTo>
                  <a:cubicBezTo>
                    <a:pt x="2492" y="1"/>
                    <a:pt x="2447" y="37"/>
                    <a:pt x="2439" y="87"/>
                  </a:cubicBezTo>
                  <a:cubicBezTo>
                    <a:pt x="1984" y="2651"/>
                    <a:pt x="1140" y="4731"/>
                    <a:pt x="1" y="6220"/>
                  </a:cubicBezTo>
                  <a:cubicBezTo>
                    <a:pt x="82" y="6232"/>
                    <a:pt x="163" y="6242"/>
                    <a:pt x="242" y="6249"/>
                  </a:cubicBezTo>
                  <a:cubicBezTo>
                    <a:pt x="1364" y="4741"/>
                    <a:pt x="2195" y="2667"/>
                    <a:pt x="2647" y="124"/>
                  </a:cubicBezTo>
                  <a:cubicBezTo>
                    <a:pt x="2655" y="67"/>
                    <a:pt x="2618" y="12"/>
                    <a:pt x="2561" y="3"/>
                  </a:cubicBezTo>
                  <a:cubicBezTo>
                    <a:pt x="2554" y="1"/>
                    <a:pt x="2548" y="1"/>
                    <a:pt x="254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7"/>
            <p:cNvSpPr/>
            <p:nvPr/>
          </p:nvSpPr>
          <p:spPr>
            <a:xfrm>
              <a:off x="2285950" y="1266550"/>
              <a:ext cx="65325" cy="5300"/>
            </a:xfrm>
            <a:custGeom>
              <a:rect b="b" l="l" r="r" t="t"/>
              <a:pathLst>
                <a:path extrusionOk="0" h="212" w="2613">
                  <a:moveTo>
                    <a:pt x="105" y="0"/>
                  </a:moveTo>
                  <a:cubicBezTo>
                    <a:pt x="46" y="0"/>
                    <a:pt x="0" y="48"/>
                    <a:pt x="0" y="107"/>
                  </a:cubicBezTo>
                  <a:cubicBezTo>
                    <a:pt x="0" y="164"/>
                    <a:pt x="46" y="212"/>
                    <a:pt x="105" y="212"/>
                  </a:cubicBezTo>
                  <a:lnTo>
                    <a:pt x="2601" y="212"/>
                  </a:lnTo>
                  <a:cubicBezTo>
                    <a:pt x="2605" y="142"/>
                    <a:pt x="2608" y="71"/>
                    <a:pt x="261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7"/>
            <p:cNvSpPr/>
            <p:nvPr/>
          </p:nvSpPr>
          <p:spPr>
            <a:xfrm>
              <a:off x="2262350" y="1279700"/>
              <a:ext cx="87925" cy="85475"/>
            </a:xfrm>
            <a:custGeom>
              <a:rect b="b" l="l" r="r" t="t"/>
              <a:pathLst>
                <a:path extrusionOk="0" h="3419" w="3517">
                  <a:moveTo>
                    <a:pt x="1018" y="1"/>
                  </a:moveTo>
                  <a:cubicBezTo>
                    <a:pt x="968" y="3"/>
                    <a:pt x="924" y="38"/>
                    <a:pt x="915" y="87"/>
                  </a:cubicBezTo>
                  <a:cubicBezTo>
                    <a:pt x="695" y="1239"/>
                    <a:pt x="396" y="2311"/>
                    <a:pt x="21" y="3275"/>
                  </a:cubicBezTo>
                  <a:cubicBezTo>
                    <a:pt x="1" y="3329"/>
                    <a:pt x="26" y="3390"/>
                    <a:pt x="81" y="3412"/>
                  </a:cubicBezTo>
                  <a:cubicBezTo>
                    <a:pt x="94" y="3417"/>
                    <a:pt x="107" y="3419"/>
                    <a:pt x="119" y="3419"/>
                  </a:cubicBezTo>
                  <a:cubicBezTo>
                    <a:pt x="162" y="3419"/>
                    <a:pt x="201" y="3394"/>
                    <a:pt x="218" y="3351"/>
                  </a:cubicBezTo>
                  <a:cubicBezTo>
                    <a:pt x="588" y="2400"/>
                    <a:pt x="886" y="1343"/>
                    <a:pt x="1105" y="212"/>
                  </a:cubicBezTo>
                  <a:lnTo>
                    <a:pt x="3494" y="212"/>
                  </a:lnTo>
                  <a:cubicBezTo>
                    <a:pt x="3502" y="142"/>
                    <a:pt x="3508" y="72"/>
                    <a:pt x="351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7"/>
            <p:cNvSpPr/>
            <p:nvPr/>
          </p:nvSpPr>
          <p:spPr>
            <a:xfrm>
              <a:off x="2228175" y="1372075"/>
              <a:ext cx="35200" cy="55275"/>
            </a:xfrm>
            <a:custGeom>
              <a:rect b="b" l="l" r="r" t="t"/>
              <a:pathLst>
                <a:path extrusionOk="0" h="2211" w="1408">
                  <a:moveTo>
                    <a:pt x="1287" y="0"/>
                  </a:moveTo>
                  <a:cubicBezTo>
                    <a:pt x="1246" y="0"/>
                    <a:pt x="1208" y="25"/>
                    <a:pt x="1190" y="64"/>
                  </a:cubicBezTo>
                  <a:cubicBezTo>
                    <a:pt x="845" y="867"/>
                    <a:pt x="444" y="1584"/>
                    <a:pt x="0" y="2211"/>
                  </a:cubicBezTo>
                  <a:cubicBezTo>
                    <a:pt x="91" y="2210"/>
                    <a:pt x="181" y="2204"/>
                    <a:pt x="272" y="2196"/>
                  </a:cubicBezTo>
                  <a:cubicBezTo>
                    <a:pt x="686" y="1590"/>
                    <a:pt x="1057" y="906"/>
                    <a:pt x="1384" y="148"/>
                  </a:cubicBezTo>
                  <a:cubicBezTo>
                    <a:pt x="1407" y="94"/>
                    <a:pt x="1382" y="32"/>
                    <a:pt x="1329" y="10"/>
                  </a:cubicBezTo>
                  <a:cubicBezTo>
                    <a:pt x="1316" y="3"/>
                    <a:pt x="1301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7"/>
            <p:cNvSpPr/>
            <p:nvPr/>
          </p:nvSpPr>
          <p:spPr>
            <a:xfrm>
              <a:off x="2310275" y="1292925"/>
              <a:ext cx="38350" cy="5275"/>
            </a:xfrm>
            <a:custGeom>
              <a:rect b="b" l="l" r="r" t="t"/>
              <a:pathLst>
                <a:path extrusionOk="0" h="211" w="1534">
                  <a:moveTo>
                    <a:pt x="0" y="0"/>
                  </a:moveTo>
                  <a:lnTo>
                    <a:pt x="0" y="211"/>
                  </a:lnTo>
                  <a:lnTo>
                    <a:pt x="1496" y="211"/>
                  </a:lnTo>
                  <a:cubicBezTo>
                    <a:pt x="1508" y="141"/>
                    <a:pt x="1522" y="72"/>
                    <a:pt x="153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7"/>
            <p:cNvSpPr/>
            <p:nvPr/>
          </p:nvSpPr>
          <p:spPr>
            <a:xfrm>
              <a:off x="2245225" y="1295000"/>
              <a:ext cx="56025" cy="130375"/>
            </a:xfrm>
            <a:custGeom>
              <a:rect b="b" l="l" r="r" t="t"/>
              <a:pathLst>
                <a:path extrusionOk="0" h="5215" w="2241">
                  <a:moveTo>
                    <a:pt x="2033" y="1"/>
                  </a:moveTo>
                  <a:cubicBezTo>
                    <a:pt x="1598" y="2064"/>
                    <a:pt x="903" y="3819"/>
                    <a:pt x="0" y="5215"/>
                  </a:cubicBezTo>
                  <a:cubicBezTo>
                    <a:pt x="100" y="5193"/>
                    <a:pt x="200" y="5167"/>
                    <a:pt x="300" y="5136"/>
                  </a:cubicBezTo>
                  <a:cubicBezTo>
                    <a:pt x="1158" y="3752"/>
                    <a:pt x="1819" y="2040"/>
                    <a:pt x="2240" y="45"/>
                  </a:cubicBezTo>
                  <a:lnTo>
                    <a:pt x="203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7"/>
            <p:cNvSpPr/>
            <p:nvPr/>
          </p:nvSpPr>
          <p:spPr>
            <a:xfrm>
              <a:off x="2264425" y="1306075"/>
              <a:ext cx="81750" cy="112950"/>
            </a:xfrm>
            <a:custGeom>
              <a:rect b="b" l="l" r="r" t="t"/>
              <a:pathLst>
                <a:path extrusionOk="0" h="4518" w="3270">
                  <a:moveTo>
                    <a:pt x="1709" y="1"/>
                  </a:moveTo>
                  <a:lnTo>
                    <a:pt x="1689" y="83"/>
                  </a:lnTo>
                  <a:cubicBezTo>
                    <a:pt x="1295" y="1779"/>
                    <a:pt x="722" y="3266"/>
                    <a:pt x="0" y="4517"/>
                  </a:cubicBezTo>
                  <a:cubicBezTo>
                    <a:pt x="113" y="4467"/>
                    <a:pt x="226" y="4410"/>
                    <a:pt x="338" y="4347"/>
                  </a:cubicBezTo>
                  <a:cubicBezTo>
                    <a:pt x="987" y="3157"/>
                    <a:pt x="1506" y="1772"/>
                    <a:pt x="1876" y="211"/>
                  </a:cubicBezTo>
                  <a:lnTo>
                    <a:pt x="3221" y="211"/>
                  </a:lnTo>
                  <a:cubicBezTo>
                    <a:pt x="3238" y="141"/>
                    <a:pt x="3253" y="72"/>
                    <a:pt x="327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7"/>
            <p:cNvSpPr/>
            <p:nvPr/>
          </p:nvSpPr>
          <p:spPr>
            <a:xfrm>
              <a:off x="2286125" y="1319275"/>
              <a:ext cx="56775" cy="86950"/>
            </a:xfrm>
            <a:custGeom>
              <a:rect b="b" l="l" r="r" t="t"/>
              <a:pathLst>
                <a:path extrusionOk="0" h="3478" w="2271">
                  <a:moveTo>
                    <a:pt x="1257" y="0"/>
                  </a:moveTo>
                  <a:lnTo>
                    <a:pt x="1235" y="79"/>
                  </a:lnTo>
                  <a:cubicBezTo>
                    <a:pt x="918" y="1329"/>
                    <a:pt x="503" y="2465"/>
                    <a:pt x="1" y="3477"/>
                  </a:cubicBezTo>
                  <a:cubicBezTo>
                    <a:pt x="132" y="3380"/>
                    <a:pt x="262" y="3273"/>
                    <a:pt x="388" y="3159"/>
                  </a:cubicBezTo>
                  <a:cubicBezTo>
                    <a:pt x="797" y="2262"/>
                    <a:pt x="1144" y="1278"/>
                    <a:pt x="1420" y="211"/>
                  </a:cubicBezTo>
                  <a:lnTo>
                    <a:pt x="2204" y="211"/>
                  </a:lnTo>
                  <a:cubicBezTo>
                    <a:pt x="2226" y="142"/>
                    <a:pt x="2249" y="72"/>
                    <a:pt x="227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7"/>
            <p:cNvSpPr/>
            <p:nvPr/>
          </p:nvSpPr>
          <p:spPr>
            <a:xfrm>
              <a:off x="2311450" y="1332425"/>
              <a:ext cx="27075" cy="49175"/>
            </a:xfrm>
            <a:custGeom>
              <a:rect b="b" l="l" r="r" t="t"/>
              <a:pathLst>
                <a:path extrusionOk="0" h="1967" w="1083">
                  <a:moveTo>
                    <a:pt x="649" y="1"/>
                  </a:moveTo>
                  <a:lnTo>
                    <a:pt x="629" y="79"/>
                  </a:lnTo>
                  <a:cubicBezTo>
                    <a:pt x="447" y="741"/>
                    <a:pt x="236" y="1371"/>
                    <a:pt x="0" y="1966"/>
                  </a:cubicBezTo>
                  <a:cubicBezTo>
                    <a:pt x="170" y="1755"/>
                    <a:pt x="330" y="1524"/>
                    <a:pt x="479" y="1278"/>
                  </a:cubicBezTo>
                  <a:cubicBezTo>
                    <a:pt x="598" y="932"/>
                    <a:pt x="709" y="577"/>
                    <a:pt x="810" y="211"/>
                  </a:cubicBezTo>
                  <a:lnTo>
                    <a:pt x="1004" y="211"/>
                  </a:lnTo>
                  <a:cubicBezTo>
                    <a:pt x="1031" y="142"/>
                    <a:pt x="1056" y="72"/>
                    <a:pt x="108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7"/>
            <p:cNvSpPr/>
            <p:nvPr/>
          </p:nvSpPr>
          <p:spPr>
            <a:xfrm>
              <a:off x="2120625" y="1335825"/>
              <a:ext cx="12775" cy="18800"/>
            </a:xfrm>
            <a:custGeom>
              <a:rect b="b" l="l" r="r" t="t"/>
              <a:pathLst>
                <a:path extrusionOk="0" h="752" w="511">
                  <a:moveTo>
                    <a:pt x="389" y="0"/>
                  </a:moveTo>
                  <a:cubicBezTo>
                    <a:pt x="352" y="0"/>
                    <a:pt x="316" y="20"/>
                    <a:pt x="298" y="56"/>
                  </a:cubicBezTo>
                  <a:cubicBezTo>
                    <a:pt x="202" y="232"/>
                    <a:pt x="101" y="392"/>
                    <a:pt x="0" y="538"/>
                  </a:cubicBezTo>
                  <a:cubicBezTo>
                    <a:pt x="34" y="611"/>
                    <a:pt x="71" y="681"/>
                    <a:pt x="107" y="751"/>
                  </a:cubicBezTo>
                  <a:cubicBezTo>
                    <a:pt x="236" y="576"/>
                    <a:pt x="361" y="379"/>
                    <a:pt x="483" y="157"/>
                  </a:cubicBezTo>
                  <a:cubicBezTo>
                    <a:pt x="510" y="105"/>
                    <a:pt x="491" y="40"/>
                    <a:pt x="440" y="13"/>
                  </a:cubicBezTo>
                  <a:cubicBezTo>
                    <a:pt x="424" y="4"/>
                    <a:pt x="407" y="0"/>
                    <a:pt x="38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7"/>
            <p:cNvSpPr/>
            <p:nvPr/>
          </p:nvSpPr>
          <p:spPr>
            <a:xfrm>
              <a:off x="2133550" y="1146600"/>
              <a:ext cx="198450" cy="182050"/>
            </a:xfrm>
            <a:custGeom>
              <a:rect b="b" l="l" r="r" t="t"/>
              <a:pathLst>
                <a:path extrusionOk="0" h="7282" w="7938">
                  <a:moveTo>
                    <a:pt x="5402" y="1"/>
                  </a:moveTo>
                  <a:cubicBezTo>
                    <a:pt x="3157" y="2"/>
                    <a:pt x="1279" y="1604"/>
                    <a:pt x="939" y="3813"/>
                  </a:cubicBezTo>
                  <a:cubicBezTo>
                    <a:pt x="744" y="5091"/>
                    <a:pt x="427" y="6239"/>
                    <a:pt x="23" y="7132"/>
                  </a:cubicBezTo>
                  <a:cubicBezTo>
                    <a:pt x="0" y="7186"/>
                    <a:pt x="23" y="7247"/>
                    <a:pt x="77" y="7272"/>
                  </a:cubicBezTo>
                  <a:cubicBezTo>
                    <a:pt x="91" y="7278"/>
                    <a:pt x="106" y="7281"/>
                    <a:pt x="121" y="7281"/>
                  </a:cubicBezTo>
                  <a:cubicBezTo>
                    <a:pt x="161" y="7281"/>
                    <a:pt x="199" y="7258"/>
                    <a:pt x="217" y="7220"/>
                  </a:cubicBezTo>
                  <a:cubicBezTo>
                    <a:pt x="632" y="6296"/>
                    <a:pt x="946" y="5161"/>
                    <a:pt x="1150" y="3845"/>
                  </a:cubicBezTo>
                  <a:cubicBezTo>
                    <a:pt x="1473" y="1741"/>
                    <a:pt x="3262" y="212"/>
                    <a:pt x="5402" y="212"/>
                  </a:cubicBezTo>
                  <a:lnTo>
                    <a:pt x="7938" y="212"/>
                  </a:lnTo>
                  <a:cubicBezTo>
                    <a:pt x="7904" y="141"/>
                    <a:pt x="7870" y="71"/>
                    <a:pt x="783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7"/>
            <p:cNvSpPr/>
            <p:nvPr/>
          </p:nvSpPr>
          <p:spPr>
            <a:xfrm>
              <a:off x="2114350" y="1146375"/>
              <a:ext cx="101700" cy="194275"/>
            </a:xfrm>
            <a:custGeom>
              <a:rect b="b" l="l" r="r" t="t"/>
              <a:pathLst>
                <a:path extrusionOk="0" h="7771" w="4068">
                  <a:moveTo>
                    <a:pt x="3947" y="1"/>
                  </a:moveTo>
                  <a:cubicBezTo>
                    <a:pt x="3932" y="1"/>
                    <a:pt x="3916" y="4"/>
                    <a:pt x="3901" y="12"/>
                  </a:cubicBezTo>
                  <a:cubicBezTo>
                    <a:pt x="2451" y="734"/>
                    <a:pt x="1436" y="2129"/>
                    <a:pt x="1187" y="3741"/>
                  </a:cubicBezTo>
                  <a:cubicBezTo>
                    <a:pt x="913" y="5522"/>
                    <a:pt x="449" y="6757"/>
                    <a:pt x="0" y="7524"/>
                  </a:cubicBezTo>
                  <a:cubicBezTo>
                    <a:pt x="32" y="7607"/>
                    <a:pt x="65" y="7690"/>
                    <a:pt x="99" y="7771"/>
                  </a:cubicBezTo>
                  <a:cubicBezTo>
                    <a:pt x="602" y="6971"/>
                    <a:pt x="1107" y="5654"/>
                    <a:pt x="1395" y="3774"/>
                  </a:cubicBezTo>
                  <a:cubicBezTo>
                    <a:pt x="1633" y="2229"/>
                    <a:pt x="2604" y="894"/>
                    <a:pt x="3994" y="201"/>
                  </a:cubicBezTo>
                  <a:cubicBezTo>
                    <a:pt x="4046" y="175"/>
                    <a:pt x="4067" y="112"/>
                    <a:pt x="4042" y="60"/>
                  </a:cubicBezTo>
                  <a:cubicBezTo>
                    <a:pt x="4023" y="23"/>
                    <a:pt x="398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7"/>
            <p:cNvSpPr/>
            <p:nvPr/>
          </p:nvSpPr>
          <p:spPr>
            <a:xfrm>
              <a:off x="2221850" y="1133425"/>
              <a:ext cx="103325" cy="13125"/>
            </a:xfrm>
            <a:custGeom>
              <a:rect b="b" l="l" r="r" t="t"/>
              <a:pathLst>
                <a:path extrusionOk="0" h="525" w="4133">
                  <a:moveTo>
                    <a:pt x="1870" y="0"/>
                  </a:moveTo>
                  <a:cubicBezTo>
                    <a:pt x="1253" y="0"/>
                    <a:pt x="652" y="109"/>
                    <a:pt x="83" y="320"/>
                  </a:cubicBezTo>
                  <a:cubicBezTo>
                    <a:pt x="28" y="340"/>
                    <a:pt x="1" y="400"/>
                    <a:pt x="22" y="455"/>
                  </a:cubicBezTo>
                  <a:cubicBezTo>
                    <a:pt x="38" y="498"/>
                    <a:pt x="79" y="524"/>
                    <a:pt x="122" y="524"/>
                  </a:cubicBezTo>
                  <a:cubicBezTo>
                    <a:pt x="134" y="524"/>
                    <a:pt x="146" y="522"/>
                    <a:pt x="158" y="518"/>
                  </a:cubicBezTo>
                  <a:cubicBezTo>
                    <a:pt x="703" y="315"/>
                    <a:pt x="1279" y="212"/>
                    <a:pt x="1870" y="212"/>
                  </a:cubicBezTo>
                  <a:lnTo>
                    <a:pt x="4133" y="212"/>
                  </a:lnTo>
                  <a:cubicBezTo>
                    <a:pt x="4091" y="141"/>
                    <a:pt x="4048" y="70"/>
                    <a:pt x="400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7"/>
            <p:cNvSpPr/>
            <p:nvPr/>
          </p:nvSpPr>
          <p:spPr>
            <a:xfrm>
              <a:off x="2133400" y="1120225"/>
              <a:ext cx="183275" cy="107350"/>
            </a:xfrm>
            <a:custGeom>
              <a:rect b="b" l="l" r="r" t="t"/>
              <a:pathLst>
                <a:path extrusionOk="0" h="4294" w="7331">
                  <a:moveTo>
                    <a:pt x="5407" y="1"/>
                  </a:moveTo>
                  <a:cubicBezTo>
                    <a:pt x="2859" y="2"/>
                    <a:pt x="642" y="1713"/>
                    <a:pt x="16" y="4162"/>
                  </a:cubicBezTo>
                  <a:cubicBezTo>
                    <a:pt x="1" y="4218"/>
                    <a:pt x="35" y="4276"/>
                    <a:pt x="92" y="4290"/>
                  </a:cubicBezTo>
                  <a:cubicBezTo>
                    <a:pt x="99" y="4294"/>
                    <a:pt x="109" y="4294"/>
                    <a:pt x="117" y="4294"/>
                  </a:cubicBezTo>
                  <a:cubicBezTo>
                    <a:pt x="164" y="4294"/>
                    <a:pt x="208" y="4262"/>
                    <a:pt x="219" y="4213"/>
                  </a:cubicBezTo>
                  <a:cubicBezTo>
                    <a:pt x="822" y="1856"/>
                    <a:pt x="2955" y="211"/>
                    <a:pt x="5407" y="211"/>
                  </a:cubicBezTo>
                  <a:lnTo>
                    <a:pt x="7331" y="211"/>
                  </a:lnTo>
                  <a:cubicBezTo>
                    <a:pt x="7279" y="139"/>
                    <a:pt x="7226" y="69"/>
                    <a:pt x="717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7"/>
            <p:cNvSpPr/>
            <p:nvPr/>
          </p:nvSpPr>
          <p:spPr>
            <a:xfrm>
              <a:off x="2108750" y="1244425"/>
              <a:ext cx="26275" cy="79975"/>
            </a:xfrm>
            <a:custGeom>
              <a:rect b="b" l="l" r="r" t="t"/>
              <a:pathLst>
                <a:path extrusionOk="0" h="3199" w="1051">
                  <a:moveTo>
                    <a:pt x="935" y="0"/>
                  </a:moveTo>
                  <a:cubicBezTo>
                    <a:pt x="884" y="0"/>
                    <a:pt x="842" y="38"/>
                    <a:pt x="833" y="89"/>
                  </a:cubicBezTo>
                  <a:cubicBezTo>
                    <a:pt x="609" y="1367"/>
                    <a:pt x="299" y="2278"/>
                    <a:pt x="1" y="2906"/>
                  </a:cubicBezTo>
                  <a:cubicBezTo>
                    <a:pt x="28" y="3005"/>
                    <a:pt x="58" y="3103"/>
                    <a:pt x="87" y="3198"/>
                  </a:cubicBezTo>
                  <a:cubicBezTo>
                    <a:pt x="417" y="2574"/>
                    <a:pt x="783" y="1606"/>
                    <a:pt x="1041" y="125"/>
                  </a:cubicBezTo>
                  <a:cubicBezTo>
                    <a:pt x="1050" y="67"/>
                    <a:pt x="1012" y="12"/>
                    <a:pt x="955" y="2"/>
                  </a:cubicBezTo>
                  <a:cubicBezTo>
                    <a:pt x="948" y="1"/>
                    <a:pt x="942" y="0"/>
                    <a:pt x="93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7"/>
            <p:cNvSpPr/>
            <p:nvPr/>
          </p:nvSpPr>
          <p:spPr>
            <a:xfrm>
              <a:off x="2180725" y="1107075"/>
              <a:ext cx="125450" cy="31275"/>
            </a:xfrm>
            <a:custGeom>
              <a:rect b="b" l="l" r="r" t="t"/>
              <a:pathLst>
                <a:path extrusionOk="0" h="1251" w="5018">
                  <a:moveTo>
                    <a:pt x="3514" y="0"/>
                  </a:moveTo>
                  <a:cubicBezTo>
                    <a:pt x="2269" y="0"/>
                    <a:pt x="1074" y="366"/>
                    <a:pt x="61" y="1057"/>
                  </a:cubicBezTo>
                  <a:cubicBezTo>
                    <a:pt x="14" y="1090"/>
                    <a:pt x="1" y="1156"/>
                    <a:pt x="34" y="1204"/>
                  </a:cubicBezTo>
                  <a:cubicBezTo>
                    <a:pt x="54" y="1234"/>
                    <a:pt x="87" y="1250"/>
                    <a:pt x="121" y="1250"/>
                  </a:cubicBezTo>
                  <a:cubicBezTo>
                    <a:pt x="142" y="1250"/>
                    <a:pt x="162" y="1244"/>
                    <a:pt x="181" y="1232"/>
                  </a:cubicBezTo>
                  <a:cubicBezTo>
                    <a:pt x="1160" y="564"/>
                    <a:pt x="2313" y="212"/>
                    <a:pt x="3515" y="212"/>
                  </a:cubicBezTo>
                  <a:lnTo>
                    <a:pt x="5017" y="212"/>
                  </a:lnTo>
                  <a:cubicBezTo>
                    <a:pt x="4953" y="138"/>
                    <a:pt x="4886" y="68"/>
                    <a:pt x="481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7"/>
            <p:cNvSpPr/>
            <p:nvPr/>
          </p:nvSpPr>
          <p:spPr>
            <a:xfrm>
              <a:off x="2103800" y="1143600"/>
              <a:ext cx="69100" cy="160625"/>
            </a:xfrm>
            <a:custGeom>
              <a:rect b="b" l="l" r="r" t="t"/>
              <a:pathLst>
                <a:path extrusionOk="0" h="6425" w="2764">
                  <a:moveTo>
                    <a:pt x="2647" y="1"/>
                  </a:moveTo>
                  <a:cubicBezTo>
                    <a:pt x="2622" y="1"/>
                    <a:pt x="2598" y="9"/>
                    <a:pt x="2578" y="26"/>
                  </a:cubicBezTo>
                  <a:cubicBezTo>
                    <a:pt x="1500" y="963"/>
                    <a:pt x="785" y="2264"/>
                    <a:pt x="566" y="3690"/>
                  </a:cubicBezTo>
                  <a:cubicBezTo>
                    <a:pt x="412" y="4691"/>
                    <a:pt x="207" y="5455"/>
                    <a:pt x="0" y="6029"/>
                  </a:cubicBezTo>
                  <a:cubicBezTo>
                    <a:pt x="22" y="6163"/>
                    <a:pt x="47" y="6294"/>
                    <a:pt x="75" y="6424"/>
                  </a:cubicBezTo>
                  <a:cubicBezTo>
                    <a:pt x="327" y="5808"/>
                    <a:pt x="588" y="4935"/>
                    <a:pt x="774" y="3723"/>
                  </a:cubicBezTo>
                  <a:cubicBezTo>
                    <a:pt x="987" y="2346"/>
                    <a:pt x="1677" y="1090"/>
                    <a:pt x="2716" y="188"/>
                  </a:cubicBezTo>
                  <a:cubicBezTo>
                    <a:pt x="2760" y="149"/>
                    <a:pt x="2764" y="83"/>
                    <a:pt x="2727" y="37"/>
                  </a:cubicBezTo>
                  <a:cubicBezTo>
                    <a:pt x="2706" y="13"/>
                    <a:pt x="2676" y="1"/>
                    <a:pt x="264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7"/>
            <p:cNvSpPr/>
            <p:nvPr/>
          </p:nvSpPr>
          <p:spPr>
            <a:xfrm>
              <a:off x="2131375" y="1093900"/>
              <a:ext cx="161300" cy="75200"/>
            </a:xfrm>
            <a:custGeom>
              <a:rect b="b" l="l" r="r" t="t"/>
              <a:pathLst>
                <a:path extrusionOk="0" h="3008" w="6452">
                  <a:moveTo>
                    <a:pt x="5488" y="1"/>
                  </a:moveTo>
                  <a:cubicBezTo>
                    <a:pt x="3300" y="1"/>
                    <a:pt x="1261" y="1061"/>
                    <a:pt x="33" y="2841"/>
                  </a:cubicBezTo>
                  <a:cubicBezTo>
                    <a:pt x="0" y="2890"/>
                    <a:pt x="14" y="2955"/>
                    <a:pt x="61" y="2988"/>
                  </a:cubicBezTo>
                  <a:cubicBezTo>
                    <a:pt x="79" y="3000"/>
                    <a:pt x="101" y="3007"/>
                    <a:pt x="121" y="3007"/>
                  </a:cubicBezTo>
                  <a:cubicBezTo>
                    <a:pt x="154" y="3007"/>
                    <a:pt x="187" y="2991"/>
                    <a:pt x="208" y="2962"/>
                  </a:cubicBezTo>
                  <a:cubicBezTo>
                    <a:pt x="1396" y="1240"/>
                    <a:pt x="3370" y="211"/>
                    <a:pt x="5488" y="211"/>
                  </a:cubicBezTo>
                  <a:lnTo>
                    <a:pt x="6452" y="211"/>
                  </a:lnTo>
                  <a:cubicBezTo>
                    <a:pt x="6364" y="138"/>
                    <a:pt x="6276" y="68"/>
                    <a:pt x="618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2100625" y="1175100"/>
              <a:ext cx="29650" cy="100450"/>
            </a:xfrm>
            <a:custGeom>
              <a:rect b="b" l="l" r="r" t="t"/>
              <a:pathLst>
                <a:path extrusionOk="0" h="4018" w="1186">
                  <a:moveTo>
                    <a:pt x="1066" y="1"/>
                  </a:moveTo>
                  <a:cubicBezTo>
                    <a:pt x="1030" y="1"/>
                    <a:pt x="994" y="20"/>
                    <a:pt x="974" y="53"/>
                  </a:cubicBezTo>
                  <a:cubicBezTo>
                    <a:pt x="569" y="760"/>
                    <a:pt x="298" y="1534"/>
                    <a:pt x="172" y="2352"/>
                  </a:cubicBezTo>
                  <a:cubicBezTo>
                    <a:pt x="123" y="2677"/>
                    <a:pt x="66" y="2985"/>
                    <a:pt x="1" y="3278"/>
                  </a:cubicBezTo>
                  <a:cubicBezTo>
                    <a:pt x="3" y="3530"/>
                    <a:pt x="14" y="3777"/>
                    <a:pt x="35" y="4018"/>
                  </a:cubicBezTo>
                  <a:cubicBezTo>
                    <a:pt x="172" y="3527"/>
                    <a:pt x="288" y="2983"/>
                    <a:pt x="380" y="2385"/>
                  </a:cubicBezTo>
                  <a:cubicBezTo>
                    <a:pt x="503" y="1593"/>
                    <a:pt x="764" y="844"/>
                    <a:pt x="1157" y="158"/>
                  </a:cubicBezTo>
                  <a:cubicBezTo>
                    <a:pt x="1185" y="108"/>
                    <a:pt x="1168" y="43"/>
                    <a:pt x="1119" y="15"/>
                  </a:cubicBezTo>
                  <a:cubicBezTo>
                    <a:pt x="1102" y="5"/>
                    <a:pt x="1084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2104175" y="1099450"/>
              <a:ext cx="87750" cy="104425"/>
            </a:xfrm>
            <a:custGeom>
              <a:rect b="b" l="l" r="r" t="t"/>
              <a:pathLst>
                <a:path extrusionOk="0" h="4177" w="3510">
                  <a:moveTo>
                    <a:pt x="3389" y="0"/>
                  </a:moveTo>
                  <a:cubicBezTo>
                    <a:pt x="3373" y="0"/>
                    <a:pt x="3357" y="4"/>
                    <a:pt x="3341" y="11"/>
                  </a:cubicBezTo>
                  <a:cubicBezTo>
                    <a:pt x="2035" y="667"/>
                    <a:pt x="981" y="1710"/>
                    <a:pt x="297" y="2971"/>
                  </a:cubicBezTo>
                  <a:cubicBezTo>
                    <a:pt x="173" y="3349"/>
                    <a:pt x="74" y="3752"/>
                    <a:pt x="0" y="4177"/>
                  </a:cubicBezTo>
                  <a:cubicBezTo>
                    <a:pt x="575" y="2460"/>
                    <a:pt x="1804" y="1019"/>
                    <a:pt x="3436" y="200"/>
                  </a:cubicBezTo>
                  <a:cubicBezTo>
                    <a:pt x="3488" y="173"/>
                    <a:pt x="3509" y="111"/>
                    <a:pt x="3483" y="58"/>
                  </a:cubicBezTo>
                  <a:cubicBezTo>
                    <a:pt x="3464" y="21"/>
                    <a:pt x="3427" y="0"/>
                    <a:pt x="338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2200125" y="1080850"/>
              <a:ext cx="73800" cy="17525"/>
            </a:xfrm>
            <a:custGeom>
              <a:rect b="b" l="l" r="r" t="t"/>
              <a:pathLst>
                <a:path extrusionOk="0" h="701" w="2952">
                  <a:moveTo>
                    <a:pt x="2540" y="1"/>
                  </a:moveTo>
                  <a:cubicBezTo>
                    <a:pt x="1690" y="22"/>
                    <a:pt x="863" y="188"/>
                    <a:pt x="80" y="496"/>
                  </a:cubicBezTo>
                  <a:cubicBezTo>
                    <a:pt x="28" y="518"/>
                    <a:pt x="0" y="579"/>
                    <a:pt x="22" y="633"/>
                  </a:cubicBezTo>
                  <a:cubicBezTo>
                    <a:pt x="39" y="675"/>
                    <a:pt x="78" y="700"/>
                    <a:pt x="120" y="700"/>
                  </a:cubicBezTo>
                  <a:cubicBezTo>
                    <a:pt x="133" y="700"/>
                    <a:pt x="146" y="698"/>
                    <a:pt x="159" y="693"/>
                  </a:cubicBezTo>
                  <a:cubicBezTo>
                    <a:pt x="977" y="369"/>
                    <a:pt x="1845" y="206"/>
                    <a:pt x="2739" y="206"/>
                  </a:cubicBezTo>
                  <a:lnTo>
                    <a:pt x="2952" y="206"/>
                  </a:lnTo>
                  <a:cubicBezTo>
                    <a:pt x="2816" y="129"/>
                    <a:pt x="2679" y="61"/>
                    <a:pt x="254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2129675" y="1072825"/>
              <a:ext cx="113975" cy="61550"/>
            </a:xfrm>
            <a:custGeom>
              <a:rect b="b" l="l" r="r" t="t"/>
              <a:pathLst>
                <a:path extrusionOk="0" h="2462" w="4559">
                  <a:moveTo>
                    <a:pt x="3883" y="0"/>
                  </a:moveTo>
                  <a:cubicBezTo>
                    <a:pt x="3878" y="0"/>
                    <a:pt x="3872" y="0"/>
                    <a:pt x="3867" y="0"/>
                  </a:cubicBezTo>
                  <a:lnTo>
                    <a:pt x="3847" y="0"/>
                  </a:lnTo>
                  <a:cubicBezTo>
                    <a:pt x="3816" y="0"/>
                    <a:pt x="3783" y="1"/>
                    <a:pt x="3752" y="3"/>
                  </a:cubicBezTo>
                  <a:cubicBezTo>
                    <a:pt x="2661" y="265"/>
                    <a:pt x="1651" y="758"/>
                    <a:pt x="787" y="1437"/>
                  </a:cubicBezTo>
                  <a:cubicBezTo>
                    <a:pt x="502" y="1734"/>
                    <a:pt x="237" y="2078"/>
                    <a:pt x="0" y="2461"/>
                  </a:cubicBezTo>
                  <a:cubicBezTo>
                    <a:pt x="1170" y="1166"/>
                    <a:pt x="2781" y="305"/>
                    <a:pt x="4559" y="67"/>
                  </a:cubicBezTo>
                  <a:cubicBezTo>
                    <a:pt x="4333" y="22"/>
                    <a:pt x="4107" y="0"/>
                    <a:pt x="388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7"/>
            <p:cNvSpPr/>
            <p:nvPr/>
          </p:nvSpPr>
          <p:spPr>
            <a:xfrm>
              <a:off x="2127800" y="1277825"/>
              <a:ext cx="41350" cy="89900"/>
            </a:xfrm>
            <a:custGeom>
              <a:rect b="b" l="l" r="r" t="t"/>
              <a:pathLst>
                <a:path extrusionOk="0" h="3596" w="1654">
                  <a:moveTo>
                    <a:pt x="1538" y="0"/>
                  </a:moveTo>
                  <a:cubicBezTo>
                    <a:pt x="1490" y="0"/>
                    <a:pt x="1447" y="32"/>
                    <a:pt x="1435" y="81"/>
                  </a:cubicBezTo>
                  <a:cubicBezTo>
                    <a:pt x="1084" y="1526"/>
                    <a:pt x="581" y="2666"/>
                    <a:pt x="1" y="3399"/>
                  </a:cubicBezTo>
                  <a:cubicBezTo>
                    <a:pt x="41" y="3467"/>
                    <a:pt x="81" y="3531"/>
                    <a:pt x="121" y="3595"/>
                  </a:cubicBezTo>
                  <a:cubicBezTo>
                    <a:pt x="741" y="2842"/>
                    <a:pt x="1271" y="1658"/>
                    <a:pt x="1641" y="133"/>
                  </a:cubicBezTo>
                  <a:cubicBezTo>
                    <a:pt x="1654" y="75"/>
                    <a:pt x="1619" y="19"/>
                    <a:pt x="1563" y="3"/>
                  </a:cubicBezTo>
                  <a:cubicBezTo>
                    <a:pt x="1554" y="1"/>
                    <a:pt x="1546" y="0"/>
                    <a:pt x="153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7"/>
            <p:cNvSpPr/>
            <p:nvPr/>
          </p:nvSpPr>
          <p:spPr>
            <a:xfrm>
              <a:off x="2167200" y="1186550"/>
              <a:ext cx="38275" cy="79275"/>
            </a:xfrm>
            <a:custGeom>
              <a:rect b="b" l="l" r="r" t="t"/>
              <a:pathLst>
                <a:path extrusionOk="0" h="3171" w="1531">
                  <a:moveTo>
                    <a:pt x="1414" y="0"/>
                  </a:moveTo>
                  <a:cubicBezTo>
                    <a:pt x="1388" y="0"/>
                    <a:pt x="1362" y="10"/>
                    <a:pt x="1341" y="28"/>
                  </a:cubicBezTo>
                  <a:cubicBezTo>
                    <a:pt x="692" y="637"/>
                    <a:pt x="276" y="1421"/>
                    <a:pt x="141" y="2299"/>
                  </a:cubicBezTo>
                  <a:cubicBezTo>
                    <a:pt x="103" y="2550"/>
                    <a:pt x="59" y="2800"/>
                    <a:pt x="12" y="3046"/>
                  </a:cubicBezTo>
                  <a:cubicBezTo>
                    <a:pt x="1" y="3103"/>
                    <a:pt x="37" y="3157"/>
                    <a:pt x="95" y="3169"/>
                  </a:cubicBezTo>
                  <a:cubicBezTo>
                    <a:pt x="102" y="3171"/>
                    <a:pt x="108" y="3171"/>
                    <a:pt x="116" y="3171"/>
                  </a:cubicBezTo>
                  <a:cubicBezTo>
                    <a:pt x="117" y="3171"/>
                    <a:pt x="118" y="3171"/>
                    <a:pt x="118" y="3171"/>
                  </a:cubicBezTo>
                  <a:cubicBezTo>
                    <a:pt x="164" y="3171"/>
                    <a:pt x="207" y="3137"/>
                    <a:pt x="217" y="3087"/>
                  </a:cubicBezTo>
                  <a:cubicBezTo>
                    <a:pt x="266" y="2838"/>
                    <a:pt x="310" y="2585"/>
                    <a:pt x="350" y="2332"/>
                  </a:cubicBezTo>
                  <a:cubicBezTo>
                    <a:pt x="478" y="1502"/>
                    <a:pt x="871" y="759"/>
                    <a:pt x="1485" y="183"/>
                  </a:cubicBezTo>
                  <a:cubicBezTo>
                    <a:pt x="1528" y="143"/>
                    <a:pt x="1531" y="76"/>
                    <a:pt x="1490" y="34"/>
                  </a:cubicBezTo>
                  <a:cubicBezTo>
                    <a:pt x="1470" y="11"/>
                    <a:pt x="1442" y="0"/>
                    <a:pt x="141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7"/>
            <p:cNvSpPr/>
            <p:nvPr/>
          </p:nvSpPr>
          <p:spPr>
            <a:xfrm>
              <a:off x="2212950" y="1160475"/>
              <a:ext cx="124925" cy="20825"/>
            </a:xfrm>
            <a:custGeom>
              <a:rect b="b" l="l" r="r" t="t"/>
              <a:pathLst>
                <a:path extrusionOk="0" h="833" w="4997">
                  <a:moveTo>
                    <a:pt x="2226" y="1"/>
                  </a:moveTo>
                  <a:cubicBezTo>
                    <a:pt x="1456" y="1"/>
                    <a:pt x="708" y="221"/>
                    <a:pt x="64" y="639"/>
                  </a:cubicBezTo>
                  <a:cubicBezTo>
                    <a:pt x="15" y="671"/>
                    <a:pt x="0" y="737"/>
                    <a:pt x="32" y="785"/>
                  </a:cubicBezTo>
                  <a:cubicBezTo>
                    <a:pt x="53" y="816"/>
                    <a:pt x="86" y="832"/>
                    <a:pt x="121" y="832"/>
                  </a:cubicBezTo>
                  <a:cubicBezTo>
                    <a:pt x="141" y="832"/>
                    <a:pt x="162" y="827"/>
                    <a:pt x="179" y="816"/>
                  </a:cubicBezTo>
                  <a:cubicBezTo>
                    <a:pt x="789" y="420"/>
                    <a:pt x="1496" y="211"/>
                    <a:pt x="2226" y="211"/>
                  </a:cubicBezTo>
                  <a:lnTo>
                    <a:pt x="4996" y="211"/>
                  </a:lnTo>
                  <a:cubicBezTo>
                    <a:pt x="4969" y="140"/>
                    <a:pt x="4942" y="70"/>
                    <a:pt x="491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4" name="Google Shape;1304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05" name="Google Shape;1305;p27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7" name="Google Shape;1307;p28"/>
          <p:cNvGrpSpPr/>
          <p:nvPr/>
        </p:nvGrpSpPr>
        <p:grpSpPr>
          <a:xfrm rot="-1893146">
            <a:off x="7556517" y="-85413"/>
            <a:ext cx="2081074" cy="2941085"/>
            <a:chOff x="2973575" y="1544250"/>
            <a:chExt cx="250900" cy="354575"/>
          </a:xfrm>
        </p:grpSpPr>
        <p:sp>
          <p:nvSpPr>
            <p:cNvPr id="1308" name="Google Shape;1308;p28"/>
            <p:cNvSpPr/>
            <p:nvPr/>
          </p:nvSpPr>
          <p:spPr>
            <a:xfrm>
              <a:off x="2973575" y="1719250"/>
              <a:ext cx="32575" cy="5325"/>
            </a:xfrm>
            <a:custGeom>
              <a:rect b="b" l="l" r="r" t="t"/>
              <a:pathLst>
                <a:path extrusionOk="0" h="213" w="1303">
                  <a:moveTo>
                    <a:pt x="3" y="1"/>
                  </a:moveTo>
                  <a:lnTo>
                    <a:pt x="3" y="92"/>
                  </a:lnTo>
                  <a:cubicBezTo>
                    <a:pt x="3" y="131"/>
                    <a:pt x="3" y="173"/>
                    <a:pt x="1" y="212"/>
                  </a:cubicBezTo>
                  <a:lnTo>
                    <a:pt x="1197" y="212"/>
                  </a:lnTo>
                  <a:cubicBezTo>
                    <a:pt x="1255" y="212"/>
                    <a:pt x="1303" y="165"/>
                    <a:pt x="1303" y="107"/>
                  </a:cubicBezTo>
                  <a:cubicBezTo>
                    <a:pt x="1303" y="49"/>
                    <a:pt x="1256" y="1"/>
                    <a:pt x="1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3025650" y="1545000"/>
              <a:ext cx="90700" cy="129150"/>
            </a:xfrm>
            <a:custGeom>
              <a:rect b="b" l="l" r="r" t="t"/>
              <a:pathLst>
                <a:path extrusionOk="0" h="5166" w="3628">
                  <a:moveTo>
                    <a:pt x="3417" y="0"/>
                  </a:moveTo>
                  <a:lnTo>
                    <a:pt x="3417" y="2278"/>
                  </a:lnTo>
                  <a:cubicBezTo>
                    <a:pt x="3417" y="2673"/>
                    <a:pt x="3131" y="3015"/>
                    <a:pt x="2737" y="3092"/>
                  </a:cubicBezTo>
                  <a:cubicBezTo>
                    <a:pt x="1609" y="3315"/>
                    <a:pt x="622" y="4013"/>
                    <a:pt x="32" y="5006"/>
                  </a:cubicBezTo>
                  <a:cubicBezTo>
                    <a:pt x="1" y="5056"/>
                    <a:pt x="17" y="5121"/>
                    <a:pt x="68" y="5150"/>
                  </a:cubicBezTo>
                  <a:cubicBezTo>
                    <a:pt x="84" y="5160"/>
                    <a:pt x="104" y="5165"/>
                    <a:pt x="121" y="5165"/>
                  </a:cubicBezTo>
                  <a:cubicBezTo>
                    <a:pt x="158" y="5165"/>
                    <a:pt x="193" y="5148"/>
                    <a:pt x="213" y="5114"/>
                  </a:cubicBezTo>
                  <a:cubicBezTo>
                    <a:pt x="773" y="4170"/>
                    <a:pt x="1707" y="3509"/>
                    <a:pt x="2778" y="3300"/>
                  </a:cubicBezTo>
                  <a:cubicBezTo>
                    <a:pt x="3272" y="3203"/>
                    <a:pt x="3628" y="2773"/>
                    <a:pt x="3628" y="2278"/>
                  </a:cubicBezTo>
                  <a:lnTo>
                    <a:pt x="3628" y="35"/>
                  </a:lnTo>
                  <a:cubicBezTo>
                    <a:pt x="3559" y="21"/>
                    <a:pt x="3488" y="10"/>
                    <a:pt x="3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3012250" y="1682400"/>
              <a:ext cx="27175" cy="103750"/>
            </a:xfrm>
            <a:custGeom>
              <a:rect b="b" l="l" r="r" t="t"/>
              <a:pathLst>
                <a:path extrusionOk="0" h="4150" w="1087">
                  <a:moveTo>
                    <a:pt x="391" y="0"/>
                  </a:moveTo>
                  <a:cubicBezTo>
                    <a:pt x="349" y="0"/>
                    <a:pt x="310" y="26"/>
                    <a:pt x="293" y="67"/>
                  </a:cubicBezTo>
                  <a:cubicBezTo>
                    <a:pt x="99" y="548"/>
                    <a:pt x="0" y="1058"/>
                    <a:pt x="0" y="1581"/>
                  </a:cubicBezTo>
                  <a:cubicBezTo>
                    <a:pt x="0" y="2510"/>
                    <a:pt x="307" y="3385"/>
                    <a:pt x="886" y="4110"/>
                  </a:cubicBezTo>
                  <a:cubicBezTo>
                    <a:pt x="905" y="4135"/>
                    <a:pt x="937" y="4150"/>
                    <a:pt x="968" y="4150"/>
                  </a:cubicBezTo>
                  <a:cubicBezTo>
                    <a:pt x="991" y="4150"/>
                    <a:pt x="1014" y="4143"/>
                    <a:pt x="1034" y="4127"/>
                  </a:cubicBezTo>
                  <a:cubicBezTo>
                    <a:pt x="1079" y="4091"/>
                    <a:pt x="1086" y="4024"/>
                    <a:pt x="1050" y="3979"/>
                  </a:cubicBezTo>
                  <a:cubicBezTo>
                    <a:pt x="502" y="3291"/>
                    <a:pt x="211" y="2462"/>
                    <a:pt x="211" y="1581"/>
                  </a:cubicBezTo>
                  <a:cubicBezTo>
                    <a:pt x="211" y="1084"/>
                    <a:pt x="304" y="602"/>
                    <a:pt x="487" y="145"/>
                  </a:cubicBezTo>
                  <a:cubicBezTo>
                    <a:pt x="509" y="92"/>
                    <a:pt x="483" y="30"/>
                    <a:pt x="430" y="8"/>
                  </a:cubicBezTo>
                  <a:cubicBezTo>
                    <a:pt x="417" y="3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3045775" y="1793725"/>
              <a:ext cx="70650" cy="104325"/>
            </a:xfrm>
            <a:custGeom>
              <a:rect b="b" l="l" r="r" t="t"/>
              <a:pathLst>
                <a:path extrusionOk="0" h="4173" w="2826">
                  <a:moveTo>
                    <a:pt x="119" y="1"/>
                  </a:moveTo>
                  <a:cubicBezTo>
                    <a:pt x="90" y="1"/>
                    <a:pt x="61" y="13"/>
                    <a:pt x="39" y="37"/>
                  </a:cubicBezTo>
                  <a:cubicBezTo>
                    <a:pt x="1" y="81"/>
                    <a:pt x="5" y="146"/>
                    <a:pt x="49" y="186"/>
                  </a:cubicBezTo>
                  <a:cubicBezTo>
                    <a:pt x="606" y="674"/>
                    <a:pt x="1286" y="999"/>
                    <a:pt x="2014" y="1127"/>
                  </a:cubicBezTo>
                  <a:cubicBezTo>
                    <a:pt x="2361" y="1187"/>
                    <a:pt x="2614" y="1490"/>
                    <a:pt x="2614" y="1847"/>
                  </a:cubicBezTo>
                  <a:lnTo>
                    <a:pt x="2614" y="4173"/>
                  </a:lnTo>
                  <a:cubicBezTo>
                    <a:pt x="2684" y="4164"/>
                    <a:pt x="2755" y="4152"/>
                    <a:pt x="2825" y="4139"/>
                  </a:cubicBezTo>
                  <a:lnTo>
                    <a:pt x="2825" y="1847"/>
                  </a:lnTo>
                  <a:cubicBezTo>
                    <a:pt x="2825" y="1387"/>
                    <a:pt x="2498" y="996"/>
                    <a:pt x="2051" y="919"/>
                  </a:cubicBezTo>
                  <a:cubicBezTo>
                    <a:pt x="1362" y="798"/>
                    <a:pt x="718" y="490"/>
                    <a:pt x="188" y="27"/>
                  </a:cubicBezTo>
                  <a:cubicBezTo>
                    <a:pt x="168" y="9"/>
                    <a:pt x="144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3107325" y="1606525"/>
              <a:ext cx="22725" cy="30350"/>
            </a:xfrm>
            <a:custGeom>
              <a:rect b="b" l="l" r="r" t="t"/>
              <a:pathLst>
                <a:path extrusionOk="0" h="1214" w="909">
                  <a:moveTo>
                    <a:pt x="796" y="1"/>
                  </a:moveTo>
                  <a:cubicBezTo>
                    <a:pt x="743" y="1"/>
                    <a:pt x="699" y="39"/>
                    <a:pt x="692" y="92"/>
                  </a:cubicBezTo>
                  <a:cubicBezTo>
                    <a:pt x="638" y="478"/>
                    <a:pt x="406" y="824"/>
                    <a:pt x="68" y="1016"/>
                  </a:cubicBezTo>
                  <a:cubicBezTo>
                    <a:pt x="18" y="1046"/>
                    <a:pt x="0" y="1109"/>
                    <a:pt x="29" y="1161"/>
                  </a:cubicBezTo>
                  <a:cubicBezTo>
                    <a:pt x="47" y="1195"/>
                    <a:pt x="84" y="1214"/>
                    <a:pt x="121" y="1214"/>
                  </a:cubicBezTo>
                  <a:cubicBezTo>
                    <a:pt x="138" y="1214"/>
                    <a:pt x="156" y="1210"/>
                    <a:pt x="172" y="1201"/>
                  </a:cubicBezTo>
                  <a:cubicBezTo>
                    <a:pt x="565" y="977"/>
                    <a:pt x="837" y="572"/>
                    <a:pt x="901" y="121"/>
                  </a:cubicBezTo>
                  <a:cubicBezTo>
                    <a:pt x="908" y="64"/>
                    <a:pt x="869" y="10"/>
                    <a:pt x="812" y="2"/>
                  </a:cubicBezTo>
                  <a:cubicBezTo>
                    <a:pt x="806" y="1"/>
                    <a:pt x="801" y="1"/>
                    <a:pt x="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3124950" y="1547975"/>
              <a:ext cx="5325" cy="49600"/>
            </a:xfrm>
            <a:custGeom>
              <a:rect b="b" l="l" r="r" t="t"/>
              <a:pathLst>
                <a:path extrusionOk="0" h="1984" w="213">
                  <a:moveTo>
                    <a:pt x="0" y="1"/>
                  </a:moveTo>
                  <a:lnTo>
                    <a:pt x="0" y="1878"/>
                  </a:lnTo>
                  <a:cubicBezTo>
                    <a:pt x="0" y="1937"/>
                    <a:pt x="48" y="1984"/>
                    <a:pt x="107" y="1984"/>
                  </a:cubicBezTo>
                  <a:cubicBezTo>
                    <a:pt x="164" y="1984"/>
                    <a:pt x="212" y="1937"/>
                    <a:pt x="212" y="1878"/>
                  </a:cubicBezTo>
                  <a:lnTo>
                    <a:pt x="212" y="70"/>
                  </a:lnTo>
                  <a:cubicBezTo>
                    <a:pt x="142" y="45"/>
                    <a:pt x="72" y="2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3085425" y="1800450"/>
              <a:ext cx="44850" cy="94600"/>
            </a:xfrm>
            <a:custGeom>
              <a:rect b="b" l="l" r="r" t="t"/>
              <a:pathLst>
                <a:path extrusionOk="0" h="3784" w="1794">
                  <a:moveTo>
                    <a:pt x="118" y="0"/>
                  </a:moveTo>
                  <a:cubicBezTo>
                    <a:pt x="73" y="0"/>
                    <a:pt x="31" y="29"/>
                    <a:pt x="17" y="75"/>
                  </a:cubicBezTo>
                  <a:cubicBezTo>
                    <a:pt x="1" y="131"/>
                    <a:pt x="32" y="190"/>
                    <a:pt x="88" y="206"/>
                  </a:cubicBezTo>
                  <a:cubicBezTo>
                    <a:pt x="230" y="250"/>
                    <a:pt x="378" y="284"/>
                    <a:pt x="528" y="310"/>
                  </a:cubicBezTo>
                  <a:cubicBezTo>
                    <a:pt x="1139" y="411"/>
                    <a:pt x="1581" y="937"/>
                    <a:pt x="1581" y="1561"/>
                  </a:cubicBezTo>
                  <a:lnTo>
                    <a:pt x="1581" y="3783"/>
                  </a:lnTo>
                  <a:cubicBezTo>
                    <a:pt x="1652" y="3763"/>
                    <a:pt x="1723" y="3739"/>
                    <a:pt x="1793" y="3715"/>
                  </a:cubicBezTo>
                  <a:lnTo>
                    <a:pt x="1793" y="1561"/>
                  </a:lnTo>
                  <a:cubicBezTo>
                    <a:pt x="1793" y="835"/>
                    <a:pt x="1274" y="221"/>
                    <a:pt x="564" y="102"/>
                  </a:cubicBezTo>
                  <a:cubicBezTo>
                    <a:pt x="422" y="79"/>
                    <a:pt x="284" y="46"/>
                    <a:pt x="149" y="5"/>
                  </a:cubicBezTo>
                  <a:cubicBezTo>
                    <a:pt x="139" y="2"/>
                    <a:pt x="128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3026075" y="1636575"/>
              <a:ext cx="70700" cy="163450"/>
            </a:xfrm>
            <a:custGeom>
              <a:rect b="b" l="l" r="r" t="t"/>
              <a:pathLst>
                <a:path extrusionOk="0" h="6538" w="2828">
                  <a:moveTo>
                    <a:pt x="2712" y="1"/>
                  </a:moveTo>
                  <a:cubicBezTo>
                    <a:pt x="2704" y="1"/>
                    <a:pt x="2696" y="2"/>
                    <a:pt x="2687" y="4"/>
                  </a:cubicBezTo>
                  <a:cubicBezTo>
                    <a:pt x="2381" y="75"/>
                    <a:pt x="2091" y="189"/>
                    <a:pt x="1800" y="352"/>
                  </a:cubicBezTo>
                  <a:cubicBezTo>
                    <a:pt x="690" y="974"/>
                    <a:pt x="0" y="2146"/>
                    <a:pt x="0" y="3415"/>
                  </a:cubicBezTo>
                  <a:cubicBezTo>
                    <a:pt x="1" y="4579"/>
                    <a:pt x="579" y="5665"/>
                    <a:pt x="1548" y="6321"/>
                  </a:cubicBezTo>
                  <a:cubicBezTo>
                    <a:pt x="1661" y="6397"/>
                    <a:pt x="1777" y="6465"/>
                    <a:pt x="1891" y="6526"/>
                  </a:cubicBezTo>
                  <a:cubicBezTo>
                    <a:pt x="1907" y="6534"/>
                    <a:pt x="1924" y="6538"/>
                    <a:pt x="1941" y="6538"/>
                  </a:cubicBezTo>
                  <a:cubicBezTo>
                    <a:pt x="1979" y="6538"/>
                    <a:pt x="2014" y="6517"/>
                    <a:pt x="2034" y="6482"/>
                  </a:cubicBezTo>
                  <a:cubicBezTo>
                    <a:pt x="2061" y="6429"/>
                    <a:pt x="2040" y="6367"/>
                    <a:pt x="1990" y="6339"/>
                  </a:cubicBezTo>
                  <a:cubicBezTo>
                    <a:pt x="1881" y="6283"/>
                    <a:pt x="1773" y="6217"/>
                    <a:pt x="1666" y="6145"/>
                  </a:cubicBezTo>
                  <a:cubicBezTo>
                    <a:pt x="756" y="5529"/>
                    <a:pt x="212" y="4508"/>
                    <a:pt x="212" y="3412"/>
                  </a:cubicBezTo>
                  <a:cubicBezTo>
                    <a:pt x="212" y="2221"/>
                    <a:pt x="860" y="1117"/>
                    <a:pt x="1903" y="535"/>
                  </a:cubicBezTo>
                  <a:cubicBezTo>
                    <a:pt x="2177" y="381"/>
                    <a:pt x="2449" y="274"/>
                    <a:pt x="2736" y="208"/>
                  </a:cubicBezTo>
                  <a:cubicBezTo>
                    <a:pt x="2792" y="195"/>
                    <a:pt x="2828" y="138"/>
                    <a:pt x="2814" y="82"/>
                  </a:cubicBezTo>
                  <a:cubicBezTo>
                    <a:pt x="2802" y="34"/>
                    <a:pt x="275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3039325" y="1552900"/>
              <a:ext cx="104125" cy="337250"/>
            </a:xfrm>
            <a:custGeom>
              <a:rect b="b" l="l" r="r" t="t"/>
              <a:pathLst>
                <a:path extrusionOk="0" h="13490" w="4165">
                  <a:moveTo>
                    <a:pt x="3954" y="0"/>
                  </a:moveTo>
                  <a:lnTo>
                    <a:pt x="3954" y="2056"/>
                  </a:lnTo>
                  <a:cubicBezTo>
                    <a:pt x="3954" y="2940"/>
                    <a:pt x="3329" y="3686"/>
                    <a:pt x="2466" y="3827"/>
                  </a:cubicBezTo>
                  <a:cubicBezTo>
                    <a:pt x="2140" y="3880"/>
                    <a:pt x="1833" y="3988"/>
                    <a:pt x="1530" y="4158"/>
                  </a:cubicBezTo>
                  <a:cubicBezTo>
                    <a:pt x="585" y="4686"/>
                    <a:pt x="0" y="5683"/>
                    <a:pt x="0" y="6761"/>
                  </a:cubicBezTo>
                  <a:cubicBezTo>
                    <a:pt x="0" y="7750"/>
                    <a:pt x="491" y="8673"/>
                    <a:pt x="1314" y="9230"/>
                  </a:cubicBezTo>
                  <a:cubicBezTo>
                    <a:pt x="1674" y="9472"/>
                    <a:pt x="2048" y="9625"/>
                    <a:pt x="2459" y="9692"/>
                  </a:cubicBezTo>
                  <a:cubicBezTo>
                    <a:pt x="3326" y="9835"/>
                    <a:pt x="3954" y="10580"/>
                    <a:pt x="3954" y="11463"/>
                  </a:cubicBezTo>
                  <a:lnTo>
                    <a:pt x="3954" y="13490"/>
                  </a:lnTo>
                  <a:cubicBezTo>
                    <a:pt x="4023" y="13458"/>
                    <a:pt x="4094" y="13422"/>
                    <a:pt x="4165" y="13387"/>
                  </a:cubicBezTo>
                  <a:lnTo>
                    <a:pt x="4165" y="11463"/>
                  </a:lnTo>
                  <a:cubicBezTo>
                    <a:pt x="4164" y="10477"/>
                    <a:pt x="3462" y="9645"/>
                    <a:pt x="2493" y="9484"/>
                  </a:cubicBezTo>
                  <a:cubicBezTo>
                    <a:pt x="2113" y="9422"/>
                    <a:pt x="1765" y="9281"/>
                    <a:pt x="1432" y="9056"/>
                  </a:cubicBezTo>
                  <a:cubicBezTo>
                    <a:pt x="667" y="8537"/>
                    <a:pt x="210" y="7680"/>
                    <a:pt x="210" y="6761"/>
                  </a:cubicBezTo>
                  <a:cubicBezTo>
                    <a:pt x="210" y="5760"/>
                    <a:pt x="755" y="4833"/>
                    <a:pt x="1632" y="4343"/>
                  </a:cubicBezTo>
                  <a:cubicBezTo>
                    <a:pt x="1915" y="4185"/>
                    <a:pt x="2199" y="4083"/>
                    <a:pt x="2501" y="4033"/>
                  </a:cubicBezTo>
                  <a:cubicBezTo>
                    <a:pt x="3464" y="3876"/>
                    <a:pt x="4165" y="3044"/>
                    <a:pt x="4165" y="2056"/>
                  </a:cubicBezTo>
                  <a:lnTo>
                    <a:pt x="4165" y="103"/>
                  </a:lnTo>
                  <a:cubicBezTo>
                    <a:pt x="4094" y="66"/>
                    <a:pt x="4025" y="32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3052475" y="1700375"/>
              <a:ext cx="89025" cy="101275"/>
            </a:xfrm>
            <a:custGeom>
              <a:rect b="b" l="l" r="r" t="t"/>
              <a:pathLst>
                <a:path extrusionOk="0" h="4051" w="3561">
                  <a:moveTo>
                    <a:pt x="232" y="0"/>
                  </a:moveTo>
                  <a:cubicBezTo>
                    <a:pt x="188" y="0"/>
                    <a:pt x="147" y="29"/>
                    <a:pt x="132" y="72"/>
                  </a:cubicBezTo>
                  <a:cubicBezTo>
                    <a:pt x="44" y="327"/>
                    <a:pt x="1" y="593"/>
                    <a:pt x="1" y="863"/>
                  </a:cubicBezTo>
                  <a:cubicBezTo>
                    <a:pt x="1" y="1677"/>
                    <a:pt x="404" y="2437"/>
                    <a:pt x="1083" y="2897"/>
                  </a:cubicBezTo>
                  <a:cubicBezTo>
                    <a:pt x="1378" y="3095"/>
                    <a:pt x="1684" y="3220"/>
                    <a:pt x="2020" y="3275"/>
                  </a:cubicBezTo>
                  <a:cubicBezTo>
                    <a:pt x="2540" y="3361"/>
                    <a:pt x="3018" y="3623"/>
                    <a:pt x="3366" y="4015"/>
                  </a:cubicBezTo>
                  <a:cubicBezTo>
                    <a:pt x="3386" y="4038"/>
                    <a:pt x="3415" y="4050"/>
                    <a:pt x="3445" y="4050"/>
                  </a:cubicBezTo>
                  <a:cubicBezTo>
                    <a:pt x="3469" y="4050"/>
                    <a:pt x="3494" y="4043"/>
                    <a:pt x="3514" y="4024"/>
                  </a:cubicBezTo>
                  <a:cubicBezTo>
                    <a:pt x="3557" y="3986"/>
                    <a:pt x="3561" y="3919"/>
                    <a:pt x="3522" y="3875"/>
                  </a:cubicBezTo>
                  <a:cubicBezTo>
                    <a:pt x="3141" y="3448"/>
                    <a:pt x="2620" y="3162"/>
                    <a:pt x="2053" y="3068"/>
                  </a:cubicBezTo>
                  <a:cubicBezTo>
                    <a:pt x="1748" y="3017"/>
                    <a:pt x="1470" y="2904"/>
                    <a:pt x="1199" y="2722"/>
                  </a:cubicBezTo>
                  <a:cubicBezTo>
                    <a:pt x="580" y="2302"/>
                    <a:pt x="209" y="1608"/>
                    <a:pt x="209" y="863"/>
                  </a:cubicBezTo>
                  <a:cubicBezTo>
                    <a:pt x="209" y="616"/>
                    <a:pt x="249" y="374"/>
                    <a:pt x="330" y="140"/>
                  </a:cubicBezTo>
                  <a:cubicBezTo>
                    <a:pt x="349" y="84"/>
                    <a:pt x="321" y="24"/>
                    <a:pt x="266" y="6"/>
                  </a:cubicBezTo>
                  <a:cubicBezTo>
                    <a:pt x="255" y="2"/>
                    <a:pt x="243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3145650" y="1811900"/>
              <a:ext cx="10975" cy="71125"/>
            </a:xfrm>
            <a:custGeom>
              <a:rect b="b" l="l" r="r" t="t"/>
              <a:pathLst>
                <a:path extrusionOk="0" h="2845" w="439">
                  <a:moveTo>
                    <a:pt x="121" y="1"/>
                  </a:moveTo>
                  <a:cubicBezTo>
                    <a:pt x="106" y="1"/>
                    <a:pt x="92" y="4"/>
                    <a:pt x="77" y="11"/>
                  </a:cubicBezTo>
                  <a:cubicBezTo>
                    <a:pt x="25" y="34"/>
                    <a:pt x="0" y="97"/>
                    <a:pt x="25" y="150"/>
                  </a:cubicBezTo>
                  <a:cubicBezTo>
                    <a:pt x="158" y="450"/>
                    <a:pt x="228" y="772"/>
                    <a:pt x="228" y="1104"/>
                  </a:cubicBezTo>
                  <a:lnTo>
                    <a:pt x="228" y="2845"/>
                  </a:lnTo>
                  <a:cubicBezTo>
                    <a:pt x="299" y="2801"/>
                    <a:pt x="368" y="2753"/>
                    <a:pt x="438" y="2704"/>
                  </a:cubicBezTo>
                  <a:lnTo>
                    <a:pt x="438" y="1104"/>
                  </a:lnTo>
                  <a:cubicBezTo>
                    <a:pt x="438" y="741"/>
                    <a:pt x="365" y="391"/>
                    <a:pt x="218" y="64"/>
                  </a:cubicBezTo>
                  <a:cubicBezTo>
                    <a:pt x="201" y="25"/>
                    <a:pt x="162" y="1"/>
                    <a:pt x="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3144325" y="1560050"/>
              <a:ext cx="12275" cy="74700"/>
            </a:xfrm>
            <a:custGeom>
              <a:rect b="b" l="l" r="r" t="t"/>
              <a:pathLst>
                <a:path extrusionOk="0" h="2988" w="491">
                  <a:moveTo>
                    <a:pt x="278" y="1"/>
                  </a:moveTo>
                  <a:lnTo>
                    <a:pt x="278" y="1770"/>
                  </a:lnTo>
                  <a:cubicBezTo>
                    <a:pt x="278" y="2139"/>
                    <a:pt x="191" y="2508"/>
                    <a:pt x="25" y="2834"/>
                  </a:cubicBezTo>
                  <a:cubicBezTo>
                    <a:pt x="1" y="2885"/>
                    <a:pt x="21" y="2950"/>
                    <a:pt x="73" y="2976"/>
                  </a:cubicBezTo>
                  <a:cubicBezTo>
                    <a:pt x="88" y="2984"/>
                    <a:pt x="104" y="2987"/>
                    <a:pt x="120" y="2987"/>
                  </a:cubicBezTo>
                  <a:cubicBezTo>
                    <a:pt x="159" y="2987"/>
                    <a:pt x="196" y="2966"/>
                    <a:pt x="215" y="2929"/>
                  </a:cubicBezTo>
                  <a:cubicBezTo>
                    <a:pt x="396" y="2574"/>
                    <a:pt x="490" y="2173"/>
                    <a:pt x="490" y="1770"/>
                  </a:cubicBezTo>
                  <a:lnTo>
                    <a:pt x="490" y="141"/>
                  </a:lnTo>
                  <a:cubicBezTo>
                    <a:pt x="420" y="92"/>
                    <a:pt x="350" y="44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3061750" y="1639150"/>
              <a:ext cx="82400" cy="53225"/>
            </a:xfrm>
            <a:custGeom>
              <a:rect b="b" l="l" r="r" t="t"/>
              <a:pathLst>
                <a:path extrusionOk="0" h="2129" w="3296">
                  <a:moveTo>
                    <a:pt x="3177" y="0"/>
                  </a:moveTo>
                  <a:cubicBezTo>
                    <a:pt x="3145" y="0"/>
                    <a:pt x="3114" y="15"/>
                    <a:pt x="3093" y="41"/>
                  </a:cubicBezTo>
                  <a:cubicBezTo>
                    <a:pt x="2739" y="500"/>
                    <a:pt x="2227" y="803"/>
                    <a:pt x="1652" y="897"/>
                  </a:cubicBezTo>
                  <a:cubicBezTo>
                    <a:pt x="1388" y="941"/>
                    <a:pt x="1139" y="1029"/>
                    <a:pt x="888" y="1169"/>
                  </a:cubicBezTo>
                  <a:cubicBezTo>
                    <a:pt x="543" y="1361"/>
                    <a:pt x="247" y="1636"/>
                    <a:pt x="32" y="1964"/>
                  </a:cubicBezTo>
                  <a:cubicBezTo>
                    <a:pt x="0" y="2013"/>
                    <a:pt x="13" y="2078"/>
                    <a:pt x="62" y="2111"/>
                  </a:cubicBezTo>
                  <a:cubicBezTo>
                    <a:pt x="80" y="2123"/>
                    <a:pt x="100" y="2129"/>
                    <a:pt x="120" y="2129"/>
                  </a:cubicBezTo>
                  <a:cubicBezTo>
                    <a:pt x="154" y="2129"/>
                    <a:pt x="188" y="2112"/>
                    <a:pt x="208" y="2080"/>
                  </a:cubicBezTo>
                  <a:cubicBezTo>
                    <a:pt x="408" y="1780"/>
                    <a:pt x="678" y="1529"/>
                    <a:pt x="992" y="1353"/>
                  </a:cubicBezTo>
                  <a:cubicBezTo>
                    <a:pt x="1220" y="1225"/>
                    <a:pt x="1447" y="1145"/>
                    <a:pt x="1687" y="1104"/>
                  </a:cubicBezTo>
                  <a:cubicBezTo>
                    <a:pt x="2313" y="1001"/>
                    <a:pt x="2872" y="670"/>
                    <a:pt x="3260" y="171"/>
                  </a:cubicBezTo>
                  <a:cubicBezTo>
                    <a:pt x="3295" y="124"/>
                    <a:pt x="3287" y="58"/>
                    <a:pt x="3241" y="23"/>
                  </a:cubicBezTo>
                  <a:cubicBezTo>
                    <a:pt x="3222" y="8"/>
                    <a:pt x="3199" y="0"/>
                    <a:pt x="3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065675" y="1569600"/>
              <a:ext cx="104125" cy="303900"/>
            </a:xfrm>
            <a:custGeom>
              <a:rect b="b" l="l" r="r" t="t"/>
              <a:pathLst>
                <a:path extrusionOk="0" h="12156" w="4165">
                  <a:moveTo>
                    <a:pt x="3954" y="0"/>
                  </a:moveTo>
                  <a:lnTo>
                    <a:pt x="3954" y="1388"/>
                  </a:lnTo>
                  <a:cubicBezTo>
                    <a:pt x="3954" y="2792"/>
                    <a:pt x="2957" y="3973"/>
                    <a:pt x="1582" y="4199"/>
                  </a:cubicBezTo>
                  <a:cubicBezTo>
                    <a:pt x="1379" y="4232"/>
                    <a:pt x="1185" y="4302"/>
                    <a:pt x="989" y="4410"/>
                  </a:cubicBezTo>
                  <a:cubicBezTo>
                    <a:pt x="378" y="4752"/>
                    <a:pt x="0" y="5395"/>
                    <a:pt x="0" y="6092"/>
                  </a:cubicBezTo>
                  <a:cubicBezTo>
                    <a:pt x="0" y="6731"/>
                    <a:pt x="318" y="7328"/>
                    <a:pt x="851" y="7688"/>
                  </a:cubicBezTo>
                  <a:cubicBezTo>
                    <a:pt x="1082" y="7845"/>
                    <a:pt x="1318" y="7940"/>
                    <a:pt x="1578" y="7984"/>
                  </a:cubicBezTo>
                  <a:cubicBezTo>
                    <a:pt x="2955" y="8213"/>
                    <a:pt x="3954" y="9396"/>
                    <a:pt x="3954" y="10796"/>
                  </a:cubicBezTo>
                  <a:lnTo>
                    <a:pt x="3954" y="12155"/>
                  </a:lnTo>
                  <a:cubicBezTo>
                    <a:pt x="4025" y="12096"/>
                    <a:pt x="4096" y="12034"/>
                    <a:pt x="4165" y="11972"/>
                  </a:cubicBezTo>
                  <a:lnTo>
                    <a:pt x="4165" y="10796"/>
                  </a:lnTo>
                  <a:cubicBezTo>
                    <a:pt x="4164" y="9291"/>
                    <a:pt x="3090" y="8021"/>
                    <a:pt x="1612" y="7777"/>
                  </a:cubicBezTo>
                  <a:cubicBezTo>
                    <a:pt x="1383" y="7738"/>
                    <a:pt x="1174" y="7653"/>
                    <a:pt x="970" y="7514"/>
                  </a:cubicBezTo>
                  <a:cubicBezTo>
                    <a:pt x="495" y="7193"/>
                    <a:pt x="211" y="6661"/>
                    <a:pt x="211" y="6093"/>
                  </a:cubicBezTo>
                  <a:cubicBezTo>
                    <a:pt x="211" y="5473"/>
                    <a:pt x="550" y="4900"/>
                    <a:pt x="1094" y="4596"/>
                  </a:cubicBezTo>
                  <a:cubicBezTo>
                    <a:pt x="1267" y="4498"/>
                    <a:pt x="1438" y="4438"/>
                    <a:pt x="1618" y="4407"/>
                  </a:cubicBezTo>
                  <a:cubicBezTo>
                    <a:pt x="3094" y="4166"/>
                    <a:pt x="4165" y="2896"/>
                    <a:pt x="4165" y="1389"/>
                  </a:cubicBezTo>
                  <a:lnTo>
                    <a:pt x="4165" y="183"/>
                  </a:lnTo>
                  <a:cubicBezTo>
                    <a:pt x="4096" y="119"/>
                    <a:pt x="4025" y="58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146275" y="1582125"/>
              <a:ext cx="36675" cy="91775"/>
            </a:xfrm>
            <a:custGeom>
              <a:rect b="b" l="l" r="r" t="t"/>
              <a:pathLst>
                <a:path extrusionOk="0" h="3671" w="1467">
                  <a:moveTo>
                    <a:pt x="1255" y="0"/>
                  </a:moveTo>
                  <a:lnTo>
                    <a:pt x="1255" y="887"/>
                  </a:lnTo>
                  <a:cubicBezTo>
                    <a:pt x="1257" y="1897"/>
                    <a:pt x="818" y="2844"/>
                    <a:pt x="51" y="3484"/>
                  </a:cubicBezTo>
                  <a:cubicBezTo>
                    <a:pt x="6" y="3521"/>
                    <a:pt x="1" y="3588"/>
                    <a:pt x="38" y="3632"/>
                  </a:cubicBezTo>
                  <a:cubicBezTo>
                    <a:pt x="58" y="3658"/>
                    <a:pt x="88" y="3671"/>
                    <a:pt x="119" y="3671"/>
                  </a:cubicBezTo>
                  <a:cubicBezTo>
                    <a:pt x="143" y="3671"/>
                    <a:pt x="167" y="3663"/>
                    <a:pt x="186" y="3646"/>
                  </a:cubicBezTo>
                  <a:cubicBezTo>
                    <a:pt x="1000" y="2966"/>
                    <a:pt x="1466" y="1959"/>
                    <a:pt x="1466" y="887"/>
                  </a:cubicBezTo>
                  <a:lnTo>
                    <a:pt x="1466" y="242"/>
                  </a:lnTo>
                  <a:cubicBezTo>
                    <a:pt x="1398" y="158"/>
                    <a:pt x="1327" y="78"/>
                    <a:pt x="1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078825" y="1677975"/>
              <a:ext cx="104200" cy="182925"/>
            </a:xfrm>
            <a:custGeom>
              <a:rect b="b" l="l" r="r" t="t"/>
              <a:pathLst>
                <a:path extrusionOk="0" h="7317" w="4168">
                  <a:moveTo>
                    <a:pt x="2271" y="0"/>
                  </a:moveTo>
                  <a:cubicBezTo>
                    <a:pt x="2254" y="0"/>
                    <a:pt x="2237" y="5"/>
                    <a:pt x="2221" y="14"/>
                  </a:cubicBezTo>
                  <a:cubicBezTo>
                    <a:pt x="1886" y="197"/>
                    <a:pt x="1522" y="323"/>
                    <a:pt x="1141" y="385"/>
                  </a:cubicBezTo>
                  <a:cubicBezTo>
                    <a:pt x="999" y="409"/>
                    <a:pt x="862" y="458"/>
                    <a:pt x="721" y="536"/>
                  </a:cubicBezTo>
                  <a:cubicBezTo>
                    <a:pt x="277" y="784"/>
                    <a:pt x="1" y="1253"/>
                    <a:pt x="1" y="1758"/>
                  </a:cubicBezTo>
                  <a:cubicBezTo>
                    <a:pt x="1" y="2221"/>
                    <a:pt x="232" y="2654"/>
                    <a:pt x="620" y="2917"/>
                  </a:cubicBezTo>
                  <a:cubicBezTo>
                    <a:pt x="789" y="3031"/>
                    <a:pt x="954" y="3098"/>
                    <a:pt x="1138" y="3130"/>
                  </a:cubicBezTo>
                  <a:cubicBezTo>
                    <a:pt x="2770" y="3401"/>
                    <a:pt x="3956" y="4803"/>
                    <a:pt x="3956" y="6461"/>
                  </a:cubicBezTo>
                  <a:lnTo>
                    <a:pt x="3956" y="7317"/>
                  </a:lnTo>
                  <a:cubicBezTo>
                    <a:pt x="4027" y="7239"/>
                    <a:pt x="4098" y="7160"/>
                    <a:pt x="4167" y="7075"/>
                  </a:cubicBezTo>
                  <a:lnTo>
                    <a:pt x="4167" y="6460"/>
                  </a:lnTo>
                  <a:cubicBezTo>
                    <a:pt x="4165" y="4699"/>
                    <a:pt x="2907" y="3209"/>
                    <a:pt x="1173" y="2922"/>
                  </a:cubicBezTo>
                  <a:cubicBezTo>
                    <a:pt x="1019" y="2895"/>
                    <a:pt x="880" y="2839"/>
                    <a:pt x="738" y="2743"/>
                  </a:cubicBezTo>
                  <a:cubicBezTo>
                    <a:pt x="407" y="2519"/>
                    <a:pt x="211" y="2152"/>
                    <a:pt x="211" y="1759"/>
                  </a:cubicBezTo>
                  <a:cubicBezTo>
                    <a:pt x="211" y="1329"/>
                    <a:pt x="446" y="932"/>
                    <a:pt x="824" y="720"/>
                  </a:cubicBezTo>
                  <a:cubicBezTo>
                    <a:pt x="944" y="655"/>
                    <a:pt x="1059" y="613"/>
                    <a:pt x="1175" y="593"/>
                  </a:cubicBezTo>
                  <a:cubicBezTo>
                    <a:pt x="1580" y="527"/>
                    <a:pt x="1966" y="394"/>
                    <a:pt x="2321" y="197"/>
                  </a:cubicBezTo>
                  <a:cubicBezTo>
                    <a:pt x="2372" y="170"/>
                    <a:pt x="2392" y="105"/>
                    <a:pt x="2363" y="55"/>
                  </a:cubicBezTo>
                  <a:cubicBezTo>
                    <a:pt x="2343" y="20"/>
                    <a:pt x="2308" y="0"/>
                    <a:pt x="22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092000" y="1598600"/>
              <a:ext cx="104075" cy="245800"/>
            </a:xfrm>
            <a:custGeom>
              <a:rect b="b" l="l" r="r" t="t"/>
              <a:pathLst>
                <a:path extrusionOk="0" h="9832" w="4163">
                  <a:moveTo>
                    <a:pt x="3955" y="1"/>
                  </a:moveTo>
                  <a:lnTo>
                    <a:pt x="3955" y="225"/>
                  </a:lnTo>
                  <a:cubicBezTo>
                    <a:pt x="3955" y="2148"/>
                    <a:pt x="2585" y="3768"/>
                    <a:pt x="699" y="4079"/>
                  </a:cubicBezTo>
                  <a:cubicBezTo>
                    <a:pt x="616" y="4092"/>
                    <a:pt x="539" y="4121"/>
                    <a:pt x="451" y="4170"/>
                  </a:cubicBezTo>
                  <a:cubicBezTo>
                    <a:pt x="172" y="4326"/>
                    <a:pt x="0" y="4617"/>
                    <a:pt x="0" y="4931"/>
                  </a:cubicBezTo>
                  <a:cubicBezTo>
                    <a:pt x="0" y="5219"/>
                    <a:pt x="145" y="5490"/>
                    <a:pt x="388" y="5654"/>
                  </a:cubicBezTo>
                  <a:cubicBezTo>
                    <a:pt x="494" y="5725"/>
                    <a:pt x="588" y="5764"/>
                    <a:pt x="697" y="5782"/>
                  </a:cubicBezTo>
                  <a:cubicBezTo>
                    <a:pt x="2584" y="6097"/>
                    <a:pt x="3954" y="7716"/>
                    <a:pt x="3954" y="9635"/>
                  </a:cubicBezTo>
                  <a:lnTo>
                    <a:pt x="3954" y="9831"/>
                  </a:lnTo>
                  <a:cubicBezTo>
                    <a:pt x="4024" y="9729"/>
                    <a:pt x="4093" y="9625"/>
                    <a:pt x="4159" y="9516"/>
                  </a:cubicBezTo>
                  <a:cubicBezTo>
                    <a:pt x="4104" y="7549"/>
                    <a:pt x="2682" y="5900"/>
                    <a:pt x="732" y="5576"/>
                  </a:cubicBezTo>
                  <a:cubicBezTo>
                    <a:pt x="653" y="5561"/>
                    <a:pt x="588" y="5534"/>
                    <a:pt x="507" y="5479"/>
                  </a:cubicBezTo>
                  <a:cubicBezTo>
                    <a:pt x="322" y="5354"/>
                    <a:pt x="213" y="5150"/>
                    <a:pt x="213" y="4931"/>
                  </a:cubicBezTo>
                  <a:cubicBezTo>
                    <a:pt x="213" y="4694"/>
                    <a:pt x="344" y="4471"/>
                    <a:pt x="555" y="4354"/>
                  </a:cubicBezTo>
                  <a:cubicBezTo>
                    <a:pt x="621" y="4317"/>
                    <a:pt x="677" y="4296"/>
                    <a:pt x="735" y="4287"/>
                  </a:cubicBezTo>
                  <a:cubicBezTo>
                    <a:pt x="2694" y="3966"/>
                    <a:pt x="4120" y="2304"/>
                    <a:pt x="4162" y="318"/>
                  </a:cubicBezTo>
                  <a:cubicBezTo>
                    <a:pt x="4096" y="208"/>
                    <a:pt x="4026" y="104"/>
                    <a:pt x="3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3105175" y="1619125"/>
              <a:ext cx="101775" cy="151200"/>
            </a:xfrm>
            <a:custGeom>
              <a:rect b="b" l="l" r="r" t="t"/>
              <a:pathLst>
                <a:path extrusionOk="0" h="6048" w="4071">
                  <a:moveTo>
                    <a:pt x="3912" y="0"/>
                  </a:moveTo>
                  <a:cubicBezTo>
                    <a:pt x="3658" y="1914"/>
                    <a:pt x="2204" y="3461"/>
                    <a:pt x="275" y="3777"/>
                  </a:cubicBezTo>
                  <a:cubicBezTo>
                    <a:pt x="258" y="3777"/>
                    <a:pt x="236" y="3780"/>
                    <a:pt x="182" y="3810"/>
                  </a:cubicBezTo>
                  <a:cubicBezTo>
                    <a:pt x="71" y="3873"/>
                    <a:pt x="1" y="3988"/>
                    <a:pt x="1" y="4112"/>
                  </a:cubicBezTo>
                  <a:cubicBezTo>
                    <a:pt x="1" y="4225"/>
                    <a:pt x="59" y="4332"/>
                    <a:pt x="157" y="4398"/>
                  </a:cubicBezTo>
                  <a:cubicBezTo>
                    <a:pt x="205" y="4430"/>
                    <a:pt x="228" y="4439"/>
                    <a:pt x="257" y="4443"/>
                  </a:cubicBezTo>
                  <a:cubicBezTo>
                    <a:pt x="1323" y="4620"/>
                    <a:pt x="2284" y="5177"/>
                    <a:pt x="2963" y="6008"/>
                  </a:cubicBezTo>
                  <a:cubicBezTo>
                    <a:pt x="2984" y="6034"/>
                    <a:pt x="3014" y="6048"/>
                    <a:pt x="3045" y="6048"/>
                  </a:cubicBezTo>
                  <a:cubicBezTo>
                    <a:pt x="3068" y="6048"/>
                    <a:pt x="3092" y="6040"/>
                    <a:pt x="3111" y="6024"/>
                  </a:cubicBezTo>
                  <a:cubicBezTo>
                    <a:pt x="3157" y="5988"/>
                    <a:pt x="3164" y="5922"/>
                    <a:pt x="3127" y="5876"/>
                  </a:cubicBezTo>
                  <a:cubicBezTo>
                    <a:pt x="2417" y="5003"/>
                    <a:pt x="1409" y="4420"/>
                    <a:pt x="298" y="4236"/>
                  </a:cubicBezTo>
                  <a:cubicBezTo>
                    <a:pt x="292" y="4234"/>
                    <a:pt x="286" y="4229"/>
                    <a:pt x="275" y="4223"/>
                  </a:cubicBezTo>
                  <a:cubicBezTo>
                    <a:pt x="235" y="4196"/>
                    <a:pt x="212" y="4154"/>
                    <a:pt x="212" y="4111"/>
                  </a:cubicBezTo>
                  <a:cubicBezTo>
                    <a:pt x="212" y="4065"/>
                    <a:pt x="240" y="4020"/>
                    <a:pt x="285" y="3995"/>
                  </a:cubicBezTo>
                  <a:cubicBezTo>
                    <a:pt x="295" y="3989"/>
                    <a:pt x="300" y="3987"/>
                    <a:pt x="296" y="3987"/>
                  </a:cubicBezTo>
                  <a:cubicBezTo>
                    <a:pt x="2226" y="3669"/>
                    <a:pt x="3698" y="2197"/>
                    <a:pt x="4071" y="337"/>
                  </a:cubicBezTo>
                  <a:cubicBezTo>
                    <a:pt x="4020" y="222"/>
                    <a:pt x="3967" y="11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3187825" y="1778800"/>
              <a:ext cx="19025" cy="45200"/>
            </a:xfrm>
            <a:custGeom>
              <a:rect b="b" l="l" r="r" t="t"/>
              <a:pathLst>
                <a:path extrusionOk="0" h="1808" w="761">
                  <a:moveTo>
                    <a:pt x="121" y="0"/>
                  </a:moveTo>
                  <a:cubicBezTo>
                    <a:pt x="103" y="0"/>
                    <a:pt x="84" y="5"/>
                    <a:pt x="67" y="15"/>
                  </a:cubicBezTo>
                  <a:cubicBezTo>
                    <a:pt x="17" y="46"/>
                    <a:pt x="0" y="111"/>
                    <a:pt x="30" y="160"/>
                  </a:cubicBezTo>
                  <a:cubicBezTo>
                    <a:pt x="329" y="664"/>
                    <a:pt x="524" y="1225"/>
                    <a:pt x="605" y="1807"/>
                  </a:cubicBezTo>
                  <a:cubicBezTo>
                    <a:pt x="660" y="1699"/>
                    <a:pt x="712" y="1589"/>
                    <a:pt x="760" y="1476"/>
                  </a:cubicBezTo>
                  <a:cubicBezTo>
                    <a:pt x="656" y="975"/>
                    <a:pt x="473" y="494"/>
                    <a:pt x="211" y="52"/>
                  </a:cubicBezTo>
                  <a:cubicBezTo>
                    <a:pt x="192" y="19"/>
                    <a:pt x="157" y="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3137500" y="1640325"/>
              <a:ext cx="77250" cy="84250"/>
            </a:xfrm>
            <a:custGeom>
              <a:rect b="b" l="l" r="r" t="t"/>
              <a:pathLst>
                <a:path extrusionOk="0" h="3370" w="3090">
                  <a:moveTo>
                    <a:pt x="2980" y="1"/>
                  </a:moveTo>
                  <a:cubicBezTo>
                    <a:pt x="2555" y="1425"/>
                    <a:pt x="1510" y="2598"/>
                    <a:pt x="82" y="3166"/>
                  </a:cubicBezTo>
                  <a:cubicBezTo>
                    <a:pt x="28" y="3188"/>
                    <a:pt x="1" y="3249"/>
                    <a:pt x="23" y="3303"/>
                  </a:cubicBezTo>
                  <a:cubicBezTo>
                    <a:pt x="39" y="3345"/>
                    <a:pt x="79" y="3370"/>
                    <a:pt x="121" y="3370"/>
                  </a:cubicBezTo>
                  <a:cubicBezTo>
                    <a:pt x="134" y="3370"/>
                    <a:pt x="147" y="3368"/>
                    <a:pt x="160" y="3363"/>
                  </a:cubicBezTo>
                  <a:cubicBezTo>
                    <a:pt x="1556" y="2809"/>
                    <a:pt x="2600" y="1694"/>
                    <a:pt x="3089" y="333"/>
                  </a:cubicBezTo>
                  <a:cubicBezTo>
                    <a:pt x="3055" y="220"/>
                    <a:pt x="3018" y="108"/>
                    <a:pt x="2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3156450" y="1728750"/>
              <a:ext cx="58175" cy="74400"/>
            </a:xfrm>
            <a:custGeom>
              <a:rect b="b" l="l" r="r" t="t"/>
              <a:pathLst>
                <a:path extrusionOk="0" h="2976" w="2327">
                  <a:moveTo>
                    <a:pt x="122" y="0"/>
                  </a:moveTo>
                  <a:cubicBezTo>
                    <a:pt x="86" y="0"/>
                    <a:pt x="51" y="18"/>
                    <a:pt x="31" y="52"/>
                  </a:cubicBezTo>
                  <a:cubicBezTo>
                    <a:pt x="1" y="101"/>
                    <a:pt x="16" y="167"/>
                    <a:pt x="66" y="196"/>
                  </a:cubicBezTo>
                  <a:cubicBezTo>
                    <a:pt x="1120" y="841"/>
                    <a:pt x="1871" y="1830"/>
                    <a:pt x="2216" y="2976"/>
                  </a:cubicBezTo>
                  <a:cubicBezTo>
                    <a:pt x="2256" y="2866"/>
                    <a:pt x="2293" y="2755"/>
                    <a:pt x="2327" y="2641"/>
                  </a:cubicBezTo>
                  <a:cubicBezTo>
                    <a:pt x="1935" y="1562"/>
                    <a:pt x="1191" y="635"/>
                    <a:pt x="176" y="15"/>
                  </a:cubicBezTo>
                  <a:cubicBezTo>
                    <a:pt x="159" y="5"/>
                    <a:pt x="140" y="0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3203175" y="1661200"/>
              <a:ext cx="16900" cy="28675"/>
            </a:xfrm>
            <a:custGeom>
              <a:rect b="b" l="l" r="r" t="t"/>
              <a:pathLst>
                <a:path extrusionOk="0" h="1147" w="676">
                  <a:moveTo>
                    <a:pt x="601" y="1"/>
                  </a:moveTo>
                  <a:cubicBezTo>
                    <a:pt x="446" y="343"/>
                    <a:pt x="259" y="671"/>
                    <a:pt x="35" y="978"/>
                  </a:cubicBezTo>
                  <a:cubicBezTo>
                    <a:pt x="1" y="1026"/>
                    <a:pt x="12" y="1092"/>
                    <a:pt x="58" y="1126"/>
                  </a:cubicBezTo>
                  <a:cubicBezTo>
                    <a:pt x="77" y="1140"/>
                    <a:pt x="99" y="1146"/>
                    <a:pt x="121" y="1146"/>
                  </a:cubicBezTo>
                  <a:cubicBezTo>
                    <a:pt x="153" y="1146"/>
                    <a:pt x="184" y="1132"/>
                    <a:pt x="205" y="1103"/>
                  </a:cubicBezTo>
                  <a:cubicBezTo>
                    <a:pt x="383" y="861"/>
                    <a:pt x="539" y="605"/>
                    <a:pt x="675" y="341"/>
                  </a:cubicBezTo>
                  <a:cubicBezTo>
                    <a:pt x="652" y="226"/>
                    <a:pt x="627" y="111"/>
                    <a:pt x="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3166625" y="1692950"/>
              <a:ext cx="53300" cy="89375"/>
            </a:xfrm>
            <a:custGeom>
              <a:rect b="b" l="l" r="r" t="t"/>
              <a:pathLst>
                <a:path extrusionOk="0" h="3575" w="2132">
                  <a:moveTo>
                    <a:pt x="1318" y="1"/>
                  </a:moveTo>
                  <a:cubicBezTo>
                    <a:pt x="1288" y="1"/>
                    <a:pt x="1259" y="13"/>
                    <a:pt x="1238" y="37"/>
                  </a:cubicBezTo>
                  <a:cubicBezTo>
                    <a:pt x="894" y="437"/>
                    <a:pt x="494" y="786"/>
                    <a:pt x="49" y="1071"/>
                  </a:cubicBezTo>
                  <a:cubicBezTo>
                    <a:pt x="19" y="1090"/>
                    <a:pt x="1" y="1124"/>
                    <a:pt x="1" y="1160"/>
                  </a:cubicBezTo>
                  <a:cubicBezTo>
                    <a:pt x="1" y="1195"/>
                    <a:pt x="19" y="1230"/>
                    <a:pt x="49" y="1249"/>
                  </a:cubicBezTo>
                  <a:cubicBezTo>
                    <a:pt x="944" y="1824"/>
                    <a:pt x="1633" y="2634"/>
                    <a:pt x="2059" y="3574"/>
                  </a:cubicBezTo>
                  <a:cubicBezTo>
                    <a:pt x="2084" y="3465"/>
                    <a:pt x="2110" y="3354"/>
                    <a:pt x="2132" y="3241"/>
                  </a:cubicBezTo>
                  <a:cubicBezTo>
                    <a:pt x="1709" y="2415"/>
                    <a:pt x="1085" y="1698"/>
                    <a:pt x="297" y="1160"/>
                  </a:cubicBezTo>
                  <a:cubicBezTo>
                    <a:pt x="706" y="882"/>
                    <a:pt x="1075" y="550"/>
                    <a:pt x="1398" y="175"/>
                  </a:cubicBezTo>
                  <a:cubicBezTo>
                    <a:pt x="1436" y="131"/>
                    <a:pt x="1431" y="64"/>
                    <a:pt x="1387" y="26"/>
                  </a:cubicBezTo>
                  <a:cubicBezTo>
                    <a:pt x="1367" y="9"/>
                    <a:pt x="1342" y="1"/>
                    <a:pt x="1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3188900" y="1682275"/>
              <a:ext cx="34300" cy="79225"/>
            </a:xfrm>
            <a:custGeom>
              <a:rect b="b" l="l" r="r" t="t"/>
              <a:pathLst>
                <a:path extrusionOk="0" h="3169" w="1372">
                  <a:moveTo>
                    <a:pt x="1329" y="0"/>
                  </a:moveTo>
                  <a:cubicBezTo>
                    <a:pt x="989" y="565"/>
                    <a:pt x="556" y="1077"/>
                    <a:pt x="39" y="1507"/>
                  </a:cubicBezTo>
                  <a:cubicBezTo>
                    <a:pt x="14" y="1528"/>
                    <a:pt x="0" y="1556"/>
                    <a:pt x="0" y="1588"/>
                  </a:cubicBezTo>
                  <a:cubicBezTo>
                    <a:pt x="0" y="1620"/>
                    <a:pt x="13" y="1650"/>
                    <a:pt x="39" y="1669"/>
                  </a:cubicBezTo>
                  <a:cubicBezTo>
                    <a:pt x="554" y="2098"/>
                    <a:pt x="987" y="2605"/>
                    <a:pt x="1325" y="3169"/>
                  </a:cubicBezTo>
                  <a:cubicBezTo>
                    <a:pt x="1340" y="3060"/>
                    <a:pt x="1356" y="2950"/>
                    <a:pt x="1368" y="2840"/>
                  </a:cubicBezTo>
                  <a:cubicBezTo>
                    <a:pt x="1062" y="2378"/>
                    <a:pt x="694" y="1956"/>
                    <a:pt x="269" y="1587"/>
                  </a:cubicBezTo>
                  <a:cubicBezTo>
                    <a:pt x="697" y="1216"/>
                    <a:pt x="1065" y="793"/>
                    <a:pt x="1371" y="331"/>
                  </a:cubicBezTo>
                  <a:cubicBezTo>
                    <a:pt x="1358" y="218"/>
                    <a:pt x="1345" y="109"/>
                    <a:pt x="1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3208425" y="1702850"/>
              <a:ext cx="16050" cy="38075"/>
            </a:xfrm>
            <a:custGeom>
              <a:rect b="b" l="l" r="r" t="t"/>
              <a:pathLst>
                <a:path extrusionOk="0" h="1523" w="642">
                  <a:moveTo>
                    <a:pt x="629" y="1"/>
                  </a:moveTo>
                  <a:cubicBezTo>
                    <a:pt x="445" y="242"/>
                    <a:pt x="247" y="472"/>
                    <a:pt x="31" y="688"/>
                  </a:cubicBezTo>
                  <a:cubicBezTo>
                    <a:pt x="11" y="708"/>
                    <a:pt x="0" y="736"/>
                    <a:pt x="0" y="763"/>
                  </a:cubicBezTo>
                  <a:cubicBezTo>
                    <a:pt x="0" y="790"/>
                    <a:pt x="11" y="818"/>
                    <a:pt x="31" y="836"/>
                  </a:cubicBezTo>
                  <a:cubicBezTo>
                    <a:pt x="247" y="1054"/>
                    <a:pt x="444" y="1282"/>
                    <a:pt x="625" y="1522"/>
                  </a:cubicBezTo>
                  <a:cubicBezTo>
                    <a:pt x="632" y="1415"/>
                    <a:pt x="636" y="1308"/>
                    <a:pt x="641" y="1198"/>
                  </a:cubicBezTo>
                  <a:cubicBezTo>
                    <a:pt x="519" y="1047"/>
                    <a:pt x="389" y="901"/>
                    <a:pt x="252" y="761"/>
                  </a:cubicBezTo>
                  <a:cubicBezTo>
                    <a:pt x="391" y="623"/>
                    <a:pt x="520" y="476"/>
                    <a:pt x="642" y="325"/>
                  </a:cubicBezTo>
                  <a:cubicBezTo>
                    <a:pt x="640" y="216"/>
                    <a:pt x="635" y="107"/>
                    <a:pt x="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973775" y="1733100"/>
              <a:ext cx="128825" cy="165725"/>
            </a:xfrm>
            <a:custGeom>
              <a:rect b="b" l="l" r="r" t="t"/>
              <a:pathLst>
                <a:path extrusionOk="0" h="6629" w="5153">
                  <a:moveTo>
                    <a:pt x="1" y="1"/>
                  </a:moveTo>
                  <a:cubicBezTo>
                    <a:pt x="3" y="72"/>
                    <a:pt x="6" y="142"/>
                    <a:pt x="8" y="212"/>
                  </a:cubicBezTo>
                  <a:lnTo>
                    <a:pt x="479" y="212"/>
                  </a:lnTo>
                  <a:cubicBezTo>
                    <a:pt x="787" y="212"/>
                    <a:pt x="1059" y="422"/>
                    <a:pt x="1137" y="722"/>
                  </a:cubicBezTo>
                  <a:cubicBezTo>
                    <a:pt x="1564" y="2349"/>
                    <a:pt x="2839" y="3615"/>
                    <a:pt x="4470" y="4027"/>
                  </a:cubicBezTo>
                  <a:cubicBezTo>
                    <a:pt x="4747" y="4097"/>
                    <a:pt x="4940" y="4347"/>
                    <a:pt x="4940" y="4636"/>
                  </a:cubicBezTo>
                  <a:lnTo>
                    <a:pt x="4940" y="6627"/>
                  </a:lnTo>
                  <a:cubicBezTo>
                    <a:pt x="4962" y="6627"/>
                    <a:pt x="4982" y="6629"/>
                    <a:pt x="5004" y="6629"/>
                  </a:cubicBezTo>
                  <a:lnTo>
                    <a:pt x="5024" y="6629"/>
                  </a:lnTo>
                  <a:cubicBezTo>
                    <a:pt x="5066" y="6629"/>
                    <a:pt x="5109" y="6627"/>
                    <a:pt x="5152" y="6625"/>
                  </a:cubicBezTo>
                  <a:lnTo>
                    <a:pt x="5152" y="4635"/>
                  </a:lnTo>
                  <a:cubicBezTo>
                    <a:pt x="5151" y="4250"/>
                    <a:pt x="4892" y="3915"/>
                    <a:pt x="4522" y="3822"/>
                  </a:cubicBezTo>
                  <a:cubicBezTo>
                    <a:pt x="2968" y="3428"/>
                    <a:pt x="1748" y="2220"/>
                    <a:pt x="1341" y="668"/>
                  </a:cubicBezTo>
                  <a:cubicBezTo>
                    <a:pt x="1238" y="276"/>
                    <a:pt x="884" y="1"/>
                    <a:pt x="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974475" y="1746250"/>
              <a:ext cx="114925" cy="107050"/>
            </a:xfrm>
            <a:custGeom>
              <a:rect b="b" l="l" r="r" t="t"/>
              <a:pathLst>
                <a:path extrusionOk="0" h="4282" w="4597">
                  <a:moveTo>
                    <a:pt x="0" y="1"/>
                  </a:moveTo>
                  <a:cubicBezTo>
                    <a:pt x="6" y="72"/>
                    <a:pt x="13" y="142"/>
                    <a:pt x="20" y="213"/>
                  </a:cubicBezTo>
                  <a:lnTo>
                    <a:pt x="451" y="213"/>
                  </a:lnTo>
                  <a:cubicBezTo>
                    <a:pt x="521" y="213"/>
                    <a:pt x="581" y="260"/>
                    <a:pt x="600" y="329"/>
                  </a:cubicBezTo>
                  <a:cubicBezTo>
                    <a:pt x="1075" y="2141"/>
                    <a:pt x="2498" y="3552"/>
                    <a:pt x="4314" y="4011"/>
                  </a:cubicBezTo>
                  <a:cubicBezTo>
                    <a:pt x="4357" y="4022"/>
                    <a:pt x="4385" y="4062"/>
                    <a:pt x="4385" y="4109"/>
                  </a:cubicBezTo>
                  <a:lnTo>
                    <a:pt x="4385" y="4175"/>
                  </a:lnTo>
                  <a:cubicBezTo>
                    <a:pt x="4385" y="4234"/>
                    <a:pt x="4432" y="4282"/>
                    <a:pt x="4490" y="4282"/>
                  </a:cubicBezTo>
                  <a:cubicBezTo>
                    <a:pt x="4549" y="4282"/>
                    <a:pt x="4597" y="4235"/>
                    <a:pt x="4597" y="4175"/>
                  </a:cubicBezTo>
                  <a:lnTo>
                    <a:pt x="4597" y="4109"/>
                  </a:lnTo>
                  <a:cubicBezTo>
                    <a:pt x="4596" y="3965"/>
                    <a:pt x="4500" y="3842"/>
                    <a:pt x="4365" y="3807"/>
                  </a:cubicBezTo>
                  <a:cubicBezTo>
                    <a:pt x="2624" y="3367"/>
                    <a:pt x="1259" y="2014"/>
                    <a:pt x="803" y="275"/>
                  </a:cubicBezTo>
                  <a:cubicBezTo>
                    <a:pt x="760" y="114"/>
                    <a:pt x="615" y="1"/>
                    <a:pt x="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3084100" y="1860725"/>
              <a:ext cx="5300" cy="37575"/>
            </a:xfrm>
            <a:custGeom>
              <a:rect b="b" l="l" r="r" t="t"/>
              <a:pathLst>
                <a:path extrusionOk="0" h="1503" w="212">
                  <a:moveTo>
                    <a:pt x="107" y="0"/>
                  </a:moveTo>
                  <a:cubicBezTo>
                    <a:pt x="48" y="0"/>
                    <a:pt x="0" y="46"/>
                    <a:pt x="0" y="105"/>
                  </a:cubicBezTo>
                  <a:lnTo>
                    <a:pt x="0" y="1474"/>
                  </a:lnTo>
                  <a:cubicBezTo>
                    <a:pt x="70" y="1486"/>
                    <a:pt x="142" y="1496"/>
                    <a:pt x="212" y="1503"/>
                  </a:cubicBezTo>
                  <a:lnTo>
                    <a:pt x="212" y="105"/>
                  </a:lnTo>
                  <a:cubicBezTo>
                    <a:pt x="211" y="48"/>
                    <a:pt x="164" y="0"/>
                    <a:pt x="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2975900" y="1759425"/>
              <a:ext cx="37425" cy="58125"/>
            </a:xfrm>
            <a:custGeom>
              <a:rect b="b" l="l" r="r" t="t"/>
              <a:pathLst>
                <a:path extrusionOk="0" h="2325" w="1497">
                  <a:moveTo>
                    <a:pt x="0" y="0"/>
                  </a:moveTo>
                  <a:cubicBezTo>
                    <a:pt x="10" y="71"/>
                    <a:pt x="18" y="142"/>
                    <a:pt x="29" y="212"/>
                  </a:cubicBezTo>
                  <a:lnTo>
                    <a:pt x="113" y="212"/>
                  </a:lnTo>
                  <a:cubicBezTo>
                    <a:pt x="355" y="976"/>
                    <a:pt x="766" y="1693"/>
                    <a:pt x="1301" y="2288"/>
                  </a:cubicBezTo>
                  <a:cubicBezTo>
                    <a:pt x="1322" y="2313"/>
                    <a:pt x="1351" y="2325"/>
                    <a:pt x="1380" y="2325"/>
                  </a:cubicBezTo>
                  <a:cubicBezTo>
                    <a:pt x="1405" y="2325"/>
                    <a:pt x="1430" y="2316"/>
                    <a:pt x="1449" y="2297"/>
                  </a:cubicBezTo>
                  <a:cubicBezTo>
                    <a:pt x="1493" y="2259"/>
                    <a:pt x="1496" y="2192"/>
                    <a:pt x="1458" y="2148"/>
                  </a:cubicBezTo>
                  <a:cubicBezTo>
                    <a:pt x="925" y="1556"/>
                    <a:pt x="521" y="840"/>
                    <a:pt x="291" y="76"/>
                  </a:cubicBezTo>
                  <a:cubicBezTo>
                    <a:pt x="278" y="32"/>
                    <a:pt x="236" y="0"/>
                    <a:pt x="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3018950" y="1823650"/>
              <a:ext cx="57275" cy="72275"/>
            </a:xfrm>
            <a:custGeom>
              <a:rect b="b" l="l" r="r" t="t"/>
              <a:pathLst>
                <a:path extrusionOk="0" h="2891" w="2291">
                  <a:moveTo>
                    <a:pt x="117" y="1"/>
                  </a:moveTo>
                  <a:cubicBezTo>
                    <a:pt x="88" y="1"/>
                    <a:pt x="60" y="13"/>
                    <a:pt x="39" y="36"/>
                  </a:cubicBezTo>
                  <a:cubicBezTo>
                    <a:pt x="0" y="80"/>
                    <a:pt x="5" y="146"/>
                    <a:pt x="48" y="184"/>
                  </a:cubicBezTo>
                  <a:cubicBezTo>
                    <a:pt x="643" y="709"/>
                    <a:pt x="1326" y="1094"/>
                    <a:pt x="2077" y="1333"/>
                  </a:cubicBezTo>
                  <a:lnTo>
                    <a:pt x="2077" y="2828"/>
                  </a:lnTo>
                  <a:cubicBezTo>
                    <a:pt x="2148" y="2852"/>
                    <a:pt x="2217" y="2871"/>
                    <a:pt x="2288" y="2890"/>
                  </a:cubicBezTo>
                  <a:lnTo>
                    <a:pt x="2288" y="1256"/>
                  </a:lnTo>
                  <a:cubicBezTo>
                    <a:pt x="2290" y="1209"/>
                    <a:pt x="2260" y="1168"/>
                    <a:pt x="2215" y="1154"/>
                  </a:cubicBezTo>
                  <a:cubicBezTo>
                    <a:pt x="1462" y="926"/>
                    <a:pt x="779" y="549"/>
                    <a:pt x="188" y="28"/>
                  </a:cubicBezTo>
                  <a:cubicBezTo>
                    <a:pt x="167" y="10"/>
                    <a:pt x="142" y="1"/>
                    <a:pt x="1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2984200" y="1796725"/>
              <a:ext cx="78800" cy="94650"/>
            </a:xfrm>
            <a:custGeom>
              <a:rect b="b" l="l" r="r" t="t"/>
              <a:pathLst>
                <a:path extrusionOk="0" h="3786" w="3152">
                  <a:moveTo>
                    <a:pt x="0" y="0"/>
                  </a:moveTo>
                  <a:lnTo>
                    <a:pt x="0" y="0"/>
                  </a:lnTo>
                  <a:cubicBezTo>
                    <a:pt x="97" y="305"/>
                    <a:pt x="210" y="592"/>
                    <a:pt x="335" y="864"/>
                  </a:cubicBezTo>
                  <a:cubicBezTo>
                    <a:pt x="1012" y="1716"/>
                    <a:pt x="1907" y="2384"/>
                    <a:pt x="2941" y="2784"/>
                  </a:cubicBezTo>
                  <a:lnTo>
                    <a:pt x="2941" y="3691"/>
                  </a:lnTo>
                  <a:cubicBezTo>
                    <a:pt x="3011" y="3726"/>
                    <a:pt x="3080" y="3757"/>
                    <a:pt x="3152" y="3785"/>
                  </a:cubicBezTo>
                  <a:lnTo>
                    <a:pt x="3152" y="2711"/>
                  </a:lnTo>
                  <a:cubicBezTo>
                    <a:pt x="3152" y="2668"/>
                    <a:pt x="3124" y="2627"/>
                    <a:pt x="3084" y="2613"/>
                  </a:cubicBezTo>
                  <a:cubicBezTo>
                    <a:pt x="1773" y="2122"/>
                    <a:pt x="688" y="119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3008650" y="1846200"/>
              <a:ext cx="41250" cy="38650"/>
            </a:xfrm>
            <a:custGeom>
              <a:rect b="b" l="l" r="r" t="t"/>
              <a:pathLst>
                <a:path extrusionOk="0" h="1546" w="1650">
                  <a:moveTo>
                    <a:pt x="1" y="1"/>
                  </a:moveTo>
                  <a:cubicBezTo>
                    <a:pt x="176" y="247"/>
                    <a:pt x="363" y="471"/>
                    <a:pt x="559" y="675"/>
                  </a:cubicBezTo>
                  <a:cubicBezTo>
                    <a:pt x="839" y="855"/>
                    <a:pt x="1131" y="1017"/>
                    <a:pt x="1438" y="1156"/>
                  </a:cubicBezTo>
                  <a:lnTo>
                    <a:pt x="1438" y="1414"/>
                  </a:lnTo>
                  <a:cubicBezTo>
                    <a:pt x="1508" y="1460"/>
                    <a:pt x="1578" y="1504"/>
                    <a:pt x="1649" y="1545"/>
                  </a:cubicBezTo>
                  <a:lnTo>
                    <a:pt x="1649" y="1087"/>
                  </a:lnTo>
                  <a:cubicBezTo>
                    <a:pt x="1647" y="1045"/>
                    <a:pt x="1623" y="1008"/>
                    <a:pt x="1585" y="990"/>
                  </a:cubicBezTo>
                  <a:cubicBezTo>
                    <a:pt x="1005" y="736"/>
                    <a:pt x="474" y="40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2973700" y="1544250"/>
              <a:ext cx="128875" cy="166475"/>
            </a:xfrm>
            <a:custGeom>
              <a:rect b="b" l="l" r="r" t="t"/>
              <a:pathLst>
                <a:path extrusionOk="0" h="6659" w="5155">
                  <a:moveTo>
                    <a:pt x="5049" y="0"/>
                  </a:moveTo>
                  <a:cubicBezTo>
                    <a:pt x="5041" y="0"/>
                    <a:pt x="5033" y="1"/>
                    <a:pt x="5025" y="1"/>
                  </a:cubicBezTo>
                  <a:lnTo>
                    <a:pt x="5006" y="1"/>
                  </a:lnTo>
                  <a:cubicBezTo>
                    <a:pt x="4984" y="1"/>
                    <a:pt x="4963" y="2"/>
                    <a:pt x="4942" y="2"/>
                  </a:cubicBezTo>
                  <a:lnTo>
                    <a:pt x="4942" y="2024"/>
                  </a:lnTo>
                  <a:cubicBezTo>
                    <a:pt x="4942" y="2312"/>
                    <a:pt x="4748" y="2563"/>
                    <a:pt x="4471" y="2633"/>
                  </a:cubicBezTo>
                  <a:cubicBezTo>
                    <a:pt x="2841" y="3044"/>
                    <a:pt x="1564" y="4311"/>
                    <a:pt x="1139" y="5937"/>
                  </a:cubicBezTo>
                  <a:cubicBezTo>
                    <a:pt x="1060" y="6237"/>
                    <a:pt x="789" y="6447"/>
                    <a:pt x="481" y="6447"/>
                  </a:cubicBezTo>
                  <a:lnTo>
                    <a:pt x="7" y="6447"/>
                  </a:lnTo>
                  <a:cubicBezTo>
                    <a:pt x="5" y="6517"/>
                    <a:pt x="1" y="6587"/>
                    <a:pt x="0" y="6658"/>
                  </a:cubicBezTo>
                  <a:lnTo>
                    <a:pt x="481" y="6658"/>
                  </a:lnTo>
                  <a:cubicBezTo>
                    <a:pt x="887" y="6658"/>
                    <a:pt x="1241" y="6384"/>
                    <a:pt x="1344" y="5990"/>
                  </a:cubicBezTo>
                  <a:cubicBezTo>
                    <a:pt x="1751" y="4438"/>
                    <a:pt x="2971" y="3230"/>
                    <a:pt x="4525" y="2837"/>
                  </a:cubicBezTo>
                  <a:cubicBezTo>
                    <a:pt x="4895" y="2744"/>
                    <a:pt x="5154" y="2409"/>
                    <a:pt x="5154" y="2024"/>
                  </a:cubicBezTo>
                  <a:lnTo>
                    <a:pt x="5154" y="3"/>
                  </a:lnTo>
                  <a:cubicBezTo>
                    <a:pt x="5120" y="2"/>
                    <a:pt x="5084" y="0"/>
                    <a:pt x="5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3019350" y="1578225"/>
              <a:ext cx="70050" cy="59850"/>
            </a:xfrm>
            <a:custGeom>
              <a:rect b="b" l="l" r="r" t="t"/>
              <a:pathLst>
                <a:path extrusionOk="0" h="2394" w="2802">
                  <a:moveTo>
                    <a:pt x="2697" y="1"/>
                  </a:moveTo>
                  <a:cubicBezTo>
                    <a:pt x="2638" y="1"/>
                    <a:pt x="2590" y="47"/>
                    <a:pt x="2590" y="106"/>
                  </a:cubicBezTo>
                  <a:lnTo>
                    <a:pt x="2590" y="665"/>
                  </a:lnTo>
                  <a:cubicBezTo>
                    <a:pt x="2590" y="711"/>
                    <a:pt x="2561" y="752"/>
                    <a:pt x="2519" y="763"/>
                  </a:cubicBezTo>
                  <a:cubicBezTo>
                    <a:pt x="1570" y="1002"/>
                    <a:pt x="714" y="1504"/>
                    <a:pt x="42" y="2216"/>
                  </a:cubicBezTo>
                  <a:cubicBezTo>
                    <a:pt x="1" y="2260"/>
                    <a:pt x="2" y="2326"/>
                    <a:pt x="44" y="2365"/>
                  </a:cubicBezTo>
                  <a:cubicBezTo>
                    <a:pt x="65" y="2384"/>
                    <a:pt x="92" y="2394"/>
                    <a:pt x="117" y="2394"/>
                  </a:cubicBezTo>
                  <a:cubicBezTo>
                    <a:pt x="144" y="2394"/>
                    <a:pt x="174" y="2383"/>
                    <a:pt x="194" y="2361"/>
                  </a:cubicBezTo>
                  <a:cubicBezTo>
                    <a:pt x="839" y="1679"/>
                    <a:pt x="1660" y="1197"/>
                    <a:pt x="2570" y="967"/>
                  </a:cubicBezTo>
                  <a:cubicBezTo>
                    <a:pt x="2705" y="933"/>
                    <a:pt x="2802" y="809"/>
                    <a:pt x="2802" y="665"/>
                  </a:cubicBezTo>
                  <a:lnTo>
                    <a:pt x="2802" y="106"/>
                  </a:lnTo>
                  <a:cubicBezTo>
                    <a:pt x="2802" y="48"/>
                    <a:pt x="2755" y="1"/>
                    <a:pt x="2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2974375" y="1644950"/>
              <a:ext cx="40825" cy="52650"/>
            </a:xfrm>
            <a:custGeom>
              <a:rect b="b" l="l" r="r" t="t"/>
              <a:pathLst>
                <a:path extrusionOk="0" h="2106" w="1633">
                  <a:moveTo>
                    <a:pt x="1513" y="1"/>
                  </a:moveTo>
                  <a:cubicBezTo>
                    <a:pt x="1481" y="1"/>
                    <a:pt x="1448" y="16"/>
                    <a:pt x="1427" y="44"/>
                  </a:cubicBezTo>
                  <a:cubicBezTo>
                    <a:pt x="1044" y="567"/>
                    <a:pt x="767" y="1151"/>
                    <a:pt x="603" y="1777"/>
                  </a:cubicBezTo>
                  <a:cubicBezTo>
                    <a:pt x="584" y="1846"/>
                    <a:pt x="523" y="1893"/>
                    <a:pt x="455" y="1893"/>
                  </a:cubicBezTo>
                  <a:lnTo>
                    <a:pt x="22" y="1893"/>
                  </a:lnTo>
                  <a:cubicBezTo>
                    <a:pt x="14" y="1964"/>
                    <a:pt x="6" y="2034"/>
                    <a:pt x="1" y="2105"/>
                  </a:cubicBezTo>
                  <a:lnTo>
                    <a:pt x="455" y="2105"/>
                  </a:lnTo>
                  <a:cubicBezTo>
                    <a:pt x="620" y="2103"/>
                    <a:pt x="764" y="1990"/>
                    <a:pt x="807" y="1830"/>
                  </a:cubicBezTo>
                  <a:cubicBezTo>
                    <a:pt x="965" y="1228"/>
                    <a:pt x="1230" y="668"/>
                    <a:pt x="1598" y="168"/>
                  </a:cubicBezTo>
                  <a:cubicBezTo>
                    <a:pt x="1633" y="121"/>
                    <a:pt x="1623" y="55"/>
                    <a:pt x="1575" y="21"/>
                  </a:cubicBezTo>
                  <a:cubicBezTo>
                    <a:pt x="1556" y="8"/>
                    <a:pt x="1535" y="1"/>
                    <a:pt x="1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3084100" y="1544775"/>
              <a:ext cx="5300" cy="28225"/>
            </a:xfrm>
            <a:custGeom>
              <a:rect b="b" l="l" r="r" t="t"/>
              <a:pathLst>
                <a:path extrusionOk="0" h="1129" w="212">
                  <a:moveTo>
                    <a:pt x="212" y="1"/>
                  </a:moveTo>
                  <a:cubicBezTo>
                    <a:pt x="142" y="7"/>
                    <a:pt x="71" y="18"/>
                    <a:pt x="0" y="29"/>
                  </a:cubicBezTo>
                  <a:lnTo>
                    <a:pt x="0" y="1023"/>
                  </a:lnTo>
                  <a:cubicBezTo>
                    <a:pt x="0" y="1081"/>
                    <a:pt x="47" y="1128"/>
                    <a:pt x="107" y="1128"/>
                  </a:cubicBezTo>
                  <a:cubicBezTo>
                    <a:pt x="164" y="1128"/>
                    <a:pt x="212" y="1082"/>
                    <a:pt x="212" y="102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2975775" y="1547125"/>
              <a:ext cx="100450" cy="137225"/>
            </a:xfrm>
            <a:custGeom>
              <a:rect b="b" l="l" r="r" t="t"/>
              <a:pathLst>
                <a:path extrusionOk="0" h="5489" w="4018">
                  <a:moveTo>
                    <a:pt x="4017" y="1"/>
                  </a:moveTo>
                  <a:cubicBezTo>
                    <a:pt x="3947" y="18"/>
                    <a:pt x="3876" y="39"/>
                    <a:pt x="3806" y="62"/>
                  </a:cubicBezTo>
                  <a:lnTo>
                    <a:pt x="3806" y="1588"/>
                  </a:lnTo>
                  <a:cubicBezTo>
                    <a:pt x="2045" y="2146"/>
                    <a:pt x="675" y="3517"/>
                    <a:pt x="118" y="5278"/>
                  </a:cubicBezTo>
                  <a:lnTo>
                    <a:pt x="30" y="5278"/>
                  </a:lnTo>
                  <a:cubicBezTo>
                    <a:pt x="19" y="5348"/>
                    <a:pt x="11" y="5418"/>
                    <a:pt x="1" y="5488"/>
                  </a:cubicBezTo>
                  <a:lnTo>
                    <a:pt x="196" y="5488"/>
                  </a:lnTo>
                  <a:cubicBezTo>
                    <a:pt x="242" y="5488"/>
                    <a:pt x="284" y="5459"/>
                    <a:pt x="296" y="5414"/>
                  </a:cubicBezTo>
                  <a:cubicBezTo>
                    <a:pt x="826" y="3660"/>
                    <a:pt x="2188" y="2295"/>
                    <a:pt x="3942" y="1767"/>
                  </a:cubicBezTo>
                  <a:cubicBezTo>
                    <a:pt x="3985" y="1753"/>
                    <a:pt x="4017" y="1712"/>
                    <a:pt x="4017" y="1665"/>
                  </a:cubicBezTo>
                  <a:lnTo>
                    <a:pt x="4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2983675" y="1551650"/>
              <a:ext cx="79325" cy="96325"/>
            </a:xfrm>
            <a:custGeom>
              <a:rect b="b" l="l" r="r" t="t"/>
              <a:pathLst>
                <a:path extrusionOk="0" h="3853" w="3173">
                  <a:moveTo>
                    <a:pt x="3173" y="1"/>
                  </a:moveTo>
                  <a:cubicBezTo>
                    <a:pt x="3104" y="29"/>
                    <a:pt x="3032" y="62"/>
                    <a:pt x="2962" y="95"/>
                  </a:cubicBezTo>
                  <a:lnTo>
                    <a:pt x="2962" y="1034"/>
                  </a:lnTo>
                  <a:cubicBezTo>
                    <a:pt x="1909" y="1443"/>
                    <a:pt x="1001" y="2125"/>
                    <a:pt x="320" y="3000"/>
                  </a:cubicBezTo>
                  <a:cubicBezTo>
                    <a:pt x="199" y="3269"/>
                    <a:pt x="93" y="3555"/>
                    <a:pt x="1" y="3853"/>
                  </a:cubicBezTo>
                  <a:cubicBezTo>
                    <a:pt x="688" y="2643"/>
                    <a:pt x="1782" y="1701"/>
                    <a:pt x="3105" y="1206"/>
                  </a:cubicBezTo>
                  <a:cubicBezTo>
                    <a:pt x="3145" y="1191"/>
                    <a:pt x="3173" y="1151"/>
                    <a:pt x="3173" y="1108"/>
                  </a:cubicBezTo>
                  <a:lnTo>
                    <a:pt x="3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007250" y="1558250"/>
              <a:ext cx="42600" cy="40525"/>
            </a:xfrm>
            <a:custGeom>
              <a:rect b="b" l="l" r="r" t="t"/>
              <a:pathLst>
                <a:path extrusionOk="0" h="1621" w="1704">
                  <a:moveTo>
                    <a:pt x="1703" y="0"/>
                  </a:moveTo>
                  <a:cubicBezTo>
                    <a:pt x="1632" y="41"/>
                    <a:pt x="1563" y="85"/>
                    <a:pt x="1493" y="132"/>
                  </a:cubicBezTo>
                  <a:lnTo>
                    <a:pt x="1493" y="419"/>
                  </a:lnTo>
                  <a:cubicBezTo>
                    <a:pt x="1158" y="570"/>
                    <a:pt x="841" y="747"/>
                    <a:pt x="539" y="948"/>
                  </a:cubicBezTo>
                  <a:cubicBezTo>
                    <a:pt x="351" y="1152"/>
                    <a:pt x="170" y="1377"/>
                    <a:pt x="1" y="1620"/>
                  </a:cubicBezTo>
                  <a:cubicBezTo>
                    <a:pt x="488" y="1200"/>
                    <a:pt x="1037" y="850"/>
                    <a:pt x="1640" y="586"/>
                  </a:cubicBezTo>
                  <a:cubicBezTo>
                    <a:pt x="1679" y="567"/>
                    <a:pt x="1703" y="531"/>
                    <a:pt x="1703" y="488"/>
                  </a:cubicBezTo>
                  <a:lnTo>
                    <a:pt x="17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7" name="Google Shape;1347;p28"/>
          <p:cNvGrpSpPr/>
          <p:nvPr/>
        </p:nvGrpSpPr>
        <p:grpSpPr>
          <a:xfrm>
            <a:off x="0" y="0"/>
            <a:ext cx="8606261" cy="4861800"/>
            <a:chOff x="0" y="0"/>
            <a:chExt cx="8606261" cy="4861800"/>
          </a:xfrm>
        </p:grpSpPr>
        <p:grpSp>
          <p:nvGrpSpPr>
            <p:cNvPr id="1348" name="Google Shape;1348;p28"/>
            <p:cNvGrpSpPr/>
            <p:nvPr/>
          </p:nvGrpSpPr>
          <p:grpSpPr>
            <a:xfrm>
              <a:off x="408410" y="114432"/>
              <a:ext cx="965365" cy="1151565"/>
              <a:chOff x="571475" y="207266"/>
              <a:chExt cx="1088102" cy="1297976"/>
            </a:xfrm>
          </p:grpSpPr>
          <p:sp>
            <p:nvSpPr>
              <p:cNvPr id="1349" name="Google Shape;1349;p28"/>
              <p:cNvSpPr/>
              <p:nvPr/>
            </p:nvSpPr>
            <p:spPr>
              <a:xfrm>
                <a:off x="571475" y="221094"/>
                <a:ext cx="1059670" cy="1284148"/>
              </a:xfrm>
              <a:custGeom>
                <a:rect b="b" l="l" r="r" t="t"/>
                <a:pathLst>
                  <a:path extrusionOk="0" h="28138" w="23218">
                    <a:moveTo>
                      <a:pt x="13996" y="4120"/>
                    </a:moveTo>
                    <a:cubicBezTo>
                      <a:pt x="14482" y="4120"/>
                      <a:pt x="14987" y="4314"/>
                      <a:pt x="15486" y="4804"/>
                    </a:cubicBezTo>
                    <a:cubicBezTo>
                      <a:pt x="19709" y="8952"/>
                      <a:pt x="10531" y="14617"/>
                      <a:pt x="10531" y="14617"/>
                    </a:cubicBezTo>
                    <a:cubicBezTo>
                      <a:pt x="10531" y="14617"/>
                      <a:pt x="1354" y="8952"/>
                      <a:pt x="5576" y="4804"/>
                    </a:cubicBezTo>
                    <a:cubicBezTo>
                      <a:pt x="6075" y="4314"/>
                      <a:pt x="6580" y="4120"/>
                      <a:pt x="7066" y="4120"/>
                    </a:cubicBezTo>
                    <a:cubicBezTo>
                      <a:pt x="8932" y="4120"/>
                      <a:pt x="10531" y="6982"/>
                      <a:pt x="10531" y="6982"/>
                    </a:cubicBezTo>
                    <a:cubicBezTo>
                      <a:pt x="10531" y="6982"/>
                      <a:pt x="12129" y="4120"/>
                      <a:pt x="13996" y="4120"/>
                    </a:cubicBezTo>
                    <a:close/>
                    <a:moveTo>
                      <a:pt x="11563" y="1"/>
                    </a:moveTo>
                    <a:cubicBezTo>
                      <a:pt x="11037" y="1"/>
                      <a:pt x="10507" y="30"/>
                      <a:pt x="9974" y="83"/>
                    </a:cubicBezTo>
                    <a:cubicBezTo>
                      <a:pt x="6208" y="450"/>
                      <a:pt x="2735" y="2631"/>
                      <a:pt x="1139" y="6126"/>
                    </a:cubicBezTo>
                    <a:cubicBezTo>
                      <a:pt x="201" y="8180"/>
                      <a:pt x="0" y="10546"/>
                      <a:pt x="506" y="12741"/>
                    </a:cubicBezTo>
                    <a:cubicBezTo>
                      <a:pt x="1047" y="15082"/>
                      <a:pt x="2379" y="16847"/>
                      <a:pt x="3795" y="18722"/>
                    </a:cubicBezTo>
                    <a:cubicBezTo>
                      <a:pt x="4570" y="19746"/>
                      <a:pt x="4958" y="20900"/>
                      <a:pt x="4701" y="22157"/>
                    </a:cubicBezTo>
                    <a:cubicBezTo>
                      <a:pt x="4348" y="23895"/>
                      <a:pt x="3881" y="25610"/>
                      <a:pt x="3461" y="27333"/>
                    </a:cubicBezTo>
                    <a:cubicBezTo>
                      <a:pt x="3399" y="27584"/>
                      <a:pt x="3339" y="27837"/>
                      <a:pt x="3279" y="28089"/>
                    </a:cubicBezTo>
                    <a:lnTo>
                      <a:pt x="15392" y="28137"/>
                    </a:lnTo>
                    <a:cubicBezTo>
                      <a:pt x="14976" y="26895"/>
                      <a:pt x="14821" y="25574"/>
                      <a:pt x="14939" y="24272"/>
                    </a:cubicBezTo>
                    <a:cubicBezTo>
                      <a:pt x="15050" y="23054"/>
                      <a:pt x="16042" y="22713"/>
                      <a:pt x="17057" y="22713"/>
                    </a:cubicBezTo>
                    <a:cubicBezTo>
                      <a:pt x="17349" y="22713"/>
                      <a:pt x="17643" y="22741"/>
                      <a:pt x="17918" y="22785"/>
                    </a:cubicBezTo>
                    <a:cubicBezTo>
                      <a:pt x="18347" y="22852"/>
                      <a:pt x="18871" y="22966"/>
                      <a:pt x="19369" y="22966"/>
                    </a:cubicBezTo>
                    <a:cubicBezTo>
                      <a:pt x="19776" y="22966"/>
                      <a:pt x="20167" y="22890"/>
                      <a:pt x="20477" y="22651"/>
                    </a:cubicBezTo>
                    <a:cubicBezTo>
                      <a:pt x="20811" y="22392"/>
                      <a:pt x="20981" y="21964"/>
                      <a:pt x="21018" y="21542"/>
                    </a:cubicBezTo>
                    <a:cubicBezTo>
                      <a:pt x="21071" y="20942"/>
                      <a:pt x="20692" y="19925"/>
                      <a:pt x="21244" y="19439"/>
                    </a:cubicBezTo>
                    <a:cubicBezTo>
                      <a:pt x="21399" y="19303"/>
                      <a:pt x="21559" y="19130"/>
                      <a:pt x="21607" y="18924"/>
                    </a:cubicBezTo>
                    <a:cubicBezTo>
                      <a:pt x="21661" y="18689"/>
                      <a:pt x="21449" y="18658"/>
                      <a:pt x="21439" y="18463"/>
                    </a:cubicBezTo>
                    <a:cubicBezTo>
                      <a:pt x="21436" y="18417"/>
                      <a:pt x="21464" y="18375"/>
                      <a:pt x="21497" y="18345"/>
                    </a:cubicBezTo>
                    <a:cubicBezTo>
                      <a:pt x="21530" y="18315"/>
                      <a:pt x="21570" y="18291"/>
                      <a:pt x="21605" y="18262"/>
                    </a:cubicBezTo>
                    <a:cubicBezTo>
                      <a:pt x="21705" y="18179"/>
                      <a:pt x="21754" y="18047"/>
                      <a:pt x="21765" y="17916"/>
                    </a:cubicBezTo>
                    <a:cubicBezTo>
                      <a:pt x="21788" y="17627"/>
                      <a:pt x="21679" y="17355"/>
                      <a:pt x="21572" y="17095"/>
                    </a:cubicBezTo>
                    <a:cubicBezTo>
                      <a:pt x="21497" y="16914"/>
                      <a:pt x="21344" y="16640"/>
                      <a:pt x="21443" y="16443"/>
                    </a:cubicBezTo>
                    <a:cubicBezTo>
                      <a:pt x="21605" y="16119"/>
                      <a:pt x="22160" y="15991"/>
                      <a:pt x="22550" y="15784"/>
                    </a:cubicBezTo>
                    <a:cubicBezTo>
                      <a:pt x="23117" y="15480"/>
                      <a:pt x="23218" y="15217"/>
                      <a:pt x="22925" y="14659"/>
                    </a:cubicBezTo>
                    <a:cubicBezTo>
                      <a:pt x="22755" y="14335"/>
                      <a:pt x="22540" y="14034"/>
                      <a:pt x="22341" y="13725"/>
                    </a:cubicBezTo>
                    <a:cubicBezTo>
                      <a:pt x="21871" y="12991"/>
                      <a:pt x="21384" y="12266"/>
                      <a:pt x="20932" y="11521"/>
                    </a:cubicBezTo>
                    <a:cubicBezTo>
                      <a:pt x="20884" y="11443"/>
                      <a:pt x="20840" y="11361"/>
                      <a:pt x="20805" y="11276"/>
                    </a:cubicBezTo>
                    <a:cubicBezTo>
                      <a:pt x="20575" y="10750"/>
                      <a:pt x="20740" y="10369"/>
                      <a:pt x="20879" y="9867"/>
                    </a:cubicBezTo>
                    <a:cubicBezTo>
                      <a:pt x="21015" y="9387"/>
                      <a:pt x="20983" y="8806"/>
                      <a:pt x="20960" y="8310"/>
                    </a:cubicBezTo>
                    <a:cubicBezTo>
                      <a:pt x="20911" y="7270"/>
                      <a:pt x="20670" y="6237"/>
                      <a:pt x="20248" y="5285"/>
                    </a:cubicBezTo>
                    <a:cubicBezTo>
                      <a:pt x="19322" y="3191"/>
                      <a:pt x="17380" y="1288"/>
                      <a:pt x="15194" y="559"/>
                    </a:cubicBezTo>
                    <a:cubicBezTo>
                      <a:pt x="13999" y="160"/>
                      <a:pt x="12790" y="1"/>
                      <a:pt x="115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28"/>
              <p:cNvSpPr/>
              <p:nvPr/>
            </p:nvSpPr>
            <p:spPr>
              <a:xfrm>
                <a:off x="938041" y="546996"/>
                <a:ext cx="235685" cy="235763"/>
              </a:xfrm>
              <a:custGeom>
                <a:rect b="b" l="l" r="r" t="t"/>
                <a:pathLst>
                  <a:path extrusionOk="0" h="5166" w="5164">
                    <a:moveTo>
                      <a:pt x="1872" y="1"/>
                    </a:moveTo>
                    <a:lnTo>
                      <a:pt x="1872" y="1874"/>
                    </a:lnTo>
                    <a:lnTo>
                      <a:pt x="0" y="1874"/>
                    </a:lnTo>
                    <a:lnTo>
                      <a:pt x="0" y="3293"/>
                    </a:lnTo>
                    <a:lnTo>
                      <a:pt x="1872" y="3293"/>
                    </a:lnTo>
                    <a:lnTo>
                      <a:pt x="1872" y="5166"/>
                    </a:lnTo>
                    <a:lnTo>
                      <a:pt x="3292" y="5166"/>
                    </a:lnTo>
                    <a:lnTo>
                      <a:pt x="3292" y="3293"/>
                    </a:lnTo>
                    <a:lnTo>
                      <a:pt x="5164" y="3293"/>
                    </a:lnTo>
                    <a:lnTo>
                      <a:pt x="5164" y="1874"/>
                    </a:lnTo>
                    <a:lnTo>
                      <a:pt x="3292" y="1874"/>
                    </a:lnTo>
                    <a:lnTo>
                      <a:pt x="32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28"/>
              <p:cNvSpPr/>
              <p:nvPr/>
            </p:nvSpPr>
            <p:spPr>
              <a:xfrm>
                <a:off x="590050" y="207266"/>
                <a:ext cx="1069528" cy="1292956"/>
              </a:xfrm>
              <a:custGeom>
                <a:rect b="b" l="l" r="r" t="t"/>
                <a:pathLst>
                  <a:path extrusionOk="0" h="28331" w="23434">
                    <a:moveTo>
                      <a:pt x="11687" y="0"/>
                    </a:moveTo>
                    <a:cubicBezTo>
                      <a:pt x="11173" y="0"/>
                      <a:pt x="10637" y="28"/>
                      <a:pt x="10074" y="83"/>
                    </a:cubicBezTo>
                    <a:cubicBezTo>
                      <a:pt x="6118" y="469"/>
                      <a:pt x="2703" y="2805"/>
                      <a:pt x="1161" y="6182"/>
                    </a:cubicBezTo>
                    <a:cubicBezTo>
                      <a:pt x="227" y="8225"/>
                      <a:pt x="0" y="10597"/>
                      <a:pt x="521" y="12859"/>
                    </a:cubicBezTo>
                    <a:cubicBezTo>
                      <a:pt x="1067" y="15227"/>
                      <a:pt x="2410" y="16999"/>
                      <a:pt x="3828" y="18877"/>
                    </a:cubicBezTo>
                    <a:cubicBezTo>
                      <a:pt x="4651" y="19964"/>
                      <a:pt x="4950" y="21092"/>
                      <a:pt x="4716" y="22234"/>
                    </a:cubicBezTo>
                    <a:cubicBezTo>
                      <a:pt x="4470" y="23447"/>
                      <a:pt x="4161" y="24672"/>
                      <a:pt x="3863" y="25855"/>
                    </a:cubicBezTo>
                    <a:cubicBezTo>
                      <a:pt x="3733" y="26370"/>
                      <a:pt x="3602" y="26888"/>
                      <a:pt x="3476" y="27406"/>
                    </a:cubicBezTo>
                    <a:lnTo>
                      <a:pt x="3294" y="28161"/>
                    </a:lnTo>
                    <a:cubicBezTo>
                      <a:pt x="3280" y="28213"/>
                      <a:pt x="3313" y="28267"/>
                      <a:pt x="3365" y="28279"/>
                    </a:cubicBezTo>
                    <a:cubicBezTo>
                      <a:pt x="3373" y="28281"/>
                      <a:pt x="3382" y="28282"/>
                      <a:pt x="3390" y="28282"/>
                    </a:cubicBezTo>
                    <a:cubicBezTo>
                      <a:pt x="3433" y="28282"/>
                      <a:pt x="3472" y="28252"/>
                      <a:pt x="3483" y="28208"/>
                    </a:cubicBezTo>
                    <a:lnTo>
                      <a:pt x="3666" y="27453"/>
                    </a:lnTo>
                    <a:cubicBezTo>
                      <a:pt x="3790" y="26935"/>
                      <a:pt x="3920" y="26419"/>
                      <a:pt x="4051" y="25903"/>
                    </a:cubicBezTo>
                    <a:cubicBezTo>
                      <a:pt x="4349" y="24717"/>
                      <a:pt x="4658" y="23491"/>
                      <a:pt x="4906" y="22273"/>
                    </a:cubicBezTo>
                    <a:cubicBezTo>
                      <a:pt x="5150" y="21075"/>
                      <a:pt x="4839" y="19893"/>
                      <a:pt x="3982" y="18758"/>
                    </a:cubicBezTo>
                    <a:cubicBezTo>
                      <a:pt x="2575" y="16898"/>
                      <a:pt x="1245" y="15142"/>
                      <a:pt x="710" y="12816"/>
                    </a:cubicBezTo>
                    <a:cubicBezTo>
                      <a:pt x="196" y="10595"/>
                      <a:pt x="419" y="8267"/>
                      <a:pt x="1335" y="6262"/>
                    </a:cubicBezTo>
                    <a:cubicBezTo>
                      <a:pt x="2849" y="2948"/>
                      <a:pt x="6203" y="654"/>
                      <a:pt x="10091" y="275"/>
                    </a:cubicBezTo>
                    <a:cubicBezTo>
                      <a:pt x="10646" y="221"/>
                      <a:pt x="11175" y="194"/>
                      <a:pt x="11682" y="194"/>
                    </a:cubicBezTo>
                    <a:cubicBezTo>
                      <a:pt x="12991" y="194"/>
                      <a:pt x="14156" y="375"/>
                      <a:pt x="15271" y="747"/>
                    </a:cubicBezTo>
                    <a:cubicBezTo>
                      <a:pt x="17356" y="1442"/>
                      <a:pt x="19318" y="3276"/>
                      <a:pt x="20267" y="5419"/>
                    </a:cubicBezTo>
                    <a:cubicBezTo>
                      <a:pt x="20684" y="6362"/>
                      <a:pt x="20921" y="7368"/>
                      <a:pt x="20970" y="8410"/>
                    </a:cubicBezTo>
                    <a:lnTo>
                      <a:pt x="20971" y="8437"/>
                    </a:lnTo>
                    <a:cubicBezTo>
                      <a:pt x="20995" y="8925"/>
                      <a:pt x="21021" y="9479"/>
                      <a:pt x="20892" y="9937"/>
                    </a:cubicBezTo>
                    <a:cubicBezTo>
                      <a:pt x="20876" y="9994"/>
                      <a:pt x="20859" y="10050"/>
                      <a:pt x="20843" y="10105"/>
                    </a:cubicBezTo>
                    <a:cubicBezTo>
                      <a:pt x="20716" y="10538"/>
                      <a:pt x="20606" y="10913"/>
                      <a:pt x="20821" y="11409"/>
                    </a:cubicBezTo>
                    <a:cubicBezTo>
                      <a:pt x="20858" y="11494"/>
                      <a:pt x="20903" y="11580"/>
                      <a:pt x="20955" y="11665"/>
                    </a:cubicBezTo>
                    <a:cubicBezTo>
                      <a:pt x="21264" y="12171"/>
                      <a:pt x="21591" y="12674"/>
                      <a:pt x="21908" y="13162"/>
                    </a:cubicBezTo>
                    <a:cubicBezTo>
                      <a:pt x="22061" y="13398"/>
                      <a:pt x="22214" y="13633"/>
                      <a:pt x="22366" y="13870"/>
                    </a:cubicBezTo>
                    <a:cubicBezTo>
                      <a:pt x="22419" y="13952"/>
                      <a:pt x="22474" y="14036"/>
                      <a:pt x="22529" y="14118"/>
                    </a:cubicBezTo>
                    <a:cubicBezTo>
                      <a:pt x="22675" y="14337"/>
                      <a:pt x="22824" y="14563"/>
                      <a:pt x="22945" y="14797"/>
                    </a:cubicBezTo>
                    <a:cubicBezTo>
                      <a:pt x="23211" y="15301"/>
                      <a:pt x="23142" y="15504"/>
                      <a:pt x="22611" y="15788"/>
                    </a:cubicBezTo>
                    <a:cubicBezTo>
                      <a:pt x="22500" y="15846"/>
                      <a:pt x="22373" y="15901"/>
                      <a:pt x="22248" y="15954"/>
                    </a:cubicBezTo>
                    <a:cubicBezTo>
                      <a:pt x="21925" y="16090"/>
                      <a:pt x="21594" y="16229"/>
                      <a:pt x="21464" y="16490"/>
                    </a:cubicBezTo>
                    <a:cubicBezTo>
                      <a:pt x="21358" y="16701"/>
                      <a:pt x="21472" y="16957"/>
                      <a:pt x="21555" y="17144"/>
                    </a:cubicBezTo>
                    <a:cubicBezTo>
                      <a:pt x="21567" y="17171"/>
                      <a:pt x="21578" y="17199"/>
                      <a:pt x="21589" y="17223"/>
                    </a:cubicBezTo>
                    <a:cubicBezTo>
                      <a:pt x="21686" y="17459"/>
                      <a:pt x="21797" y="17725"/>
                      <a:pt x="21775" y="17998"/>
                    </a:cubicBezTo>
                    <a:cubicBezTo>
                      <a:pt x="21765" y="18117"/>
                      <a:pt x="21719" y="18219"/>
                      <a:pt x="21649" y="18278"/>
                    </a:cubicBezTo>
                    <a:cubicBezTo>
                      <a:pt x="21635" y="18289"/>
                      <a:pt x="21620" y="18300"/>
                      <a:pt x="21606" y="18309"/>
                    </a:cubicBezTo>
                    <a:cubicBezTo>
                      <a:pt x="21583" y="18327"/>
                      <a:pt x="21558" y="18344"/>
                      <a:pt x="21536" y="18364"/>
                    </a:cubicBezTo>
                    <a:cubicBezTo>
                      <a:pt x="21475" y="18422"/>
                      <a:pt x="21443" y="18490"/>
                      <a:pt x="21447" y="18560"/>
                    </a:cubicBezTo>
                    <a:cubicBezTo>
                      <a:pt x="21453" y="18678"/>
                      <a:pt x="21512" y="18751"/>
                      <a:pt x="21558" y="18810"/>
                    </a:cubicBezTo>
                    <a:cubicBezTo>
                      <a:pt x="21610" y="18874"/>
                      <a:pt x="21637" y="18909"/>
                      <a:pt x="21617" y="18994"/>
                    </a:cubicBezTo>
                    <a:cubicBezTo>
                      <a:pt x="21573" y="19188"/>
                      <a:pt x="21407" y="19353"/>
                      <a:pt x="21284" y="19459"/>
                    </a:cubicBezTo>
                    <a:cubicBezTo>
                      <a:pt x="20864" y="19830"/>
                      <a:pt x="20931" y="20453"/>
                      <a:pt x="20991" y="21004"/>
                    </a:cubicBezTo>
                    <a:cubicBezTo>
                      <a:pt x="21017" y="21234"/>
                      <a:pt x="21040" y="21453"/>
                      <a:pt x="21025" y="21627"/>
                    </a:cubicBezTo>
                    <a:cubicBezTo>
                      <a:pt x="20987" y="22071"/>
                      <a:pt x="20803" y="22449"/>
                      <a:pt x="20521" y="22667"/>
                    </a:cubicBezTo>
                    <a:cubicBezTo>
                      <a:pt x="20233" y="22891"/>
                      <a:pt x="19862" y="22962"/>
                      <a:pt x="19472" y="22962"/>
                    </a:cubicBezTo>
                    <a:cubicBezTo>
                      <a:pt x="19088" y="22962"/>
                      <a:pt x="18686" y="22893"/>
                      <a:pt x="18328" y="22831"/>
                    </a:cubicBezTo>
                    <a:cubicBezTo>
                      <a:pt x="18228" y="22814"/>
                      <a:pt x="18130" y="22798"/>
                      <a:pt x="18039" y="22783"/>
                    </a:cubicBezTo>
                    <a:cubicBezTo>
                      <a:pt x="17771" y="22741"/>
                      <a:pt x="17468" y="22709"/>
                      <a:pt x="17157" y="22709"/>
                    </a:cubicBezTo>
                    <a:cubicBezTo>
                      <a:pt x="16587" y="22709"/>
                      <a:pt x="15994" y="22815"/>
                      <a:pt x="15557" y="23156"/>
                    </a:cubicBezTo>
                    <a:cubicBezTo>
                      <a:pt x="15200" y="23434"/>
                      <a:pt x="14994" y="23839"/>
                      <a:pt x="14947" y="24358"/>
                    </a:cubicBezTo>
                    <a:cubicBezTo>
                      <a:pt x="14829" y="25665"/>
                      <a:pt x="14987" y="27015"/>
                      <a:pt x="15404" y="28262"/>
                    </a:cubicBezTo>
                    <a:cubicBezTo>
                      <a:pt x="15418" y="28304"/>
                      <a:pt x="15454" y="28330"/>
                      <a:pt x="15496" y="28330"/>
                    </a:cubicBezTo>
                    <a:cubicBezTo>
                      <a:pt x="15507" y="28330"/>
                      <a:pt x="15517" y="28328"/>
                      <a:pt x="15534" y="28323"/>
                    </a:cubicBezTo>
                    <a:cubicBezTo>
                      <a:pt x="15585" y="28306"/>
                      <a:pt x="15612" y="28250"/>
                      <a:pt x="15596" y="28200"/>
                    </a:cubicBezTo>
                    <a:cubicBezTo>
                      <a:pt x="15188" y="26978"/>
                      <a:pt x="15032" y="25655"/>
                      <a:pt x="15149" y="24374"/>
                    </a:cubicBezTo>
                    <a:cubicBezTo>
                      <a:pt x="15191" y="23911"/>
                      <a:pt x="15371" y="23552"/>
                      <a:pt x="15685" y="23308"/>
                    </a:cubicBezTo>
                    <a:cubicBezTo>
                      <a:pt x="16087" y="22994"/>
                      <a:pt x="16658" y="22905"/>
                      <a:pt x="17174" y="22905"/>
                    </a:cubicBezTo>
                    <a:cubicBezTo>
                      <a:pt x="17492" y="22905"/>
                      <a:pt x="17790" y="22939"/>
                      <a:pt x="18015" y="22975"/>
                    </a:cubicBezTo>
                    <a:cubicBezTo>
                      <a:pt x="18107" y="22988"/>
                      <a:pt x="18204" y="23006"/>
                      <a:pt x="18303" y="23023"/>
                    </a:cubicBezTo>
                    <a:cubicBezTo>
                      <a:pt x="18670" y="23087"/>
                      <a:pt x="19082" y="23158"/>
                      <a:pt x="19481" y="23158"/>
                    </a:cubicBezTo>
                    <a:cubicBezTo>
                      <a:pt x="19907" y="23158"/>
                      <a:pt x="20318" y="23077"/>
                      <a:pt x="20648" y="22822"/>
                    </a:cubicBezTo>
                    <a:cubicBezTo>
                      <a:pt x="20971" y="22571"/>
                      <a:pt x="21183" y="22142"/>
                      <a:pt x="21227" y="21644"/>
                    </a:cubicBezTo>
                    <a:cubicBezTo>
                      <a:pt x="21243" y="21450"/>
                      <a:pt x="21218" y="21224"/>
                      <a:pt x="21193" y="20983"/>
                    </a:cubicBezTo>
                    <a:cubicBezTo>
                      <a:pt x="21135" y="20454"/>
                      <a:pt x="21075" y="19909"/>
                      <a:pt x="21420" y="19606"/>
                    </a:cubicBezTo>
                    <a:cubicBezTo>
                      <a:pt x="21561" y="19481"/>
                      <a:pt x="21758" y="19286"/>
                      <a:pt x="21814" y="19038"/>
                    </a:cubicBezTo>
                    <a:cubicBezTo>
                      <a:pt x="21853" y="18862"/>
                      <a:pt x="21774" y="18762"/>
                      <a:pt x="21716" y="18688"/>
                    </a:cubicBezTo>
                    <a:cubicBezTo>
                      <a:pt x="21673" y="18636"/>
                      <a:pt x="21649" y="18603"/>
                      <a:pt x="21646" y="18550"/>
                    </a:cubicBezTo>
                    <a:cubicBezTo>
                      <a:pt x="21646" y="18545"/>
                      <a:pt x="21653" y="18528"/>
                      <a:pt x="21673" y="18509"/>
                    </a:cubicBezTo>
                    <a:cubicBezTo>
                      <a:pt x="21689" y="18495"/>
                      <a:pt x="21706" y="18483"/>
                      <a:pt x="21725" y="18471"/>
                    </a:cubicBezTo>
                    <a:cubicBezTo>
                      <a:pt x="21743" y="18457"/>
                      <a:pt x="21761" y="18445"/>
                      <a:pt x="21780" y="18429"/>
                    </a:cubicBezTo>
                    <a:cubicBezTo>
                      <a:pt x="21891" y="18336"/>
                      <a:pt x="21962" y="18189"/>
                      <a:pt x="21975" y="18017"/>
                    </a:cubicBezTo>
                    <a:cubicBezTo>
                      <a:pt x="22001" y="17698"/>
                      <a:pt x="21875" y="17394"/>
                      <a:pt x="21774" y="17152"/>
                    </a:cubicBezTo>
                    <a:cubicBezTo>
                      <a:pt x="21763" y="17124"/>
                      <a:pt x="21750" y="17097"/>
                      <a:pt x="21737" y="17067"/>
                    </a:cubicBezTo>
                    <a:cubicBezTo>
                      <a:pt x="21665" y="16906"/>
                      <a:pt x="21578" y="16707"/>
                      <a:pt x="21642" y="16579"/>
                    </a:cubicBezTo>
                    <a:cubicBezTo>
                      <a:pt x="21741" y="16383"/>
                      <a:pt x="22038" y="16257"/>
                      <a:pt x="22328" y="16135"/>
                    </a:cubicBezTo>
                    <a:cubicBezTo>
                      <a:pt x="22455" y="16081"/>
                      <a:pt x="22588" y="16025"/>
                      <a:pt x="22706" y="15962"/>
                    </a:cubicBezTo>
                    <a:cubicBezTo>
                      <a:pt x="23324" y="15631"/>
                      <a:pt x="23434" y="15303"/>
                      <a:pt x="23121" y="14709"/>
                    </a:cubicBezTo>
                    <a:cubicBezTo>
                      <a:pt x="22995" y="14468"/>
                      <a:pt x="22841" y="14237"/>
                      <a:pt x="22695" y="14014"/>
                    </a:cubicBezTo>
                    <a:cubicBezTo>
                      <a:pt x="22641" y="13931"/>
                      <a:pt x="22587" y="13849"/>
                      <a:pt x="22533" y="13767"/>
                    </a:cubicBezTo>
                    <a:cubicBezTo>
                      <a:pt x="22381" y="13530"/>
                      <a:pt x="22227" y="13294"/>
                      <a:pt x="22073" y="13058"/>
                    </a:cubicBezTo>
                    <a:cubicBezTo>
                      <a:pt x="21759" y="12572"/>
                      <a:pt x="21431" y="12069"/>
                      <a:pt x="21125" y="11567"/>
                    </a:cubicBezTo>
                    <a:cubicBezTo>
                      <a:pt x="21078" y="11488"/>
                      <a:pt x="21036" y="11410"/>
                      <a:pt x="21003" y="11333"/>
                    </a:cubicBezTo>
                    <a:cubicBezTo>
                      <a:pt x="20815" y="10903"/>
                      <a:pt x="20911" y="10576"/>
                      <a:pt x="21034" y="10163"/>
                    </a:cubicBezTo>
                    <a:cubicBezTo>
                      <a:pt x="21050" y="10106"/>
                      <a:pt x="21067" y="10050"/>
                      <a:pt x="21083" y="9990"/>
                    </a:cubicBezTo>
                    <a:cubicBezTo>
                      <a:pt x="21220" y="9502"/>
                      <a:pt x="21194" y="8932"/>
                      <a:pt x="21169" y="8430"/>
                    </a:cubicBezTo>
                    <a:lnTo>
                      <a:pt x="21168" y="8402"/>
                    </a:lnTo>
                    <a:cubicBezTo>
                      <a:pt x="21117" y="7336"/>
                      <a:pt x="20876" y="6307"/>
                      <a:pt x="20448" y="5342"/>
                    </a:cubicBezTo>
                    <a:cubicBezTo>
                      <a:pt x="19478" y="3151"/>
                      <a:pt x="17471" y="1275"/>
                      <a:pt x="15336" y="563"/>
                    </a:cubicBezTo>
                    <a:cubicBezTo>
                      <a:pt x="14202" y="185"/>
                      <a:pt x="13016" y="0"/>
                      <a:pt x="116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28"/>
              <p:cNvSpPr/>
              <p:nvPr/>
            </p:nvSpPr>
            <p:spPr>
              <a:xfrm>
                <a:off x="789671" y="364945"/>
                <a:ext cx="571550" cy="488047"/>
              </a:xfrm>
              <a:custGeom>
                <a:rect b="b" l="l" r="r" t="t"/>
                <a:pathLst>
                  <a:path extrusionOk="0" h="10694" w="12523">
                    <a:moveTo>
                      <a:pt x="9723" y="196"/>
                    </a:moveTo>
                    <a:cubicBezTo>
                      <a:pt x="10225" y="196"/>
                      <a:pt x="10703" y="417"/>
                      <a:pt x="11148" y="853"/>
                    </a:cubicBezTo>
                    <a:cubicBezTo>
                      <a:pt x="11966" y="1657"/>
                      <a:pt x="12323" y="2578"/>
                      <a:pt x="12209" y="3592"/>
                    </a:cubicBezTo>
                    <a:cubicBezTo>
                      <a:pt x="11846" y="6834"/>
                      <a:pt x="6827" y="10120"/>
                      <a:pt x="6262" y="10481"/>
                    </a:cubicBezTo>
                    <a:cubicBezTo>
                      <a:pt x="5697" y="10120"/>
                      <a:pt x="677" y="6834"/>
                      <a:pt x="314" y="3592"/>
                    </a:cubicBezTo>
                    <a:cubicBezTo>
                      <a:pt x="200" y="2578"/>
                      <a:pt x="559" y="1657"/>
                      <a:pt x="1376" y="853"/>
                    </a:cubicBezTo>
                    <a:cubicBezTo>
                      <a:pt x="1820" y="417"/>
                      <a:pt x="2298" y="197"/>
                      <a:pt x="2799" y="197"/>
                    </a:cubicBezTo>
                    <a:cubicBezTo>
                      <a:pt x="2882" y="197"/>
                      <a:pt x="2967" y="204"/>
                      <a:pt x="3052" y="215"/>
                    </a:cubicBezTo>
                    <a:cubicBezTo>
                      <a:pt x="4732" y="456"/>
                      <a:pt x="6163" y="2983"/>
                      <a:pt x="6176" y="3008"/>
                    </a:cubicBezTo>
                    <a:cubicBezTo>
                      <a:pt x="6193" y="3039"/>
                      <a:pt x="6227" y="3055"/>
                      <a:pt x="6261" y="3055"/>
                    </a:cubicBezTo>
                    <a:cubicBezTo>
                      <a:pt x="6295" y="3055"/>
                      <a:pt x="6329" y="3039"/>
                      <a:pt x="6346" y="3008"/>
                    </a:cubicBezTo>
                    <a:cubicBezTo>
                      <a:pt x="6361" y="2983"/>
                      <a:pt x="7790" y="456"/>
                      <a:pt x="9471" y="215"/>
                    </a:cubicBezTo>
                    <a:cubicBezTo>
                      <a:pt x="9556" y="202"/>
                      <a:pt x="9640" y="196"/>
                      <a:pt x="9723" y="196"/>
                    </a:cubicBezTo>
                    <a:close/>
                    <a:moveTo>
                      <a:pt x="2795" y="1"/>
                    </a:moveTo>
                    <a:cubicBezTo>
                      <a:pt x="2242" y="1"/>
                      <a:pt x="1719" y="240"/>
                      <a:pt x="1239" y="714"/>
                    </a:cubicBezTo>
                    <a:cubicBezTo>
                      <a:pt x="375" y="1560"/>
                      <a:pt x="0" y="2536"/>
                      <a:pt x="121" y="3614"/>
                    </a:cubicBezTo>
                    <a:cubicBezTo>
                      <a:pt x="516" y="7126"/>
                      <a:pt x="5978" y="10534"/>
                      <a:pt x="6210" y="10678"/>
                    </a:cubicBezTo>
                    <a:cubicBezTo>
                      <a:pt x="6226" y="10688"/>
                      <a:pt x="6243" y="10694"/>
                      <a:pt x="6262" y="10694"/>
                    </a:cubicBezTo>
                    <a:cubicBezTo>
                      <a:pt x="6279" y="10694"/>
                      <a:pt x="6297" y="10689"/>
                      <a:pt x="6312" y="10677"/>
                    </a:cubicBezTo>
                    <a:cubicBezTo>
                      <a:pt x="6545" y="10534"/>
                      <a:pt x="12008" y="7124"/>
                      <a:pt x="12402" y="3611"/>
                    </a:cubicBezTo>
                    <a:cubicBezTo>
                      <a:pt x="12523" y="2535"/>
                      <a:pt x="12147" y="1560"/>
                      <a:pt x="11284" y="714"/>
                    </a:cubicBezTo>
                    <a:cubicBezTo>
                      <a:pt x="10803" y="240"/>
                      <a:pt x="10281" y="1"/>
                      <a:pt x="9728" y="1"/>
                    </a:cubicBezTo>
                    <a:cubicBezTo>
                      <a:pt x="9634" y="1"/>
                      <a:pt x="9539" y="8"/>
                      <a:pt x="9444" y="21"/>
                    </a:cubicBezTo>
                    <a:cubicBezTo>
                      <a:pt x="7890" y="243"/>
                      <a:pt x="6600" y="2206"/>
                      <a:pt x="6261" y="2767"/>
                    </a:cubicBezTo>
                    <a:cubicBezTo>
                      <a:pt x="5923" y="2207"/>
                      <a:pt x="4632" y="243"/>
                      <a:pt x="3079" y="21"/>
                    </a:cubicBezTo>
                    <a:cubicBezTo>
                      <a:pt x="2983" y="8"/>
                      <a:pt x="2889" y="1"/>
                      <a:pt x="27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28"/>
              <p:cNvSpPr/>
              <p:nvPr/>
            </p:nvSpPr>
            <p:spPr>
              <a:xfrm>
                <a:off x="953101" y="523629"/>
                <a:ext cx="244630" cy="244617"/>
              </a:xfrm>
              <a:custGeom>
                <a:rect b="b" l="l" r="r" t="t"/>
                <a:pathLst>
                  <a:path extrusionOk="0" h="5360" w="5360">
                    <a:moveTo>
                      <a:pt x="3293" y="195"/>
                    </a:moveTo>
                    <a:lnTo>
                      <a:pt x="3293" y="1970"/>
                    </a:lnTo>
                    <a:cubicBezTo>
                      <a:pt x="3293" y="2024"/>
                      <a:pt x="3337" y="2068"/>
                      <a:pt x="3391" y="2068"/>
                    </a:cubicBezTo>
                    <a:lnTo>
                      <a:pt x="5166" y="2068"/>
                    </a:lnTo>
                    <a:lnTo>
                      <a:pt x="5166" y="3292"/>
                    </a:lnTo>
                    <a:lnTo>
                      <a:pt x="3391" y="3292"/>
                    </a:lnTo>
                    <a:cubicBezTo>
                      <a:pt x="3337" y="3292"/>
                      <a:pt x="3293" y="3336"/>
                      <a:pt x="3293" y="3390"/>
                    </a:cubicBezTo>
                    <a:lnTo>
                      <a:pt x="3293" y="5165"/>
                    </a:lnTo>
                    <a:lnTo>
                      <a:pt x="2069" y="5165"/>
                    </a:lnTo>
                    <a:lnTo>
                      <a:pt x="2069" y="3390"/>
                    </a:lnTo>
                    <a:cubicBezTo>
                      <a:pt x="2069" y="3336"/>
                      <a:pt x="2025" y="3292"/>
                      <a:pt x="1971" y="3292"/>
                    </a:cubicBezTo>
                    <a:lnTo>
                      <a:pt x="197" y="3292"/>
                    </a:lnTo>
                    <a:lnTo>
                      <a:pt x="197" y="2068"/>
                    </a:lnTo>
                    <a:lnTo>
                      <a:pt x="1971" y="2068"/>
                    </a:lnTo>
                    <a:cubicBezTo>
                      <a:pt x="2025" y="2068"/>
                      <a:pt x="2069" y="2024"/>
                      <a:pt x="2069" y="1970"/>
                    </a:cubicBezTo>
                    <a:lnTo>
                      <a:pt x="2069" y="195"/>
                    </a:lnTo>
                    <a:close/>
                    <a:moveTo>
                      <a:pt x="1970" y="1"/>
                    </a:moveTo>
                    <a:cubicBezTo>
                      <a:pt x="1916" y="1"/>
                      <a:pt x="1873" y="44"/>
                      <a:pt x="1873" y="98"/>
                    </a:cubicBezTo>
                    <a:lnTo>
                      <a:pt x="1873" y="1873"/>
                    </a:lnTo>
                    <a:lnTo>
                      <a:pt x="98" y="1873"/>
                    </a:lnTo>
                    <a:cubicBezTo>
                      <a:pt x="44" y="1873"/>
                      <a:pt x="0" y="1917"/>
                      <a:pt x="0" y="1970"/>
                    </a:cubicBezTo>
                    <a:lnTo>
                      <a:pt x="0" y="3390"/>
                    </a:lnTo>
                    <a:cubicBezTo>
                      <a:pt x="0" y="3443"/>
                      <a:pt x="44" y="3487"/>
                      <a:pt x="98" y="3487"/>
                    </a:cubicBezTo>
                    <a:lnTo>
                      <a:pt x="1873" y="3487"/>
                    </a:lnTo>
                    <a:lnTo>
                      <a:pt x="1873" y="5262"/>
                    </a:lnTo>
                    <a:cubicBezTo>
                      <a:pt x="1873" y="5316"/>
                      <a:pt x="1916" y="5360"/>
                      <a:pt x="1970" y="5360"/>
                    </a:cubicBezTo>
                    <a:lnTo>
                      <a:pt x="3389" y="5360"/>
                    </a:lnTo>
                    <a:cubicBezTo>
                      <a:pt x="3444" y="5360"/>
                      <a:pt x="3487" y="5316"/>
                      <a:pt x="3487" y="5262"/>
                    </a:cubicBezTo>
                    <a:lnTo>
                      <a:pt x="3487" y="3487"/>
                    </a:lnTo>
                    <a:lnTo>
                      <a:pt x="5262" y="3487"/>
                    </a:lnTo>
                    <a:cubicBezTo>
                      <a:pt x="5315" y="3487"/>
                      <a:pt x="5359" y="3443"/>
                      <a:pt x="5359" y="3390"/>
                    </a:cubicBezTo>
                    <a:lnTo>
                      <a:pt x="5359" y="1970"/>
                    </a:lnTo>
                    <a:cubicBezTo>
                      <a:pt x="5359" y="1917"/>
                      <a:pt x="5315" y="1873"/>
                      <a:pt x="5262" y="1873"/>
                    </a:cubicBezTo>
                    <a:lnTo>
                      <a:pt x="3487" y="1873"/>
                    </a:lnTo>
                    <a:lnTo>
                      <a:pt x="3487" y="98"/>
                    </a:lnTo>
                    <a:cubicBezTo>
                      <a:pt x="3487" y="44"/>
                      <a:pt x="3443" y="1"/>
                      <a:pt x="33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4" name="Google Shape;1354;p28"/>
            <p:cNvGrpSpPr/>
            <p:nvPr/>
          </p:nvGrpSpPr>
          <p:grpSpPr>
            <a:xfrm flipH="1">
              <a:off x="7640856" y="3690418"/>
              <a:ext cx="965405" cy="1167310"/>
              <a:chOff x="609125" y="919500"/>
              <a:chExt cx="1001042" cy="1210400"/>
            </a:xfrm>
          </p:grpSpPr>
          <p:sp>
            <p:nvSpPr>
              <p:cNvPr id="1355" name="Google Shape;1355;p28"/>
              <p:cNvSpPr/>
              <p:nvPr/>
            </p:nvSpPr>
            <p:spPr>
              <a:xfrm>
                <a:off x="967998" y="1023218"/>
                <a:ext cx="382151" cy="382151"/>
              </a:xfrm>
              <a:custGeom>
                <a:rect b="b" l="l" r="r" t="t"/>
                <a:pathLst>
                  <a:path extrusionOk="0" h="8946" w="8946">
                    <a:moveTo>
                      <a:pt x="4472" y="2382"/>
                    </a:moveTo>
                    <a:cubicBezTo>
                      <a:pt x="5627" y="2382"/>
                      <a:pt x="6564" y="3318"/>
                      <a:pt x="6564" y="4472"/>
                    </a:cubicBezTo>
                    <a:cubicBezTo>
                      <a:pt x="6562" y="5628"/>
                      <a:pt x="5627" y="6564"/>
                      <a:pt x="4472" y="6564"/>
                    </a:cubicBezTo>
                    <a:cubicBezTo>
                      <a:pt x="3319" y="6564"/>
                      <a:pt x="2382" y="5627"/>
                      <a:pt x="2382" y="4472"/>
                    </a:cubicBezTo>
                    <a:cubicBezTo>
                      <a:pt x="2382" y="3318"/>
                      <a:pt x="3319" y="2382"/>
                      <a:pt x="4472" y="2382"/>
                    </a:cubicBezTo>
                    <a:close/>
                    <a:moveTo>
                      <a:pt x="3852" y="1"/>
                    </a:moveTo>
                    <a:lnTo>
                      <a:pt x="3852" y="984"/>
                    </a:lnTo>
                    <a:cubicBezTo>
                      <a:pt x="3361" y="1071"/>
                      <a:pt x="2904" y="1256"/>
                      <a:pt x="2507" y="1522"/>
                    </a:cubicBezTo>
                    <a:lnTo>
                      <a:pt x="1802" y="818"/>
                    </a:lnTo>
                    <a:lnTo>
                      <a:pt x="870" y="1748"/>
                    </a:lnTo>
                    <a:lnTo>
                      <a:pt x="1566" y="2443"/>
                    </a:lnTo>
                    <a:cubicBezTo>
                      <a:pt x="1291" y="2837"/>
                      <a:pt x="1093" y="3288"/>
                      <a:pt x="996" y="3776"/>
                    </a:cubicBezTo>
                    <a:lnTo>
                      <a:pt x="1" y="3776"/>
                    </a:lnTo>
                    <a:lnTo>
                      <a:pt x="1" y="5093"/>
                    </a:lnTo>
                    <a:lnTo>
                      <a:pt x="985" y="5093"/>
                    </a:lnTo>
                    <a:cubicBezTo>
                      <a:pt x="1071" y="5584"/>
                      <a:pt x="1257" y="6041"/>
                      <a:pt x="1522" y="6439"/>
                    </a:cubicBezTo>
                    <a:lnTo>
                      <a:pt x="818" y="7143"/>
                    </a:lnTo>
                    <a:lnTo>
                      <a:pt x="1748" y="8074"/>
                    </a:lnTo>
                    <a:lnTo>
                      <a:pt x="2443" y="7379"/>
                    </a:lnTo>
                    <a:cubicBezTo>
                      <a:pt x="2837" y="7654"/>
                      <a:pt x="3288" y="7852"/>
                      <a:pt x="3776" y="7949"/>
                    </a:cubicBezTo>
                    <a:lnTo>
                      <a:pt x="3776" y="8945"/>
                    </a:lnTo>
                    <a:lnTo>
                      <a:pt x="5094" y="8945"/>
                    </a:lnTo>
                    <a:lnTo>
                      <a:pt x="5094" y="7960"/>
                    </a:lnTo>
                    <a:cubicBezTo>
                      <a:pt x="5585" y="7873"/>
                      <a:pt x="6041" y="7689"/>
                      <a:pt x="6439" y="7423"/>
                    </a:cubicBezTo>
                    <a:lnTo>
                      <a:pt x="7143" y="8128"/>
                    </a:lnTo>
                    <a:lnTo>
                      <a:pt x="8074" y="7197"/>
                    </a:lnTo>
                    <a:lnTo>
                      <a:pt x="7379" y="6501"/>
                    </a:lnTo>
                    <a:cubicBezTo>
                      <a:pt x="7655" y="6109"/>
                      <a:pt x="7853" y="5657"/>
                      <a:pt x="7949" y="5169"/>
                    </a:cubicBezTo>
                    <a:lnTo>
                      <a:pt x="8945" y="5169"/>
                    </a:lnTo>
                    <a:lnTo>
                      <a:pt x="8945" y="3851"/>
                    </a:lnTo>
                    <a:lnTo>
                      <a:pt x="7960" y="3851"/>
                    </a:lnTo>
                    <a:cubicBezTo>
                      <a:pt x="7875" y="3360"/>
                      <a:pt x="7689" y="2904"/>
                      <a:pt x="7423" y="2507"/>
                    </a:cubicBezTo>
                    <a:lnTo>
                      <a:pt x="8128" y="1801"/>
                    </a:lnTo>
                    <a:lnTo>
                      <a:pt x="7197" y="871"/>
                    </a:lnTo>
                    <a:lnTo>
                      <a:pt x="6502" y="1566"/>
                    </a:lnTo>
                    <a:cubicBezTo>
                      <a:pt x="6108" y="1290"/>
                      <a:pt x="5657" y="1093"/>
                      <a:pt x="5169" y="995"/>
                    </a:cubicBezTo>
                    <a:lnTo>
                      <a:pt x="51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28"/>
              <p:cNvSpPr/>
              <p:nvPr/>
            </p:nvSpPr>
            <p:spPr>
              <a:xfrm>
                <a:off x="705966" y="1211090"/>
                <a:ext cx="306114" cy="306114"/>
              </a:xfrm>
              <a:custGeom>
                <a:rect b="b" l="l" r="r" t="t"/>
                <a:pathLst>
                  <a:path extrusionOk="0" h="7166" w="7166">
                    <a:moveTo>
                      <a:pt x="3581" y="1921"/>
                    </a:moveTo>
                    <a:cubicBezTo>
                      <a:pt x="3673" y="1921"/>
                      <a:pt x="3767" y="1928"/>
                      <a:pt x="3861" y="1944"/>
                    </a:cubicBezTo>
                    <a:cubicBezTo>
                      <a:pt x="4765" y="2098"/>
                      <a:pt x="5374" y="2953"/>
                      <a:pt x="5220" y="3858"/>
                    </a:cubicBezTo>
                    <a:cubicBezTo>
                      <a:pt x="5082" y="4668"/>
                      <a:pt x="4380" y="5241"/>
                      <a:pt x="3586" y="5241"/>
                    </a:cubicBezTo>
                    <a:cubicBezTo>
                      <a:pt x="3494" y="5241"/>
                      <a:pt x="3400" y="5233"/>
                      <a:pt x="3306" y="5217"/>
                    </a:cubicBezTo>
                    <a:cubicBezTo>
                      <a:pt x="2402" y="5064"/>
                      <a:pt x="1794" y="4208"/>
                      <a:pt x="1947" y="3303"/>
                    </a:cubicBezTo>
                    <a:cubicBezTo>
                      <a:pt x="2085" y="2493"/>
                      <a:pt x="2786" y="1921"/>
                      <a:pt x="3581" y="1921"/>
                    </a:cubicBezTo>
                    <a:close/>
                    <a:moveTo>
                      <a:pt x="3690" y="1"/>
                    </a:moveTo>
                    <a:lnTo>
                      <a:pt x="3559" y="771"/>
                    </a:lnTo>
                    <a:cubicBezTo>
                      <a:pt x="3165" y="774"/>
                      <a:pt x="2783" y="858"/>
                      <a:pt x="2435" y="1014"/>
                    </a:cubicBezTo>
                    <a:lnTo>
                      <a:pt x="1978" y="369"/>
                    </a:lnTo>
                    <a:lnTo>
                      <a:pt x="1124" y="974"/>
                    </a:lnTo>
                    <a:lnTo>
                      <a:pt x="1577" y="1610"/>
                    </a:lnTo>
                    <a:cubicBezTo>
                      <a:pt x="1310" y="1882"/>
                      <a:pt x="1095" y="2208"/>
                      <a:pt x="953" y="2577"/>
                    </a:cubicBezTo>
                    <a:lnTo>
                      <a:pt x="175" y="2446"/>
                    </a:lnTo>
                    <a:lnTo>
                      <a:pt x="0" y="3477"/>
                    </a:lnTo>
                    <a:lnTo>
                      <a:pt x="771" y="3606"/>
                    </a:lnTo>
                    <a:cubicBezTo>
                      <a:pt x="773" y="4001"/>
                      <a:pt x="859" y="4384"/>
                      <a:pt x="1014" y="4730"/>
                    </a:cubicBezTo>
                    <a:lnTo>
                      <a:pt x="370" y="5189"/>
                    </a:lnTo>
                    <a:lnTo>
                      <a:pt x="974" y="6041"/>
                    </a:lnTo>
                    <a:lnTo>
                      <a:pt x="1610" y="5589"/>
                    </a:lnTo>
                    <a:cubicBezTo>
                      <a:pt x="1881" y="5856"/>
                      <a:pt x="2208" y="6072"/>
                      <a:pt x="2577" y="6212"/>
                    </a:cubicBezTo>
                    <a:lnTo>
                      <a:pt x="2445" y="6992"/>
                    </a:lnTo>
                    <a:lnTo>
                      <a:pt x="3476" y="7165"/>
                    </a:lnTo>
                    <a:lnTo>
                      <a:pt x="3607" y="6395"/>
                    </a:lnTo>
                    <a:cubicBezTo>
                      <a:pt x="4001" y="6392"/>
                      <a:pt x="4384" y="6307"/>
                      <a:pt x="4731" y="6153"/>
                    </a:cubicBezTo>
                    <a:lnTo>
                      <a:pt x="5188" y="6797"/>
                    </a:lnTo>
                    <a:lnTo>
                      <a:pt x="6041" y="6192"/>
                    </a:lnTo>
                    <a:lnTo>
                      <a:pt x="5588" y="5556"/>
                    </a:lnTo>
                    <a:cubicBezTo>
                      <a:pt x="5856" y="5284"/>
                      <a:pt x="6071" y="4958"/>
                      <a:pt x="6213" y="4590"/>
                    </a:cubicBezTo>
                    <a:lnTo>
                      <a:pt x="6991" y="4719"/>
                    </a:lnTo>
                    <a:lnTo>
                      <a:pt x="7166" y="3688"/>
                    </a:lnTo>
                    <a:lnTo>
                      <a:pt x="6395" y="3559"/>
                    </a:lnTo>
                    <a:cubicBezTo>
                      <a:pt x="6392" y="3164"/>
                      <a:pt x="6307" y="2781"/>
                      <a:pt x="6152" y="2435"/>
                    </a:cubicBezTo>
                    <a:lnTo>
                      <a:pt x="6797" y="1976"/>
                    </a:lnTo>
                    <a:lnTo>
                      <a:pt x="6192" y="1124"/>
                    </a:lnTo>
                    <a:lnTo>
                      <a:pt x="5556" y="1576"/>
                    </a:lnTo>
                    <a:cubicBezTo>
                      <a:pt x="5285" y="1308"/>
                      <a:pt x="4958" y="1093"/>
                      <a:pt x="4589" y="954"/>
                    </a:cubicBezTo>
                    <a:lnTo>
                      <a:pt x="4721" y="175"/>
                    </a:lnTo>
                    <a:lnTo>
                      <a:pt x="36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28"/>
              <p:cNvSpPr/>
              <p:nvPr/>
            </p:nvSpPr>
            <p:spPr>
              <a:xfrm>
                <a:off x="609125" y="919500"/>
                <a:ext cx="1001042" cy="1210400"/>
              </a:xfrm>
              <a:custGeom>
                <a:rect b="b" l="l" r="r" t="t"/>
                <a:pathLst>
                  <a:path extrusionOk="0" h="28335" w="23434">
                    <a:moveTo>
                      <a:pt x="11686" y="0"/>
                    </a:moveTo>
                    <a:cubicBezTo>
                      <a:pt x="11173" y="0"/>
                      <a:pt x="10637" y="28"/>
                      <a:pt x="10075" y="82"/>
                    </a:cubicBezTo>
                    <a:cubicBezTo>
                      <a:pt x="6119" y="470"/>
                      <a:pt x="2704" y="2806"/>
                      <a:pt x="1162" y="6182"/>
                    </a:cubicBezTo>
                    <a:cubicBezTo>
                      <a:pt x="227" y="8225"/>
                      <a:pt x="0" y="10596"/>
                      <a:pt x="522" y="12859"/>
                    </a:cubicBezTo>
                    <a:cubicBezTo>
                      <a:pt x="1070" y="15225"/>
                      <a:pt x="2410" y="16999"/>
                      <a:pt x="3829" y="18875"/>
                    </a:cubicBezTo>
                    <a:cubicBezTo>
                      <a:pt x="4651" y="19961"/>
                      <a:pt x="4951" y="21091"/>
                      <a:pt x="4718" y="22233"/>
                    </a:cubicBezTo>
                    <a:cubicBezTo>
                      <a:pt x="4471" y="23446"/>
                      <a:pt x="4163" y="24668"/>
                      <a:pt x="3865" y="25851"/>
                    </a:cubicBezTo>
                    <a:cubicBezTo>
                      <a:pt x="3735" y="26368"/>
                      <a:pt x="3604" y="26886"/>
                      <a:pt x="3478" y="27404"/>
                    </a:cubicBezTo>
                    <a:lnTo>
                      <a:pt x="3296" y="28160"/>
                    </a:lnTo>
                    <a:cubicBezTo>
                      <a:pt x="3282" y="28211"/>
                      <a:pt x="3315" y="28265"/>
                      <a:pt x="3367" y="28277"/>
                    </a:cubicBezTo>
                    <a:cubicBezTo>
                      <a:pt x="3375" y="28279"/>
                      <a:pt x="3383" y="28280"/>
                      <a:pt x="3391" y="28280"/>
                    </a:cubicBezTo>
                    <a:cubicBezTo>
                      <a:pt x="3434" y="28280"/>
                      <a:pt x="3474" y="28250"/>
                      <a:pt x="3485" y="28206"/>
                    </a:cubicBezTo>
                    <a:lnTo>
                      <a:pt x="3668" y="27451"/>
                    </a:lnTo>
                    <a:cubicBezTo>
                      <a:pt x="3794" y="26932"/>
                      <a:pt x="3923" y="26416"/>
                      <a:pt x="4054" y="25899"/>
                    </a:cubicBezTo>
                    <a:cubicBezTo>
                      <a:pt x="4353" y="24713"/>
                      <a:pt x="4662" y="23488"/>
                      <a:pt x="4909" y="22271"/>
                    </a:cubicBezTo>
                    <a:cubicBezTo>
                      <a:pt x="5154" y="21073"/>
                      <a:pt x="4843" y="19891"/>
                      <a:pt x="3986" y="18757"/>
                    </a:cubicBezTo>
                    <a:cubicBezTo>
                      <a:pt x="2579" y="16897"/>
                      <a:pt x="1249" y="15141"/>
                      <a:pt x="713" y="12814"/>
                    </a:cubicBezTo>
                    <a:cubicBezTo>
                      <a:pt x="200" y="10594"/>
                      <a:pt x="422" y="8266"/>
                      <a:pt x="1338" y="6262"/>
                    </a:cubicBezTo>
                    <a:cubicBezTo>
                      <a:pt x="2852" y="2948"/>
                      <a:pt x="6207" y="653"/>
                      <a:pt x="10095" y="274"/>
                    </a:cubicBezTo>
                    <a:cubicBezTo>
                      <a:pt x="10650" y="220"/>
                      <a:pt x="11179" y="193"/>
                      <a:pt x="11686" y="193"/>
                    </a:cubicBezTo>
                    <a:cubicBezTo>
                      <a:pt x="12994" y="193"/>
                      <a:pt x="14160" y="374"/>
                      <a:pt x="15274" y="746"/>
                    </a:cubicBezTo>
                    <a:cubicBezTo>
                      <a:pt x="17359" y="1441"/>
                      <a:pt x="19322" y="3275"/>
                      <a:pt x="20270" y="5418"/>
                    </a:cubicBezTo>
                    <a:cubicBezTo>
                      <a:pt x="20687" y="6362"/>
                      <a:pt x="20924" y="7369"/>
                      <a:pt x="20973" y="8411"/>
                    </a:cubicBezTo>
                    <a:lnTo>
                      <a:pt x="20976" y="8438"/>
                    </a:lnTo>
                    <a:cubicBezTo>
                      <a:pt x="20999" y="8927"/>
                      <a:pt x="21025" y="9481"/>
                      <a:pt x="20895" y="9937"/>
                    </a:cubicBezTo>
                    <a:cubicBezTo>
                      <a:pt x="20879" y="9995"/>
                      <a:pt x="20863" y="10051"/>
                      <a:pt x="20846" y="10106"/>
                    </a:cubicBezTo>
                    <a:cubicBezTo>
                      <a:pt x="20718" y="10541"/>
                      <a:pt x="20608" y="10915"/>
                      <a:pt x="20823" y="11411"/>
                    </a:cubicBezTo>
                    <a:cubicBezTo>
                      <a:pt x="20860" y="11496"/>
                      <a:pt x="20905" y="11583"/>
                      <a:pt x="20957" y="11668"/>
                    </a:cubicBezTo>
                    <a:cubicBezTo>
                      <a:pt x="21266" y="12174"/>
                      <a:pt x="21593" y="12677"/>
                      <a:pt x="21910" y="13165"/>
                    </a:cubicBezTo>
                    <a:cubicBezTo>
                      <a:pt x="22064" y="13401"/>
                      <a:pt x="22216" y="13637"/>
                      <a:pt x="22369" y="13873"/>
                    </a:cubicBezTo>
                    <a:cubicBezTo>
                      <a:pt x="22421" y="13956"/>
                      <a:pt x="22476" y="14039"/>
                      <a:pt x="22531" y="14122"/>
                    </a:cubicBezTo>
                    <a:cubicBezTo>
                      <a:pt x="22677" y="14341"/>
                      <a:pt x="22826" y="14567"/>
                      <a:pt x="22948" y="14801"/>
                    </a:cubicBezTo>
                    <a:cubicBezTo>
                      <a:pt x="23213" y="15304"/>
                      <a:pt x="23144" y="15508"/>
                      <a:pt x="22613" y="15792"/>
                    </a:cubicBezTo>
                    <a:cubicBezTo>
                      <a:pt x="22503" y="15850"/>
                      <a:pt x="22375" y="15905"/>
                      <a:pt x="22250" y="15958"/>
                    </a:cubicBezTo>
                    <a:cubicBezTo>
                      <a:pt x="21928" y="16094"/>
                      <a:pt x="21596" y="16233"/>
                      <a:pt x="21466" y="16494"/>
                    </a:cubicBezTo>
                    <a:cubicBezTo>
                      <a:pt x="21361" y="16706"/>
                      <a:pt x="21475" y="16961"/>
                      <a:pt x="21557" y="17148"/>
                    </a:cubicBezTo>
                    <a:cubicBezTo>
                      <a:pt x="21570" y="17176"/>
                      <a:pt x="21581" y="17204"/>
                      <a:pt x="21592" y="17229"/>
                    </a:cubicBezTo>
                    <a:cubicBezTo>
                      <a:pt x="21690" y="17465"/>
                      <a:pt x="21800" y="17731"/>
                      <a:pt x="21778" y="18003"/>
                    </a:cubicBezTo>
                    <a:cubicBezTo>
                      <a:pt x="21769" y="18123"/>
                      <a:pt x="21722" y="18224"/>
                      <a:pt x="21652" y="18283"/>
                    </a:cubicBezTo>
                    <a:cubicBezTo>
                      <a:pt x="21639" y="18294"/>
                      <a:pt x="21624" y="18305"/>
                      <a:pt x="21610" y="18315"/>
                    </a:cubicBezTo>
                    <a:cubicBezTo>
                      <a:pt x="21585" y="18332"/>
                      <a:pt x="21562" y="18349"/>
                      <a:pt x="21540" y="18370"/>
                    </a:cubicBezTo>
                    <a:cubicBezTo>
                      <a:pt x="21478" y="18426"/>
                      <a:pt x="21445" y="18496"/>
                      <a:pt x="21449" y="18565"/>
                    </a:cubicBezTo>
                    <a:cubicBezTo>
                      <a:pt x="21455" y="18683"/>
                      <a:pt x="21514" y="18756"/>
                      <a:pt x="21560" y="18815"/>
                    </a:cubicBezTo>
                    <a:cubicBezTo>
                      <a:pt x="21611" y="18877"/>
                      <a:pt x="21638" y="18914"/>
                      <a:pt x="21619" y="19000"/>
                    </a:cubicBezTo>
                    <a:cubicBezTo>
                      <a:pt x="21576" y="19193"/>
                      <a:pt x="21409" y="19358"/>
                      <a:pt x="21286" y="19464"/>
                    </a:cubicBezTo>
                    <a:cubicBezTo>
                      <a:pt x="20867" y="19835"/>
                      <a:pt x="20934" y="20459"/>
                      <a:pt x="20994" y="21009"/>
                    </a:cubicBezTo>
                    <a:cubicBezTo>
                      <a:pt x="21021" y="21240"/>
                      <a:pt x="21044" y="21458"/>
                      <a:pt x="21028" y="21633"/>
                    </a:cubicBezTo>
                    <a:cubicBezTo>
                      <a:pt x="20990" y="22077"/>
                      <a:pt x="20807" y="22456"/>
                      <a:pt x="20526" y="22672"/>
                    </a:cubicBezTo>
                    <a:cubicBezTo>
                      <a:pt x="20237" y="22896"/>
                      <a:pt x="19865" y="22967"/>
                      <a:pt x="19476" y="22967"/>
                    </a:cubicBezTo>
                    <a:cubicBezTo>
                      <a:pt x="19092" y="22967"/>
                      <a:pt x="18690" y="22898"/>
                      <a:pt x="18332" y="22836"/>
                    </a:cubicBezTo>
                    <a:cubicBezTo>
                      <a:pt x="18231" y="22818"/>
                      <a:pt x="18136" y="22802"/>
                      <a:pt x="18043" y="22787"/>
                    </a:cubicBezTo>
                    <a:cubicBezTo>
                      <a:pt x="17775" y="22744"/>
                      <a:pt x="17471" y="22713"/>
                      <a:pt x="17161" y="22713"/>
                    </a:cubicBezTo>
                    <a:cubicBezTo>
                      <a:pt x="16591" y="22713"/>
                      <a:pt x="15998" y="22819"/>
                      <a:pt x="15561" y="23159"/>
                    </a:cubicBezTo>
                    <a:cubicBezTo>
                      <a:pt x="15203" y="23438"/>
                      <a:pt x="14998" y="23843"/>
                      <a:pt x="14951" y="24362"/>
                    </a:cubicBezTo>
                    <a:cubicBezTo>
                      <a:pt x="14833" y="25669"/>
                      <a:pt x="14990" y="27019"/>
                      <a:pt x="15407" y="28266"/>
                    </a:cubicBezTo>
                    <a:cubicBezTo>
                      <a:pt x="15421" y="28308"/>
                      <a:pt x="15459" y="28334"/>
                      <a:pt x="15499" y="28334"/>
                    </a:cubicBezTo>
                    <a:cubicBezTo>
                      <a:pt x="15509" y="28334"/>
                      <a:pt x="15520" y="28332"/>
                      <a:pt x="15532" y="28325"/>
                    </a:cubicBezTo>
                    <a:cubicBezTo>
                      <a:pt x="15583" y="28308"/>
                      <a:pt x="15610" y="28253"/>
                      <a:pt x="15594" y="28203"/>
                    </a:cubicBezTo>
                    <a:cubicBezTo>
                      <a:pt x="15185" y="26981"/>
                      <a:pt x="15031" y="25658"/>
                      <a:pt x="15147" y="24377"/>
                    </a:cubicBezTo>
                    <a:cubicBezTo>
                      <a:pt x="15190" y="23914"/>
                      <a:pt x="15369" y="23554"/>
                      <a:pt x="15683" y="23311"/>
                    </a:cubicBezTo>
                    <a:cubicBezTo>
                      <a:pt x="16086" y="22997"/>
                      <a:pt x="16656" y="22908"/>
                      <a:pt x="17172" y="22908"/>
                    </a:cubicBezTo>
                    <a:cubicBezTo>
                      <a:pt x="17490" y="22908"/>
                      <a:pt x="17789" y="22942"/>
                      <a:pt x="18014" y="22977"/>
                    </a:cubicBezTo>
                    <a:cubicBezTo>
                      <a:pt x="18105" y="22991"/>
                      <a:pt x="18202" y="23009"/>
                      <a:pt x="18300" y="23026"/>
                    </a:cubicBezTo>
                    <a:cubicBezTo>
                      <a:pt x="18668" y="23088"/>
                      <a:pt x="19080" y="23159"/>
                      <a:pt x="19479" y="23159"/>
                    </a:cubicBezTo>
                    <a:cubicBezTo>
                      <a:pt x="19905" y="23159"/>
                      <a:pt x="20316" y="23079"/>
                      <a:pt x="20647" y="22824"/>
                    </a:cubicBezTo>
                    <a:cubicBezTo>
                      <a:pt x="20970" y="22573"/>
                      <a:pt x="21181" y="22144"/>
                      <a:pt x="21225" y="21646"/>
                    </a:cubicBezTo>
                    <a:cubicBezTo>
                      <a:pt x="21241" y="21452"/>
                      <a:pt x="21217" y="21225"/>
                      <a:pt x="21191" y="20983"/>
                    </a:cubicBezTo>
                    <a:cubicBezTo>
                      <a:pt x="21132" y="20456"/>
                      <a:pt x="21072" y="19911"/>
                      <a:pt x="21418" y="19607"/>
                    </a:cubicBezTo>
                    <a:cubicBezTo>
                      <a:pt x="21559" y="19483"/>
                      <a:pt x="21755" y="19288"/>
                      <a:pt x="21811" y="19040"/>
                    </a:cubicBezTo>
                    <a:cubicBezTo>
                      <a:pt x="21851" y="18863"/>
                      <a:pt x="21772" y="18762"/>
                      <a:pt x="21714" y="18690"/>
                    </a:cubicBezTo>
                    <a:cubicBezTo>
                      <a:pt x="21672" y="18636"/>
                      <a:pt x="21647" y="18603"/>
                      <a:pt x="21645" y="18552"/>
                    </a:cubicBezTo>
                    <a:cubicBezTo>
                      <a:pt x="21645" y="18546"/>
                      <a:pt x="21651" y="18530"/>
                      <a:pt x="21672" y="18510"/>
                    </a:cubicBezTo>
                    <a:cubicBezTo>
                      <a:pt x="21686" y="18497"/>
                      <a:pt x="21705" y="18485"/>
                      <a:pt x="21722" y="18472"/>
                    </a:cubicBezTo>
                    <a:cubicBezTo>
                      <a:pt x="21741" y="18460"/>
                      <a:pt x="21760" y="18447"/>
                      <a:pt x="21777" y="18432"/>
                    </a:cubicBezTo>
                    <a:cubicBezTo>
                      <a:pt x="21889" y="18339"/>
                      <a:pt x="21959" y="18192"/>
                      <a:pt x="21974" y="18020"/>
                    </a:cubicBezTo>
                    <a:cubicBezTo>
                      <a:pt x="21999" y="17701"/>
                      <a:pt x="21873" y="17397"/>
                      <a:pt x="21772" y="17153"/>
                    </a:cubicBezTo>
                    <a:cubicBezTo>
                      <a:pt x="21761" y="17126"/>
                      <a:pt x="21749" y="17098"/>
                      <a:pt x="21735" y="17068"/>
                    </a:cubicBezTo>
                    <a:cubicBezTo>
                      <a:pt x="21663" y="16908"/>
                      <a:pt x="21576" y="16709"/>
                      <a:pt x="21640" y="16580"/>
                    </a:cubicBezTo>
                    <a:cubicBezTo>
                      <a:pt x="21739" y="16384"/>
                      <a:pt x="22037" y="16259"/>
                      <a:pt x="22326" y="16138"/>
                    </a:cubicBezTo>
                    <a:cubicBezTo>
                      <a:pt x="22454" y="16084"/>
                      <a:pt x="22588" y="16028"/>
                      <a:pt x="22705" y="15964"/>
                    </a:cubicBezTo>
                    <a:cubicBezTo>
                      <a:pt x="23324" y="15634"/>
                      <a:pt x="23434" y="15306"/>
                      <a:pt x="23121" y="14712"/>
                    </a:cubicBezTo>
                    <a:cubicBezTo>
                      <a:pt x="22994" y="14470"/>
                      <a:pt x="22841" y="14238"/>
                      <a:pt x="22694" y="14016"/>
                    </a:cubicBezTo>
                    <a:cubicBezTo>
                      <a:pt x="22639" y="13934"/>
                      <a:pt x="22586" y="13852"/>
                      <a:pt x="22533" y="13770"/>
                    </a:cubicBezTo>
                    <a:cubicBezTo>
                      <a:pt x="22382" y="13533"/>
                      <a:pt x="22228" y="13297"/>
                      <a:pt x="22075" y="13061"/>
                    </a:cubicBezTo>
                    <a:cubicBezTo>
                      <a:pt x="21758" y="12574"/>
                      <a:pt x="21431" y="12071"/>
                      <a:pt x="21125" y="11567"/>
                    </a:cubicBezTo>
                    <a:cubicBezTo>
                      <a:pt x="21078" y="11490"/>
                      <a:pt x="21037" y="11413"/>
                      <a:pt x="21003" y="11335"/>
                    </a:cubicBezTo>
                    <a:cubicBezTo>
                      <a:pt x="20817" y="10903"/>
                      <a:pt x="20912" y="10577"/>
                      <a:pt x="21034" y="10162"/>
                    </a:cubicBezTo>
                    <a:cubicBezTo>
                      <a:pt x="21050" y="10107"/>
                      <a:pt x="21067" y="10050"/>
                      <a:pt x="21083" y="9992"/>
                    </a:cubicBezTo>
                    <a:cubicBezTo>
                      <a:pt x="21220" y="9505"/>
                      <a:pt x="21195" y="8934"/>
                      <a:pt x="21170" y="8430"/>
                    </a:cubicBezTo>
                    <a:lnTo>
                      <a:pt x="21169" y="8403"/>
                    </a:lnTo>
                    <a:cubicBezTo>
                      <a:pt x="21118" y="7337"/>
                      <a:pt x="20877" y="6307"/>
                      <a:pt x="20449" y="5343"/>
                    </a:cubicBezTo>
                    <a:cubicBezTo>
                      <a:pt x="19480" y="3151"/>
                      <a:pt x="17472" y="1276"/>
                      <a:pt x="15336" y="564"/>
                    </a:cubicBezTo>
                    <a:cubicBezTo>
                      <a:pt x="14201" y="185"/>
                      <a:pt x="13015" y="0"/>
                      <a:pt x="116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28"/>
              <p:cNvSpPr/>
              <p:nvPr/>
            </p:nvSpPr>
            <p:spPr>
              <a:xfrm>
                <a:off x="1085173" y="1045816"/>
                <a:ext cx="66383" cy="31355"/>
              </a:xfrm>
              <a:custGeom>
                <a:rect b="b" l="l" r="r" t="t"/>
                <a:pathLst>
                  <a:path extrusionOk="0" h="734" w="1554">
                    <a:moveTo>
                      <a:pt x="1449" y="1"/>
                    </a:moveTo>
                    <a:cubicBezTo>
                      <a:pt x="1443" y="1"/>
                      <a:pt x="1438" y="1"/>
                      <a:pt x="1432" y="2"/>
                    </a:cubicBezTo>
                    <a:cubicBezTo>
                      <a:pt x="940" y="90"/>
                      <a:pt x="477" y="274"/>
                      <a:pt x="59" y="554"/>
                    </a:cubicBezTo>
                    <a:cubicBezTo>
                      <a:pt x="13" y="585"/>
                      <a:pt x="1" y="645"/>
                      <a:pt x="32" y="690"/>
                    </a:cubicBezTo>
                    <a:cubicBezTo>
                      <a:pt x="49" y="719"/>
                      <a:pt x="81" y="734"/>
                      <a:pt x="112" y="734"/>
                    </a:cubicBezTo>
                    <a:cubicBezTo>
                      <a:pt x="131" y="734"/>
                      <a:pt x="149" y="728"/>
                      <a:pt x="165" y="716"/>
                    </a:cubicBezTo>
                    <a:cubicBezTo>
                      <a:pt x="560" y="453"/>
                      <a:pt x="999" y="277"/>
                      <a:pt x="1465" y="194"/>
                    </a:cubicBezTo>
                    <a:cubicBezTo>
                      <a:pt x="1519" y="184"/>
                      <a:pt x="1554" y="135"/>
                      <a:pt x="1545" y="81"/>
                    </a:cubicBezTo>
                    <a:cubicBezTo>
                      <a:pt x="1537" y="33"/>
                      <a:pt x="1496" y="1"/>
                      <a:pt x="1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28"/>
              <p:cNvSpPr/>
              <p:nvPr/>
            </p:nvSpPr>
            <p:spPr>
              <a:xfrm>
                <a:off x="1021053" y="1108226"/>
                <a:ext cx="33448" cy="64973"/>
              </a:xfrm>
              <a:custGeom>
                <a:rect b="b" l="l" r="r" t="t"/>
                <a:pathLst>
                  <a:path extrusionOk="0" h="1521" w="783">
                    <a:moveTo>
                      <a:pt x="672" y="0"/>
                    </a:moveTo>
                    <a:cubicBezTo>
                      <a:pt x="641" y="0"/>
                      <a:pt x="610" y="15"/>
                      <a:pt x="591" y="42"/>
                    </a:cubicBezTo>
                    <a:cubicBezTo>
                      <a:pt x="304" y="453"/>
                      <a:pt x="108" y="913"/>
                      <a:pt x="10" y="1404"/>
                    </a:cubicBezTo>
                    <a:cubicBezTo>
                      <a:pt x="0" y="1457"/>
                      <a:pt x="33" y="1507"/>
                      <a:pt x="87" y="1518"/>
                    </a:cubicBezTo>
                    <a:cubicBezTo>
                      <a:pt x="94" y="1520"/>
                      <a:pt x="99" y="1520"/>
                      <a:pt x="107" y="1520"/>
                    </a:cubicBezTo>
                    <a:cubicBezTo>
                      <a:pt x="152" y="1520"/>
                      <a:pt x="192" y="1487"/>
                      <a:pt x="202" y="1441"/>
                    </a:cubicBezTo>
                    <a:cubicBezTo>
                      <a:pt x="294" y="977"/>
                      <a:pt x="479" y="544"/>
                      <a:pt x="752" y="153"/>
                    </a:cubicBezTo>
                    <a:cubicBezTo>
                      <a:pt x="782" y="109"/>
                      <a:pt x="771" y="47"/>
                      <a:pt x="727" y="18"/>
                    </a:cubicBezTo>
                    <a:cubicBezTo>
                      <a:pt x="711" y="6"/>
                      <a:pt x="691" y="0"/>
                      <a:pt x="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28"/>
              <p:cNvSpPr/>
              <p:nvPr/>
            </p:nvSpPr>
            <p:spPr>
              <a:xfrm>
                <a:off x="1020498" y="1221085"/>
                <a:ext cx="32209" cy="65486"/>
              </a:xfrm>
              <a:custGeom>
                <a:rect b="b" l="l" r="r" t="t"/>
                <a:pathLst>
                  <a:path extrusionOk="0" h="1533" w="754">
                    <a:moveTo>
                      <a:pt x="107" y="1"/>
                    </a:moveTo>
                    <a:cubicBezTo>
                      <a:pt x="101" y="1"/>
                      <a:pt x="95" y="1"/>
                      <a:pt x="89" y="3"/>
                    </a:cubicBezTo>
                    <a:cubicBezTo>
                      <a:pt x="35" y="12"/>
                      <a:pt x="0" y="62"/>
                      <a:pt x="10" y="114"/>
                    </a:cubicBezTo>
                    <a:cubicBezTo>
                      <a:pt x="98" y="608"/>
                      <a:pt x="284" y="1071"/>
                      <a:pt x="562" y="1489"/>
                    </a:cubicBezTo>
                    <a:cubicBezTo>
                      <a:pt x="581" y="1517"/>
                      <a:pt x="611" y="1533"/>
                      <a:pt x="643" y="1533"/>
                    </a:cubicBezTo>
                    <a:cubicBezTo>
                      <a:pt x="660" y="1533"/>
                      <a:pt x="680" y="1527"/>
                      <a:pt x="697" y="1517"/>
                    </a:cubicBezTo>
                    <a:cubicBezTo>
                      <a:pt x="742" y="1488"/>
                      <a:pt x="754" y="1427"/>
                      <a:pt x="724" y="1381"/>
                    </a:cubicBezTo>
                    <a:cubicBezTo>
                      <a:pt x="461" y="986"/>
                      <a:pt x="284" y="550"/>
                      <a:pt x="202" y="82"/>
                    </a:cubicBezTo>
                    <a:cubicBezTo>
                      <a:pt x="194" y="35"/>
                      <a:pt x="153" y="1"/>
                      <a:pt x="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28"/>
              <p:cNvSpPr/>
              <p:nvPr/>
            </p:nvSpPr>
            <p:spPr>
              <a:xfrm>
                <a:off x="1082610" y="1318439"/>
                <a:ext cx="65870" cy="32508"/>
              </a:xfrm>
              <a:custGeom>
                <a:rect b="b" l="l" r="r" t="t"/>
                <a:pathLst>
                  <a:path extrusionOk="0" h="761" w="1542">
                    <a:moveTo>
                      <a:pt x="111" y="0"/>
                    </a:moveTo>
                    <a:cubicBezTo>
                      <a:pt x="80" y="0"/>
                      <a:pt x="50" y="15"/>
                      <a:pt x="31" y="42"/>
                    </a:cubicBezTo>
                    <a:cubicBezTo>
                      <a:pt x="1" y="86"/>
                      <a:pt x="11" y="148"/>
                      <a:pt x="55" y="177"/>
                    </a:cubicBezTo>
                    <a:cubicBezTo>
                      <a:pt x="467" y="466"/>
                      <a:pt x="925" y="660"/>
                      <a:pt x="1416" y="758"/>
                    </a:cubicBezTo>
                    <a:cubicBezTo>
                      <a:pt x="1424" y="761"/>
                      <a:pt x="1430" y="761"/>
                      <a:pt x="1436" y="761"/>
                    </a:cubicBezTo>
                    <a:cubicBezTo>
                      <a:pt x="1481" y="761"/>
                      <a:pt x="1521" y="729"/>
                      <a:pt x="1532" y="683"/>
                    </a:cubicBezTo>
                    <a:cubicBezTo>
                      <a:pt x="1542" y="630"/>
                      <a:pt x="1508" y="580"/>
                      <a:pt x="1455" y="569"/>
                    </a:cubicBezTo>
                    <a:cubicBezTo>
                      <a:pt x="991" y="475"/>
                      <a:pt x="555" y="290"/>
                      <a:pt x="166" y="17"/>
                    </a:cubicBezTo>
                    <a:cubicBezTo>
                      <a:pt x="150" y="6"/>
                      <a:pt x="130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28"/>
              <p:cNvSpPr/>
              <p:nvPr/>
            </p:nvSpPr>
            <p:spPr>
              <a:xfrm>
                <a:off x="1195684" y="1320190"/>
                <a:ext cx="66426" cy="31312"/>
              </a:xfrm>
              <a:custGeom>
                <a:rect b="b" l="l" r="r" t="t"/>
                <a:pathLst>
                  <a:path extrusionOk="0" h="733" w="1555">
                    <a:moveTo>
                      <a:pt x="1443" y="1"/>
                    </a:moveTo>
                    <a:cubicBezTo>
                      <a:pt x="1424" y="1"/>
                      <a:pt x="1405" y="6"/>
                      <a:pt x="1389" y="18"/>
                    </a:cubicBezTo>
                    <a:cubicBezTo>
                      <a:pt x="994" y="281"/>
                      <a:pt x="556" y="456"/>
                      <a:pt x="89" y="540"/>
                    </a:cubicBezTo>
                    <a:cubicBezTo>
                      <a:pt x="35" y="550"/>
                      <a:pt x="0" y="599"/>
                      <a:pt x="9" y="652"/>
                    </a:cubicBezTo>
                    <a:cubicBezTo>
                      <a:pt x="18" y="700"/>
                      <a:pt x="58" y="733"/>
                      <a:pt x="105" y="733"/>
                    </a:cubicBezTo>
                    <a:lnTo>
                      <a:pt x="123" y="733"/>
                    </a:lnTo>
                    <a:cubicBezTo>
                      <a:pt x="617" y="645"/>
                      <a:pt x="1078" y="459"/>
                      <a:pt x="1496" y="180"/>
                    </a:cubicBezTo>
                    <a:cubicBezTo>
                      <a:pt x="1542" y="150"/>
                      <a:pt x="1554" y="90"/>
                      <a:pt x="1524" y="45"/>
                    </a:cubicBezTo>
                    <a:cubicBezTo>
                      <a:pt x="1505" y="16"/>
                      <a:pt x="1474" y="1"/>
                      <a:pt x="1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28"/>
              <p:cNvSpPr/>
              <p:nvPr/>
            </p:nvSpPr>
            <p:spPr>
              <a:xfrm>
                <a:off x="1292739" y="1224161"/>
                <a:ext cx="33491" cy="65059"/>
              </a:xfrm>
              <a:custGeom>
                <a:rect b="b" l="l" r="r" t="t"/>
                <a:pathLst>
                  <a:path extrusionOk="0" h="1523" w="784">
                    <a:moveTo>
                      <a:pt x="677" y="1"/>
                    </a:moveTo>
                    <a:cubicBezTo>
                      <a:pt x="631" y="1"/>
                      <a:pt x="592" y="33"/>
                      <a:pt x="582" y="80"/>
                    </a:cubicBezTo>
                    <a:cubicBezTo>
                      <a:pt x="489" y="545"/>
                      <a:pt x="303" y="979"/>
                      <a:pt x="31" y="1368"/>
                    </a:cubicBezTo>
                    <a:cubicBezTo>
                      <a:pt x="1" y="1412"/>
                      <a:pt x="12" y="1474"/>
                      <a:pt x="56" y="1504"/>
                    </a:cubicBezTo>
                    <a:cubicBezTo>
                      <a:pt x="73" y="1517"/>
                      <a:pt x="93" y="1522"/>
                      <a:pt x="111" y="1522"/>
                    </a:cubicBezTo>
                    <a:cubicBezTo>
                      <a:pt x="142" y="1522"/>
                      <a:pt x="174" y="1509"/>
                      <a:pt x="193" y="1480"/>
                    </a:cubicBezTo>
                    <a:cubicBezTo>
                      <a:pt x="481" y="1068"/>
                      <a:pt x="675" y="611"/>
                      <a:pt x="774" y="118"/>
                    </a:cubicBezTo>
                    <a:cubicBezTo>
                      <a:pt x="784" y="64"/>
                      <a:pt x="750" y="14"/>
                      <a:pt x="697" y="3"/>
                    </a:cubicBezTo>
                    <a:cubicBezTo>
                      <a:pt x="690" y="2"/>
                      <a:pt x="684" y="1"/>
                      <a:pt x="6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28"/>
              <p:cNvSpPr/>
              <p:nvPr/>
            </p:nvSpPr>
            <p:spPr>
              <a:xfrm>
                <a:off x="1294576" y="1110746"/>
                <a:ext cx="32337" cy="65529"/>
              </a:xfrm>
              <a:custGeom>
                <a:rect b="b" l="l" r="r" t="t"/>
                <a:pathLst>
                  <a:path extrusionOk="0" h="1534" w="757">
                    <a:moveTo>
                      <a:pt x="112" y="1"/>
                    </a:moveTo>
                    <a:cubicBezTo>
                      <a:pt x="93" y="1"/>
                      <a:pt x="74" y="6"/>
                      <a:pt x="58" y="18"/>
                    </a:cubicBezTo>
                    <a:cubicBezTo>
                      <a:pt x="13" y="48"/>
                      <a:pt x="0" y="108"/>
                      <a:pt x="30" y="153"/>
                    </a:cubicBezTo>
                    <a:cubicBezTo>
                      <a:pt x="293" y="548"/>
                      <a:pt x="471" y="985"/>
                      <a:pt x="553" y="1453"/>
                    </a:cubicBezTo>
                    <a:cubicBezTo>
                      <a:pt x="561" y="1501"/>
                      <a:pt x="603" y="1534"/>
                      <a:pt x="649" y="1534"/>
                    </a:cubicBezTo>
                    <a:cubicBezTo>
                      <a:pt x="654" y="1534"/>
                      <a:pt x="660" y="1534"/>
                      <a:pt x="666" y="1532"/>
                    </a:cubicBezTo>
                    <a:cubicBezTo>
                      <a:pt x="720" y="1522"/>
                      <a:pt x="756" y="1472"/>
                      <a:pt x="746" y="1419"/>
                    </a:cubicBezTo>
                    <a:cubicBezTo>
                      <a:pt x="659" y="925"/>
                      <a:pt x="472" y="463"/>
                      <a:pt x="194" y="45"/>
                    </a:cubicBezTo>
                    <a:cubicBezTo>
                      <a:pt x="175" y="16"/>
                      <a:pt x="143" y="1"/>
                      <a:pt x="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28"/>
              <p:cNvSpPr/>
              <p:nvPr/>
            </p:nvSpPr>
            <p:spPr>
              <a:xfrm>
                <a:off x="1198802" y="1046414"/>
                <a:ext cx="65913" cy="32593"/>
              </a:xfrm>
              <a:custGeom>
                <a:rect b="b" l="l" r="r" t="t"/>
                <a:pathLst>
                  <a:path extrusionOk="0" h="763" w="1543">
                    <a:moveTo>
                      <a:pt x="106" y="1"/>
                    </a:moveTo>
                    <a:cubicBezTo>
                      <a:pt x="59" y="1"/>
                      <a:pt x="20" y="33"/>
                      <a:pt x="10" y="79"/>
                    </a:cubicBezTo>
                    <a:cubicBezTo>
                      <a:pt x="1" y="133"/>
                      <a:pt x="35" y="184"/>
                      <a:pt x="87" y="195"/>
                    </a:cubicBezTo>
                    <a:cubicBezTo>
                      <a:pt x="551" y="287"/>
                      <a:pt x="984" y="472"/>
                      <a:pt x="1376" y="745"/>
                    </a:cubicBezTo>
                    <a:cubicBezTo>
                      <a:pt x="1394" y="757"/>
                      <a:pt x="1413" y="763"/>
                      <a:pt x="1432" y="763"/>
                    </a:cubicBezTo>
                    <a:cubicBezTo>
                      <a:pt x="1463" y="763"/>
                      <a:pt x="1493" y="747"/>
                      <a:pt x="1513" y="720"/>
                    </a:cubicBezTo>
                    <a:cubicBezTo>
                      <a:pt x="1543" y="676"/>
                      <a:pt x="1532" y="615"/>
                      <a:pt x="1488" y="584"/>
                    </a:cubicBezTo>
                    <a:cubicBezTo>
                      <a:pt x="1075" y="297"/>
                      <a:pt x="617" y="101"/>
                      <a:pt x="126" y="3"/>
                    </a:cubicBezTo>
                    <a:cubicBezTo>
                      <a:pt x="119" y="1"/>
                      <a:pt x="112" y="1"/>
                      <a:pt x="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28"/>
              <p:cNvSpPr/>
              <p:nvPr/>
            </p:nvSpPr>
            <p:spPr>
              <a:xfrm>
                <a:off x="1046513" y="1082937"/>
                <a:ext cx="254126" cy="231529"/>
              </a:xfrm>
              <a:custGeom>
                <a:rect b="b" l="l" r="r" t="t"/>
                <a:pathLst>
                  <a:path extrusionOk="0" h="5420" w="5949">
                    <a:moveTo>
                      <a:pt x="2976" y="195"/>
                    </a:moveTo>
                    <a:cubicBezTo>
                      <a:pt x="3620" y="195"/>
                      <a:pt x="4264" y="440"/>
                      <a:pt x="4755" y="930"/>
                    </a:cubicBezTo>
                    <a:cubicBezTo>
                      <a:pt x="5735" y="1910"/>
                      <a:pt x="5735" y="3507"/>
                      <a:pt x="4755" y="4488"/>
                    </a:cubicBezTo>
                    <a:cubicBezTo>
                      <a:pt x="4264" y="4978"/>
                      <a:pt x="3620" y="5223"/>
                      <a:pt x="2976" y="5223"/>
                    </a:cubicBezTo>
                    <a:cubicBezTo>
                      <a:pt x="2331" y="5223"/>
                      <a:pt x="1687" y="4978"/>
                      <a:pt x="1196" y="4488"/>
                    </a:cubicBezTo>
                    <a:cubicBezTo>
                      <a:pt x="216" y="3507"/>
                      <a:pt x="216" y="1910"/>
                      <a:pt x="1196" y="930"/>
                    </a:cubicBezTo>
                    <a:cubicBezTo>
                      <a:pt x="1687" y="440"/>
                      <a:pt x="2331" y="195"/>
                      <a:pt x="2976" y="195"/>
                    </a:cubicBezTo>
                    <a:close/>
                    <a:moveTo>
                      <a:pt x="2975" y="1"/>
                    </a:moveTo>
                    <a:cubicBezTo>
                      <a:pt x="2281" y="1"/>
                      <a:pt x="1587" y="265"/>
                      <a:pt x="1058" y="793"/>
                    </a:cubicBezTo>
                    <a:cubicBezTo>
                      <a:pt x="1" y="1850"/>
                      <a:pt x="1" y="3570"/>
                      <a:pt x="1058" y="4626"/>
                    </a:cubicBezTo>
                    <a:cubicBezTo>
                      <a:pt x="1586" y="5155"/>
                      <a:pt x="2281" y="5419"/>
                      <a:pt x="2974" y="5419"/>
                    </a:cubicBezTo>
                    <a:cubicBezTo>
                      <a:pt x="3670" y="5419"/>
                      <a:pt x="4364" y="5155"/>
                      <a:pt x="4892" y="4626"/>
                    </a:cubicBezTo>
                    <a:cubicBezTo>
                      <a:pt x="5949" y="3570"/>
                      <a:pt x="5949" y="1850"/>
                      <a:pt x="4892" y="793"/>
                    </a:cubicBezTo>
                    <a:cubicBezTo>
                      <a:pt x="4363" y="265"/>
                      <a:pt x="3669" y="1"/>
                      <a:pt x="2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28"/>
              <p:cNvSpPr/>
              <p:nvPr/>
            </p:nvSpPr>
            <p:spPr>
              <a:xfrm>
                <a:off x="1142884" y="1003483"/>
                <a:ext cx="64632" cy="51346"/>
              </a:xfrm>
              <a:custGeom>
                <a:rect b="b" l="l" r="r" t="t"/>
                <a:pathLst>
                  <a:path extrusionOk="0" h="1202" w="1513">
                    <a:moveTo>
                      <a:pt x="98" y="1"/>
                    </a:moveTo>
                    <a:cubicBezTo>
                      <a:pt x="44" y="1"/>
                      <a:pt x="0" y="45"/>
                      <a:pt x="0" y="97"/>
                    </a:cubicBezTo>
                    <a:lnTo>
                      <a:pt x="0" y="1090"/>
                    </a:lnTo>
                    <a:cubicBezTo>
                      <a:pt x="0" y="1144"/>
                      <a:pt x="44" y="1187"/>
                      <a:pt x="98" y="1187"/>
                    </a:cubicBezTo>
                    <a:cubicBezTo>
                      <a:pt x="151" y="1187"/>
                      <a:pt x="195" y="1144"/>
                      <a:pt x="195" y="1090"/>
                    </a:cubicBezTo>
                    <a:lnTo>
                      <a:pt x="195" y="195"/>
                    </a:lnTo>
                    <a:lnTo>
                      <a:pt x="1318" y="195"/>
                    </a:lnTo>
                    <a:lnTo>
                      <a:pt x="1318" y="1104"/>
                    </a:lnTo>
                    <a:cubicBezTo>
                      <a:pt x="1318" y="1158"/>
                      <a:pt x="1362" y="1202"/>
                      <a:pt x="1415" y="1202"/>
                    </a:cubicBezTo>
                    <a:cubicBezTo>
                      <a:pt x="1469" y="1202"/>
                      <a:pt x="1513" y="1158"/>
                      <a:pt x="1513" y="1104"/>
                    </a:cubicBezTo>
                    <a:lnTo>
                      <a:pt x="1513" y="97"/>
                    </a:lnTo>
                    <a:cubicBezTo>
                      <a:pt x="1513" y="45"/>
                      <a:pt x="1469" y="1"/>
                      <a:pt x="1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28"/>
              <p:cNvSpPr/>
              <p:nvPr/>
            </p:nvSpPr>
            <p:spPr>
              <a:xfrm>
                <a:off x="1255403" y="1040732"/>
                <a:ext cx="78515" cy="78429"/>
              </a:xfrm>
              <a:custGeom>
                <a:rect b="b" l="l" r="r" t="t"/>
                <a:pathLst>
                  <a:path extrusionOk="0" h="1836" w="1838">
                    <a:moveTo>
                      <a:pt x="809" y="0"/>
                    </a:moveTo>
                    <a:cubicBezTo>
                      <a:pt x="784" y="0"/>
                      <a:pt x="759" y="9"/>
                      <a:pt x="741" y="28"/>
                    </a:cubicBezTo>
                    <a:lnTo>
                      <a:pt x="38" y="730"/>
                    </a:lnTo>
                    <a:cubicBezTo>
                      <a:pt x="1" y="766"/>
                      <a:pt x="1" y="829"/>
                      <a:pt x="38" y="867"/>
                    </a:cubicBezTo>
                    <a:cubicBezTo>
                      <a:pt x="56" y="886"/>
                      <a:pt x="81" y="896"/>
                      <a:pt x="106" y="896"/>
                    </a:cubicBezTo>
                    <a:cubicBezTo>
                      <a:pt x="131" y="896"/>
                      <a:pt x="156" y="886"/>
                      <a:pt x="175" y="867"/>
                    </a:cubicBezTo>
                    <a:lnTo>
                      <a:pt x="809" y="233"/>
                    </a:lnTo>
                    <a:lnTo>
                      <a:pt x="1603" y="1027"/>
                    </a:lnTo>
                    <a:lnTo>
                      <a:pt x="960" y="1670"/>
                    </a:lnTo>
                    <a:cubicBezTo>
                      <a:pt x="922" y="1707"/>
                      <a:pt x="922" y="1769"/>
                      <a:pt x="960" y="1807"/>
                    </a:cubicBezTo>
                    <a:cubicBezTo>
                      <a:pt x="979" y="1827"/>
                      <a:pt x="1004" y="1836"/>
                      <a:pt x="1028" y="1836"/>
                    </a:cubicBezTo>
                    <a:cubicBezTo>
                      <a:pt x="1052" y="1836"/>
                      <a:pt x="1079" y="1827"/>
                      <a:pt x="1097" y="1807"/>
                    </a:cubicBezTo>
                    <a:lnTo>
                      <a:pt x="1808" y="1095"/>
                    </a:lnTo>
                    <a:cubicBezTo>
                      <a:pt x="1828" y="1078"/>
                      <a:pt x="1838" y="1054"/>
                      <a:pt x="1838" y="1027"/>
                    </a:cubicBezTo>
                    <a:cubicBezTo>
                      <a:pt x="1838" y="1001"/>
                      <a:pt x="1826" y="977"/>
                      <a:pt x="1808" y="958"/>
                    </a:cubicBezTo>
                    <a:lnTo>
                      <a:pt x="878" y="28"/>
                    </a:lnTo>
                    <a:cubicBezTo>
                      <a:pt x="860" y="9"/>
                      <a:pt x="835" y="0"/>
                      <a:pt x="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28"/>
              <p:cNvSpPr/>
              <p:nvPr/>
            </p:nvSpPr>
            <p:spPr>
              <a:xfrm>
                <a:off x="1317515" y="1167902"/>
                <a:ext cx="51346" cy="64632"/>
              </a:xfrm>
              <a:custGeom>
                <a:rect b="b" l="l" r="r" t="t"/>
                <a:pathLst>
                  <a:path extrusionOk="0" h="1513" w="1202">
                    <a:moveTo>
                      <a:pt x="111" y="0"/>
                    </a:moveTo>
                    <a:cubicBezTo>
                      <a:pt x="57" y="0"/>
                      <a:pt x="13" y="45"/>
                      <a:pt x="13" y="98"/>
                    </a:cubicBezTo>
                    <a:cubicBezTo>
                      <a:pt x="13" y="152"/>
                      <a:pt x="57" y="196"/>
                      <a:pt x="111" y="196"/>
                    </a:cubicBezTo>
                    <a:lnTo>
                      <a:pt x="1007" y="196"/>
                    </a:lnTo>
                    <a:lnTo>
                      <a:pt x="1007" y="1319"/>
                    </a:lnTo>
                    <a:lnTo>
                      <a:pt x="99" y="1319"/>
                    </a:lnTo>
                    <a:cubicBezTo>
                      <a:pt x="45" y="1319"/>
                      <a:pt x="1" y="1363"/>
                      <a:pt x="1" y="1416"/>
                    </a:cubicBezTo>
                    <a:cubicBezTo>
                      <a:pt x="1" y="1469"/>
                      <a:pt x="45" y="1513"/>
                      <a:pt x="99" y="1513"/>
                    </a:cubicBezTo>
                    <a:lnTo>
                      <a:pt x="1104" y="1513"/>
                    </a:lnTo>
                    <a:cubicBezTo>
                      <a:pt x="1159" y="1513"/>
                      <a:pt x="1202" y="1471"/>
                      <a:pt x="1202" y="1416"/>
                    </a:cubicBezTo>
                    <a:lnTo>
                      <a:pt x="1202" y="98"/>
                    </a:lnTo>
                    <a:cubicBezTo>
                      <a:pt x="1202" y="44"/>
                      <a:pt x="1158" y="0"/>
                      <a:pt x="1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28"/>
              <p:cNvSpPr/>
              <p:nvPr/>
            </p:nvSpPr>
            <p:spPr>
              <a:xfrm>
                <a:off x="1252755" y="1280890"/>
                <a:ext cx="78942" cy="78130"/>
              </a:xfrm>
              <a:custGeom>
                <a:rect b="b" l="l" r="r" t="t"/>
                <a:pathLst>
                  <a:path extrusionOk="0" h="1829" w="1848">
                    <a:moveTo>
                      <a:pt x="1048" y="1"/>
                    </a:moveTo>
                    <a:cubicBezTo>
                      <a:pt x="1024" y="1"/>
                      <a:pt x="999" y="10"/>
                      <a:pt x="979" y="30"/>
                    </a:cubicBezTo>
                    <a:cubicBezTo>
                      <a:pt x="941" y="67"/>
                      <a:pt x="941" y="128"/>
                      <a:pt x="979" y="167"/>
                    </a:cubicBezTo>
                    <a:lnTo>
                      <a:pt x="1612" y="801"/>
                    </a:lnTo>
                    <a:lnTo>
                      <a:pt x="819" y="1594"/>
                    </a:lnTo>
                    <a:lnTo>
                      <a:pt x="176" y="951"/>
                    </a:lnTo>
                    <a:cubicBezTo>
                      <a:pt x="158" y="932"/>
                      <a:pt x="133" y="922"/>
                      <a:pt x="108" y="922"/>
                    </a:cubicBezTo>
                    <a:cubicBezTo>
                      <a:pt x="83" y="922"/>
                      <a:pt x="58" y="932"/>
                      <a:pt x="38" y="951"/>
                    </a:cubicBezTo>
                    <a:cubicBezTo>
                      <a:pt x="0" y="988"/>
                      <a:pt x="0" y="1050"/>
                      <a:pt x="38" y="1088"/>
                    </a:cubicBezTo>
                    <a:lnTo>
                      <a:pt x="750" y="1800"/>
                    </a:lnTo>
                    <a:cubicBezTo>
                      <a:pt x="768" y="1818"/>
                      <a:pt x="793" y="1828"/>
                      <a:pt x="819" y="1828"/>
                    </a:cubicBezTo>
                    <a:cubicBezTo>
                      <a:pt x="845" y="1828"/>
                      <a:pt x="870" y="1817"/>
                      <a:pt x="887" y="1800"/>
                    </a:cubicBezTo>
                    <a:lnTo>
                      <a:pt x="1819" y="869"/>
                    </a:lnTo>
                    <a:cubicBezTo>
                      <a:pt x="1836" y="851"/>
                      <a:pt x="1847" y="826"/>
                      <a:pt x="1847" y="801"/>
                    </a:cubicBezTo>
                    <a:cubicBezTo>
                      <a:pt x="1847" y="774"/>
                      <a:pt x="1836" y="749"/>
                      <a:pt x="1819" y="731"/>
                    </a:cubicBezTo>
                    <a:lnTo>
                      <a:pt x="1117" y="30"/>
                    </a:lnTo>
                    <a:cubicBezTo>
                      <a:pt x="1098" y="10"/>
                      <a:pt x="1073" y="1"/>
                      <a:pt x="10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28"/>
              <p:cNvSpPr/>
              <p:nvPr/>
            </p:nvSpPr>
            <p:spPr>
              <a:xfrm>
                <a:off x="1139723" y="1342574"/>
                <a:ext cx="64674" cy="51346"/>
              </a:xfrm>
              <a:custGeom>
                <a:rect b="b" l="l" r="r" t="t"/>
                <a:pathLst>
                  <a:path extrusionOk="0" h="1202" w="1514">
                    <a:moveTo>
                      <a:pt x="98" y="0"/>
                    </a:moveTo>
                    <a:cubicBezTo>
                      <a:pt x="44" y="0"/>
                      <a:pt x="1" y="44"/>
                      <a:pt x="1" y="98"/>
                    </a:cubicBezTo>
                    <a:lnTo>
                      <a:pt x="1" y="1104"/>
                    </a:lnTo>
                    <a:cubicBezTo>
                      <a:pt x="1" y="1158"/>
                      <a:pt x="44" y="1201"/>
                      <a:pt x="98" y="1201"/>
                    </a:cubicBezTo>
                    <a:lnTo>
                      <a:pt x="1415" y="1201"/>
                    </a:lnTo>
                    <a:cubicBezTo>
                      <a:pt x="1469" y="1201"/>
                      <a:pt x="1512" y="1159"/>
                      <a:pt x="1513" y="1104"/>
                    </a:cubicBezTo>
                    <a:lnTo>
                      <a:pt x="1513" y="111"/>
                    </a:lnTo>
                    <a:cubicBezTo>
                      <a:pt x="1513" y="59"/>
                      <a:pt x="1469" y="15"/>
                      <a:pt x="1415" y="15"/>
                    </a:cubicBezTo>
                    <a:cubicBezTo>
                      <a:pt x="1362" y="15"/>
                      <a:pt x="1318" y="59"/>
                      <a:pt x="1318" y="111"/>
                    </a:cubicBezTo>
                    <a:lnTo>
                      <a:pt x="1318" y="1007"/>
                    </a:lnTo>
                    <a:lnTo>
                      <a:pt x="195" y="1007"/>
                    </a:lnTo>
                    <a:lnTo>
                      <a:pt x="195" y="98"/>
                    </a:lnTo>
                    <a:cubicBezTo>
                      <a:pt x="195" y="44"/>
                      <a:pt x="151" y="0"/>
                      <a:pt x="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28"/>
              <p:cNvSpPr/>
              <p:nvPr/>
            </p:nvSpPr>
            <p:spPr>
              <a:xfrm>
                <a:off x="1012937" y="1278241"/>
                <a:ext cx="78899" cy="78472"/>
              </a:xfrm>
              <a:custGeom>
                <a:rect b="b" l="l" r="r" t="t"/>
                <a:pathLst>
                  <a:path extrusionOk="0" h="1837" w="1847">
                    <a:moveTo>
                      <a:pt x="819" y="0"/>
                    </a:moveTo>
                    <a:cubicBezTo>
                      <a:pt x="794" y="0"/>
                      <a:pt x="769" y="10"/>
                      <a:pt x="750" y="29"/>
                    </a:cubicBezTo>
                    <a:lnTo>
                      <a:pt x="39" y="740"/>
                    </a:lnTo>
                    <a:cubicBezTo>
                      <a:pt x="1" y="777"/>
                      <a:pt x="1" y="838"/>
                      <a:pt x="39" y="877"/>
                    </a:cubicBezTo>
                    <a:lnTo>
                      <a:pt x="969" y="1808"/>
                    </a:lnTo>
                    <a:cubicBezTo>
                      <a:pt x="989" y="1828"/>
                      <a:pt x="1013" y="1837"/>
                      <a:pt x="1038" y="1837"/>
                    </a:cubicBezTo>
                    <a:cubicBezTo>
                      <a:pt x="1064" y="1837"/>
                      <a:pt x="1089" y="1829"/>
                      <a:pt x="1106" y="1808"/>
                    </a:cubicBezTo>
                    <a:lnTo>
                      <a:pt x="1808" y="1106"/>
                    </a:lnTo>
                    <a:cubicBezTo>
                      <a:pt x="1846" y="1069"/>
                      <a:pt x="1846" y="1007"/>
                      <a:pt x="1808" y="969"/>
                    </a:cubicBezTo>
                    <a:cubicBezTo>
                      <a:pt x="1790" y="950"/>
                      <a:pt x="1765" y="940"/>
                      <a:pt x="1740" y="940"/>
                    </a:cubicBezTo>
                    <a:cubicBezTo>
                      <a:pt x="1715" y="940"/>
                      <a:pt x="1690" y="950"/>
                      <a:pt x="1671" y="969"/>
                    </a:cubicBezTo>
                    <a:lnTo>
                      <a:pt x="1038" y="1603"/>
                    </a:lnTo>
                    <a:lnTo>
                      <a:pt x="244" y="809"/>
                    </a:lnTo>
                    <a:lnTo>
                      <a:pt x="887" y="166"/>
                    </a:lnTo>
                    <a:cubicBezTo>
                      <a:pt x="925" y="129"/>
                      <a:pt x="924" y="67"/>
                      <a:pt x="887" y="29"/>
                    </a:cubicBezTo>
                    <a:cubicBezTo>
                      <a:pt x="869" y="10"/>
                      <a:pt x="844" y="0"/>
                      <a:pt x="8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28"/>
              <p:cNvSpPr/>
              <p:nvPr/>
            </p:nvSpPr>
            <p:spPr>
              <a:xfrm>
                <a:off x="978421" y="1164741"/>
                <a:ext cx="51346" cy="64674"/>
              </a:xfrm>
              <a:custGeom>
                <a:rect b="b" l="l" r="r" t="t"/>
                <a:pathLst>
                  <a:path extrusionOk="0" h="1514" w="1202">
                    <a:moveTo>
                      <a:pt x="98" y="1"/>
                    </a:moveTo>
                    <a:cubicBezTo>
                      <a:pt x="44" y="1"/>
                      <a:pt x="0" y="45"/>
                      <a:pt x="0" y="99"/>
                    </a:cubicBezTo>
                    <a:lnTo>
                      <a:pt x="0" y="1416"/>
                    </a:lnTo>
                    <a:cubicBezTo>
                      <a:pt x="0" y="1470"/>
                      <a:pt x="44" y="1513"/>
                      <a:pt x="98" y="1513"/>
                    </a:cubicBezTo>
                    <a:lnTo>
                      <a:pt x="1090" y="1513"/>
                    </a:lnTo>
                    <a:cubicBezTo>
                      <a:pt x="1144" y="1513"/>
                      <a:pt x="1188" y="1470"/>
                      <a:pt x="1188" y="1416"/>
                    </a:cubicBezTo>
                    <a:cubicBezTo>
                      <a:pt x="1188" y="1362"/>
                      <a:pt x="1144" y="1318"/>
                      <a:pt x="1090" y="1318"/>
                    </a:cubicBezTo>
                    <a:lnTo>
                      <a:pt x="195" y="1318"/>
                    </a:lnTo>
                    <a:lnTo>
                      <a:pt x="195" y="195"/>
                    </a:lnTo>
                    <a:lnTo>
                      <a:pt x="1105" y="195"/>
                    </a:lnTo>
                    <a:cubicBezTo>
                      <a:pt x="1157" y="195"/>
                      <a:pt x="1201" y="152"/>
                      <a:pt x="1201" y="99"/>
                    </a:cubicBezTo>
                    <a:cubicBezTo>
                      <a:pt x="1201" y="45"/>
                      <a:pt x="1157" y="1"/>
                      <a:pt x="1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28"/>
              <p:cNvSpPr/>
              <p:nvPr/>
            </p:nvSpPr>
            <p:spPr>
              <a:xfrm>
                <a:off x="1015628" y="1038425"/>
                <a:ext cx="78942" cy="78130"/>
              </a:xfrm>
              <a:custGeom>
                <a:rect b="b" l="l" r="r" t="t"/>
                <a:pathLst>
                  <a:path extrusionOk="0" h="1829" w="1848">
                    <a:moveTo>
                      <a:pt x="1029" y="1"/>
                    </a:moveTo>
                    <a:cubicBezTo>
                      <a:pt x="1004" y="1"/>
                      <a:pt x="979" y="10"/>
                      <a:pt x="960" y="29"/>
                    </a:cubicBezTo>
                    <a:lnTo>
                      <a:pt x="29" y="961"/>
                    </a:lnTo>
                    <a:cubicBezTo>
                      <a:pt x="10" y="978"/>
                      <a:pt x="0" y="1003"/>
                      <a:pt x="0" y="1029"/>
                    </a:cubicBezTo>
                    <a:cubicBezTo>
                      <a:pt x="0" y="1055"/>
                      <a:pt x="11" y="1080"/>
                      <a:pt x="29" y="1098"/>
                    </a:cubicBezTo>
                    <a:lnTo>
                      <a:pt x="731" y="1800"/>
                    </a:lnTo>
                    <a:cubicBezTo>
                      <a:pt x="750" y="1818"/>
                      <a:pt x="774" y="1828"/>
                      <a:pt x="800" y="1828"/>
                    </a:cubicBezTo>
                    <a:cubicBezTo>
                      <a:pt x="824" y="1828"/>
                      <a:pt x="849" y="1818"/>
                      <a:pt x="868" y="1800"/>
                    </a:cubicBezTo>
                    <a:cubicBezTo>
                      <a:pt x="906" y="1762"/>
                      <a:pt x="906" y="1701"/>
                      <a:pt x="868" y="1663"/>
                    </a:cubicBezTo>
                    <a:lnTo>
                      <a:pt x="235" y="1029"/>
                    </a:lnTo>
                    <a:lnTo>
                      <a:pt x="1028" y="236"/>
                    </a:lnTo>
                    <a:lnTo>
                      <a:pt x="1672" y="878"/>
                    </a:lnTo>
                    <a:cubicBezTo>
                      <a:pt x="1690" y="898"/>
                      <a:pt x="1714" y="907"/>
                      <a:pt x="1739" y="907"/>
                    </a:cubicBezTo>
                    <a:cubicBezTo>
                      <a:pt x="1764" y="907"/>
                      <a:pt x="1790" y="898"/>
                      <a:pt x="1809" y="878"/>
                    </a:cubicBezTo>
                    <a:cubicBezTo>
                      <a:pt x="1847" y="841"/>
                      <a:pt x="1847" y="780"/>
                      <a:pt x="1809" y="741"/>
                    </a:cubicBezTo>
                    <a:lnTo>
                      <a:pt x="1097" y="29"/>
                    </a:lnTo>
                    <a:cubicBezTo>
                      <a:pt x="1078" y="10"/>
                      <a:pt x="1054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28"/>
              <p:cNvSpPr/>
              <p:nvPr/>
            </p:nvSpPr>
            <p:spPr>
              <a:xfrm>
                <a:off x="1083592" y="1047396"/>
                <a:ext cx="66426" cy="31397"/>
              </a:xfrm>
              <a:custGeom>
                <a:rect b="b" l="l" r="r" t="t"/>
                <a:pathLst>
                  <a:path extrusionOk="0" h="735" w="1555">
                    <a:moveTo>
                      <a:pt x="1448" y="0"/>
                    </a:moveTo>
                    <a:cubicBezTo>
                      <a:pt x="1443" y="0"/>
                      <a:pt x="1437" y="1"/>
                      <a:pt x="1432" y="2"/>
                    </a:cubicBezTo>
                    <a:cubicBezTo>
                      <a:pt x="939" y="89"/>
                      <a:pt x="477" y="275"/>
                      <a:pt x="59" y="554"/>
                    </a:cubicBezTo>
                    <a:cubicBezTo>
                      <a:pt x="14" y="585"/>
                      <a:pt x="1" y="645"/>
                      <a:pt x="31" y="690"/>
                    </a:cubicBezTo>
                    <a:cubicBezTo>
                      <a:pt x="50" y="719"/>
                      <a:pt x="81" y="734"/>
                      <a:pt x="111" y="734"/>
                    </a:cubicBezTo>
                    <a:cubicBezTo>
                      <a:pt x="130" y="734"/>
                      <a:pt x="149" y="729"/>
                      <a:pt x="165" y="717"/>
                    </a:cubicBezTo>
                    <a:cubicBezTo>
                      <a:pt x="560" y="453"/>
                      <a:pt x="998" y="276"/>
                      <a:pt x="1465" y="193"/>
                    </a:cubicBezTo>
                    <a:cubicBezTo>
                      <a:pt x="1519" y="185"/>
                      <a:pt x="1555" y="135"/>
                      <a:pt x="1545" y="82"/>
                    </a:cubicBezTo>
                    <a:cubicBezTo>
                      <a:pt x="1537" y="33"/>
                      <a:pt x="1496" y="0"/>
                      <a:pt x="1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28"/>
              <p:cNvSpPr/>
              <p:nvPr/>
            </p:nvSpPr>
            <p:spPr>
              <a:xfrm>
                <a:off x="1019515" y="1109764"/>
                <a:ext cx="33405" cy="65016"/>
              </a:xfrm>
              <a:custGeom>
                <a:rect b="b" l="l" r="r" t="t"/>
                <a:pathLst>
                  <a:path extrusionOk="0" h="1522" w="782">
                    <a:moveTo>
                      <a:pt x="671" y="0"/>
                    </a:moveTo>
                    <a:cubicBezTo>
                      <a:pt x="640" y="0"/>
                      <a:pt x="609" y="15"/>
                      <a:pt x="590" y="42"/>
                    </a:cubicBezTo>
                    <a:cubicBezTo>
                      <a:pt x="303" y="454"/>
                      <a:pt x="108" y="914"/>
                      <a:pt x="9" y="1404"/>
                    </a:cubicBezTo>
                    <a:cubicBezTo>
                      <a:pt x="0" y="1458"/>
                      <a:pt x="34" y="1508"/>
                      <a:pt x="86" y="1519"/>
                    </a:cubicBezTo>
                    <a:cubicBezTo>
                      <a:pt x="93" y="1522"/>
                      <a:pt x="99" y="1522"/>
                      <a:pt x="105" y="1522"/>
                    </a:cubicBezTo>
                    <a:cubicBezTo>
                      <a:pt x="150" y="1522"/>
                      <a:pt x="192" y="1489"/>
                      <a:pt x="201" y="1442"/>
                    </a:cubicBezTo>
                    <a:cubicBezTo>
                      <a:pt x="293" y="976"/>
                      <a:pt x="478" y="543"/>
                      <a:pt x="750" y="153"/>
                    </a:cubicBezTo>
                    <a:cubicBezTo>
                      <a:pt x="781" y="109"/>
                      <a:pt x="770" y="47"/>
                      <a:pt x="726" y="17"/>
                    </a:cubicBezTo>
                    <a:cubicBezTo>
                      <a:pt x="710" y="6"/>
                      <a:pt x="690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28"/>
              <p:cNvSpPr/>
              <p:nvPr/>
            </p:nvSpPr>
            <p:spPr>
              <a:xfrm>
                <a:off x="1018875" y="1222709"/>
                <a:ext cx="32294" cy="65443"/>
              </a:xfrm>
              <a:custGeom>
                <a:rect b="b" l="l" r="r" t="t"/>
                <a:pathLst>
                  <a:path extrusionOk="0" h="1532" w="756">
                    <a:moveTo>
                      <a:pt x="107" y="0"/>
                    </a:moveTo>
                    <a:cubicBezTo>
                      <a:pt x="101" y="0"/>
                      <a:pt x="95" y="1"/>
                      <a:pt x="90" y="2"/>
                    </a:cubicBezTo>
                    <a:cubicBezTo>
                      <a:pt x="37" y="11"/>
                      <a:pt x="1" y="60"/>
                      <a:pt x="11" y="114"/>
                    </a:cubicBezTo>
                    <a:cubicBezTo>
                      <a:pt x="98" y="607"/>
                      <a:pt x="285" y="1069"/>
                      <a:pt x="564" y="1488"/>
                    </a:cubicBezTo>
                    <a:cubicBezTo>
                      <a:pt x="581" y="1517"/>
                      <a:pt x="613" y="1532"/>
                      <a:pt x="644" y="1532"/>
                    </a:cubicBezTo>
                    <a:cubicBezTo>
                      <a:pt x="662" y="1532"/>
                      <a:pt x="681" y="1526"/>
                      <a:pt x="697" y="1517"/>
                    </a:cubicBezTo>
                    <a:cubicBezTo>
                      <a:pt x="742" y="1486"/>
                      <a:pt x="755" y="1426"/>
                      <a:pt x="725" y="1381"/>
                    </a:cubicBezTo>
                    <a:cubicBezTo>
                      <a:pt x="462" y="986"/>
                      <a:pt x="285" y="548"/>
                      <a:pt x="203" y="81"/>
                    </a:cubicBezTo>
                    <a:cubicBezTo>
                      <a:pt x="195" y="33"/>
                      <a:pt x="154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28"/>
              <p:cNvSpPr/>
              <p:nvPr/>
            </p:nvSpPr>
            <p:spPr>
              <a:xfrm>
                <a:off x="1080986" y="1319976"/>
                <a:ext cx="65870" cy="32508"/>
              </a:xfrm>
              <a:custGeom>
                <a:rect b="b" l="l" r="r" t="t"/>
                <a:pathLst>
                  <a:path extrusionOk="0" h="761" w="1542">
                    <a:moveTo>
                      <a:pt x="110" y="1"/>
                    </a:moveTo>
                    <a:cubicBezTo>
                      <a:pt x="79" y="1"/>
                      <a:pt x="49" y="15"/>
                      <a:pt x="31" y="42"/>
                    </a:cubicBezTo>
                    <a:cubicBezTo>
                      <a:pt x="0" y="86"/>
                      <a:pt x="11" y="149"/>
                      <a:pt x="55" y="178"/>
                    </a:cubicBezTo>
                    <a:cubicBezTo>
                      <a:pt x="467" y="467"/>
                      <a:pt x="927" y="661"/>
                      <a:pt x="1418" y="760"/>
                    </a:cubicBezTo>
                    <a:cubicBezTo>
                      <a:pt x="1425" y="761"/>
                      <a:pt x="1430" y="761"/>
                      <a:pt x="1437" y="761"/>
                    </a:cubicBezTo>
                    <a:cubicBezTo>
                      <a:pt x="1482" y="761"/>
                      <a:pt x="1522" y="730"/>
                      <a:pt x="1531" y="683"/>
                    </a:cubicBezTo>
                    <a:cubicBezTo>
                      <a:pt x="1541" y="629"/>
                      <a:pt x="1507" y="579"/>
                      <a:pt x="1454" y="568"/>
                    </a:cubicBezTo>
                    <a:cubicBezTo>
                      <a:pt x="991" y="476"/>
                      <a:pt x="557" y="291"/>
                      <a:pt x="166" y="18"/>
                    </a:cubicBezTo>
                    <a:cubicBezTo>
                      <a:pt x="148" y="6"/>
                      <a:pt x="129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28"/>
              <p:cNvSpPr/>
              <p:nvPr/>
            </p:nvSpPr>
            <p:spPr>
              <a:xfrm>
                <a:off x="1194060" y="1321771"/>
                <a:ext cx="66426" cy="31355"/>
              </a:xfrm>
              <a:custGeom>
                <a:rect b="b" l="l" r="r" t="t"/>
                <a:pathLst>
                  <a:path extrusionOk="0" h="734" w="1555">
                    <a:moveTo>
                      <a:pt x="1443" y="1"/>
                    </a:moveTo>
                    <a:cubicBezTo>
                      <a:pt x="1424" y="1"/>
                      <a:pt x="1406" y="6"/>
                      <a:pt x="1389" y="17"/>
                    </a:cubicBezTo>
                    <a:cubicBezTo>
                      <a:pt x="995" y="280"/>
                      <a:pt x="557" y="456"/>
                      <a:pt x="90" y="540"/>
                    </a:cubicBezTo>
                    <a:cubicBezTo>
                      <a:pt x="36" y="549"/>
                      <a:pt x="1" y="598"/>
                      <a:pt x="11" y="652"/>
                    </a:cubicBezTo>
                    <a:cubicBezTo>
                      <a:pt x="18" y="700"/>
                      <a:pt x="60" y="733"/>
                      <a:pt x="106" y="733"/>
                    </a:cubicBezTo>
                    <a:lnTo>
                      <a:pt x="124" y="733"/>
                    </a:lnTo>
                    <a:cubicBezTo>
                      <a:pt x="617" y="645"/>
                      <a:pt x="1079" y="459"/>
                      <a:pt x="1498" y="180"/>
                    </a:cubicBezTo>
                    <a:cubicBezTo>
                      <a:pt x="1543" y="151"/>
                      <a:pt x="1555" y="90"/>
                      <a:pt x="1525" y="44"/>
                    </a:cubicBezTo>
                    <a:cubicBezTo>
                      <a:pt x="1506" y="16"/>
                      <a:pt x="1474" y="1"/>
                      <a:pt x="1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28"/>
              <p:cNvSpPr/>
              <p:nvPr/>
            </p:nvSpPr>
            <p:spPr>
              <a:xfrm>
                <a:off x="1291158" y="1225784"/>
                <a:ext cx="33491" cy="65016"/>
              </a:xfrm>
              <a:custGeom>
                <a:rect b="b" l="l" r="r" t="t"/>
                <a:pathLst>
                  <a:path extrusionOk="0" h="1522" w="784">
                    <a:moveTo>
                      <a:pt x="677" y="0"/>
                    </a:moveTo>
                    <a:cubicBezTo>
                      <a:pt x="632" y="0"/>
                      <a:pt x="591" y="32"/>
                      <a:pt x="582" y="79"/>
                    </a:cubicBezTo>
                    <a:cubicBezTo>
                      <a:pt x="489" y="544"/>
                      <a:pt x="304" y="977"/>
                      <a:pt x="31" y="1368"/>
                    </a:cubicBezTo>
                    <a:cubicBezTo>
                      <a:pt x="0" y="1412"/>
                      <a:pt x="11" y="1473"/>
                      <a:pt x="55" y="1504"/>
                    </a:cubicBezTo>
                    <a:cubicBezTo>
                      <a:pt x="74" y="1516"/>
                      <a:pt x="93" y="1521"/>
                      <a:pt x="112" y="1521"/>
                    </a:cubicBezTo>
                    <a:cubicBezTo>
                      <a:pt x="142" y="1521"/>
                      <a:pt x="174" y="1507"/>
                      <a:pt x="192" y="1480"/>
                    </a:cubicBezTo>
                    <a:cubicBezTo>
                      <a:pt x="481" y="1067"/>
                      <a:pt x="675" y="609"/>
                      <a:pt x="774" y="117"/>
                    </a:cubicBezTo>
                    <a:cubicBezTo>
                      <a:pt x="784" y="64"/>
                      <a:pt x="750" y="13"/>
                      <a:pt x="697" y="2"/>
                    </a:cubicBezTo>
                    <a:cubicBezTo>
                      <a:pt x="690" y="1"/>
                      <a:pt x="684" y="0"/>
                      <a:pt x="6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28"/>
              <p:cNvSpPr/>
              <p:nvPr/>
            </p:nvSpPr>
            <p:spPr>
              <a:xfrm>
                <a:off x="1292995" y="1112327"/>
                <a:ext cx="32294" cy="65529"/>
              </a:xfrm>
              <a:custGeom>
                <a:rect b="b" l="l" r="r" t="t"/>
                <a:pathLst>
                  <a:path extrusionOk="0" h="1534" w="756">
                    <a:moveTo>
                      <a:pt x="112" y="1"/>
                    </a:moveTo>
                    <a:cubicBezTo>
                      <a:pt x="94" y="1"/>
                      <a:pt x="75" y="6"/>
                      <a:pt x="58" y="17"/>
                    </a:cubicBezTo>
                    <a:cubicBezTo>
                      <a:pt x="12" y="48"/>
                      <a:pt x="0" y="108"/>
                      <a:pt x="31" y="153"/>
                    </a:cubicBezTo>
                    <a:cubicBezTo>
                      <a:pt x="294" y="548"/>
                      <a:pt x="471" y="986"/>
                      <a:pt x="553" y="1453"/>
                    </a:cubicBezTo>
                    <a:cubicBezTo>
                      <a:pt x="561" y="1501"/>
                      <a:pt x="602" y="1534"/>
                      <a:pt x="648" y="1534"/>
                    </a:cubicBezTo>
                    <a:cubicBezTo>
                      <a:pt x="654" y="1534"/>
                      <a:pt x="659" y="1534"/>
                      <a:pt x="666" y="1531"/>
                    </a:cubicBezTo>
                    <a:cubicBezTo>
                      <a:pt x="720" y="1522"/>
                      <a:pt x="756" y="1473"/>
                      <a:pt x="746" y="1419"/>
                    </a:cubicBezTo>
                    <a:cubicBezTo>
                      <a:pt x="658" y="925"/>
                      <a:pt x="472" y="464"/>
                      <a:pt x="193" y="45"/>
                    </a:cubicBezTo>
                    <a:cubicBezTo>
                      <a:pt x="175" y="16"/>
                      <a:pt x="144" y="1"/>
                      <a:pt x="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28"/>
              <p:cNvSpPr/>
              <p:nvPr/>
            </p:nvSpPr>
            <p:spPr>
              <a:xfrm>
                <a:off x="1197222" y="1047951"/>
                <a:ext cx="65870" cy="32551"/>
              </a:xfrm>
              <a:custGeom>
                <a:rect b="b" l="l" r="r" t="t"/>
                <a:pathLst>
                  <a:path extrusionOk="0" h="762" w="1542">
                    <a:moveTo>
                      <a:pt x="105" y="1"/>
                    </a:moveTo>
                    <a:cubicBezTo>
                      <a:pt x="59" y="1"/>
                      <a:pt x="20" y="33"/>
                      <a:pt x="10" y="80"/>
                    </a:cubicBezTo>
                    <a:cubicBezTo>
                      <a:pt x="0" y="132"/>
                      <a:pt x="35" y="184"/>
                      <a:pt x="87" y="195"/>
                    </a:cubicBezTo>
                    <a:cubicBezTo>
                      <a:pt x="552" y="287"/>
                      <a:pt x="986" y="471"/>
                      <a:pt x="1376" y="744"/>
                    </a:cubicBezTo>
                    <a:cubicBezTo>
                      <a:pt x="1393" y="756"/>
                      <a:pt x="1413" y="762"/>
                      <a:pt x="1432" y="762"/>
                    </a:cubicBezTo>
                    <a:cubicBezTo>
                      <a:pt x="1462" y="762"/>
                      <a:pt x="1492" y="749"/>
                      <a:pt x="1512" y="719"/>
                    </a:cubicBezTo>
                    <a:cubicBezTo>
                      <a:pt x="1541" y="675"/>
                      <a:pt x="1530" y="614"/>
                      <a:pt x="1486" y="584"/>
                    </a:cubicBezTo>
                    <a:cubicBezTo>
                      <a:pt x="1075" y="296"/>
                      <a:pt x="618" y="102"/>
                      <a:pt x="125" y="3"/>
                    </a:cubicBezTo>
                    <a:cubicBezTo>
                      <a:pt x="119" y="1"/>
                      <a:pt x="112" y="1"/>
                      <a:pt x="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28"/>
              <p:cNvSpPr/>
              <p:nvPr/>
            </p:nvSpPr>
            <p:spPr>
              <a:xfrm>
                <a:off x="1078594" y="1106816"/>
                <a:ext cx="186974" cy="186974"/>
              </a:xfrm>
              <a:custGeom>
                <a:rect b="b" l="l" r="r" t="t"/>
                <a:pathLst>
                  <a:path extrusionOk="0" h="4377" w="4377">
                    <a:moveTo>
                      <a:pt x="2188" y="194"/>
                    </a:moveTo>
                    <a:cubicBezTo>
                      <a:pt x="3286" y="194"/>
                      <a:pt x="4181" y="1088"/>
                      <a:pt x="4181" y="2188"/>
                    </a:cubicBezTo>
                    <a:cubicBezTo>
                      <a:pt x="4181" y="3287"/>
                      <a:pt x="3287" y="4181"/>
                      <a:pt x="2188" y="4181"/>
                    </a:cubicBezTo>
                    <a:cubicBezTo>
                      <a:pt x="1088" y="4181"/>
                      <a:pt x="194" y="3287"/>
                      <a:pt x="194" y="2188"/>
                    </a:cubicBezTo>
                    <a:cubicBezTo>
                      <a:pt x="194" y="1088"/>
                      <a:pt x="1088" y="194"/>
                      <a:pt x="2188" y="194"/>
                    </a:cubicBezTo>
                    <a:close/>
                    <a:moveTo>
                      <a:pt x="2188" y="0"/>
                    </a:moveTo>
                    <a:cubicBezTo>
                      <a:pt x="982" y="0"/>
                      <a:pt x="0" y="982"/>
                      <a:pt x="0" y="2188"/>
                    </a:cubicBezTo>
                    <a:cubicBezTo>
                      <a:pt x="0" y="3395"/>
                      <a:pt x="982" y="4377"/>
                      <a:pt x="2188" y="4377"/>
                    </a:cubicBezTo>
                    <a:cubicBezTo>
                      <a:pt x="3395" y="4377"/>
                      <a:pt x="4376" y="3395"/>
                      <a:pt x="4376" y="2188"/>
                    </a:cubicBezTo>
                    <a:cubicBezTo>
                      <a:pt x="4376" y="982"/>
                      <a:pt x="3395" y="0"/>
                      <a:pt x="2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28"/>
              <p:cNvSpPr/>
              <p:nvPr/>
            </p:nvSpPr>
            <p:spPr>
              <a:xfrm>
                <a:off x="1141261" y="1004978"/>
                <a:ext cx="64674" cy="51389"/>
              </a:xfrm>
              <a:custGeom>
                <a:rect b="b" l="l" r="r" t="t"/>
                <a:pathLst>
                  <a:path extrusionOk="0" h="1203" w="1514">
                    <a:moveTo>
                      <a:pt x="98" y="1"/>
                    </a:moveTo>
                    <a:cubicBezTo>
                      <a:pt x="46" y="1"/>
                      <a:pt x="1" y="45"/>
                      <a:pt x="1" y="98"/>
                    </a:cubicBezTo>
                    <a:lnTo>
                      <a:pt x="1" y="1092"/>
                    </a:lnTo>
                    <a:cubicBezTo>
                      <a:pt x="1" y="1146"/>
                      <a:pt x="46" y="1190"/>
                      <a:pt x="98" y="1190"/>
                    </a:cubicBezTo>
                    <a:cubicBezTo>
                      <a:pt x="152" y="1190"/>
                      <a:pt x="196" y="1146"/>
                      <a:pt x="196" y="1092"/>
                    </a:cubicBezTo>
                    <a:lnTo>
                      <a:pt x="196" y="196"/>
                    </a:lnTo>
                    <a:lnTo>
                      <a:pt x="1319" y="196"/>
                    </a:lnTo>
                    <a:lnTo>
                      <a:pt x="1319" y="1106"/>
                    </a:lnTo>
                    <a:cubicBezTo>
                      <a:pt x="1319" y="1159"/>
                      <a:pt x="1363" y="1203"/>
                      <a:pt x="1417" y="1203"/>
                    </a:cubicBezTo>
                    <a:cubicBezTo>
                      <a:pt x="1469" y="1203"/>
                      <a:pt x="1513" y="1159"/>
                      <a:pt x="1513" y="1104"/>
                    </a:cubicBezTo>
                    <a:lnTo>
                      <a:pt x="1513" y="98"/>
                    </a:lnTo>
                    <a:cubicBezTo>
                      <a:pt x="1513" y="45"/>
                      <a:pt x="1469" y="1"/>
                      <a:pt x="1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28"/>
              <p:cNvSpPr/>
              <p:nvPr/>
            </p:nvSpPr>
            <p:spPr>
              <a:xfrm>
                <a:off x="1253823" y="1042227"/>
                <a:ext cx="78899" cy="78515"/>
              </a:xfrm>
              <a:custGeom>
                <a:rect b="b" l="l" r="r" t="t"/>
                <a:pathLst>
                  <a:path extrusionOk="0" h="1838" w="1847">
                    <a:moveTo>
                      <a:pt x="810" y="1"/>
                    </a:moveTo>
                    <a:cubicBezTo>
                      <a:pt x="785" y="1"/>
                      <a:pt x="760" y="10"/>
                      <a:pt x="741" y="29"/>
                    </a:cubicBezTo>
                    <a:lnTo>
                      <a:pt x="39" y="731"/>
                    </a:lnTo>
                    <a:cubicBezTo>
                      <a:pt x="0" y="769"/>
                      <a:pt x="1" y="830"/>
                      <a:pt x="39" y="868"/>
                    </a:cubicBezTo>
                    <a:cubicBezTo>
                      <a:pt x="57" y="888"/>
                      <a:pt x="81" y="897"/>
                      <a:pt x="106" y="897"/>
                    </a:cubicBezTo>
                    <a:cubicBezTo>
                      <a:pt x="131" y="897"/>
                      <a:pt x="157" y="888"/>
                      <a:pt x="176" y="868"/>
                    </a:cubicBezTo>
                    <a:lnTo>
                      <a:pt x="809" y="236"/>
                    </a:lnTo>
                    <a:lnTo>
                      <a:pt x="1603" y="1030"/>
                    </a:lnTo>
                    <a:lnTo>
                      <a:pt x="960" y="1672"/>
                    </a:lnTo>
                    <a:cubicBezTo>
                      <a:pt x="922" y="1709"/>
                      <a:pt x="922" y="1771"/>
                      <a:pt x="960" y="1809"/>
                    </a:cubicBezTo>
                    <a:cubicBezTo>
                      <a:pt x="979" y="1828"/>
                      <a:pt x="1004" y="1838"/>
                      <a:pt x="1028" y="1838"/>
                    </a:cubicBezTo>
                    <a:cubicBezTo>
                      <a:pt x="1053" y="1838"/>
                      <a:pt x="1080" y="1828"/>
                      <a:pt x="1097" y="1809"/>
                    </a:cubicBezTo>
                    <a:lnTo>
                      <a:pt x="1808" y="1098"/>
                    </a:lnTo>
                    <a:cubicBezTo>
                      <a:pt x="1846" y="1060"/>
                      <a:pt x="1846" y="999"/>
                      <a:pt x="1808" y="961"/>
                    </a:cubicBezTo>
                    <a:lnTo>
                      <a:pt x="878" y="29"/>
                    </a:lnTo>
                    <a:cubicBezTo>
                      <a:pt x="859" y="10"/>
                      <a:pt x="834" y="1"/>
                      <a:pt x="8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28"/>
              <p:cNvSpPr/>
              <p:nvPr/>
            </p:nvSpPr>
            <p:spPr>
              <a:xfrm>
                <a:off x="1315934" y="1169525"/>
                <a:ext cx="51346" cy="64632"/>
              </a:xfrm>
              <a:custGeom>
                <a:rect b="b" l="l" r="r" t="t"/>
                <a:pathLst>
                  <a:path extrusionOk="0" h="1513" w="1202">
                    <a:moveTo>
                      <a:pt x="110" y="1"/>
                    </a:moveTo>
                    <a:cubicBezTo>
                      <a:pt x="57" y="1"/>
                      <a:pt x="13" y="46"/>
                      <a:pt x="13" y="98"/>
                    </a:cubicBezTo>
                    <a:cubicBezTo>
                      <a:pt x="13" y="152"/>
                      <a:pt x="57" y="196"/>
                      <a:pt x="110" y="196"/>
                    </a:cubicBezTo>
                    <a:lnTo>
                      <a:pt x="1006" y="196"/>
                    </a:lnTo>
                    <a:lnTo>
                      <a:pt x="1006" y="1317"/>
                    </a:lnTo>
                    <a:lnTo>
                      <a:pt x="98" y="1317"/>
                    </a:lnTo>
                    <a:cubicBezTo>
                      <a:pt x="45" y="1317"/>
                      <a:pt x="1" y="1362"/>
                      <a:pt x="1" y="1415"/>
                    </a:cubicBezTo>
                    <a:cubicBezTo>
                      <a:pt x="1" y="1468"/>
                      <a:pt x="45" y="1512"/>
                      <a:pt x="98" y="1512"/>
                    </a:cubicBezTo>
                    <a:lnTo>
                      <a:pt x="1104" y="1512"/>
                    </a:lnTo>
                    <a:cubicBezTo>
                      <a:pt x="1159" y="1512"/>
                      <a:pt x="1202" y="1468"/>
                      <a:pt x="1202" y="1417"/>
                    </a:cubicBezTo>
                    <a:lnTo>
                      <a:pt x="1202" y="98"/>
                    </a:lnTo>
                    <a:cubicBezTo>
                      <a:pt x="1202" y="45"/>
                      <a:pt x="1158" y="1"/>
                      <a:pt x="1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28"/>
              <p:cNvSpPr/>
              <p:nvPr/>
            </p:nvSpPr>
            <p:spPr>
              <a:xfrm>
                <a:off x="1251174" y="1282513"/>
                <a:ext cx="79326" cy="78088"/>
              </a:xfrm>
              <a:custGeom>
                <a:rect b="b" l="l" r="r" t="t"/>
                <a:pathLst>
                  <a:path extrusionOk="0" h="1828" w="1857">
                    <a:moveTo>
                      <a:pt x="1048" y="0"/>
                    </a:moveTo>
                    <a:cubicBezTo>
                      <a:pt x="1023" y="0"/>
                      <a:pt x="998" y="10"/>
                      <a:pt x="979" y="29"/>
                    </a:cubicBezTo>
                    <a:cubicBezTo>
                      <a:pt x="941" y="66"/>
                      <a:pt x="941" y="128"/>
                      <a:pt x="979" y="166"/>
                    </a:cubicBezTo>
                    <a:lnTo>
                      <a:pt x="1613" y="799"/>
                    </a:lnTo>
                    <a:lnTo>
                      <a:pt x="819" y="1593"/>
                    </a:lnTo>
                    <a:lnTo>
                      <a:pt x="176" y="950"/>
                    </a:lnTo>
                    <a:cubicBezTo>
                      <a:pt x="158" y="931"/>
                      <a:pt x="133" y="922"/>
                      <a:pt x="109" y="922"/>
                    </a:cubicBezTo>
                    <a:cubicBezTo>
                      <a:pt x="84" y="922"/>
                      <a:pt x="59" y="931"/>
                      <a:pt x="39" y="950"/>
                    </a:cubicBezTo>
                    <a:cubicBezTo>
                      <a:pt x="1" y="987"/>
                      <a:pt x="1" y="1049"/>
                      <a:pt x="39" y="1087"/>
                    </a:cubicBezTo>
                    <a:lnTo>
                      <a:pt x="750" y="1798"/>
                    </a:lnTo>
                    <a:cubicBezTo>
                      <a:pt x="770" y="1818"/>
                      <a:pt x="794" y="1828"/>
                      <a:pt x="819" y="1828"/>
                    </a:cubicBezTo>
                    <a:cubicBezTo>
                      <a:pt x="843" y="1828"/>
                      <a:pt x="868" y="1818"/>
                      <a:pt x="887" y="1798"/>
                    </a:cubicBezTo>
                    <a:lnTo>
                      <a:pt x="1818" y="868"/>
                    </a:lnTo>
                    <a:cubicBezTo>
                      <a:pt x="1857" y="831"/>
                      <a:pt x="1857" y="769"/>
                      <a:pt x="1818" y="731"/>
                    </a:cubicBezTo>
                    <a:lnTo>
                      <a:pt x="1116" y="29"/>
                    </a:lnTo>
                    <a:cubicBezTo>
                      <a:pt x="1098" y="10"/>
                      <a:pt x="107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28"/>
              <p:cNvSpPr/>
              <p:nvPr/>
            </p:nvSpPr>
            <p:spPr>
              <a:xfrm>
                <a:off x="1138143" y="1344155"/>
                <a:ext cx="64632" cy="51346"/>
              </a:xfrm>
              <a:custGeom>
                <a:rect b="b" l="l" r="r" t="t"/>
                <a:pathLst>
                  <a:path extrusionOk="0" h="1202" w="1513">
                    <a:moveTo>
                      <a:pt x="98" y="1"/>
                    </a:moveTo>
                    <a:cubicBezTo>
                      <a:pt x="44" y="1"/>
                      <a:pt x="0" y="45"/>
                      <a:pt x="0" y="98"/>
                    </a:cubicBezTo>
                    <a:lnTo>
                      <a:pt x="0" y="1104"/>
                    </a:lnTo>
                    <a:cubicBezTo>
                      <a:pt x="0" y="1158"/>
                      <a:pt x="44" y="1202"/>
                      <a:pt x="98" y="1202"/>
                    </a:cubicBezTo>
                    <a:lnTo>
                      <a:pt x="1415" y="1202"/>
                    </a:lnTo>
                    <a:cubicBezTo>
                      <a:pt x="1469" y="1202"/>
                      <a:pt x="1513" y="1159"/>
                      <a:pt x="1513" y="1104"/>
                    </a:cubicBezTo>
                    <a:lnTo>
                      <a:pt x="1513" y="111"/>
                    </a:lnTo>
                    <a:cubicBezTo>
                      <a:pt x="1513" y="58"/>
                      <a:pt x="1469" y="14"/>
                      <a:pt x="1415" y="14"/>
                    </a:cubicBezTo>
                    <a:cubicBezTo>
                      <a:pt x="1361" y="14"/>
                      <a:pt x="1318" y="58"/>
                      <a:pt x="1318" y="111"/>
                    </a:cubicBezTo>
                    <a:lnTo>
                      <a:pt x="1318" y="1006"/>
                    </a:lnTo>
                    <a:lnTo>
                      <a:pt x="195" y="1006"/>
                    </a:lnTo>
                    <a:lnTo>
                      <a:pt x="195" y="98"/>
                    </a:lnTo>
                    <a:cubicBezTo>
                      <a:pt x="195" y="45"/>
                      <a:pt x="150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28"/>
              <p:cNvSpPr/>
              <p:nvPr/>
            </p:nvSpPr>
            <p:spPr>
              <a:xfrm>
                <a:off x="1011783" y="1279779"/>
                <a:ext cx="78515" cy="78515"/>
              </a:xfrm>
              <a:custGeom>
                <a:rect b="b" l="l" r="r" t="t"/>
                <a:pathLst>
                  <a:path extrusionOk="0" h="1838" w="1838">
                    <a:moveTo>
                      <a:pt x="809" y="0"/>
                    </a:moveTo>
                    <a:cubicBezTo>
                      <a:pt x="784" y="0"/>
                      <a:pt x="759" y="10"/>
                      <a:pt x="740" y="29"/>
                    </a:cubicBezTo>
                    <a:lnTo>
                      <a:pt x="29" y="741"/>
                    </a:lnTo>
                    <a:cubicBezTo>
                      <a:pt x="10" y="759"/>
                      <a:pt x="0" y="784"/>
                      <a:pt x="0" y="810"/>
                    </a:cubicBezTo>
                    <a:cubicBezTo>
                      <a:pt x="0" y="835"/>
                      <a:pt x="11" y="861"/>
                      <a:pt x="29" y="878"/>
                    </a:cubicBezTo>
                    <a:lnTo>
                      <a:pt x="960" y="1809"/>
                    </a:lnTo>
                    <a:cubicBezTo>
                      <a:pt x="978" y="1828"/>
                      <a:pt x="1004" y="1838"/>
                      <a:pt x="1028" y="1838"/>
                    </a:cubicBezTo>
                    <a:cubicBezTo>
                      <a:pt x="1054" y="1838"/>
                      <a:pt x="1078" y="1828"/>
                      <a:pt x="1097" y="1809"/>
                    </a:cubicBezTo>
                    <a:lnTo>
                      <a:pt x="1799" y="1107"/>
                    </a:lnTo>
                    <a:cubicBezTo>
                      <a:pt x="1837" y="1070"/>
                      <a:pt x="1837" y="1009"/>
                      <a:pt x="1799" y="970"/>
                    </a:cubicBezTo>
                    <a:cubicBezTo>
                      <a:pt x="1780" y="951"/>
                      <a:pt x="1756" y="941"/>
                      <a:pt x="1731" y="941"/>
                    </a:cubicBezTo>
                    <a:cubicBezTo>
                      <a:pt x="1706" y="941"/>
                      <a:pt x="1681" y="951"/>
                      <a:pt x="1662" y="970"/>
                    </a:cubicBezTo>
                    <a:lnTo>
                      <a:pt x="1028" y="1603"/>
                    </a:lnTo>
                    <a:lnTo>
                      <a:pt x="234" y="810"/>
                    </a:lnTo>
                    <a:lnTo>
                      <a:pt x="878" y="166"/>
                    </a:lnTo>
                    <a:cubicBezTo>
                      <a:pt x="915" y="130"/>
                      <a:pt x="914" y="68"/>
                      <a:pt x="878" y="29"/>
                    </a:cubicBezTo>
                    <a:cubicBezTo>
                      <a:pt x="859" y="10"/>
                      <a:pt x="834" y="0"/>
                      <a:pt x="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28"/>
              <p:cNvSpPr/>
              <p:nvPr/>
            </p:nvSpPr>
            <p:spPr>
              <a:xfrm>
                <a:off x="976755" y="1166364"/>
                <a:ext cx="51346" cy="64632"/>
              </a:xfrm>
              <a:custGeom>
                <a:rect b="b" l="l" r="r" t="t"/>
                <a:pathLst>
                  <a:path extrusionOk="0" h="1513" w="1202">
                    <a:moveTo>
                      <a:pt x="98" y="0"/>
                    </a:moveTo>
                    <a:cubicBezTo>
                      <a:pt x="45" y="0"/>
                      <a:pt x="1" y="44"/>
                      <a:pt x="1" y="98"/>
                    </a:cubicBezTo>
                    <a:lnTo>
                      <a:pt x="1" y="1415"/>
                    </a:lnTo>
                    <a:cubicBezTo>
                      <a:pt x="1" y="1469"/>
                      <a:pt x="45" y="1513"/>
                      <a:pt x="98" y="1513"/>
                    </a:cubicBezTo>
                    <a:lnTo>
                      <a:pt x="1092" y="1513"/>
                    </a:lnTo>
                    <a:cubicBezTo>
                      <a:pt x="1146" y="1513"/>
                      <a:pt x="1190" y="1469"/>
                      <a:pt x="1190" y="1415"/>
                    </a:cubicBezTo>
                    <a:cubicBezTo>
                      <a:pt x="1190" y="1361"/>
                      <a:pt x="1146" y="1318"/>
                      <a:pt x="1092" y="1318"/>
                    </a:cubicBezTo>
                    <a:lnTo>
                      <a:pt x="196" y="1318"/>
                    </a:lnTo>
                    <a:lnTo>
                      <a:pt x="196" y="194"/>
                    </a:lnTo>
                    <a:lnTo>
                      <a:pt x="1104" y="194"/>
                    </a:lnTo>
                    <a:cubicBezTo>
                      <a:pt x="1158" y="194"/>
                      <a:pt x="1202" y="151"/>
                      <a:pt x="1202" y="98"/>
                    </a:cubicBezTo>
                    <a:cubicBezTo>
                      <a:pt x="1202" y="44"/>
                      <a:pt x="1158" y="0"/>
                      <a:pt x="1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28"/>
              <p:cNvSpPr/>
              <p:nvPr/>
            </p:nvSpPr>
            <p:spPr>
              <a:xfrm>
                <a:off x="1013663" y="1040049"/>
                <a:ext cx="79284" cy="78088"/>
              </a:xfrm>
              <a:custGeom>
                <a:rect b="b" l="l" r="r" t="t"/>
                <a:pathLst>
                  <a:path extrusionOk="0" h="1828" w="1856">
                    <a:moveTo>
                      <a:pt x="1038" y="1"/>
                    </a:moveTo>
                    <a:cubicBezTo>
                      <a:pt x="1013" y="1"/>
                      <a:pt x="987" y="10"/>
                      <a:pt x="968" y="29"/>
                    </a:cubicBezTo>
                    <a:lnTo>
                      <a:pt x="38" y="960"/>
                    </a:lnTo>
                    <a:cubicBezTo>
                      <a:pt x="0" y="996"/>
                      <a:pt x="0" y="1058"/>
                      <a:pt x="38" y="1097"/>
                    </a:cubicBezTo>
                    <a:lnTo>
                      <a:pt x="740" y="1798"/>
                    </a:lnTo>
                    <a:cubicBezTo>
                      <a:pt x="759" y="1818"/>
                      <a:pt x="784" y="1828"/>
                      <a:pt x="808" y="1828"/>
                    </a:cubicBezTo>
                    <a:cubicBezTo>
                      <a:pt x="834" y="1828"/>
                      <a:pt x="858" y="1818"/>
                      <a:pt x="877" y="1798"/>
                    </a:cubicBezTo>
                    <a:cubicBezTo>
                      <a:pt x="916" y="1762"/>
                      <a:pt x="916" y="1700"/>
                      <a:pt x="877" y="1661"/>
                    </a:cubicBezTo>
                    <a:lnTo>
                      <a:pt x="243" y="1028"/>
                    </a:lnTo>
                    <a:lnTo>
                      <a:pt x="1038" y="234"/>
                    </a:lnTo>
                    <a:lnTo>
                      <a:pt x="1680" y="878"/>
                    </a:lnTo>
                    <a:cubicBezTo>
                      <a:pt x="1699" y="897"/>
                      <a:pt x="1723" y="906"/>
                      <a:pt x="1747" y="906"/>
                    </a:cubicBezTo>
                    <a:cubicBezTo>
                      <a:pt x="1773" y="906"/>
                      <a:pt x="1798" y="896"/>
                      <a:pt x="1817" y="878"/>
                    </a:cubicBezTo>
                    <a:cubicBezTo>
                      <a:pt x="1856" y="840"/>
                      <a:pt x="1856" y="779"/>
                      <a:pt x="1817" y="741"/>
                    </a:cubicBezTo>
                    <a:lnTo>
                      <a:pt x="1106" y="29"/>
                    </a:lnTo>
                    <a:cubicBezTo>
                      <a:pt x="1088" y="10"/>
                      <a:pt x="1063" y="1"/>
                      <a:pt x="10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28"/>
              <p:cNvSpPr/>
              <p:nvPr/>
            </p:nvSpPr>
            <p:spPr>
              <a:xfrm>
                <a:off x="819297" y="1228732"/>
                <a:ext cx="56772" cy="17899"/>
              </a:xfrm>
              <a:custGeom>
                <a:rect b="b" l="l" r="r" t="t"/>
                <a:pathLst>
                  <a:path extrusionOk="0" h="419" w="1329">
                    <a:moveTo>
                      <a:pt x="1187" y="1"/>
                    </a:moveTo>
                    <a:cubicBezTo>
                      <a:pt x="801" y="1"/>
                      <a:pt x="429" y="82"/>
                      <a:pt x="73" y="232"/>
                    </a:cubicBezTo>
                    <a:cubicBezTo>
                      <a:pt x="22" y="252"/>
                      <a:pt x="0" y="311"/>
                      <a:pt x="21" y="360"/>
                    </a:cubicBezTo>
                    <a:cubicBezTo>
                      <a:pt x="37" y="396"/>
                      <a:pt x="72" y="418"/>
                      <a:pt x="110" y="418"/>
                    </a:cubicBezTo>
                    <a:cubicBezTo>
                      <a:pt x="122" y="418"/>
                      <a:pt x="135" y="416"/>
                      <a:pt x="148" y="410"/>
                    </a:cubicBezTo>
                    <a:cubicBezTo>
                      <a:pt x="481" y="270"/>
                      <a:pt x="837" y="196"/>
                      <a:pt x="1191" y="196"/>
                    </a:cubicBezTo>
                    <a:cubicBezTo>
                      <a:pt x="1203" y="196"/>
                      <a:pt x="1216" y="196"/>
                      <a:pt x="1229" y="196"/>
                    </a:cubicBezTo>
                    <a:cubicBezTo>
                      <a:pt x="1233" y="197"/>
                      <a:pt x="1236" y="197"/>
                      <a:pt x="1240" y="197"/>
                    </a:cubicBezTo>
                    <a:cubicBezTo>
                      <a:pt x="1290" y="197"/>
                      <a:pt x="1328" y="150"/>
                      <a:pt x="1328" y="100"/>
                    </a:cubicBezTo>
                    <a:cubicBezTo>
                      <a:pt x="1329" y="47"/>
                      <a:pt x="1285" y="1"/>
                      <a:pt x="1232" y="1"/>
                    </a:cubicBezTo>
                    <a:cubicBezTo>
                      <a:pt x="1217" y="1"/>
                      <a:pt x="1202" y="1"/>
                      <a:pt x="1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28"/>
              <p:cNvSpPr/>
              <p:nvPr/>
            </p:nvSpPr>
            <p:spPr>
              <a:xfrm>
                <a:off x="755006" y="1262991"/>
                <a:ext cx="36395" cy="48869"/>
              </a:xfrm>
              <a:custGeom>
                <a:rect b="b" l="l" r="r" t="t"/>
                <a:pathLst>
                  <a:path extrusionOk="0" h="1144" w="852">
                    <a:moveTo>
                      <a:pt x="745" y="0"/>
                    </a:moveTo>
                    <a:cubicBezTo>
                      <a:pt x="721" y="0"/>
                      <a:pt x="696" y="9"/>
                      <a:pt x="677" y="27"/>
                    </a:cubicBezTo>
                    <a:cubicBezTo>
                      <a:pt x="391" y="308"/>
                      <a:pt x="171" y="639"/>
                      <a:pt x="20" y="1009"/>
                    </a:cubicBezTo>
                    <a:cubicBezTo>
                      <a:pt x="1" y="1061"/>
                      <a:pt x="25" y="1116"/>
                      <a:pt x="74" y="1137"/>
                    </a:cubicBezTo>
                    <a:cubicBezTo>
                      <a:pt x="86" y="1141"/>
                      <a:pt x="99" y="1144"/>
                      <a:pt x="111" y="1144"/>
                    </a:cubicBezTo>
                    <a:cubicBezTo>
                      <a:pt x="151" y="1144"/>
                      <a:pt x="187" y="1121"/>
                      <a:pt x="200" y="1082"/>
                    </a:cubicBezTo>
                    <a:cubicBezTo>
                      <a:pt x="341" y="735"/>
                      <a:pt x="546" y="428"/>
                      <a:pt x="813" y="167"/>
                    </a:cubicBezTo>
                    <a:cubicBezTo>
                      <a:pt x="852" y="129"/>
                      <a:pt x="852" y="68"/>
                      <a:pt x="814" y="30"/>
                    </a:cubicBezTo>
                    <a:cubicBezTo>
                      <a:pt x="796" y="10"/>
                      <a:pt x="770" y="0"/>
                      <a:pt x="7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28"/>
              <p:cNvSpPr/>
              <p:nvPr/>
            </p:nvSpPr>
            <p:spPr>
              <a:xfrm>
                <a:off x="746676" y="1347230"/>
                <a:ext cx="18539" cy="56216"/>
              </a:xfrm>
              <a:custGeom>
                <a:rect b="b" l="l" r="r" t="t"/>
                <a:pathLst>
                  <a:path extrusionOk="0" h="1316" w="434">
                    <a:moveTo>
                      <a:pt x="97" y="1"/>
                    </a:moveTo>
                    <a:cubicBezTo>
                      <a:pt x="51" y="1"/>
                      <a:pt x="5" y="46"/>
                      <a:pt x="5" y="98"/>
                    </a:cubicBezTo>
                    <a:cubicBezTo>
                      <a:pt x="0" y="498"/>
                      <a:pt x="78" y="887"/>
                      <a:pt x="235" y="1256"/>
                    </a:cubicBezTo>
                    <a:cubicBezTo>
                      <a:pt x="250" y="1293"/>
                      <a:pt x="286" y="1315"/>
                      <a:pt x="324" y="1315"/>
                    </a:cubicBezTo>
                    <a:cubicBezTo>
                      <a:pt x="338" y="1315"/>
                      <a:pt x="350" y="1312"/>
                      <a:pt x="361" y="1307"/>
                    </a:cubicBezTo>
                    <a:cubicBezTo>
                      <a:pt x="412" y="1288"/>
                      <a:pt x="434" y="1230"/>
                      <a:pt x="413" y="1180"/>
                    </a:cubicBezTo>
                    <a:cubicBezTo>
                      <a:pt x="268" y="836"/>
                      <a:pt x="196" y="473"/>
                      <a:pt x="199" y="100"/>
                    </a:cubicBezTo>
                    <a:cubicBezTo>
                      <a:pt x="201" y="46"/>
                      <a:pt x="156" y="1"/>
                      <a:pt x="103" y="1"/>
                    </a:cubicBezTo>
                    <a:cubicBezTo>
                      <a:pt x="101" y="1"/>
                      <a:pt x="99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28"/>
              <p:cNvSpPr/>
              <p:nvPr/>
            </p:nvSpPr>
            <p:spPr>
              <a:xfrm>
                <a:off x="780637" y="1432238"/>
                <a:ext cx="49766" cy="35413"/>
              </a:xfrm>
              <a:custGeom>
                <a:rect b="b" l="l" r="r" t="t"/>
                <a:pathLst>
                  <a:path extrusionOk="0" h="829" w="1165">
                    <a:moveTo>
                      <a:pt x="107" y="0"/>
                    </a:moveTo>
                    <a:cubicBezTo>
                      <a:pt x="83" y="0"/>
                      <a:pt x="58" y="10"/>
                      <a:pt x="39" y="28"/>
                    </a:cubicBezTo>
                    <a:cubicBezTo>
                      <a:pt x="1" y="65"/>
                      <a:pt x="1" y="127"/>
                      <a:pt x="38" y="165"/>
                    </a:cubicBezTo>
                    <a:cubicBezTo>
                      <a:pt x="319" y="451"/>
                      <a:pt x="649" y="672"/>
                      <a:pt x="1019" y="822"/>
                    </a:cubicBezTo>
                    <a:cubicBezTo>
                      <a:pt x="1032" y="826"/>
                      <a:pt x="1044" y="829"/>
                      <a:pt x="1057" y="829"/>
                    </a:cubicBezTo>
                    <a:cubicBezTo>
                      <a:pt x="1095" y="829"/>
                      <a:pt x="1131" y="806"/>
                      <a:pt x="1143" y="770"/>
                    </a:cubicBezTo>
                    <a:cubicBezTo>
                      <a:pt x="1164" y="719"/>
                      <a:pt x="1140" y="663"/>
                      <a:pt x="1091" y="642"/>
                    </a:cubicBezTo>
                    <a:cubicBezTo>
                      <a:pt x="745" y="502"/>
                      <a:pt x="438" y="297"/>
                      <a:pt x="176" y="29"/>
                    </a:cubicBezTo>
                    <a:cubicBezTo>
                      <a:pt x="157" y="10"/>
                      <a:pt x="132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28"/>
              <p:cNvSpPr/>
              <p:nvPr/>
            </p:nvSpPr>
            <p:spPr>
              <a:xfrm>
                <a:off x="865261" y="1458595"/>
                <a:ext cx="56814" cy="17770"/>
              </a:xfrm>
              <a:custGeom>
                <a:rect b="b" l="l" r="r" t="t"/>
                <a:pathLst>
                  <a:path extrusionOk="0" h="416" w="1330">
                    <a:moveTo>
                      <a:pt x="1219" y="0"/>
                    </a:moveTo>
                    <a:cubicBezTo>
                      <a:pt x="1207" y="0"/>
                      <a:pt x="1194" y="3"/>
                      <a:pt x="1182" y="8"/>
                    </a:cubicBezTo>
                    <a:cubicBezTo>
                      <a:pt x="845" y="148"/>
                      <a:pt x="493" y="222"/>
                      <a:pt x="130" y="222"/>
                    </a:cubicBezTo>
                    <a:lnTo>
                      <a:pt x="99" y="222"/>
                    </a:lnTo>
                    <a:cubicBezTo>
                      <a:pt x="46" y="222"/>
                      <a:pt x="3" y="263"/>
                      <a:pt x="3" y="317"/>
                    </a:cubicBezTo>
                    <a:cubicBezTo>
                      <a:pt x="0" y="371"/>
                      <a:pt x="44" y="416"/>
                      <a:pt x="98" y="416"/>
                    </a:cubicBezTo>
                    <a:lnTo>
                      <a:pt x="130" y="416"/>
                    </a:lnTo>
                    <a:cubicBezTo>
                      <a:pt x="518" y="416"/>
                      <a:pt x="898" y="338"/>
                      <a:pt x="1256" y="187"/>
                    </a:cubicBezTo>
                    <a:cubicBezTo>
                      <a:pt x="1308" y="167"/>
                      <a:pt x="1330" y="109"/>
                      <a:pt x="1309" y="59"/>
                    </a:cubicBezTo>
                    <a:cubicBezTo>
                      <a:pt x="1293" y="22"/>
                      <a:pt x="1257" y="0"/>
                      <a:pt x="1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28"/>
              <p:cNvSpPr/>
              <p:nvPr/>
            </p:nvSpPr>
            <p:spPr>
              <a:xfrm>
                <a:off x="949800" y="1393280"/>
                <a:ext cx="36395" cy="48869"/>
              </a:xfrm>
              <a:custGeom>
                <a:rect b="b" l="l" r="r" t="t"/>
                <a:pathLst>
                  <a:path extrusionOk="0" h="1144" w="852">
                    <a:moveTo>
                      <a:pt x="742" y="0"/>
                    </a:moveTo>
                    <a:cubicBezTo>
                      <a:pt x="704" y="0"/>
                      <a:pt x="667" y="24"/>
                      <a:pt x="652" y="62"/>
                    </a:cubicBezTo>
                    <a:cubicBezTo>
                      <a:pt x="511" y="408"/>
                      <a:pt x="306" y="715"/>
                      <a:pt x="38" y="977"/>
                    </a:cubicBezTo>
                    <a:cubicBezTo>
                      <a:pt x="0" y="1014"/>
                      <a:pt x="0" y="1076"/>
                      <a:pt x="37" y="1115"/>
                    </a:cubicBezTo>
                    <a:cubicBezTo>
                      <a:pt x="56" y="1133"/>
                      <a:pt x="82" y="1143"/>
                      <a:pt x="108" y="1143"/>
                    </a:cubicBezTo>
                    <a:cubicBezTo>
                      <a:pt x="132" y="1143"/>
                      <a:pt x="157" y="1134"/>
                      <a:pt x="174" y="1117"/>
                    </a:cubicBezTo>
                    <a:cubicBezTo>
                      <a:pt x="461" y="836"/>
                      <a:pt x="681" y="506"/>
                      <a:pt x="830" y="135"/>
                    </a:cubicBezTo>
                    <a:cubicBezTo>
                      <a:pt x="851" y="85"/>
                      <a:pt x="827" y="29"/>
                      <a:pt x="778" y="8"/>
                    </a:cubicBezTo>
                    <a:cubicBezTo>
                      <a:pt x="766" y="3"/>
                      <a:pt x="754" y="0"/>
                      <a:pt x="7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28"/>
              <p:cNvSpPr/>
              <p:nvPr/>
            </p:nvSpPr>
            <p:spPr>
              <a:xfrm>
                <a:off x="976071" y="1301736"/>
                <a:ext cx="18582" cy="56131"/>
              </a:xfrm>
              <a:custGeom>
                <a:rect b="b" l="l" r="r" t="t"/>
                <a:pathLst>
                  <a:path extrusionOk="0" h="1314" w="435">
                    <a:moveTo>
                      <a:pt x="111" y="0"/>
                    </a:moveTo>
                    <a:cubicBezTo>
                      <a:pt x="98" y="0"/>
                      <a:pt x="86" y="3"/>
                      <a:pt x="74" y="8"/>
                    </a:cubicBezTo>
                    <a:cubicBezTo>
                      <a:pt x="22" y="28"/>
                      <a:pt x="0" y="86"/>
                      <a:pt x="21" y="135"/>
                    </a:cubicBezTo>
                    <a:cubicBezTo>
                      <a:pt x="167" y="479"/>
                      <a:pt x="239" y="842"/>
                      <a:pt x="235" y="1215"/>
                    </a:cubicBezTo>
                    <a:cubicBezTo>
                      <a:pt x="235" y="1269"/>
                      <a:pt x="278" y="1314"/>
                      <a:pt x="333" y="1314"/>
                    </a:cubicBezTo>
                    <a:cubicBezTo>
                      <a:pt x="384" y="1314"/>
                      <a:pt x="428" y="1272"/>
                      <a:pt x="431" y="1219"/>
                    </a:cubicBezTo>
                    <a:cubicBezTo>
                      <a:pt x="435" y="818"/>
                      <a:pt x="357" y="429"/>
                      <a:pt x="201" y="60"/>
                    </a:cubicBezTo>
                    <a:cubicBezTo>
                      <a:pt x="185" y="23"/>
                      <a:pt x="149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28"/>
              <p:cNvSpPr/>
              <p:nvPr/>
            </p:nvSpPr>
            <p:spPr>
              <a:xfrm>
                <a:off x="910713" y="1237532"/>
                <a:ext cx="49851" cy="35498"/>
              </a:xfrm>
              <a:custGeom>
                <a:rect b="b" l="l" r="r" t="t"/>
                <a:pathLst>
                  <a:path extrusionOk="0" h="831" w="1167">
                    <a:moveTo>
                      <a:pt x="111" y="1"/>
                    </a:moveTo>
                    <a:cubicBezTo>
                      <a:pt x="73" y="1"/>
                      <a:pt x="37" y="24"/>
                      <a:pt x="21" y="62"/>
                    </a:cubicBezTo>
                    <a:cubicBezTo>
                      <a:pt x="0" y="112"/>
                      <a:pt x="26" y="168"/>
                      <a:pt x="75" y="189"/>
                    </a:cubicBezTo>
                    <a:cubicBezTo>
                      <a:pt x="420" y="328"/>
                      <a:pt x="729" y="534"/>
                      <a:pt x="991" y="802"/>
                    </a:cubicBezTo>
                    <a:cubicBezTo>
                      <a:pt x="1009" y="821"/>
                      <a:pt x="1036" y="831"/>
                      <a:pt x="1061" y="831"/>
                    </a:cubicBezTo>
                    <a:cubicBezTo>
                      <a:pt x="1085" y="831"/>
                      <a:pt x="1110" y="821"/>
                      <a:pt x="1128" y="802"/>
                    </a:cubicBezTo>
                    <a:cubicBezTo>
                      <a:pt x="1166" y="765"/>
                      <a:pt x="1166" y="703"/>
                      <a:pt x="1129" y="665"/>
                    </a:cubicBezTo>
                    <a:cubicBezTo>
                      <a:pt x="848" y="379"/>
                      <a:pt x="518" y="157"/>
                      <a:pt x="147" y="8"/>
                    </a:cubicBezTo>
                    <a:cubicBezTo>
                      <a:pt x="135" y="3"/>
                      <a:pt x="123" y="1"/>
                      <a:pt x="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28"/>
              <p:cNvSpPr/>
              <p:nvPr/>
            </p:nvSpPr>
            <p:spPr>
              <a:xfrm>
                <a:off x="793282" y="1277643"/>
                <a:ext cx="154723" cy="149896"/>
              </a:xfrm>
              <a:custGeom>
                <a:rect b="b" l="l" r="r" t="t"/>
                <a:pathLst>
                  <a:path extrusionOk="0" h="3509" w="3622">
                    <a:moveTo>
                      <a:pt x="1808" y="194"/>
                    </a:moveTo>
                    <a:cubicBezTo>
                      <a:pt x="1905" y="194"/>
                      <a:pt x="2002" y="204"/>
                      <a:pt x="2101" y="222"/>
                    </a:cubicBezTo>
                    <a:cubicBezTo>
                      <a:pt x="2510" y="299"/>
                      <a:pt x="2864" y="531"/>
                      <a:pt x="3099" y="874"/>
                    </a:cubicBezTo>
                    <a:cubicBezTo>
                      <a:pt x="3334" y="1218"/>
                      <a:pt x="3421" y="1633"/>
                      <a:pt x="3344" y="2041"/>
                    </a:cubicBezTo>
                    <a:cubicBezTo>
                      <a:pt x="3267" y="2450"/>
                      <a:pt x="3034" y="2805"/>
                      <a:pt x="2691" y="3039"/>
                    </a:cubicBezTo>
                    <a:cubicBezTo>
                      <a:pt x="2429" y="3218"/>
                      <a:pt x="2125" y="3311"/>
                      <a:pt x="1814" y="3311"/>
                    </a:cubicBezTo>
                    <a:cubicBezTo>
                      <a:pt x="1717" y="3311"/>
                      <a:pt x="1620" y="3302"/>
                      <a:pt x="1523" y="3284"/>
                    </a:cubicBezTo>
                    <a:cubicBezTo>
                      <a:pt x="1114" y="3207"/>
                      <a:pt x="759" y="2975"/>
                      <a:pt x="525" y="2631"/>
                    </a:cubicBezTo>
                    <a:cubicBezTo>
                      <a:pt x="290" y="2288"/>
                      <a:pt x="204" y="1872"/>
                      <a:pt x="280" y="1464"/>
                    </a:cubicBezTo>
                    <a:cubicBezTo>
                      <a:pt x="357" y="1055"/>
                      <a:pt x="589" y="701"/>
                      <a:pt x="933" y="466"/>
                    </a:cubicBezTo>
                    <a:cubicBezTo>
                      <a:pt x="1195" y="288"/>
                      <a:pt x="1498" y="194"/>
                      <a:pt x="1808" y="194"/>
                    </a:cubicBezTo>
                    <a:close/>
                    <a:moveTo>
                      <a:pt x="1805" y="0"/>
                    </a:moveTo>
                    <a:cubicBezTo>
                      <a:pt x="1457" y="0"/>
                      <a:pt x="1117" y="105"/>
                      <a:pt x="823" y="306"/>
                    </a:cubicBezTo>
                    <a:cubicBezTo>
                      <a:pt x="437" y="568"/>
                      <a:pt x="175" y="968"/>
                      <a:pt x="88" y="1428"/>
                    </a:cubicBezTo>
                    <a:cubicBezTo>
                      <a:pt x="1" y="1889"/>
                      <a:pt x="98" y="2355"/>
                      <a:pt x="363" y="2742"/>
                    </a:cubicBezTo>
                    <a:cubicBezTo>
                      <a:pt x="626" y="3128"/>
                      <a:pt x="1025" y="3390"/>
                      <a:pt x="1486" y="3477"/>
                    </a:cubicBezTo>
                    <a:cubicBezTo>
                      <a:pt x="1595" y="3499"/>
                      <a:pt x="1705" y="3509"/>
                      <a:pt x="1815" y="3509"/>
                    </a:cubicBezTo>
                    <a:cubicBezTo>
                      <a:pt x="2165" y="3509"/>
                      <a:pt x="2505" y="3403"/>
                      <a:pt x="2799" y="3203"/>
                    </a:cubicBezTo>
                    <a:cubicBezTo>
                      <a:pt x="3186" y="2940"/>
                      <a:pt x="3448" y="2540"/>
                      <a:pt x="3534" y="2080"/>
                    </a:cubicBezTo>
                    <a:cubicBezTo>
                      <a:pt x="3621" y="1619"/>
                      <a:pt x="3525" y="1153"/>
                      <a:pt x="3259" y="767"/>
                    </a:cubicBezTo>
                    <a:cubicBezTo>
                      <a:pt x="2996" y="380"/>
                      <a:pt x="2598" y="118"/>
                      <a:pt x="2137" y="32"/>
                    </a:cubicBezTo>
                    <a:cubicBezTo>
                      <a:pt x="2026" y="11"/>
                      <a:pt x="1915" y="0"/>
                      <a:pt x="18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28"/>
              <p:cNvSpPr/>
              <p:nvPr/>
            </p:nvSpPr>
            <p:spPr>
              <a:xfrm>
                <a:off x="867312" y="1195669"/>
                <a:ext cx="59078" cy="50193"/>
              </a:xfrm>
              <a:custGeom>
                <a:rect b="b" l="l" r="r" t="t"/>
                <a:pathLst>
                  <a:path extrusionOk="0" h="1175" w="1383">
                    <a:moveTo>
                      <a:pt x="251" y="1"/>
                    </a:moveTo>
                    <a:cubicBezTo>
                      <a:pt x="232" y="1"/>
                      <a:pt x="213" y="7"/>
                      <a:pt x="197" y="18"/>
                    </a:cubicBezTo>
                    <a:cubicBezTo>
                      <a:pt x="175" y="34"/>
                      <a:pt x="160" y="57"/>
                      <a:pt x="155" y="82"/>
                    </a:cubicBezTo>
                    <a:lnTo>
                      <a:pt x="11" y="855"/>
                    </a:lnTo>
                    <a:cubicBezTo>
                      <a:pt x="1" y="909"/>
                      <a:pt x="35" y="959"/>
                      <a:pt x="88" y="968"/>
                    </a:cubicBezTo>
                    <a:cubicBezTo>
                      <a:pt x="95" y="969"/>
                      <a:pt x="101" y="970"/>
                      <a:pt x="107" y="970"/>
                    </a:cubicBezTo>
                    <a:cubicBezTo>
                      <a:pt x="153" y="970"/>
                      <a:pt x="194" y="938"/>
                      <a:pt x="202" y="890"/>
                    </a:cubicBezTo>
                    <a:lnTo>
                      <a:pt x="330" y="214"/>
                    </a:lnTo>
                    <a:lnTo>
                      <a:pt x="1163" y="372"/>
                    </a:lnTo>
                    <a:lnTo>
                      <a:pt x="1033" y="1059"/>
                    </a:lnTo>
                    <a:cubicBezTo>
                      <a:pt x="1024" y="1113"/>
                      <a:pt x="1058" y="1164"/>
                      <a:pt x="1112" y="1173"/>
                    </a:cubicBezTo>
                    <a:cubicBezTo>
                      <a:pt x="1117" y="1174"/>
                      <a:pt x="1124" y="1174"/>
                      <a:pt x="1129" y="1174"/>
                    </a:cubicBezTo>
                    <a:cubicBezTo>
                      <a:pt x="1174" y="1174"/>
                      <a:pt x="1216" y="1143"/>
                      <a:pt x="1225" y="1094"/>
                    </a:cubicBezTo>
                    <a:lnTo>
                      <a:pt x="1373" y="310"/>
                    </a:lnTo>
                    <a:cubicBezTo>
                      <a:pt x="1383" y="258"/>
                      <a:pt x="1349" y="206"/>
                      <a:pt x="1295" y="197"/>
                    </a:cubicBezTo>
                    <a:lnTo>
                      <a:pt x="269" y="3"/>
                    </a:lnTo>
                    <a:cubicBezTo>
                      <a:pt x="263" y="2"/>
                      <a:pt x="257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28"/>
              <p:cNvSpPr/>
              <p:nvPr/>
            </p:nvSpPr>
            <p:spPr>
              <a:xfrm>
                <a:off x="951338" y="1245648"/>
                <a:ext cx="62410" cy="64461"/>
              </a:xfrm>
              <a:custGeom>
                <a:rect b="b" l="l" r="r" t="t"/>
                <a:pathLst>
                  <a:path extrusionOk="0" h="1509" w="1461">
                    <a:moveTo>
                      <a:pt x="762" y="1"/>
                    </a:moveTo>
                    <a:cubicBezTo>
                      <a:pt x="742" y="1"/>
                      <a:pt x="722" y="6"/>
                      <a:pt x="705" y="17"/>
                    </a:cubicBezTo>
                    <a:lnTo>
                      <a:pt x="56" y="461"/>
                    </a:lnTo>
                    <a:cubicBezTo>
                      <a:pt x="11" y="491"/>
                      <a:pt x="0" y="553"/>
                      <a:pt x="30" y="597"/>
                    </a:cubicBezTo>
                    <a:cubicBezTo>
                      <a:pt x="50" y="625"/>
                      <a:pt x="81" y="640"/>
                      <a:pt x="112" y="640"/>
                    </a:cubicBezTo>
                    <a:cubicBezTo>
                      <a:pt x="131" y="640"/>
                      <a:pt x="149" y="634"/>
                      <a:pt x="166" y="623"/>
                    </a:cubicBezTo>
                    <a:lnTo>
                      <a:pt x="735" y="235"/>
                    </a:lnTo>
                    <a:lnTo>
                      <a:pt x="1213" y="936"/>
                    </a:lnTo>
                    <a:lnTo>
                      <a:pt x="634" y="1331"/>
                    </a:lnTo>
                    <a:cubicBezTo>
                      <a:pt x="589" y="1360"/>
                      <a:pt x="578" y="1423"/>
                      <a:pt x="609" y="1467"/>
                    </a:cubicBezTo>
                    <a:cubicBezTo>
                      <a:pt x="628" y="1494"/>
                      <a:pt x="658" y="1508"/>
                      <a:pt x="689" y="1508"/>
                    </a:cubicBezTo>
                    <a:cubicBezTo>
                      <a:pt x="709" y="1508"/>
                      <a:pt x="727" y="1503"/>
                      <a:pt x="746" y="1491"/>
                    </a:cubicBezTo>
                    <a:lnTo>
                      <a:pt x="1404" y="1041"/>
                    </a:lnTo>
                    <a:cubicBezTo>
                      <a:pt x="1449" y="1011"/>
                      <a:pt x="1460" y="949"/>
                      <a:pt x="1429" y="905"/>
                    </a:cubicBezTo>
                    <a:lnTo>
                      <a:pt x="841" y="43"/>
                    </a:lnTo>
                    <a:cubicBezTo>
                      <a:pt x="826" y="21"/>
                      <a:pt x="804" y="6"/>
                      <a:pt x="779" y="2"/>
                    </a:cubicBezTo>
                    <a:cubicBezTo>
                      <a:pt x="773" y="1"/>
                      <a:pt x="767" y="1"/>
                      <a:pt x="7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977011" y="1349537"/>
                <a:ext cx="50834" cy="58395"/>
              </a:xfrm>
              <a:custGeom>
                <a:rect b="b" l="l" r="r" t="t"/>
                <a:pathLst>
                  <a:path extrusionOk="0" h="1367" w="1190">
                    <a:moveTo>
                      <a:pt x="310" y="0"/>
                    </a:moveTo>
                    <a:cubicBezTo>
                      <a:pt x="265" y="0"/>
                      <a:pt x="223" y="32"/>
                      <a:pt x="214" y="80"/>
                    </a:cubicBezTo>
                    <a:cubicBezTo>
                      <a:pt x="205" y="134"/>
                      <a:pt x="239" y="184"/>
                      <a:pt x="293" y="194"/>
                    </a:cubicBezTo>
                    <a:lnTo>
                      <a:pt x="970" y="321"/>
                    </a:lnTo>
                    <a:lnTo>
                      <a:pt x="812" y="1155"/>
                    </a:lnTo>
                    <a:lnTo>
                      <a:pt x="124" y="1024"/>
                    </a:lnTo>
                    <a:cubicBezTo>
                      <a:pt x="119" y="1023"/>
                      <a:pt x="113" y="1023"/>
                      <a:pt x="108" y="1023"/>
                    </a:cubicBezTo>
                    <a:cubicBezTo>
                      <a:pt x="61" y="1023"/>
                      <a:pt x="19" y="1055"/>
                      <a:pt x="10" y="1103"/>
                    </a:cubicBezTo>
                    <a:cubicBezTo>
                      <a:pt x="0" y="1157"/>
                      <a:pt x="35" y="1207"/>
                      <a:pt x="88" y="1216"/>
                    </a:cubicBezTo>
                    <a:lnTo>
                      <a:pt x="871" y="1365"/>
                    </a:lnTo>
                    <a:cubicBezTo>
                      <a:pt x="877" y="1366"/>
                      <a:pt x="883" y="1366"/>
                      <a:pt x="889" y="1366"/>
                    </a:cubicBezTo>
                    <a:cubicBezTo>
                      <a:pt x="908" y="1366"/>
                      <a:pt x="927" y="1361"/>
                      <a:pt x="946" y="1350"/>
                    </a:cubicBezTo>
                    <a:cubicBezTo>
                      <a:pt x="968" y="1335"/>
                      <a:pt x="982" y="1312"/>
                      <a:pt x="986" y="1286"/>
                    </a:cubicBezTo>
                    <a:lnTo>
                      <a:pt x="1179" y="261"/>
                    </a:lnTo>
                    <a:cubicBezTo>
                      <a:pt x="1189" y="207"/>
                      <a:pt x="1155" y="157"/>
                      <a:pt x="1101" y="147"/>
                    </a:cubicBezTo>
                    <a:lnTo>
                      <a:pt x="328" y="2"/>
                    </a:lnTo>
                    <a:cubicBezTo>
                      <a:pt x="322" y="1"/>
                      <a:pt x="316" y="0"/>
                      <a:pt x="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912550" y="1433819"/>
                <a:ext cx="65187" cy="61214"/>
              </a:xfrm>
              <a:custGeom>
                <a:rect b="b" l="l" r="r" t="t"/>
                <a:pathLst>
                  <a:path extrusionOk="0" h="1433" w="1526">
                    <a:moveTo>
                      <a:pt x="981" y="0"/>
                    </a:moveTo>
                    <a:cubicBezTo>
                      <a:pt x="962" y="0"/>
                      <a:pt x="943" y="6"/>
                      <a:pt x="926" y="17"/>
                    </a:cubicBezTo>
                    <a:cubicBezTo>
                      <a:pt x="881" y="47"/>
                      <a:pt x="870" y="108"/>
                      <a:pt x="899" y="152"/>
                    </a:cubicBezTo>
                    <a:lnTo>
                      <a:pt x="1288" y="722"/>
                    </a:lnTo>
                    <a:lnTo>
                      <a:pt x="587" y="1200"/>
                    </a:lnTo>
                    <a:lnTo>
                      <a:pt x="192" y="622"/>
                    </a:lnTo>
                    <a:cubicBezTo>
                      <a:pt x="174" y="594"/>
                      <a:pt x="142" y="579"/>
                      <a:pt x="111" y="579"/>
                    </a:cubicBezTo>
                    <a:cubicBezTo>
                      <a:pt x="92" y="579"/>
                      <a:pt x="73" y="584"/>
                      <a:pt x="56" y="595"/>
                    </a:cubicBezTo>
                    <a:cubicBezTo>
                      <a:pt x="11" y="626"/>
                      <a:pt x="0" y="688"/>
                      <a:pt x="31" y="731"/>
                    </a:cubicBezTo>
                    <a:lnTo>
                      <a:pt x="480" y="1390"/>
                    </a:lnTo>
                    <a:cubicBezTo>
                      <a:pt x="499" y="1417"/>
                      <a:pt x="530" y="1432"/>
                      <a:pt x="561" y="1432"/>
                    </a:cubicBezTo>
                    <a:cubicBezTo>
                      <a:pt x="580" y="1432"/>
                      <a:pt x="599" y="1427"/>
                      <a:pt x="619" y="1417"/>
                    </a:cubicBezTo>
                    <a:lnTo>
                      <a:pt x="1480" y="829"/>
                    </a:lnTo>
                    <a:cubicBezTo>
                      <a:pt x="1502" y="814"/>
                      <a:pt x="1516" y="791"/>
                      <a:pt x="1520" y="765"/>
                    </a:cubicBezTo>
                    <a:cubicBezTo>
                      <a:pt x="1526" y="740"/>
                      <a:pt x="1520" y="715"/>
                      <a:pt x="1505" y="693"/>
                    </a:cubicBezTo>
                    <a:lnTo>
                      <a:pt x="1061" y="43"/>
                    </a:lnTo>
                    <a:cubicBezTo>
                      <a:pt x="1042" y="15"/>
                      <a:pt x="1012" y="0"/>
                      <a:pt x="9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814897" y="1459193"/>
                <a:ext cx="59078" cy="50150"/>
              </a:xfrm>
              <a:custGeom>
                <a:rect b="b" l="l" r="r" t="t"/>
                <a:pathLst>
                  <a:path extrusionOk="0" h="1174" w="1383">
                    <a:moveTo>
                      <a:pt x="254" y="1"/>
                    </a:moveTo>
                    <a:cubicBezTo>
                      <a:pt x="209" y="1"/>
                      <a:pt x="167" y="34"/>
                      <a:pt x="158" y="80"/>
                    </a:cubicBezTo>
                    <a:lnTo>
                      <a:pt x="10" y="865"/>
                    </a:lnTo>
                    <a:cubicBezTo>
                      <a:pt x="0" y="918"/>
                      <a:pt x="35" y="969"/>
                      <a:pt x="88" y="979"/>
                    </a:cubicBezTo>
                    <a:lnTo>
                      <a:pt x="1114" y="1172"/>
                    </a:lnTo>
                    <a:cubicBezTo>
                      <a:pt x="1119" y="1174"/>
                      <a:pt x="1127" y="1174"/>
                      <a:pt x="1132" y="1174"/>
                    </a:cubicBezTo>
                    <a:cubicBezTo>
                      <a:pt x="1151" y="1174"/>
                      <a:pt x="1171" y="1168"/>
                      <a:pt x="1187" y="1158"/>
                    </a:cubicBezTo>
                    <a:cubicBezTo>
                      <a:pt x="1209" y="1142"/>
                      <a:pt x="1223" y="1119"/>
                      <a:pt x="1228" y="1094"/>
                    </a:cubicBezTo>
                    <a:lnTo>
                      <a:pt x="1374" y="321"/>
                    </a:lnTo>
                    <a:cubicBezTo>
                      <a:pt x="1382" y="267"/>
                      <a:pt x="1348" y="216"/>
                      <a:pt x="1295" y="208"/>
                    </a:cubicBezTo>
                    <a:cubicBezTo>
                      <a:pt x="1289" y="207"/>
                      <a:pt x="1283" y="206"/>
                      <a:pt x="1278" y="206"/>
                    </a:cubicBezTo>
                    <a:cubicBezTo>
                      <a:pt x="1231" y="206"/>
                      <a:pt x="1189" y="238"/>
                      <a:pt x="1182" y="286"/>
                    </a:cubicBezTo>
                    <a:lnTo>
                      <a:pt x="1053" y="962"/>
                    </a:lnTo>
                    <a:lnTo>
                      <a:pt x="220" y="804"/>
                    </a:lnTo>
                    <a:lnTo>
                      <a:pt x="350" y="117"/>
                    </a:lnTo>
                    <a:cubicBezTo>
                      <a:pt x="360" y="63"/>
                      <a:pt x="326" y="12"/>
                      <a:pt x="272" y="3"/>
                    </a:cubicBezTo>
                    <a:cubicBezTo>
                      <a:pt x="266" y="1"/>
                      <a:pt x="260" y="1"/>
                      <a:pt x="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28"/>
              <p:cNvSpPr/>
              <p:nvPr/>
            </p:nvSpPr>
            <p:spPr>
              <a:xfrm>
                <a:off x="728051" y="1395074"/>
                <a:ext cx="61983" cy="64375"/>
              </a:xfrm>
              <a:custGeom>
                <a:rect b="b" l="l" r="r" t="t"/>
                <a:pathLst>
                  <a:path extrusionOk="0" h="1507" w="1451">
                    <a:moveTo>
                      <a:pt x="761" y="1"/>
                    </a:moveTo>
                    <a:cubicBezTo>
                      <a:pt x="742" y="1"/>
                      <a:pt x="723" y="6"/>
                      <a:pt x="706" y="17"/>
                    </a:cubicBezTo>
                    <a:lnTo>
                      <a:pt x="47" y="467"/>
                    </a:lnTo>
                    <a:cubicBezTo>
                      <a:pt x="25" y="482"/>
                      <a:pt x="10" y="505"/>
                      <a:pt x="6" y="531"/>
                    </a:cubicBezTo>
                    <a:cubicBezTo>
                      <a:pt x="1" y="555"/>
                      <a:pt x="6" y="581"/>
                      <a:pt x="21" y="603"/>
                    </a:cubicBezTo>
                    <a:lnTo>
                      <a:pt x="610" y="1464"/>
                    </a:lnTo>
                    <a:cubicBezTo>
                      <a:pt x="628" y="1492"/>
                      <a:pt x="659" y="1507"/>
                      <a:pt x="690" y="1507"/>
                    </a:cubicBezTo>
                    <a:cubicBezTo>
                      <a:pt x="708" y="1507"/>
                      <a:pt x="727" y="1501"/>
                      <a:pt x="745" y="1492"/>
                    </a:cubicBezTo>
                    <a:lnTo>
                      <a:pt x="1395" y="1048"/>
                    </a:lnTo>
                    <a:cubicBezTo>
                      <a:pt x="1440" y="1019"/>
                      <a:pt x="1451" y="956"/>
                      <a:pt x="1421" y="912"/>
                    </a:cubicBezTo>
                    <a:cubicBezTo>
                      <a:pt x="1402" y="885"/>
                      <a:pt x="1372" y="870"/>
                      <a:pt x="1341" y="870"/>
                    </a:cubicBezTo>
                    <a:cubicBezTo>
                      <a:pt x="1321" y="870"/>
                      <a:pt x="1302" y="875"/>
                      <a:pt x="1285" y="887"/>
                    </a:cubicBezTo>
                    <a:lnTo>
                      <a:pt x="716" y="1274"/>
                    </a:lnTo>
                    <a:lnTo>
                      <a:pt x="238" y="575"/>
                    </a:lnTo>
                    <a:lnTo>
                      <a:pt x="816" y="180"/>
                    </a:lnTo>
                    <a:cubicBezTo>
                      <a:pt x="862" y="149"/>
                      <a:pt x="873" y="88"/>
                      <a:pt x="842" y="44"/>
                    </a:cubicBezTo>
                    <a:cubicBezTo>
                      <a:pt x="824" y="16"/>
                      <a:pt x="792" y="1"/>
                      <a:pt x="7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28"/>
              <p:cNvSpPr/>
              <p:nvPr/>
            </p:nvSpPr>
            <p:spPr>
              <a:xfrm>
                <a:off x="713527" y="1297251"/>
                <a:ext cx="50791" cy="58395"/>
              </a:xfrm>
              <a:custGeom>
                <a:rect b="b" l="l" r="r" t="t"/>
                <a:pathLst>
                  <a:path extrusionOk="0" h="1367" w="1189">
                    <a:moveTo>
                      <a:pt x="299" y="0"/>
                    </a:moveTo>
                    <a:cubicBezTo>
                      <a:pt x="254" y="0"/>
                      <a:pt x="212" y="32"/>
                      <a:pt x="204" y="80"/>
                    </a:cubicBezTo>
                    <a:lnTo>
                      <a:pt x="10" y="1105"/>
                    </a:lnTo>
                    <a:cubicBezTo>
                      <a:pt x="1" y="1159"/>
                      <a:pt x="35" y="1209"/>
                      <a:pt x="89" y="1219"/>
                    </a:cubicBezTo>
                    <a:lnTo>
                      <a:pt x="862" y="1364"/>
                    </a:lnTo>
                    <a:cubicBezTo>
                      <a:pt x="867" y="1366"/>
                      <a:pt x="874" y="1366"/>
                      <a:pt x="879" y="1366"/>
                    </a:cubicBezTo>
                    <a:cubicBezTo>
                      <a:pt x="924" y="1366"/>
                      <a:pt x="966" y="1333"/>
                      <a:pt x="975" y="1286"/>
                    </a:cubicBezTo>
                    <a:cubicBezTo>
                      <a:pt x="985" y="1233"/>
                      <a:pt x="951" y="1182"/>
                      <a:pt x="897" y="1172"/>
                    </a:cubicBezTo>
                    <a:lnTo>
                      <a:pt x="220" y="1045"/>
                    </a:lnTo>
                    <a:lnTo>
                      <a:pt x="377" y="211"/>
                    </a:lnTo>
                    <a:lnTo>
                      <a:pt x="1066" y="342"/>
                    </a:lnTo>
                    <a:cubicBezTo>
                      <a:pt x="1072" y="343"/>
                      <a:pt x="1077" y="343"/>
                      <a:pt x="1083" y="343"/>
                    </a:cubicBezTo>
                    <a:cubicBezTo>
                      <a:pt x="1130" y="343"/>
                      <a:pt x="1171" y="311"/>
                      <a:pt x="1180" y="263"/>
                    </a:cubicBezTo>
                    <a:cubicBezTo>
                      <a:pt x="1189" y="210"/>
                      <a:pt x="1155" y="159"/>
                      <a:pt x="1101" y="150"/>
                    </a:cubicBezTo>
                    <a:lnTo>
                      <a:pt x="317" y="2"/>
                    </a:lnTo>
                    <a:cubicBezTo>
                      <a:pt x="311" y="1"/>
                      <a:pt x="305" y="0"/>
                      <a:pt x="2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63251" y="1210107"/>
                <a:ext cx="65486" cy="61257"/>
              </a:xfrm>
              <a:custGeom>
                <a:rect b="b" l="l" r="r" t="t"/>
                <a:pathLst>
                  <a:path extrusionOk="0" h="1434" w="1533">
                    <a:moveTo>
                      <a:pt x="972" y="0"/>
                    </a:moveTo>
                    <a:cubicBezTo>
                      <a:pt x="953" y="0"/>
                      <a:pt x="934" y="6"/>
                      <a:pt x="918" y="17"/>
                    </a:cubicBezTo>
                    <a:lnTo>
                      <a:pt x="57" y="605"/>
                    </a:lnTo>
                    <a:cubicBezTo>
                      <a:pt x="12" y="635"/>
                      <a:pt x="1" y="697"/>
                      <a:pt x="30" y="741"/>
                    </a:cubicBezTo>
                    <a:lnTo>
                      <a:pt x="473" y="1390"/>
                    </a:lnTo>
                    <a:cubicBezTo>
                      <a:pt x="493" y="1418"/>
                      <a:pt x="523" y="1433"/>
                      <a:pt x="555" y="1433"/>
                    </a:cubicBezTo>
                    <a:cubicBezTo>
                      <a:pt x="573" y="1433"/>
                      <a:pt x="593" y="1428"/>
                      <a:pt x="608" y="1416"/>
                    </a:cubicBezTo>
                    <a:cubicBezTo>
                      <a:pt x="653" y="1385"/>
                      <a:pt x="664" y="1323"/>
                      <a:pt x="633" y="1280"/>
                    </a:cubicBezTo>
                    <a:lnTo>
                      <a:pt x="246" y="710"/>
                    </a:lnTo>
                    <a:lnTo>
                      <a:pt x="946" y="232"/>
                    </a:lnTo>
                    <a:lnTo>
                      <a:pt x="1341" y="810"/>
                    </a:lnTo>
                    <a:cubicBezTo>
                      <a:pt x="1360" y="839"/>
                      <a:pt x="1391" y="854"/>
                      <a:pt x="1422" y="854"/>
                    </a:cubicBezTo>
                    <a:cubicBezTo>
                      <a:pt x="1441" y="854"/>
                      <a:pt x="1460" y="848"/>
                      <a:pt x="1477" y="836"/>
                    </a:cubicBezTo>
                    <a:cubicBezTo>
                      <a:pt x="1522" y="807"/>
                      <a:pt x="1533" y="744"/>
                      <a:pt x="1503" y="700"/>
                    </a:cubicBezTo>
                    <a:lnTo>
                      <a:pt x="1054" y="42"/>
                    </a:lnTo>
                    <a:cubicBezTo>
                      <a:pt x="1038" y="20"/>
                      <a:pt x="1016" y="6"/>
                      <a:pt x="990" y="2"/>
                    </a:cubicBezTo>
                    <a:cubicBezTo>
                      <a:pt x="984" y="1"/>
                      <a:pt x="978" y="0"/>
                      <a:pt x="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9" name="Google Shape;1409;p28"/>
            <p:cNvSpPr/>
            <p:nvPr/>
          </p:nvSpPr>
          <p:spPr>
            <a:xfrm>
              <a:off x="0" y="0"/>
              <a:ext cx="7655850" cy="3722025"/>
            </a:xfrm>
            <a:custGeom>
              <a:rect b="b" l="l" r="r" t="t"/>
              <a:pathLst>
                <a:path extrusionOk="0" h="148881" w="306234">
                  <a:moveTo>
                    <a:pt x="48232" y="11270"/>
                  </a:moveTo>
                  <a:lnTo>
                    <a:pt x="354434" y="11268"/>
                  </a:lnTo>
                  <a:lnTo>
                    <a:pt x="354466" y="160077"/>
                  </a:lnTo>
                  <a:lnTo>
                    <a:pt x="344533" y="16014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10" name="Google Shape;1410;p28"/>
            <p:cNvSpPr/>
            <p:nvPr/>
          </p:nvSpPr>
          <p:spPr>
            <a:xfrm>
              <a:off x="283000" y="1244125"/>
              <a:ext cx="7687450" cy="3617675"/>
            </a:xfrm>
            <a:custGeom>
              <a:rect b="b" l="l" r="r" t="t"/>
              <a:pathLst>
                <a:path extrusionOk="0" h="144707" w="307498">
                  <a:moveTo>
                    <a:pt x="307498" y="144689"/>
                  </a:moveTo>
                  <a:lnTo>
                    <a:pt x="20" y="144707"/>
                  </a:lnTo>
                  <a:lnTo>
                    <a:pt x="0" y="207"/>
                  </a:lnTo>
                  <a:lnTo>
                    <a:pt x="11181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411" name="Google Shape;1411;p28"/>
          <p:cNvSpPr txBox="1"/>
          <p:nvPr>
            <p:ph type="title"/>
          </p:nvPr>
        </p:nvSpPr>
        <p:spPr>
          <a:xfrm>
            <a:off x="2347950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2" name="Google Shape;1412;p28"/>
          <p:cNvSpPr txBox="1"/>
          <p:nvPr>
            <p:ph idx="1" type="subTitle"/>
          </p:nvPr>
        </p:nvSpPr>
        <p:spPr>
          <a:xfrm>
            <a:off x="2347950" y="191900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13" name="Google Shape;1413;p28"/>
          <p:cNvSpPr txBox="1"/>
          <p:nvPr/>
        </p:nvSpPr>
        <p:spPr>
          <a:xfrm>
            <a:off x="2300850" y="3764350"/>
            <a:ext cx="45423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lang="en" sz="10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endParaRPr b="1" sz="1000" u="sng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414" name="Google Shape;1414;p28"/>
          <p:cNvSpPr/>
          <p:nvPr/>
        </p:nvSpPr>
        <p:spPr>
          <a:xfrm>
            <a:off x="0" y="0"/>
            <a:ext cx="7655850" cy="3722025"/>
          </a:xfrm>
          <a:custGeom>
            <a:rect b="b" l="l" r="r" t="t"/>
            <a:pathLst>
              <a:path extrusionOk="0" h="148881" w="306234">
                <a:moveTo>
                  <a:pt x="48232" y="11270"/>
                </a:moveTo>
                <a:lnTo>
                  <a:pt x="354434" y="11268"/>
                </a:lnTo>
                <a:lnTo>
                  <a:pt x="354466" y="160077"/>
                </a:lnTo>
                <a:lnTo>
                  <a:pt x="344533" y="160149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6" name="Google Shape;1416;p29"/>
          <p:cNvGrpSpPr/>
          <p:nvPr/>
        </p:nvGrpSpPr>
        <p:grpSpPr>
          <a:xfrm rot="-698775">
            <a:off x="7380944" y="2543438"/>
            <a:ext cx="2208429" cy="3119883"/>
            <a:chOff x="2100625" y="1072825"/>
            <a:chExt cx="250950" cy="354525"/>
          </a:xfrm>
        </p:grpSpPr>
        <p:sp>
          <p:nvSpPr>
            <p:cNvPr id="1417" name="Google Shape;1417;p29"/>
            <p:cNvSpPr/>
            <p:nvPr/>
          </p:nvSpPr>
          <p:spPr>
            <a:xfrm>
              <a:off x="2135825" y="1363150"/>
              <a:ext cx="13475" cy="16300"/>
            </a:xfrm>
            <a:custGeom>
              <a:rect b="b" l="l" r="r" t="t"/>
              <a:pathLst>
                <a:path extrusionOk="0" h="652" w="539">
                  <a:moveTo>
                    <a:pt x="419" y="1"/>
                  </a:moveTo>
                  <a:cubicBezTo>
                    <a:pt x="385" y="1"/>
                    <a:pt x="352" y="17"/>
                    <a:pt x="331" y="46"/>
                  </a:cubicBezTo>
                  <a:cubicBezTo>
                    <a:pt x="225" y="203"/>
                    <a:pt x="113" y="347"/>
                    <a:pt x="0" y="478"/>
                  </a:cubicBezTo>
                  <a:cubicBezTo>
                    <a:pt x="42" y="538"/>
                    <a:pt x="85" y="595"/>
                    <a:pt x="128" y="652"/>
                  </a:cubicBezTo>
                  <a:cubicBezTo>
                    <a:pt x="259" y="505"/>
                    <a:pt x="384" y="342"/>
                    <a:pt x="506" y="166"/>
                  </a:cubicBezTo>
                  <a:cubicBezTo>
                    <a:pt x="539" y="117"/>
                    <a:pt x="527" y="52"/>
                    <a:pt x="478" y="19"/>
                  </a:cubicBezTo>
                  <a:cubicBezTo>
                    <a:pt x="460" y="7"/>
                    <a:pt x="440" y="1"/>
                    <a:pt x="4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2274725" y="1174275"/>
              <a:ext cx="67725" cy="5325"/>
            </a:xfrm>
            <a:custGeom>
              <a:rect b="b" l="l" r="r" t="t"/>
              <a:pathLst>
                <a:path extrusionOk="0" h="213" w="2709">
                  <a:moveTo>
                    <a:pt x="106" y="0"/>
                  </a:moveTo>
                  <a:cubicBezTo>
                    <a:pt x="47" y="0"/>
                    <a:pt x="1" y="49"/>
                    <a:pt x="1" y="107"/>
                  </a:cubicBezTo>
                  <a:cubicBezTo>
                    <a:pt x="1" y="164"/>
                    <a:pt x="47" y="212"/>
                    <a:pt x="106" y="212"/>
                  </a:cubicBezTo>
                  <a:lnTo>
                    <a:pt x="2709" y="212"/>
                  </a:lnTo>
                  <a:cubicBezTo>
                    <a:pt x="2688" y="141"/>
                    <a:pt x="2666" y="71"/>
                    <a:pt x="264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9"/>
            <p:cNvSpPr/>
            <p:nvPr/>
          </p:nvSpPr>
          <p:spPr>
            <a:xfrm>
              <a:off x="2149300" y="1174600"/>
              <a:ext cx="114725" cy="184225"/>
            </a:xfrm>
            <a:custGeom>
              <a:rect b="b" l="l" r="r" t="t"/>
              <a:pathLst>
                <a:path extrusionOk="0" h="7369" w="4589">
                  <a:moveTo>
                    <a:pt x="4478" y="0"/>
                  </a:moveTo>
                  <a:cubicBezTo>
                    <a:pt x="4475" y="0"/>
                    <a:pt x="4471" y="0"/>
                    <a:pt x="4468" y="1"/>
                  </a:cubicBezTo>
                  <a:cubicBezTo>
                    <a:pt x="2927" y="140"/>
                    <a:pt x="1638" y="1342"/>
                    <a:pt x="1404" y="2859"/>
                  </a:cubicBezTo>
                  <a:cubicBezTo>
                    <a:pt x="1130" y="4631"/>
                    <a:pt x="657" y="6135"/>
                    <a:pt x="29" y="7209"/>
                  </a:cubicBezTo>
                  <a:cubicBezTo>
                    <a:pt x="1" y="7261"/>
                    <a:pt x="18" y="7327"/>
                    <a:pt x="68" y="7356"/>
                  </a:cubicBezTo>
                  <a:cubicBezTo>
                    <a:pt x="84" y="7365"/>
                    <a:pt x="103" y="7369"/>
                    <a:pt x="121" y="7369"/>
                  </a:cubicBezTo>
                  <a:cubicBezTo>
                    <a:pt x="159" y="7369"/>
                    <a:pt x="193" y="7350"/>
                    <a:pt x="214" y="7317"/>
                  </a:cubicBezTo>
                  <a:cubicBezTo>
                    <a:pt x="852" y="6222"/>
                    <a:pt x="1337" y="4692"/>
                    <a:pt x="1613" y="2893"/>
                  </a:cubicBezTo>
                  <a:cubicBezTo>
                    <a:pt x="1832" y="1469"/>
                    <a:pt x="3040" y="343"/>
                    <a:pt x="4487" y="211"/>
                  </a:cubicBezTo>
                  <a:cubicBezTo>
                    <a:pt x="4545" y="206"/>
                    <a:pt x="4589" y="155"/>
                    <a:pt x="4583" y="96"/>
                  </a:cubicBezTo>
                  <a:cubicBezTo>
                    <a:pt x="4578" y="42"/>
                    <a:pt x="4532" y="0"/>
                    <a:pt x="447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2144200" y="1311125"/>
              <a:ext cx="43875" cy="78650"/>
            </a:xfrm>
            <a:custGeom>
              <a:rect b="b" l="l" r="r" t="t"/>
              <a:pathLst>
                <a:path extrusionOk="0" h="3146" w="1755">
                  <a:moveTo>
                    <a:pt x="1636" y="0"/>
                  </a:moveTo>
                  <a:cubicBezTo>
                    <a:pt x="1592" y="0"/>
                    <a:pt x="1549" y="29"/>
                    <a:pt x="1535" y="74"/>
                  </a:cubicBezTo>
                  <a:cubicBezTo>
                    <a:pt x="1132" y="1332"/>
                    <a:pt x="611" y="2312"/>
                    <a:pt x="1" y="2987"/>
                  </a:cubicBezTo>
                  <a:cubicBezTo>
                    <a:pt x="47" y="3041"/>
                    <a:pt x="94" y="3093"/>
                    <a:pt x="142" y="3145"/>
                  </a:cubicBezTo>
                  <a:cubicBezTo>
                    <a:pt x="779" y="2444"/>
                    <a:pt x="1321" y="1434"/>
                    <a:pt x="1736" y="139"/>
                  </a:cubicBezTo>
                  <a:cubicBezTo>
                    <a:pt x="1755" y="82"/>
                    <a:pt x="1724" y="24"/>
                    <a:pt x="1668" y="5"/>
                  </a:cubicBezTo>
                  <a:cubicBezTo>
                    <a:pt x="1657" y="2"/>
                    <a:pt x="1647" y="0"/>
                    <a:pt x="163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2185900" y="1187450"/>
              <a:ext cx="159975" cy="116475"/>
            </a:xfrm>
            <a:custGeom>
              <a:rect b="b" l="l" r="r" t="t"/>
              <a:pathLst>
                <a:path extrusionOk="0" h="4659" w="6399">
                  <a:moveTo>
                    <a:pt x="3308" y="1"/>
                  </a:moveTo>
                  <a:cubicBezTo>
                    <a:pt x="1897" y="2"/>
                    <a:pt x="674" y="1045"/>
                    <a:pt x="462" y="2427"/>
                  </a:cubicBezTo>
                  <a:cubicBezTo>
                    <a:pt x="346" y="3174"/>
                    <a:pt x="197" y="3880"/>
                    <a:pt x="17" y="4524"/>
                  </a:cubicBezTo>
                  <a:cubicBezTo>
                    <a:pt x="1" y="4581"/>
                    <a:pt x="34" y="4638"/>
                    <a:pt x="90" y="4655"/>
                  </a:cubicBezTo>
                  <a:cubicBezTo>
                    <a:pt x="99" y="4657"/>
                    <a:pt x="109" y="4659"/>
                    <a:pt x="119" y="4659"/>
                  </a:cubicBezTo>
                  <a:cubicBezTo>
                    <a:pt x="165" y="4659"/>
                    <a:pt x="207" y="4629"/>
                    <a:pt x="220" y="4582"/>
                  </a:cubicBezTo>
                  <a:cubicBezTo>
                    <a:pt x="402" y="3930"/>
                    <a:pt x="555" y="3216"/>
                    <a:pt x="670" y="2460"/>
                  </a:cubicBezTo>
                  <a:cubicBezTo>
                    <a:pt x="867" y="1179"/>
                    <a:pt x="2002" y="213"/>
                    <a:pt x="3308" y="213"/>
                  </a:cubicBezTo>
                  <a:lnTo>
                    <a:pt x="6399" y="213"/>
                  </a:lnTo>
                  <a:cubicBezTo>
                    <a:pt x="6382" y="141"/>
                    <a:pt x="6367" y="71"/>
                    <a:pt x="634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2153150" y="1211350"/>
              <a:ext cx="85550" cy="187525"/>
            </a:xfrm>
            <a:custGeom>
              <a:rect b="b" l="l" r="r" t="t"/>
              <a:pathLst>
                <a:path extrusionOk="0" h="7501" w="3422">
                  <a:moveTo>
                    <a:pt x="3301" y="0"/>
                  </a:moveTo>
                  <a:cubicBezTo>
                    <a:pt x="3280" y="0"/>
                    <a:pt x="3258" y="7"/>
                    <a:pt x="3240" y="20"/>
                  </a:cubicBezTo>
                  <a:cubicBezTo>
                    <a:pt x="2731" y="386"/>
                    <a:pt x="2386" y="946"/>
                    <a:pt x="2292" y="1553"/>
                  </a:cubicBezTo>
                  <a:cubicBezTo>
                    <a:pt x="1887" y="4180"/>
                    <a:pt x="1082" y="6175"/>
                    <a:pt x="0" y="7358"/>
                  </a:cubicBezTo>
                  <a:cubicBezTo>
                    <a:pt x="51" y="7406"/>
                    <a:pt x="102" y="7454"/>
                    <a:pt x="153" y="7500"/>
                  </a:cubicBezTo>
                  <a:cubicBezTo>
                    <a:pt x="1265" y="6283"/>
                    <a:pt x="2089" y="4252"/>
                    <a:pt x="2499" y="1585"/>
                  </a:cubicBezTo>
                  <a:cubicBezTo>
                    <a:pt x="2587" y="1032"/>
                    <a:pt x="2900" y="525"/>
                    <a:pt x="3363" y="190"/>
                  </a:cubicBezTo>
                  <a:cubicBezTo>
                    <a:pt x="3410" y="156"/>
                    <a:pt x="3421" y="90"/>
                    <a:pt x="3387" y="44"/>
                  </a:cubicBezTo>
                  <a:cubicBezTo>
                    <a:pt x="3366" y="16"/>
                    <a:pt x="3333" y="0"/>
                    <a:pt x="330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2243525" y="1200650"/>
              <a:ext cx="104900" cy="9825"/>
            </a:xfrm>
            <a:custGeom>
              <a:rect b="b" l="l" r="r" t="t"/>
              <a:pathLst>
                <a:path extrusionOk="0" h="393" w="4196">
                  <a:moveTo>
                    <a:pt x="1004" y="1"/>
                  </a:moveTo>
                  <a:cubicBezTo>
                    <a:pt x="684" y="2"/>
                    <a:pt x="372" y="64"/>
                    <a:pt x="79" y="190"/>
                  </a:cubicBezTo>
                  <a:cubicBezTo>
                    <a:pt x="26" y="214"/>
                    <a:pt x="0" y="276"/>
                    <a:pt x="25" y="330"/>
                  </a:cubicBezTo>
                  <a:cubicBezTo>
                    <a:pt x="42" y="369"/>
                    <a:pt x="80" y="393"/>
                    <a:pt x="121" y="393"/>
                  </a:cubicBezTo>
                  <a:cubicBezTo>
                    <a:pt x="135" y="393"/>
                    <a:pt x="149" y="390"/>
                    <a:pt x="163" y="384"/>
                  </a:cubicBezTo>
                  <a:cubicBezTo>
                    <a:pt x="430" y="269"/>
                    <a:pt x="713" y="211"/>
                    <a:pt x="1003" y="211"/>
                  </a:cubicBezTo>
                  <a:lnTo>
                    <a:pt x="4196" y="211"/>
                  </a:lnTo>
                  <a:cubicBezTo>
                    <a:pt x="4185" y="140"/>
                    <a:pt x="4172" y="70"/>
                    <a:pt x="415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2162950" y="1213850"/>
              <a:ext cx="140100" cy="193225"/>
            </a:xfrm>
            <a:custGeom>
              <a:rect b="b" l="l" r="r" t="t"/>
              <a:pathLst>
                <a:path extrusionOk="0" h="7729" w="5604">
                  <a:moveTo>
                    <a:pt x="4225" y="0"/>
                  </a:moveTo>
                  <a:cubicBezTo>
                    <a:pt x="3331" y="0"/>
                    <a:pt x="2554" y="658"/>
                    <a:pt x="2421" y="1531"/>
                  </a:cubicBezTo>
                  <a:cubicBezTo>
                    <a:pt x="2003" y="4249"/>
                    <a:pt x="1154" y="6330"/>
                    <a:pt x="1" y="7601"/>
                  </a:cubicBezTo>
                  <a:cubicBezTo>
                    <a:pt x="56" y="7645"/>
                    <a:pt x="112" y="7688"/>
                    <a:pt x="168" y="7728"/>
                  </a:cubicBezTo>
                  <a:cubicBezTo>
                    <a:pt x="1342" y="6423"/>
                    <a:pt x="2206" y="4312"/>
                    <a:pt x="2629" y="1564"/>
                  </a:cubicBezTo>
                  <a:cubicBezTo>
                    <a:pt x="2748" y="792"/>
                    <a:pt x="3435" y="211"/>
                    <a:pt x="4225" y="211"/>
                  </a:cubicBezTo>
                  <a:lnTo>
                    <a:pt x="5498" y="211"/>
                  </a:lnTo>
                  <a:cubicBezTo>
                    <a:pt x="5556" y="211"/>
                    <a:pt x="5603" y="165"/>
                    <a:pt x="5603" y="105"/>
                  </a:cubicBezTo>
                  <a:cubicBezTo>
                    <a:pt x="5603" y="48"/>
                    <a:pt x="5557" y="0"/>
                    <a:pt x="549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2316875" y="1213850"/>
              <a:ext cx="33275" cy="5275"/>
            </a:xfrm>
            <a:custGeom>
              <a:rect b="b" l="l" r="r" t="t"/>
              <a:pathLst>
                <a:path extrusionOk="0" h="211" w="1331">
                  <a:moveTo>
                    <a:pt x="107" y="0"/>
                  </a:moveTo>
                  <a:cubicBezTo>
                    <a:pt x="49" y="0"/>
                    <a:pt x="0" y="46"/>
                    <a:pt x="0" y="105"/>
                  </a:cubicBezTo>
                  <a:cubicBezTo>
                    <a:pt x="0" y="164"/>
                    <a:pt x="48" y="211"/>
                    <a:pt x="107" y="211"/>
                  </a:cubicBezTo>
                  <a:lnTo>
                    <a:pt x="1331" y="211"/>
                  </a:lnTo>
                  <a:cubicBezTo>
                    <a:pt x="1322" y="139"/>
                    <a:pt x="1314" y="70"/>
                    <a:pt x="13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2173825" y="1363275"/>
              <a:ext cx="35775" cy="51050"/>
            </a:xfrm>
            <a:custGeom>
              <a:rect b="b" l="l" r="r" t="t"/>
              <a:pathLst>
                <a:path extrusionOk="0" h="2042" w="1431">
                  <a:moveTo>
                    <a:pt x="1311" y="0"/>
                  </a:moveTo>
                  <a:cubicBezTo>
                    <a:pt x="1272" y="0"/>
                    <a:pt x="1233" y="22"/>
                    <a:pt x="1214" y="60"/>
                  </a:cubicBezTo>
                  <a:cubicBezTo>
                    <a:pt x="857" y="797"/>
                    <a:pt x="450" y="1421"/>
                    <a:pt x="0" y="1931"/>
                  </a:cubicBezTo>
                  <a:cubicBezTo>
                    <a:pt x="62" y="1970"/>
                    <a:pt x="123" y="2007"/>
                    <a:pt x="187" y="2042"/>
                  </a:cubicBezTo>
                  <a:cubicBezTo>
                    <a:pt x="638" y="1524"/>
                    <a:pt x="1047" y="891"/>
                    <a:pt x="1405" y="151"/>
                  </a:cubicBezTo>
                  <a:cubicBezTo>
                    <a:pt x="1431" y="99"/>
                    <a:pt x="1409" y="36"/>
                    <a:pt x="1356" y="11"/>
                  </a:cubicBezTo>
                  <a:cubicBezTo>
                    <a:pt x="1341" y="4"/>
                    <a:pt x="1326" y="0"/>
                    <a:pt x="131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2210250" y="1227025"/>
              <a:ext cx="140975" cy="126800"/>
            </a:xfrm>
            <a:custGeom>
              <a:rect b="b" l="l" r="r" t="t"/>
              <a:pathLst>
                <a:path extrusionOk="0" h="5072" w="5639">
                  <a:moveTo>
                    <a:pt x="2334" y="1"/>
                  </a:moveTo>
                  <a:cubicBezTo>
                    <a:pt x="1697" y="1"/>
                    <a:pt x="1145" y="467"/>
                    <a:pt x="1051" y="1085"/>
                  </a:cubicBezTo>
                  <a:cubicBezTo>
                    <a:pt x="829" y="2529"/>
                    <a:pt x="484" y="3822"/>
                    <a:pt x="23" y="4925"/>
                  </a:cubicBezTo>
                  <a:cubicBezTo>
                    <a:pt x="1" y="4979"/>
                    <a:pt x="25" y="5041"/>
                    <a:pt x="79" y="5064"/>
                  </a:cubicBezTo>
                  <a:cubicBezTo>
                    <a:pt x="92" y="5069"/>
                    <a:pt x="106" y="5072"/>
                    <a:pt x="120" y="5072"/>
                  </a:cubicBezTo>
                  <a:cubicBezTo>
                    <a:pt x="161" y="5072"/>
                    <a:pt x="200" y="5048"/>
                    <a:pt x="217" y="5008"/>
                  </a:cubicBezTo>
                  <a:cubicBezTo>
                    <a:pt x="684" y="3889"/>
                    <a:pt x="1034" y="2579"/>
                    <a:pt x="1259" y="1118"/>
                  </a:cubicBezTo>
                  <a:cubicBezTo>
                    <a:pt x="1339" y="602"/>
                    <a:pt x="1801" y="212"/>
                    <a:pt x="2334" y="212"/>
                  </a:cubicBezTo>
                  <a:lnTo>
                    <a:pt x="5639" y="212"/>
                  </a:lnTo>
                  <a:cubicBezTo>
                    <a:pt x="5634" y="142"/>
                    <a:pt x="5631" y="71"/>
                    <a:pt x="562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9"/>
            <p:cNvSpPr/>
            <p:nvPr/>
          </p:nvSpPr>
          <p:spPr>
            <a:xfrm>
              <a:off x="2185400" y="1264375"/>
              <a:ext cx="67875" cy="155825"/>
            </a:xfrm>
            <a:custGeom>
              <a:rect b="b" l="l" r="r" t="t"/>
              <a:pathLst>
                <a:path extrusionOk="0" h="6233" w="2715">
                  <a:moveTo>
                    <a:pt x="2600" y="1"/>
                  </a:moveTo>
                  <a:cubicBezTo>
                    <a:pt x="2549" y="1"/>
                    <a:pt x="2505" y="38"/>
                    <a:pt x="2498" y="89"/>
                  </a:cubicBezTo>
                  <a:cubicBezTo>
                    <a:pt x="2042" y="2709"/>
                    <a:pt x="1173" y="4774"/>
                    <a:pt x="0" y="6144"/>
                  </a:cubicBezTo>
                  <a:cubicBezTo>
                    <a:pt x="66" y="6175"/>
                    <a:pt x="133" y="6204"/>
                    <a:pt x="201" y="6233"/>
                  </a:cubicBezTo>
                  <a:cubicBezTo>
                    <a:pt x="1377" y="4833"/>
                    <a:pt x="2247" y="2752"/>
                    <a:pt x="2704" y="126"/>
                  </a:cubicBezTo>
                  <a:cubicBezTo>
                    <a:pt x="2715" y="67"/>
                    <a:pt x="2676" y="13"/>
                    <a:pt x="2619" y="3"/>
                  </a:cubicBezTo>
                  <a:cubicBezTo>
                    <a:pt x="2613" y="1"/>
                    <a:pt x="2606" y="1"/>
                    <a:pt x="26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2250725" y="1240200"/>
              <a:ext cx="100850" cy="14150"/>
            </a:xfrm>
            <a:custGeom>
              <a:rect b="b" l="l" r="r" t="t"/>
              <a:pathLst>
                <a:path extrusionOk="0" h="566" w="4034">
                  <a:moveTo>
                    <a:pt x="715" y="0"/>
                  </a:moveTo>
                  <a:cubicBezTo>
                    <a:pt x="429" y="0"/>
                    <a:pt x="159" y="162"/>
                    <a:pt x="28" y="410"/>
                  </a:cubicBezTo>
                  <a:cubicBezTo>
                    <a:pt x="1" y="462"/>
                    <a:pt x="22" y="526"/>
                    <a:pt x="72" y="553"/>
                  </a:cubicBezTo>
                  <a:cubicBezTo>
                    <a:pt x="88" y="561"/>
                    <a:pt x="105" y="565"/>
                    <a:pt x="121" y="565"/>
                  </a:cubicBezTo>
                  <a:cubicBezTo>
                    <a:pt x="159" y="565"/>
                    <a:pt x="196" y="545"/>
                    <a:pt x="215" y="509"/>
                  </a:cubicBezTo>
                  <a:cubicBezTo>
                    <a:pt x="309" y="328"/>
                    <a:pt x="506" y="212"/>
                    <a:pt x="715" y="212"/>
                  </a:cubicBezTo>
                  <a:lnTo>
                    <a:pt x="4034" y="212"/>
                  </a:lnTo>
                  <a:cubicBezTo>
                    <a:pt x="4034" y="141"/>
                    <a:pt x="4032" y="70"/>
                    <a:pt x="40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2198325" y="1374750"/>
              <a:ext cx="34950" cy="49900"/>
            </a:xfrm>
            <a:custGeom>
              <a:rect b="b" l="l" r="r" t="t"/>
              <a:pathLst>
                <a:path extrusionOk="0" h="1996" w="1398">
                  <a:moveTo>
                    <a:pt x="1279" y="0"/>
                  </a:moveTo>
                  <a:cubicBezTo>
                    <a:pt x="1239" y="0"/>
                    <a:pt x="1201" y="22"/>
                    <a:pt x="1182" y="59"/>
                  </a:cubicBezTo>
                  <a:cubicBezTo>
                    <a:pt x="835" y="775"/>
                    <a:pt x="437" y="1398"/>
                    <a:pt x="1" y="1933"/>
                  </a:cubicBezTo>
                  <a:cubicBezTo>
                    <a:pt x="74" y="1956"/>
                    <a:pt x="149" y="1978"/>
                    <a:pt x="222" y="1995"/>
                  </a:cubicBezTo>
                  <a:cubicBezTo>
                    <a:pt x="648" y="1463"/>
                    <a:pt x="1033" y="848"/>
                    <a:pt x="1372" y="150"/>
                  </a:cubicBezTo>
                  <a:cubicBezTo>
                    <a:pt x="1397" y="100"/>
                    <a:pt x="1375" y="36"/>
                    <a:pt x="1324" y="10"/>
                  </a:cubicBezTo>
                  <a:cubicBezTo>
                    <a:pt x="1309" y="3"/>
                    <a:pt x="1294" y="0"/>
                    <a:pt x="127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2234475" y="1253375"/>
              <a:ext cx="117100" cy="110575"/>
            </a:xfrm>
            <a:custGeom>
              <a:rect b="b" l="l" r="r" t="t"/>
              <a:pathLst>
                <a:path extrusionOk="0" h="4423" w="4684">
                  <a:moveTo>
                    <a:pt x="1364" y="1"/>
                  </a:moveTo>
                  <a:cubicBezTo>
                    <a:pt x="1245" y="1"/>
                    <a:pt x="1140" y="85"/>
                    <a:pt x="1122" y="192"/>
                  </a:cubicBezTo>
                  <a:cubicBezTo>
                    <a:pt x="888" y="1716"/>
                    <a:pt x="518" y="3090"/>
                    <a:pt x="22" y="4276"/>
                  </a:cubicBezTo>
                  <a:cubicBezTo>
                    <a:pt x="0" y="4330"/>
                    <a:pt x="26" y="4391"/>
                    <a:pt x="79" y="4414"/>
                  </a:cubicBezTo>
                  <a:cubicBezTo>
                    <a:pt x="93" y="4420"/>
                    <a:pt x="107" y="4423"/>
                    <a:pt x="120" y="4423"/>
                  </a:cubicBezTo>
                  <a:cubicBezTo>
                    <a:pt x="161" y="4423"/>
                    <a:pt x="200" y="4399"/>
                    <a:pt x="218" y="4358"/>
                  </a:cubicBezTo>
                  <a:cubicBezTo>
                    <a:pt x="719" y="3157"/>
                    <a:pt x="1094" y="1767"/>
                    <a:pt x="1330" y="230"/>
                  </a:cubicBezTo>
                  <a:cubicBezTo>
                    <a:pt x="1332" y="226"/>
                    <a:pt x="1344" y="213"/>
                    <a:pt x="1364" y="213"/>
                  </a:cubicBezTo>
                  <a:lnTo>
                    <a:pt x="4681" y="213"/>
                  </a:lnTo>
                  <a:cubicBezTo>
                    <a:pt x="4682" y="152"/>
                    <a:pt x="4684" y="91"/>
                    <a:pt x="4684" y="27"/>
                  </a:cubicBezTo>
                  <a:lnTo>
                    <a:pt x="468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9"/>
            <p:cNvSpPr/>
            <p:nvPr/>
          </p:nvSpPr>
          <p:spPr>
            <a:xfrm>
              <a:off x="2212500" y="1270850"/>
              <a:ext cx="66400" cy="156225"/>
            </a:xfrm>
            <a:custGeom>
              <a:rect b="b" l="l" r="r" t="t"/>
              <a:pathLst>
                <a:path extrusionOk="0" h="6249" w="2656">
                  <a:moveTo>
                    <a:pt x="2542" y="1"/>
                  </a:moveTo>
                  <a:cubicBezTo>
                    <a:pt x="2492" y="1"/>
                    <a:pt x="2447" y="37"/>
                    <a:pt x="2439" y="87"/>
                  </a:cubicBezTo>
                  <a:cubicBezTo>
                    <a:pt x="1984" y="2651"/>
                    <a:pt x="1140" y="4731"/>
                    <a:pt x="1" y="6220"/>
                  </a:cubicBezTo>
                  <a:cubicBezTo>
                    <a:pt x="82" y="6232"/>
                    <a:pt x="163" y="6242"/>
                    <a:pt x="242" y="6249"/>
                  </a:cubicBezTo>
                  <a:cubicBezTo>
                    <a:pt x="1364" y="4741"/>
                    <a:pt x="2195" y="2667"/>
                    <a:pt x="2647" y="124"/>
                  </a:cubicBezTo>
                  <a:cubicBezTo>
                    <a:pt x="2655" y="67"/>
                    <a:pt x="2618" y="12"/>
                    <a:pt x="2561" y="3"/>
                  </a:cubicBezTo>
                  <a:cubicBezTo>
                    <a:pt x="2554" y="1"/>
                    <a:pt x="2548" y="1"/>
                    <a:pt x="254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2285950" y="1266550"/>
              <a:ext cx="65325" cy="5300"/>
            </a:xfrm>
            <a:custGeom>
              <a:rect b="b" l="l" r="r" t="t"/>
              <a:pathLst>
                <a:path extrusionOk="0" h="212" w="2613">
                  <a:moveTo>
                    <a:pt x="105" y="0"/>
                  </a:moveTo>
                  <a:cubicBezTo>
                    <a:pt x="46" y="0"/>
                    <a:pt x="0" y="48"/>
                    <a:pt x="0" y="107"/>
                  </a:cubicBezTo>
                  <a:cubicBezTo>
                    <a:pt x="0" y="164"/>
                    <a:pt x="46" y="212"/>
                    <a:pt x="105" y="212"/>
                  </a:cubicBezTo>
                  <a:lnTo>
                    <a:pt x="2601" y="212"/>
                  </a:lnTo>
                  <a:cubicBezTo>
                    <a:pt x="2605" y="142"/>
                    <a:pt x="2608" y="71"/>
                    <a:pt x="261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2262350" y="1279700"/>
              <a:ext cx="87925" cy="85475"/>
            </a:xfrm>
            <a:custGeom>
              <a:rect b="b" l="l" r="r" t="t"/>
              <a:pathLst>
                <a:path extrusionOk="0" h="3419" w="3517">
                  <a:moveTo>
                    <a:pt x="1018" y="1"/>
                  </a:moveTo>
                  <a:cubicBezTo>
                    <a:pt x="968" y="3"/>
                    <a:pt x="924" y="38"/>
                    <a:pt x="915" y="87"/>
                  </a:cubicBezTo>
                  <a:cubicBezTo>
                    <a:pt x="695" y="1239"/>
                    <a:pt x="396" y="2311"/>
                    <a:pt x="21" y="3275"/>
                  </a:cubicBezTo>
                  <a:cubicBezTo>
                    <a:pt x="1" y="3329"/>
                    <a:pt x="26" y="3390"/>
                    <a:pt x="81" y="3412"/>
                  </a:cubicBezTo>
                  <a:cubicBezTo>
                    <a:pt x="94" y="3417"/>
                    <a:pt x="107" y="3419"/>
                    <a:pt x="119" y="3419"/>
                  </a:cubicBezTo>
                  <a:cubicBezTo>
                    <a:pt x="162" y="3419"/>
                    <a:pt x="201" y="3394"/>
                    <a:pt x="218" y="3351"/>
                  </a:cubicBezTo>
                  <a:cubicBezTo>
                    <a:pt x="588" y="2400"/>
                    <a:pt x="886" y="1343"/>
                    <a:pt x="1105" y="212"/>
                  </a:cubicBezTo>
                  <a:lnTo>
                    <a:pt x="3494" y="212"/>
                  </a:lnTo>
                  <a:cubicBezTo>
                    <a:pt x="3502" y="142"/>
                    <a:pt x="3508" y="72"/>
                    <a:pt x="351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2228175" y="1372075"/>
              <a:ext cx="35200" cy="55275"/>
            </a:xfrm>
            <a:custGeom>
              <a:rect b="b" l="l" r="r" t="t"/>
              <a:pathLst>
                <a:path extrusionOk="0" h="2211" w="1408">
                  <a:moveTo>
                    <a:pt x="1287" y="0"/>
                  </a:moveTo>
                  <a:cubicBezTo>
                    <a:pt x="1246" y="0"/>
                    <a:pt x="1208" y="25"/>
                    <a:pt x="1190" y="64"/>
                  </a:cubicBezTo>
                  <a:cubicBezTo>
                    <a:pt x="845" y="867"/>
                    <a:pt x="444" y="1584"/>
                    <a:pt x="0" y="2211"/>
                  </a:cubicBezTo>
                  <a:cubicBezTo>
                    <a:pt x="91" y="2210"/>
                    <a:pt x="181" y="2204"/>
                    <a:pt x="272" y="2196"/>
                  </a:cubicBezTo>
                  <a:cubicBezTo>
                    <a:pt x="686" y="1590"/>
                    <a:pt x="1057" y="906"/>
                    <a:pt x="1384" y="148"/>
                  </a:cubicBezTo>
                  <a:cubicBezTo>
                    <a:pt x="1407" y="94"/>
                    <a:pt x="1382" y="32"/>
                    <a:pt x="1329" y="10"/>
                  </a:cubicBezTo>
                  <a:cubicBezTo>
                    <a:pt x="1316" y="3"/>
                    <a:pt x="1301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2310275" y="1292925"/>
              <a:ext cx="38350" cy="5275"/>
            </a:xfrm>
            <a:custGeom>
              <a:rect b="b" l="l" r="r" t="t"/>
              <a:pathLst>
                <a:path extrusionOk="0" h="211" w="1534">
                  <a:moveTo>
                    <a:pt x="0" y="0"/>
                  </a:moveTo>
                  <a:lnTo>
                    <a:pt x="0" y="211"/>
                  </a:lnTo>
                  <a:lnTo>
                    <a:pt x="1496" y="211"/>
                  </a:lnTo>
                  <a:cubicBezTo>
                    <a:pt x="1508" y="141"/>
                    <a:pt x="1522" y="72"/>
                    <a:pt x="153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2245225" y="1295000"/>
              <a:ext cx="56025" cy="130375"/>
            </a:xfrm>
            <a:custGeom>
              <a:rect b="b" l="l" r="r" t="t"/>
              <a:pathLst>
                <a:path extrusionOk="0" h="5215" w="2241">
                  <a:moveTo>
                    <a:pt x="2033" y="1"/>
                  </a:moveTo>
                  <a:cubicBezTo>
                    <a:pt x="1598" y="2064"/>
                    <a:pt x="903" y="3819"/>
                    <a:pt x="0" y="5215"/>
                  </a:cubicBezTo>
                  <a:cubicBezTo>
                    <a:pt x="100" y="5193"/>
                    <a:pt x="200" y="5167"/>
                    <a:pt x="300" y="5136"/>
                  </a:cubicBezTo>
                  <a:cubicBezTo>
                    <a:pt x="1158" y="3752"/>
                    <a:pt x="1819" y="2040"/>
                    <a:pt x="2240" y="45"/>
                  </a:cubicBezTo>
                  <a:lnTo>
                    <a:pt x="203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2264425" y="1306075"/>
              <a:ext cx="81750" cy="112950"/>
            </a:xfrm>
            <a:custGeom>
              <a:rect b="b" l="l" r="r" t="t"/>
              <a:pathLst>
                <a:path extrusionOk="0" h="4518" w="3270">
                  <a:moveTo>
                    <a:pt x="1709" y="1"/>
                  </a:moveTo>
                  <a:lnTo>
                    <a:pt x="1689" y="83"/>
                  </a:lnTo>
                  <a:cubicBezTo>
                    <a:pt x="1295" y="1779"/>
                    <a:pt x="722" y="3266"/>
                    <a:pt x="0" y="4517"/>
                  </a:cubicBezTo>
                  <a:cubicBezTo>
                    <a:pt x="113" y="4467"/>
                    <a:pt x="226" y="4410"/>
                    <a:pt x="338" y="4347"/>
                  </a:cubicBezTo>
                  <a:cubicBezTo>
                    <a:pt x="987" y="3157"/>
                    <a:pt x="1506" y="1772"/>
                    <a:pt x="1876" y="211"/>
                  </a:cubicBezTo>
                  <a:lnTo>
                    <a:pt x="3221" y="211"/>
                  </a:lnTo>
                  <a:cubicBezTo>
                    <a:pt x="3238" y="141"/>
                    <a:pt x="3253" y="72"/>
                    <a:pt x="327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2286125" y="1319275"/>
              <a:ext cx="56775" cy="86950"/>
            </a:xfrm>
            <a:custGeom>
              <a:rect b="b" l="l" r="r" t="t"/>
              <a:pathLst>
                <a:path extrusionOk="0" h="3478" w="2271">
                  <a:moveTo>
                    <a:pt x="1257" y="0"/>
                  </a:moveTo>
                  <a:lnTo>
                    <a:pt x="1235" y="79"/>
                  </a:lnTo>
                  <a:cubicBezTo>
                    <a:pt x="918" y="1329"/>
                    <a:pt x="503" y="2465"/>
                    <a:pt x="1" y="3477"/>
                  </a:cubicBezTo>
                  <a:cubicBezTo>
                    <a:pt x="132" y="3380"/>
                    <a:pt x="262" y="3273"/>
                    <a:pt x="388" y="3159"/>
                  </a:cubicBezTo>
                  <a:cubicBezTo>
                    <a:pt x="797" y="2262"/>
                    <a:pt x="1144" y="1278"/>
                    <a:pt x="1420" y="211"/>
                  </a:cubicBezTo>
                  <a:lnTo>
                    <a:pt x="2204" y="211"/>
                  </a:lnTo>
                  <a:cubicBezTo>
                    <a:pt x="2226" y="142"/>
                    <a:pt x="2249" y="72"/>
                    <a:pt x="227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2311450" y="1332425"/>
              <a:ext cx="27075" cy="49175"/>
            </a:xfrm>
            <a:custGeom>
              <a:rect b="b" l="l" r="r" t="t"/>
              <a:pathLst>
                <a:path extrusionOk="0" h="1967" w="1083">
                  <a:moveTo>
                    <a:pt x="649" y="1"/>
                  </a:moveTo>
                  <a:lnTo>
                    <a:pt x="629" y="79"/>
                  </a:lnTo>
                  <a:cubicBezTo>
                    <a:pt x="447" y="741"/>
                    <a:pt x="236" y="1371"/>
                    <a:pt x="0" y="1966"/>
                  </a:cubicBezTo>
                  <a:cubicBezTo>
                    <a:pt x="170" y="1755"/>
                    <a:pt x="330" y="1524"/>
                    <a:pt x="479" y="1278"/>
                  </a:cubicBezTo>
                  <a:cubicBezTo>
                    <a:pt x="598" y="932"/>
                    <a:pt x="709" y="577"/>
                    <a:pt x="810" y="211"/>
                  </a:cubicBezTo>
                  <a:lnTo>
                    <a:pt x="1004" y="211"/>
                  </a:lnTo>
                  <a:cubicBezTo>
                    <a:pt x="1031" y="142"/>
                    <a:pt x="1056" y="72"/>
                    <a:pt x="108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9"/>
            <p:cNvSpPr/>
            <p:nvPr/>
          </p:nvSpPr>
          <p:spPr>
            <a:xfrm>
              <a:off x="2120625" y="1335825"/>
              <a:ext cx="12775" cy="18800"/>
            </a:xfrm>
            <a:custGeom>
              <a:rect b="b" l="l" r="r" t="t"/>
              <a:pathLst>
                <a:path extrusionOk="0" h="752" w="511">
                  <a:moveTo>
                    <a:pt x="389" y="0"/>
                  </a:moveTo>
                  <a:cubicBezTo>
                    <a:pt x="352" y="0"/>
                    <a:pt x="316" y="20"/>
                    <a:pt x="298" y="56"/>
                  </a:cubicBezTo>
                  <a:cubicBezTo>
                    <a:pt x="202" y="232"/>
                    <a:pt x="101" y="392"/>
                    <a:pt x="0" y="538"/>
                  </a:cubicBezTo>
                  <a:cubicBezTo>
                    <a:pt x="34" y="611"/>
                    <a:pt x="71" y="681"/>
                    <a:pt x="107" y="751"/>
                  </a:cubicBezTo>
                  <a:cubicBezTo>
                    <a:pt x="236" y="576"/>
                    <a:pt x="361" y="379"/>
                    <a:pt x="483" y="157"/>
                  </a:cubicBezTo>
                  <a:cubicBezTo>
                    <a:pt x="510" y="105"/>
                    <a:pt x="491" y="40"/>
                    <a:pt x="440" y="13"/>
                  </a:cubicBezTo>
                  <a:cubicBezTo>
                    <a:pt x="424" y="4"/>
                    <a:pt x="407" y="0"/>
                    <a:pt x="38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9"/>
            <p:cNvSpPr/>
            <p:nvPr/>
          </p:nvSpPr>
          <p:spPr>
            <a:xfrm>
              <a:off x="2133550" y="1146600"/>
              <a:ext cx="198450" cy="182050"/>
            </a:xfrm>
            <a:custGeom>
              <a:rect b="b" l="l" r="r" t="t"/>
              <a:pathLst>
                <a:path extrusionOk="0" h="7282" w="7938">
                  <a:moveTo>
                    <a:pt x="5402" y="1"/>
                  </a:moveTo>
                  <a:cubicBezTo>
                    <a:pt x="3157" y="2"/>
                    <a:pt x="1279" y="1604"/>
                    <a:pt x="939" y="3813"/>
                  </a:cubicBezTo>
                  <a:cubicBezTo>
                    <a:pt x="744" y="5091"/>
                    <a:pt x="427" y="6239"/>
                    <a:pt x="23" y="7132"/>
                  </a:cubicBezTo>
                  <a:cubicBezTo>
                    <a:pt x="0" y="7186"/>
                    <a:pt x="23" y="7247"/>
                    <a:pt x="77" y="7272"/>
                  </a:cubicBezTo>
                  <a:cubicBezTo>
                    <a:pt x="91" y="7278"/>
                    <a:pt x="106" y="7281"/>
                    <a:pt x="121" y="7281"/>
                  </a:cubicBezTo>
                  <a:cubicBezTo>
                    <a:pt x="161" y="7281"/>
                    <a:pt x="199" y="7258"/>
                    <a:pt x="217" y="7220"/>
                  </a:cubicBezTo>
                  <a:cubicBezTo>
                    <a:pt x="632" y="6296"/>
                    <a:pt x="946" y="5161"/>
                    <a:pt x="1150" y="3845"/>
                  </a:cubicBezTo>
                  <a:cubicBezTo>
                    <a:pt x="1473" y="1741"/>
                    <a:pt x="3262" y="212"/>
                    <a:pt x="5402" y="212"/>
                  </a:cubicBezTo>
                  <a:lnTo>
                    <a:pt x="7938" y="212"/>
                  </a:lnTo>
                  <a:cubicBezTo>
                    <a:pt x="7904" y="141"/>
                    <a:pt x="7870" y="71"/>
                    <a:pt x="783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9"/>
            <p:cNvSpPr/>
            <p:nvPr/>
          </p:nvSpPr>
          <p:spPr>
            <a:xfrm>
              <a:off x="2114350" y="1146375"/>
              <a:ext cx="101700" cy="194275"/>
            </a:xfrm>
            <a:custGeom>
              <a:rect b="b" l="l" r="r" t="t"/>
              <a:pathLst>
                <a:path extrusionOk="0" h="7771" w="4068">
                  <a:moveTo>
                    <a:pt x="3947" y="1"/>
                  </a:moveTo>
                  <a:cubicBezTo>
                    <a:pt x="3932" y="1"/>
                    <a:pt x="3916" y="4"/>
                    <a:pt x="3901" y="12"/>
                  </a:cubicBezTo>
                  <a:cubicBezTo>
                    <a:pt x="2451" y="734"/>
                    <a:pt x="1436" y="2129"/>
                    <a:pt x="1187" y="3741"/>
                  </a:cubicBezTo>
                  <a:cubicBezTo>
                    <a:pt x="913" y="5522"/>
                    <a:pt x="449" y="6757"/>
                    <a:pt x="0" y="7524"/>
                  </a:cubicBezTo>
                  <a:cubicBezTo>
                    <a:pt x="32" y="7607"/>
                    <a:pt x="65" y="7690"/>
                    <a:pt x="99" y="7771"/>
                  </a:cubicBezTo>
                  <a:cubicBezTo>
                    <a:pt x="602" y="6971"/>
                    <a:pt x="1107" y="5654"/>
                    <a:pt x="1395" y="3774"/>
                  </a:cubicBezTo>
                  <a:cubicBezTo>
                    <a:pt x="1633" y="2229"/>
                    <a:pt x="2604" y="894"/>
                    <a:pt x="3994" y="201"/>
                  </a:cubicBezTo>
                  <a:cubicBezTo>
                    <a:pt x="4046" y="175"/>
                    <a:pt x="4067" y="112"/>
                    <a:pt x="4042" y="60"/>
                  </a:cubicBezTo>
                  <a:cubicBezTo>
                    <a:pt x="4023" y="23"/>
                    <a:pt x="398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9"/>
            <p:cNvSpPr/>
            <p:nvPr/>
          </p:nvSpPr>
          <p:spPr>
            <a:xfrm>
              <a:off x="2221850" y="1133425"/>
              <a:ext cx="103325" cy="13125"/>
            </a:xfrm>
            <a:custGeom>
              <a:rect b="b" l="l" r="r" t="t"/>
              <a:pathLst>
                <a:path extrusionOk="0" h="525" w="4133">
                  <a:moveTo>
                    <a:pt x="1870" y="0"/>
                  </a:moveTo>
                  <a:cubicBezTo>
                    <a:pt x="1253" y="0"/>
                    <a:pt x="652" y="109"/>
                    <a:pt x="83" y="320"/>
                  </a:cubicBezTo>
                  <a:cubicBezTo>
                    <a:pt x="28" y="340"/>
                    <a:pt x="1" y="400"/>
                    <a:pt x="22" y="455"/>
                  </a:cubicBezTo>
                  <a:cubicBezTo>
                    <a:pt x="38" y="498"/>
                    <a:pt x="79" y="524"/>
                    <a:pt x="122" y="524"/>
                  </a:cubicBezTo>
                  <a:cubicBezTo>
                    <a:pt x="134" y="524"/>
                    <a:pt x="146" y="522"/>
                    <a:pt x="158" y="518"/>
                  </a:cubicBezTo>
                  <a:cubicBezTo>
                    <a:pt x="703" y="315"/>
                    <a:pt x="1279" y="212"/>
                    <a:pt x="1870" y="212"/>
                  </a:cubicBezTo>
                  <a:lnTo>
                    <a:pt x="4133" y="212"/>
                  </a:lnTo>
                  <a:cubicBezTo>
                    <a:pt x="4091" y="141"/>
                    <a:pt x="4048" y="70"/>
                    <a:pt x="400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9"/>
            <p:cNvSpPr/>
            <p:nvPr/>
          </p:nvSpPr>
          <p:spPr>
            <a:xfrm>
              <a:off x="2133400" y="1120225"/>
              <a:ext cx="183275" cy="107350"/>
            </a:xfrm>
            <a:custGeom>
              <a:rect b="b" l="l" r="r" t="t"/>
              <a:pathLst>
                <a:path extrusionOk="0" h="4294" w="7331">
                  <a:moveTo>
                    <a:pt x="5407" y="1"/>
                  </a:moveTo>
                  <a:cubicBezTo>
                    <a:pt x="2859" y="2"/>
                    <a:pt x="642" y="1713"/>
                    <a:pt x="16" y="4162"/>
                  </a:cubicBezTo>
                  <a:cubicBezTo>
                    <a:pt x="1" y="4218"/>
                    <a:pt x="35" y="4276"/>
                    <a:pt x="92" y="4290"/>
                  </a:cubicBezTo>
                  <a:cubicBezTo>
                    <a:pt x="99" y="4294"/>
                    <a:pt x="109" y="4294"/>
                    <a:pt x="117" y="4294"/>
                  </a:cubicBezTo>
                  <a:cubicBezTo>
                    <a:pt x="164" y="4294"/>
                    <a:pt x="208" y="4262"/>
                    <a:pt x="219" y="4213"/>
                  </a:cubicBezTo>
                  <a:cubicBezTo>
                    <a:pt x="822" y="1856"/>
                    <a:pt x="2955" y="211"/>
                    <a:pt x="5407" y="211"/>
                  </a:cubicBezTo>
                  <a:lnTo>
                    <a:pt x="7331" y="211"/>
                  </a:lnTo>
                  <a:cubicBezTo>
                    <a:pt x="7279" y="139"/>
                    <a:pt x="7226" y="69"/>
                    <a:pt x="717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9"/>
            <p:cNvSpPr/>
            <p:nvPr/>
          </p:nvSpPr>
          <p:spPr>
            <a:xfrm>
              <a:off x="2108750" y="1244425"/>
              <a:ext cx="26275" cy="79975"/>
            </a:xfrm>
            <a:custGeom>
              <a:rect b="b" l="l" r="r" t="t"/>
              <a:pathLst>
                <a:path extrusionOk="0" h="3199" w="1051">
                  <a:moveTo>
                    <a:pt x="935" y="0"/>
                  </a:moveTo>
                  <a:cubicBezTo>
                    <a:pt x="884" y="0"/>
                    <a:pt x="842" y="38"/>
                    <a:pt x="833" y="89"/>
                  </a:cubicBezTo>
                  <a:cubicBezTo>
                    <a:pt x="609" y="1367"/>
                    <a:pt x="299" y="2278"/>
                    <a:pt x="1" y="2906"/>
                  </a:cubicBezTo>
                  <a:cubicBezTo>
                    <a:pt x="28" y="3005"/>
                    <a:pt x="58" y="3103"/>
                    <a:pt x="87" y="3198"/>
                  </a:cubicBezTo>
                  <a:cubicBezTo>
                    <a:pt x="417" y="2574"/>
                    <a:pt x="783" y="1606"/>
                    <a:pt x="1041" y="125"/>
                  </a:cubicBezTo>
                  <a:cubicBezTo>
                    <a:pt x="1050" y="67"/>
                    <a:pt x="1012" y="12"/>
                    <a:pt x="955" y="2"/>
                  </a:cubicBezTo>
                  <a:cubicBezTo>
                    <a:pt x="948" y="1"/>
                    <a:pt x="942" y="0"/>
                    <a:pt x="93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9"/>
            <p:cNvSpPr/>
            <p:nvPr/>
          </p:nvSpPr>
          <p:spPr>
            <a:xfrm>
              <a:off x="2180725" y="1107075"/>
              <a:ext cx="125450" cy="31275"/>
            </a:xfrm>
            <a:custGeom>
              <a:rect b="b" l="l" r="r" t="t"/>
              <a:pathLst>
                <a:path extrusionOk="0" h="1251" w="5018">
                  <a:moveTo>
                    <a:pt x="3514" y="0"/>
                  </a:moveTo>
                  <a:cubicBezTo>
                    <a:pt x="2269" y="0"/>
                    <a:pt x="1074" y="366"/>
                    <a:pt x="61" y="1057"/>
                  </a:cubicBezTo>
                  <a:cubicBezTo>
                    <a:pt x="14" y="1090"/>
                    <a:pt x="1" y="1156"/>
                    <a:pt x="34" y="1204"/>
                  </a:cubicBezTo>
                  <a:cubicBezTo>
                    <a:pt x="54" y="1234"/>
                    <a:pt x="87" y="1250"/>
                    <a:pt x="121" y="1250"/>
                  </a:cubicBezTo>
                  <a:cubicBezTo>
                    <a:pt x="142" y="1250"/>
                    <a:pt x="162" y="1244"/>
                    <a:pt x="181" y="1232"/>
                  </a:cubicBezTo>
                  <a:cubicBezTo>
                    <a:pt x="1160" y="564"/>
                    <a:pt x="2313" y="212"/>
                    <a:pt x="3515" y="212"/>
                  </a:cubicBezTo>
                  <a:lnTo>
                    <a:pt x="5017" y="212"/>
                  </a:lnTo>
                  <a:cubicBezTo>
                    <a:pt x="4953" y="138"/>
                    <a:pt x="4886" y="68"/>
                    <a:pt x="481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2103800" y="1143600"/>
              <a:ext cx="69100" cy="160625"/>
            </a:xfrm>
            <a:custGeom>
              <a:rect b="b" l="l" r="r" t="t"/>
              <a:pathLst>
                <a:path extrusionOk="0" h="6425" w="2764">
                  <a:moveTo>
                    <a:pt x="2647" y="1"/>
                  </a:moveTo>
                  <a:cubicBezTo>
                    <a:pt x="2622" y="1"/>
                    <a:pt x="2598" y="9"/>
                    <a:pt x="2578" y="26"/>
                  </a:cubicBezTo>
                  <a:cubicBezTo>
                    <a:pt x="1500" y="963"/>
                    <a:pt x="785" y="2264"/>
                    <a:pt x="566" y="3690"/>
                  </a:cubicBezTo>
                  <a:cubicBezTo>
                    <a:pt x="412" y="4691"/>
                    <a:pt x="207" y="5455"/>
                    <a:pt x="0" y="6029"/>
                  </a:cubicBezTo>
                  <a:cubicBezTo>
                    <a:pt x="22" y="6163"/>
                    <a:pt x="47" y="6294"/>
                    <a:pt x="75" y="6424"/>
                  </a:cubicBezTo>
                  <a:cubicBezTo>
                    <a:pt x="327" y="5808"/>
                    <a:pt x="588" y="4935"/>
                    <a:pt x="774" y="3723"/>
                  </a:cubicBezTo>
                  <a:cubicBezTo>
                    <a:pt x="987" y="2346"/>
                    <a:pt x="1677" y="1090"/>
                    <a:pt x="2716" y="188"/>
                  </a:cubicBezTo>
                  <a:cubicBezTo>
                    <a:pt x="2760" y="149"/>
                    <a:pt x="2764" y="83"/>
                    <a:pt x="2727" y="37"/>
                  </a:cubicBezTo>
                  <a:cubicBezTo>
                    <a:pt x="2706" y="13"/>
                    <a:pt x="2676" y="1"/>
                    <a:pt x="264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2131375" y="1093900"/>
              <a:ext cx="161300" cy="75200"/>
            </a:xfrm>
            <a:custGeom>
              <a:rect b="b" l="l" r="r" t="t"/>
              <a:pathLst>
                <a:path extrusionOk="0" h="3008" w="6452">
                  <a:moveTo>
                    <a:pt x="5488" y="1"/>
                  </a:moveTo>
                  <a:cubicBezTo>
                    <a:pt x="3300" y="1"/>
                    <a:pt x="1261" y="1061"/>
                    <a:pt x="33" y="2841"/>
                  </a:cubicBezTo>
                  <a:cubicBezTo>
                    <a:pt x="0" y="2890"/>
                    <a:pt x="14" y="2955"/>
                    <a:pt x="61" y="2988"/>
                  </a:cubicBezTo>
                  <a:cubicBezTo>
                    <a:pt x="79" y="3000"/>
                    <a:pt x="101" y="3007"/>
                    <a:pt x="121" y="3007"/>
                  </a:cubicBezTo>
                  <a:cubicBezTo>
                    <a:pt x="154" y="3007"/>
                    <a:pt x="187" y="2991"/>
                    <a:pt x="208" y="2962"/>
                  </a:cubicBezTo>
                  <a:cubicBezTo>
                    <a:pt x="1396" y="1240"/>
                    <a:pt x="3370" y="211"/>
                    <a:pt x="5488" y="211"/>
                  </a:cubicBezTo>
                  <a:lnTo>
                    <a:pt x="6452" y="211"/>
                  </a:lnTo>
                  <a:cubicBezTo>
                    <a:pt x="6364" y="138"/>
                    <a:pt x="6276" y="68"/>
                    <a:pt x="618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9"/>
            <p:cNvSpPr/>
            <p:nvPr/>
          </p:nvSpPr>
          <p:spPr>
            <a:xfrm>
              <a:off x="2100625" y="1175100"/>
              <a:ext cx="29650" cy="100450"/>
            </a:xfrm>
            <a:custGeom>
              <a:rect b="b" l="l" r="r" t="t"/>
              <a:pathLst>
                <a:path extrusionOk="0" h="4018" w="1186">
                  <a:moveTo>
                    <a:pt x="1066" y="1"/>
                  </a:moveTo>
                  <a:cubicBezTo>
                    <a:pt x="1030" y="1"/>
                    <a:pt x="994" y="20"/>
                    <a:pt x="974" y="53"/>
                  </a:cubicBezTo>
                  <a:cubicBezTo>
                    <a:pt x="569" y="760"/>
                    <a:pt x="298" y="1534"/>
                    <a:pt x="172" y="2352"/>
                  </a:cubicBezTo>
                  <a:cubicBezTo>
                    <a:pt x="123" y="2677"/>
                    <a:pt x="66" y="2985"/>
                    <a:pt x="1" y="3278"/>
                  </a:cubicBezTo>
                  <a:cubicBezTo>
                    <a:pt x="3" y="3530"/>
                    <a:pt x="14" y="3777"/>
                    <a:pt x="35" y="4018"/>
                  </a:cubicBezTo>
                  <a:cubicBezTo>
                    <a:pt x="172" y="3527"/>
                    <a:pt x="288" y="2983"/>
                    <a:pt x="380" y="2385"/>
                  </a:cubicBezTo>
                  <a:cubicBezTo>
                    <a:pt x="503" y="1593"/>
                    <a:pt x="764" y="844"/>
                    <a:pt x="1157" y="158"/>
                  </a:cubicBezTo>
                  <a:cubicBezTo>
                    <a:pt x="1185" y="108"/>
                    <a:pt x="1168" y="43"/>
                    <a:pt x="1119" y="15"/>
                  </a:cubicBezTo>
                  <a:cubicBezTo>
                    <a:pt x="1102" y="5"/>
                    <a:pt x="1084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9"/>
            <p:cNvSpPr/>
            <p:nvPr/>
          </p:nvSpPr>
          <p:spPr>
            <a:xfrm>
              <a:off x="2104175" y="1099450"/>
              <a:ext cx="87750" cy="104425"/>
            </a:xfrm>
            <a:custGeom>
              <a:rect b="b" l="l" r="r" t="t"/>
              <a:pathLst>
                <a:path extrusionOk="0" h="4177" w="3510">
                  <a:moveTo>
                    <a:pt x="3389" y="0"/>
                  </a:moveTo>
                  <a:cubicBezTo>
                    <a:pt x="3373" y="0"/>
                    <a:pt x="3357" y="4"/>
                    <a:pt x="3341" y="11"/>
                  </a:cubicBezTo>
                  <a:cubicBezTo>
                    <a:pt x="2035" y="667"/>
                    <a:pt x="981" y="1710"/>
                    <a:pt x="297" y="2971"/>
                  </a:cubicBezTo>
                  <a:cubicBezTo>
                    <a:pt x="173" y="3349"/>
                    <a:pt x="74" y="3752"/>
                    <a:pt x="0" y="4177"/>
                  </a:cubicBezTo>
                  <a:cubicBezTo>
                    <a:pt x="575" y="2460"/>
                    <a:pt x="1804" y="1019"/>
                    <a:pt x="3436" y="200"/>
                  </a:cubicBezTo>
                  <a:cubicBezTo>
                    <a:pt x="3488" y="173"/>
                    <a:pt x="3509" y="111"/>
                    <a:pt x="3483" y="58"/>
                  </a:cubicBezTo>
                  <a:cubicBezTo>
                    <a:pt x="3464" y="21"/>
                    <a:pt x="3427" y="0"/>
                    <a:pt x="338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9"/>
            <p:cNvSpPr/>
            <p:nvPr/>
          </p:nvSpPr>
          <p:spPr>
            <a:xfrm>
              <a:off x="2200125" y="1080850"/>
              <a:ext cx="73800" cy="17525"/>
            </a:xfrm>
            <a:custGeom>
              <a:rect b="b" l="l" r="r" t="t"/>
              <a:pathLst>
                <a:path extrusionOk="0" h="701" w="2952">
                  <a:moveTo>
                    <a:pt x="2540" y="1"/>
                  </a:moveTo>
                  <a:cubicBezTo>
                    <a:pt x="1690" y="22"/>
                    <a:pt x="863" y="188"/>
                    <a:pt x="80" y="496"/>
                  </a:cubicBezTo>
                  <a:cubicBezTo>
                    <a:pt x="28" y="518"/>
                    <a:pt x="0" y="579"/>
                    <a:pt x="22" y="633"/>
                  </a:cubicBezTo>
                  <a:cubicBezTo>
                    <a:pt x="39" y="675"/>
                    <a:pt x="78" y="700"/>
                    <a:pt x="120" y="700"/>
                  </a:cubicBezTo>
                  <a:cubicBezTo>
                    <a:pt x="133" y="700"/>
                    <a:pt x="146" y="698"/>
                    <a:pt x="159" y="693"/>
                  </a:cubicBezTo>
                  <a:cubicBezTo>
                    <a:pt x="977" y="369"/>
                    <a:pt x="1845" y="206"/>
                    <a:pt x="2739" y="206"/>
                  </a:cubicBezTo>
                  <a:lnTo>
                    <a:pt x="2952" y="206"/>
                  </a:lnTo>
                  <a:cubicBezTo>
                    <a:pt x="2816" y="129"/>
                    <a:pt x="2679" y="61"/>
                    <a:pt x="254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9"/>
            <p:cNvSpPr/>
            <p:nvPr/>
          </p:nvSpPr>
          <p:spPr>
            <a:xfrm>
              <a:off x="2129675" y="1072825"/>
              <a:ext cx="113975" cy="61550"/>
            </a:xfrm>
            <a:custGeom>
              <a:rect b="b" l="l" r="r" t="t"/>
              <a:pathLst>
                <a:path extrusionOk="0" h="2462" w="4559">
                  <a:moveTo>
                    <a:pt x="3883" y="0"/>
                  </a:moveTo>
                  <a:cubicBezTo>
                    <a:pt x="3878" y="0"/>
                    <a:pt x="3872" y="0"/>
                    <a:pt x="3867" y="0"/>
                  </a:cubicBezTo>
                  <a:lnTo>
                    <a:pt x="3847" y="0"/>
                  </a:lnTo>
                  <a:cubicBezTo>
                    <a:pt x="3816" y="0"/>
                    <a:pt x="3783" y="1"/>
                    <a:pt x="3752" y="3"/>
                  </a:cubicBezTo>
                  <a:cubicBezTo>
                    <a:pt x="2661" y="265"/>
                    <a:pt x="1651" y="758"/>
                    <a:pt x="787" y="1437"/>
                  </a:cubicBezTo>
                  <a:cubicBezTo>
                    <a:pt x="502" y="1734"/>
                    <a:pt x="237" y="2078"/>
                    <a:pt x="0" y="2461"/>
                  </a:cubicBezTo>
                  <a:cubicBezTo>
                    <a:pt x="1170" y="1166"/>
                    <a:pt x="2781" y="305"/>
                    <a:pt x="4559" y="67"/>
                  </a:cubicBezTo>
                  <a:cubicBezTo>
                    <a:pt x="4333" y="22"/>
                    <a:pt x="4107" y="0"/>
                    <a:pt x="388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9"/>
            <p:cNvSpPr/>
            <p:nvPr/>
          </p:nvSpPr>
          <p:spPr>
            <a:xfrm>
              <a:off x="2127800" y="1277825"/>
              <a:ext cx="41350" cy="89900"/>
            </a:xfrm>
            <a:custGeom>
              <a:rect b="b" l="l" r="r" t="t"/>
              <a:pathLst>
                <a:path extrusionOk="0" h="3596" w="1654">
                  <a:moveTo>
                    <a:pt x="1538" y="0"/>
                  </a:moveTo>
                  <a:cubicBezTo>
                    <a:pt x="1490" y="0"/>
                    <a:pt x="1447" y="32"/>
                    <a:pt x="1435" y="81"/>
                  </a:cubicBezTo>
                  <a:cubicBezTo>
                    <a:pt x="1084" y="1526"/>
                    <a:pt x="581" y="2666"/>
                    <a:pt x="1" y="3399"/>
                  </a:cubicBezTo>
                  <a:cubicBezTo>
                    <a:pt x="41" y="3467"/>
                    <a:pt x="81" y="3531"/>
                    <a:pt x="121" y="3595"/>
                  </a:cubicBezTo>
                  <a:cubicBezTo>
                    <a:pt x="741" y="2842"/>
                    <a:pt x="1271" y="1658"/>
                    <a:pt x="1641" y="133"/>
                  </a:cubicBezTo>
                  <a:cubicBezTo>
                    <a:pt x="1654" y="75"/>
                    <a:pt x="1619" y="19"/>
                    <a:pt x="1563" y="3"/>
                  </a:cubicBezTo>
                  <a:cubicBezTo>
                    <a:pt x="1554" y="1"/>
                    <a:pt x="1546" y="0"/>
                    <a:pt x="153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9"/>
            <p:cNvSpPr/>
            <p:nvPr/>
          </p:nvSpPr>
          <p:spPr>
            <a:xfrm>
              <a:off x="2167200" y="1186550"/>
              <a:ext cx="38275" cy="79275"/>
            </a:xfrm>
            <a:custGeom>
              <a:rect b="b" l="l" r="r" t="t"/>
              <a:pathLst>
                <a:path extrusionOk="0" h="3171" w="1531">
                  <a:moveTo>
                    <a:pt x="1414" y="0"/>
                  </a:moveTo>
                  <a:cubicBezTo>
                    <a:pt x="1388" y="0"/>
                    <a:pt x="1362" y="10"/>
                    <a:pt x="1341" y="28"/>
                  </a:cubicBezTo>
                  <a:cubicBezTo>
                    <a:pt x="692" y="637"/>
                    <a:pt x="276" y="1421"/>
                    <a:pt x="141" y="2299"/>
                  </a:cubicBezTo>
                  <a:cubicBezTo>
                    <a:pt x="103" y="2550"/>
                    <a:pt x="59" y="2800"/>
                    <a:pt x="12" y="3046"/>
                  </a:cubicBezTo>
                  <a:cubicBezTo>
                    <a:pt x="1" y="3103"/>
                    <a:pt x="37" y="3157"/>
                    <a:pt x="95" y="3169"/>
                  </a:cubicBezTo>
                  <a:cubicBezTo>
                    <a:pt x="102" y="3171"/>
                    <a:pt x="108" y="3171"/>
                    <a:pt x="116" y="3171"/>
                  </a:cubicBezTo>
                  <a:cubicBezTo>
                    <a:pt x="117" y="3171"/>
                    <a:pt x="118" y="3171"/>
                    <a:pt x="118" y="3171"/>
                  </a:cubicBezTo>
                  <a:cubicBezTo>
                    <a:pt x="164" y="3171"/>
                    <a:pt x="207" y="3137"/>
                    <a:pt x="217" y="3087"/>
                  </a:cubicBezTo>
                  <a:cubicBezTo>
                    <a:pt x="266" y="2838"/>
                    <a:pt x="310" y="2585"/>
                    <a:pt x="350" y="2332"/>
                  </a:cubicBezTo>
                  <a:cubicBezTo>
                    <a:pt x="478" y="1502"/>
                    <a:pt x="871" y="759"/>
                    <a:pt x="1485" y="183"/>
                  </a:cubicBezTo>
                  <a:cubicBezTo>
                    <a:pt x="1528" y="143"/>
                    <a:pt x="1531" y="76"/>
                    <a:pt x="1490" y="34"/>
                  </a:cubicBezTo>
                  <a:cubicBezTo>
                    <a:pt x="1470" y="11"/>
                    <a:pt x="1442" y="0"/>
                    <a:pt x="141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9"/>
            <p:cNvSpPr/>
            <p:nvPr/>
          </p:nvSpPr>
          <p:spPr>
            <a:xfrm>
              <a:off x="2212950" y="1160475"/>
              <a:ext cx="124925" cy="20825"/>
            </a:xfrm>
            <a:custGeom>
              <a:rect b="b" l="l" r="r" t="t"/>
              <a:pathLst>
                <a:path extrusionOk="0" h="833" w="4997">
                  <a:moveTo>
                    <a:pt x="2226" y="1"/>
                  </a:moveTo>
                  <a:cubicBezTo>
                    <a:pt x="1456" y="1"/>
                    <a:pt x="708" y="221"/>
                    <a:pt x="64" y="639"/>
                  </a:cubicBezTo>
                  <a:cubicBezTo>
                    <a:pt x="15" y="671"/>
                    <a:pt x="0" y="737"/>
                    <a:pt x="32" y="785"/>
                  </a:cubicBezTo>
                  <a:cubicBezTo>
                    <a:pt x="53" y="816"/>
                    <a:pt x="86" y="832"/>
                    <a:pt x="121" y="832"/>
                  </a:cubicBezTo>
                  <a:cubicBezTo>
                    <a:pt x="141" y="832"/>
                    <a:pt x="162" y="827"/>
                    <a:pt x="179" y="816"/>
                  </a:cubicBezTo>
                  <a:cubicBezTo>
                    <a:pt x="789" y="420"/>
                    <a:pt x="1496" y="211"/>
                    <a:pt x="2226" y="211"/>
                  </a:cubicBezTo>
                  <a:lnTo>
                    <a:pt x="4996" y="211"/>
                  </a:lnTo>
                  <a:cubicBezTo>
                    <a:pt x="4969" y="140"/>
                    <a:pt x="4942" y="70"/>
                    <a:pt x="491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7" name="Google Shape;1457;p29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9" name="Google Shape;1459;p30"/>
          <p:cNvGrpSpPr/>
          <p:nvPr/>
        </p:nvGrpSpPr>
        <p:grpSpPr>
          <a:xfrm>
            <a:off x="-397023" y="430577"/>
            <a:ext cx="9865254" cy="4975920"/>
            <a:chOff x="-397023" y="430577"/>
            <a:chExt cx="9865254" cy="4975920"/>
          </a:xfrm>
        </p:grpSpPr>
        <p:grpSp>
          <p:nvGrpSpPr>
            <p:cNvPr id="1460" name="Google Shape;1460;p30"/>
            <p:cNvGrpSpPr/>
            <p:nvPr/>
          </p:nvGrpSpPr>
          <p:grpSpPr>
            <a:xfrm rot="1376947">
              <a:off x="-6934" y="668001"/>
              <a:ext cx="1693785" cy="2344725"/>
              <a:chOff x="1665725" y="608325"/>
              <a:chExt cx="246025" cy="340575"/>
            </a:xfrm>
          </p:grpSpPr>
          <p:sp>
            <p:nvSpPr>
              <p:cNvPr id="1461" name="Google Shape;1461;p30"/>
              <p:cNvSpPr/>
              <p:nvPr/>
            </p:nvSpPr>
            <p:spPr>
              <a:xfrm>
                <a:off x="1786975" y="742925"/>
                <a:ext cx="5325" cy="71625"/>
              </a:xfrm>
              <a:custGeom>
                <a:rect b="b" l="l" r="r" t="t"/>
                <a:pathLst>
                  <a:path extrusionOk="0" h="2865" w="213">
                    <a:moveTo>
                      <a:pt x="107" y="0"/>
                    </a:moveTo>
                    <a:cubicBezTo>
                      <a:pt x="49" y="0"/>
                      <a:pt x="0" y="48"/>
                      <a:pt x="0" y="106"/>
                    </a:cubicBezTo>
                    <a:lnTo>
                      <a:pt x="0" y="2759"/>
                    </a:lnTo>
                    <a:cubicBezTo>
                      <a:pt x="0" y="2817"/>
                      <a:pt x="48" y="2864"/>
                      <a:pt x="107" y="2864"/>
                    </a:cubicBezTo>
                    <a:cubicBezTo>
                      <a:pt x="164" y="2864"/>
                      <a:pt x="212" y="2818"/>
                      <a:pt x="212" y="2759"/>
                    </a:cubicBezTo>
                    <a:lnTo>
                      <a:pt x="212" y="106"/>
                    </a:lnTo>
                    <a:cubicBezTo>
                      <a:pt x="212" y="48"/>
                      <a:pt x="165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30"/>
              <p:cNvSpPr/>
              <p:nvPr/>
            </p:nvSpPr>
            <p:spPr>
              <a:xfrm>
                <a:off x="1706475" y="608325"/>
                <a:ext cx="173275" cy="43525"/>
              </a:xfrm>
              <a:custGeom>
                <a:rect b="b" l="l" r="r" t="t"/>
                <a:pathLst>
                  <a:path extrusionOk="0" h="1741" w="6931">
                    <a:moveTo>
                      <a:pt x="3327" y="0"/>
                    </a:moveTo>
                    <a:cubicBezTo>
                      <a:pt x="2484" y="0"/>
                      <a:pt x="1641" y="218"/>
                      <a:pt x="884" y="619"/>
                    </a:cubicBezTo>
                    <a:cubicBezTo>
                      <a:pt x="572" y="861"/>
                      <a:pt x="274" y="1150"/>
                      <a:pt x="0" y="1484"/>
                    </a:cubicBezTo>
                    <a:cubicBezTo>
                      <a:pt x="109" y="1389"/>
                      <a:pt x="220" y="1298"/>
                      <a:pt x="336" y="1211"/>
                    </a:cubicBezTo>
                    <a:cubicBezTo>
                      <a:pt x="1210" y="567"/>
                      <a:pt x="2271" y="212"/>
                      <a:pt x="3327" y="212"/>
                    </a:cubicBezTo>
                    <a:cubicBezTo>
                      <a:pt x="3972" y="212"/>
                      <a:pt x="4602" y="334"/>
                      <a:pt x="5193" y="573"/>
                    </a:cubicBezTo>
                    <a:lnTo>
                      <a:pt x="5896" y="921"/>
                    </a:lnTo>
                    <a:cubicBezTo>
                      <a:pt x="6278" y="1150"/>
                      <a:pt x="6624" y="1426"/>
                      <a:pt x="6931" y="1741"/>
                    </a:cubicBezTo>
                    <a:cubicBezTo>
                      <a:pt x="6645" y="1350"/>
                      <a:pt x="6327" y="1014"/>
                      <a:pt x="5989" y="733"/>
                    </a:cubicBezTo>
                    <a:lnTo>
                      <a:pt x="5279" y="381"/>
                    </a:lnTo>
                    <a:cubicBezTo>
                      <a:pt x="4656" y="127"/>
                      <a:pt x="3999" y="0"/>
                      <a:pt x="33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30"/>
              <p:cNvSpPr/>
              <p:nvPr/>
            </p:nvSpPr>
            <p:spPr>
              <a:xfrm>
                <a:off x="1708700" y="907125"/>
                <a:ext cx="169450" cy="41775"/>
              </a:xfrm>
              <a:custGeom>
                <a:rect b="b" l="l" r="r" t="t"/>
                <a:pathLst>
                  <a:path extrusionOk="0" h="1671" w="6778">
                    <a:moveTo>
                      <a:pt x="6777" y="0"/>
                    </a:moveTo>
                    <a:lnTo>
                      <a:pt x="6777" y="0"/>
                    </a:lnTo>
                    <a:cubicBezTo>
                      <a:pt x="6541" y="233"/>
                      <a:pt x="6285" y="445"/>
                      <a:pt x="6007" y="631"/>
                    </a:cubicBezTo>
                    <a:cubicBezTo>
                      <a:pt x="5180" y="1181"/>
                      <a:pt x="4210" y="1461"/>
                      <a:pt x="3234" y="1461"/>
                    </a:cubicBezTo>
                    <a:cubicBezTo>
                      <a:pt x="2514" y="1461"/>
                      <a:pt x="1792" y="1309"/>
                      <a:pt x="1122" y="998"/>
                    </a:cubicBezTo>
                    <a:cubicBezTo>
                      <a:pt x="717" y="810"/>
                      <a:pt x="343" y="567"/>
                      <a:pt x="0" y="277"/>
                    </a:cubicBezTo>
                    <a:lnTo>
                      <a:pt x="0" y="277"/>
                    </a:lnTo>
                    <a:cubicBezTo>
                      <a:pt x="287" y="610"/>
                      <a:pt x="598" y="895"/>
                      <a:pt x="924" y="1131"/>
                    </a:cubicBezTo>
                    <a:cubicBezTo>
                      <a:pt x="960" y="1148"/>
                      <a:pt x="996" y="1170"/>
                      <a:pt x="1033" y="1188"/>
                    </a:cubicBezTo>
                    <a:cubicBezTo>
                      <a:pt x="1731" y="1512"/>
                      <a:pt x="2483" y="1671"/>
                      <a:pt x="3235" y="1671"/>
                    </a:cubicBezTo>
                    <a:cubicBezTo>
                      <a:pt x="4123" y="1671"/>
                      <a:pt x="5007" y="1447"/>
                      <a:pt x="5791" y="1009"/>
                    </a:cubicBezTo>
                    <a:cubicBezTo>
                      <a:pt x="6144" y="731"/>
                      <a:pt x="6476" y="393"/>
                      <a:pt x="67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30"/>
              <p:cNvSpPr/>
              <p:nvPr/>
            </p:nvSpPr>
            <p:spPr>
              <a:xfrm>
                <a:off x="1665725" y="663450"/>
                <a:ext cx="38000" cy="143225"/>
              </a:xfrm>
              <a:custGeom>
                <a:rect b="b" l="l" r="r" t="t"/>
                <a:pathLst>
                  <a:path extrusionOk="0" h="5729" w="1520">
                    <a:moveTo>
                      <a:pt x="1402" y="1"/>
                    </a:moveTo>
                    <a:cubicBezTo>
                      <a:pt x="1373" y="1"/>
                      <a:pt x="1343" y="13"/>
                      <a:pt x="1322" y="37"/>
                    </a:cubicBezTo>
                    <a:cubicBezTo>
                      <a:pt x="0" y="1533"/>
                      <a:pt x="67" y="3653"/>
                      <a:pt x="126" y="5527"/>
                    </a:cubicBezTo>
                    <a:lnTo>
                      <a:pt x="129" y="5626"/>
                    </a:lnTo>
                    <a:cubicBezTo>
                      <a:pt x="130" y="5685"/>
                      <a:pt x="177" y="5728"/>
                      <a:pt x="235" y="5728"/>
                    </a:cubicBezTo>
                    <a:cubicBezTo>
                      <a:pt x="237" y="5727"/>
                      <a:pt x="238" y="5727"/>
                      <a:pt x="241" y="5727"/>
                    </a:cubicBezTo>
                    <a:cubicBezTo>
                      <a:pt x="298" y="5725"/>
                      <a:pt x="345" y="5676"/>
                      <a:pt x="341" y="5619"/>
                    </a:cubicBezTo>
                    <a:lnTo>
                      <a:pt x="339" y="5520"/>
                    </a:lnTo>
                    <a:cubicBezTo>
                      <a:pt x="280" y="3686"/>
                      <a:pt x="214" y="1608"/>
                      <a:pt x="1481" y="176"/>
                    </a:cubicBezTo>
                    <a:cubicBezTo>
                      <a:pt x="1519" y="132"/>
                      <a:pt x="1515" y="67"/>
                      <a:pt x="1471" y="27"/>
                    </a:cubicBezTo>
                    <a:cubicBezTo>
                      <a:pt x="1451" y="10"/>
                      <a:pt x="1427" y="1"/>
                      <a:pt x="14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30"/>
              <p:cNvSpPr/>
              <p:nvPr/>
            </p:nvSpPr>
            <p:spPr>
              <a:xfrm>
                <a:off x="1670000" y="822825"/>
                <a:ext cx="197075" cy="112575"/>
              </a:xfrm>
              <a:custGeom>
                <a:rect b="b" l="l" r="r" t="t"/>
                <a:pathLst>
                  <a:path extrusionOk="0" h="4503" w="7883">
                    <a:moveTo>
                      <a:pt x="111" y="0"/>
                    </a:moveTo>
                    <a:cubicBezTo>
                      <a:pt x="107" y="0"/>
                      <a:pt x="104" y="0"/>
                      <a:pt x="100" y="1"/>
                    </a:cubicBezTo>
                    <a:cubicBezTo>
                      <a:pt x="43" y="6"/>
                      <a:pt x="0" y="58"/>
                      <a:pt x="7" y="117"/>
                    </a:cubicBezTo>
                    <a:cubicBezTo>
                      <a:pt x="13" y="172"/>
                      <a:pt x="20" y="225"/>
                      <a:pt x="28" y="280"/>
                    </a:cubicBezTo>
                    <a:cubicBezTo>
                      <a:pt x="278" y="2065"/>
                      <a:pt x="1510" y="3611"/>
                      <a:pt x="3168" y="4218"/>
                    </a:cubicBezTo>
                    <a:cubicBezTo>
                      <a:pt x="3691" y="4409"/>
                      <a:pt x="4240" y="4503"/>
                      <a:pt x="4784" y="4503"/>
                    </a:cubicBezTo>
                    <a:cubicBezTo>
                      <a:pt x="5884" y="4503"/>
                      <a:pt x="6971" y="4119"/>
                      <a:pt x="7833" y="3389"/>
                    </a:cubicBezTo>
                    <a:cubicBezTo>
                      <a:pt x="7877" y="3351"/>
                      <a:pt x="7882" y="3284"/>
                      <a:pt x="7846" y="3241"/>
                    </a:cubicBezTo>
                    <a:cubicBezTo>
                      <a:pt x="7825" y="3215"/>
                      <a:pt x="7796" y="3203"/>
                      <a:pt x="7766" y="3203"/>
                    </a:cubicBezTo>
                    <a:cubicBezTo>
                      <a:pt x="7742" y="3203"/>
                      <a:pt x="7718" y="3211"/>
                      <a:pt x="7698" y="3227"/>
                    </a:cubicBezTo>
                    <a:cubicBezTo>
                      <a:pt x="6873" y="3926"/>
                      <a:pt x="5835" y="4293"/>
                      <a:pt x="4784" y="4293"/>
                    </a:cubicBezTo>
                    <a:cubicBezTo>
                      <a:pt x="4264" y="4293"/>
                      <a:pt x="3741" y="4203"/>
                      <a:pt x="3239" y="4019"/>
                    </a:cubicBezTo>
                    <a:cubicBezTo>
                      <a:pt x="1652" y="3439"/>
                      <a:pt x="473" y="1959"/>
                      <a:pt x="236" y="249"/>
                    </a:cubicBezTo>
                    <a:cubicBezTo>
                      <a:pt x="230" y="198"/>
                      <a:pt x="223" y="145"/>
                      <a:pt x="218" y="94"/>
                    </a:cubicBezTo>
                    <a:cubicBezTo>
                      <a:pt x="212" y="39"/>
                      <a:pt x="166" y="0"/>
                      <a:pt x="1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30"/>
              <p:cNvSpPr/>
              <p:nvPr/>
            </p:nvSpPr>
            <p:spPr>
              <a:xfrm>
                <a:off x="1712575" y="621800"/>
                <a:ext cx="199175" cy="271450"/>
              </a:xfrm>
              <a:custGeom>
                <a:rect b="b" l="l" r="r" t="t"/>
                <a:pathLst>
                  <a:path extrusionOk="0" h="10858" w="7967">
                    <a:moveTo>
                      <a:pt x="3083" y="1"/>
                    </a:moveTo>
                    <a:cubicBezTo>
                      <a:pt x="1983" y="1"/>
                      <a:pt x="907" y="392"/>
                      <a:pt x="51" y="1104"/>
                    </a:cubicBezTo>
                    <a:cubicBezTo>
                      <a:pt x="6" y="1141"/>
                      <a:pt x="1" y="1208"/>
                      <a:pt x="37" y="1252"/>
                    </a:cubicBezTo>
                    <a:cubicBezTo>
                      <a:pt x="58" y="1276"/>
                      <a:pt x="89" y="1291"/>
                      <a:pt x="118" y="1291"/>
                    </a:cubicBezTo>
                    <a:cubicBezTo>
                      <a:pt x="141" y="1291"/>
                      <a:pt x="166" y="1282"/>
                      <a:pt x="185" y="1265"/>
                    </a:cubicBezTo>
                    <a:cubicBezTo>
                      <a:pt x="1002" y="585"/>
                      <a:pt x="2031" y="210"/>
                      <a:pt x="3081" y="210"/>
                    </a:cubicBezTo>
                    <a:cubicBezTo>
                      <a:pt x="4647" y="210"/>
                      <a:pt x="6144" y="1062"/>
                      <a:pt x="6985" y="2433"/>
                    </a:cubicBezTo>
                    <a:cubicBezTo>
                      <a:pt x="7459" y="3205"/>
                      <a:pt x="7682" y="4103"/>
                      <a:pt x="7689" y="5260"/>
                    </a:cubicBezTo>
                    <a:cubicBezTo>
                      <a:pt x="7691" y="5529"/>
                      <a:pt x="7698" y="5800"/>
                      <a:pt x="7707" y="6072"/>
                    </a:cubicBezTo>
                    <a:cubicBezTo>
                      <a:pt x="7730" y="6840"/>
                      <a:pt x="7753" y="7636"/>
                      <a:pt x="7625" y="8397"/>
                    </a:cubicBezTo>
                    <a:cubicBezTo>
                      <a:pt x="7482" y="9238"/>
                      <a:pt x="7117" y="10031"/>
                      <a:pt x="6571" y="10685"/>
                    </a:cubicBezTo>
                    <a:cubicBezTo>
                      <a:pt x="6533" y="10730"/>
                      <a:pt x="6539" y="10796"/>
                      <a:pt x="6584" y="10833"/>
                    </a:cubicBezTo>
                    <a:cubicBezTo>
                      <a:pt x="6604" y="10849"/>
                      <a:pt x="6628" y="10857"/>
                      <a:pt x="6651" y="10857"/>
                    </a:cubicBezTo>
                    <a:cubicBezTo>
                      <a:pt x="6681" y="10857"/>
                      <a:pt x="6711" y="10845"/>
                      <a:pt x="6732" y="10819"/>
                    </a:cubicBezTo>
                    <a:cubicBezTo>
                      <a:pt x="7302" y="10136"/>
                      <a:pt x="7682" y="9311"/>
                      <a:pt x="7832" y="8431"/>
                    </a:cubicBezTo>
                    <a:cubicBezTo>
                      <a:pt x="7967" y="7651"/>
                      <a:pt x="7944" y="6845"/>
                      <a:pt x="7920" y="6066"/>
                    </a:cubicBezTo>
                    <a:cubicBezTo>
                      <a:pt x="7911" y="5795"/>
                      <a:pt x="7903" y="5527"/>
                      <a:pt x="7901" y="5260"/>
                    </a:cubicBezTo>
                    <a:cubicBezTo>
                      <a:pt x="7893" y="4062"/>
                      <a:pt x="7660" y="3130"/>
                      <a:pt x="7166" y="2326"/>
                    </a:cubicBezTo>
                    <a:cubicBezTo>
                      <a:pt x="6287" y="891"/>
                      <a:pt x="4723" y="1"/>
                      <a:pt x="30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30"/>
              <p:cNvSpPr/>
              <p:nvPr/>
            </p:nvSpPr>
            <p:spPr>
              <a:xfrm>
                <a:off x="1688100" y="635725"/>
                <a:ext cx="94475" cy="76000"/>
              </a:xfrm>
              <a:custGeom>
                <a:rect b="b" l="l" r="r" t="t"/>
                <a:pathLst>
                  <a:path extrusionOk="0" h="3040" w="3779">
                    <a:moveTo>
                      <a:pt x="3664" y="1"/>
                    </a:moveTo>
                    <a:cubicBezTo>
                      <a:pt x="3662" y="1"/>
                      <a:pt x="3659" y="1"/>
                      <a:pt x="3657" y="1"/>
                    </a:cubicBezTo>
                    <a:cubicBezTo>
                      <a:pt x="3602" y="6"/>
                      <a:pt x="3547" y="14"/>
                      <a:pt x="3493" y="22"/>
                    </a:cubicBezTo>
                    <a:cubicBezTo>
                      <a:pt x="1920" y="246"/>
                      <a:pt x="558" y="1375"/>
                      <a:pt x="20" y="2900"/>
                    </a:cubicBezTo>
                    <a:cubicBezTo>
                      <a:pt x="0" y="2955"/>
                      <a:pt x="29" y="3015"/>
                      <a:pt x="84" y="3034"/>
                    </a:cubicBezTo>
                    <a:cubicBezTo>
                      <a:pt x="95" y="3038"/>
                      <a:pt x="108" y="3039"/>
                      <a:pt x="120" y="3039"/>
                    </a:cubicBezTo>
                    <a:cubicBezTo>
                      <a:pt x="164" y="3039"/>
                      <a:pt x="203" y="3012"/>
                      <a:pt x="220" y="2970"/>
                    </a:cubicBezTo>
                    <a:cubicBezTo>
                      <a:pt x="731" y="1518"/>
                      <a:pt x="2028" y="443"/>
                      <a:pt x="3522" y="230"/>
                    </a:cubicBezTo>
                    <a:cubicBezTo>
                      <a:pt x="3575" y="224"/>
                      <a:pt x="3626" y="217"/>
                      <a:pt x="3679" y="212"/>
                    </a:cubicBezTo>
                    <a:cubicBezTo>
                      <a:pt x="3736" y="206"/>
                      <a:pt x="3779" y="153"/>
                      <a:pt x="3773" y="96"/>
                    </a:cubicBezTo>
                    <a:cubicBezTo>
                      <a:pt x="3767" y="40"/>
                      <a:pt x="3720" y="1"/>
                      <a:pt x="36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30"/>
              <p:cNvSpPr/>
              <p:nvPr/>
            </p:nvSpPr>
            <p:spPr>
              <a:xfrm>
                <a:off x="1681125" y="727350"/>
                <a:ext cx="62750" cy="182450"/>
              </a:xfrm>
              <a:custGeom>
                <a:rect b="b" l="l" r="r" t="t"/>
                <a:pathLst>
                  <a:path extrusionOk="0" h="7298" w="2510">
                    <a:moveTo>
                      <a:pt x="194" y="1"/>
                    </a:moveTo>
                    <a:cubicBezTo>
                      <a:pt x="141" y="1"/>
                      <a:pt x="97" y="44"/>
                      <a:pt x="93" y="97"/>
                    </a:cubicBezTo>
                    <a:cubicBezTo>
                      <a:pt x="15" y="978"/>
                      <a:pt x="1" y="1960"/>
                      <a:pt x="53" y="3012"/>
                    </a:cubicBezTo>
                    <a:lnTo>
                      <a:pt x="53" y="3637"/>
                    </a:lnTo>
                    <a:cubicBezTo>
                      <a:pt x="204" y="5233"/>
                      <a:pt x="1080" y="6632"/>
                      <a:pt x="2340" y="7285"/>
                    </a:cubicBezTo>
                    <a:cubicBezTo>
                      <a:pt x="2355" y="7293"/>
                      <a:pt x="2372" y="7298"/>
                      <a:pt x="2389" y="7298"/>
                    </a:cubicBezTo>
                    <a:cubicBezTo>
                      <a:pt x="2427" y="7298"/>
                      <a:pt x="2463" y="7277"/>
                      <a:pt x="2482" y="7242"/>
                    </a:cubicBezTo>
                    <a:cubicBezTo>
                      <a:pt x="2509" y="7189"/>
                      <a:pt x="2488" y="7126"/>
                      <a:pt x="2436" y="7099"/>
                    </a:cubicBezTo>
                    <a:cubicBezTo>
                      <a:pt x="1239" y="6478"/>
                      <a:pt x="405" y="5143"/>
                      <a:pt x="263" y="3628"/>
                    </a:cubicBezTo>
                    <a:lnTo>
                      <a:pt x="263" y="3008"/>
                    </a:lnTo>
                    <a:cubicBezTo>
                      <a:pt x="212" y="1960"/>
                      <a:pt x="225" y="986"/>
                      <a:pt x="302" y="116"/>
                    </a:cubicBezTo>
                    <a:cubicBezTo>
                      <a:pt x="308" y="57"/>
                      <a:pt x="266" y="7"/>
                      <a:pt x="207" y="1"/>
                    </a:cubicBezTo>
                    <a:cubicBezTo>
                      <a:pt x="203" y="1"/>
                      <a:pt x="198" y="1"/>
                      <a:pt x="1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0"/>
              <p:cNvSpPr/>
              <p:nvPr/>
            </p:nvSpPr>
            <p:spPr>
              <a:xfrm>
                <a:off x="1756200" y="635725"/>
                <a:ext cx="141775" cy="286425"/>
              </a:xfrm>
              <a:custGeom>
                <a:rect b="b" l="l" r="r" t="t"/>
                <a:pathLst>
                  <a:path extrusionOk="0" h="11457" w="5671">
                    <a:moveTo>
                      <a:pt x="1731" y="1"/>
                    </a:moveTo>
                    <a:cubicBezTo>
                      <a:pt x="1675" y="1"/>
                      <a:pt x="1628" y="40"/>
                      <a:pt x="1623" y="96"/>
                    </a:cubicBezTo>
                    <a:cubicBezTo>
                      <a:pt x="1618" y="153"/>
                      <a:pt x="1659" y="206"/>
                      <a:pt x="1717" y="212"/>
                    </a:cubicBezTo>
                    <a:cubicBezTo>
                      <a:pt x="3361" y="373"/>
                      <a:pt x="4782" y="1572"/>
                      <a:pt x="5253" y="3193"/>
                    </a:cubicBezTo>
                    <a:cubicBezTo>
                      <a:pt x="5460" y="3906"/>
                      <a:pt x="5449" y="4681"/>
                      <a:pt x="5440" y="5430"/>
                    </a:cubicBezTo>
                    <a:cubicBezTo>
                      <a:pt x="5437" y="5680"/>
                      <a:pt x="5432" y="5928"/>
                      <a:pt x="5437" y="6173"/>
                    </a:cubicBezTo>
                    <a:cubicBezTo>
                      <a:pt x="5452" y="7021"/>
                      <a:pt x="5432" y="8001"/>
                      <a:pt x="5009" y="8887"/>
                    </a:cubicBezTo>
                    <a:cubicBezTo>
                      <a:pt x="4320" y="10325"/>
                      <a:pt x="2865" y="11247"/>
                      <a:pt x="1325" y="11247"/>
                    </a:cubicBezTo>
                    <a:cubicBezTo>
                      <a:pt x="1235" y="11247"/>
                      <a:pt x="1145" y="11244"/>
                      <a:pt x="1055" y="11238"/>
                    </a:cubicBezTo>
                    <a:cubicBezTo>
                      <a:pt x="747" y="11216"/>
                      <a:pt x="442" y="11159"/>
                      <a:pt x="150" y="11067"/>
                    </a:cubicBezTo>
                    <a:cubicBezTo>
                      <a:pt x="140" y="11063"/>
                      <a:pt x="129" y="11062"/>
                      <a:pt x="119" y="11062"/>
                    </a:cubicBezTo>
                    <a:cubicBezTo>
                      <a:pt x="73" y="11062"/>
                      <a:pt x="32" y="11091"/>
                      <a:pt x="18" y="11136"/>
                    </a:cubicBezTo>
                    <a:cubicBezTo>
                      <a:pt x="1" y="11192"/>
                      <a:pt x="33" y="11251"/>
                      <a:pt x="87" y="11267"/>
                    </a:cubicBezTo>
                    <a:cubicBezTo>
                      <a:pt x="396" y="11363"/>
                      <a:pt x="716" y="11424"/>
                      <a:pt x="1042" y="11446"/>
                    </a:cubicBezTo>
                    <a:cubicBezTo>
                      <a:pt x="1137" y="11454"/>
                      <a:pt x="1231" y="11456"/>
                      <a:pt x="1327" y="11456"/>
                    </a:cubicBezTo>
                    <a:cubicBezTo>
                      <a:pt x="2945" y="11456"/>
                      <a:pt x="4476" y="10486"/>
                      <a:pt x="5200" y="8976"/>
                    </a:cubicBezTo>
                    <a:cubicBezTo>
                      <a:pt x="5644" y="8049"/>
                      <a:pt x="5665" y="7040"/>
                      <a:pt x="5648" y="6166"/>
                    </a:cubicBezTo>
                    <a:cubicBezTo>
                      <a:pt x="5644" y="5924"/>
                      <a:pt x="5646" y="5678"/>
                      <a:pt x="5651" y="5430"/>
                    </a:cubicBezTo>
                    <a:cubicBezTo>
                      <a:pt x="5660" y="4668"/>
                      <a:pt x="5670" y="3877"/>
                      <a:pt x="5454" y="3135"/>
                    </a:cubicBezTo>
                    <a:cubicBezTo>
                      <a:pt x="4960" y="1430"/>
                      <a:pt x="3467" y="171"/>
                      <a:pt x="1738" y="1"/>
                    </a:cubicBezTo>
                    <a:cubicBezTo>
                      <a:pt x="1736" y="1"/>
                      <a:pt x="1734" y="1"/>
                      <a:pt x="1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0"/>
              <p:cNvSpPr/>
              <p:nvPr/>
            </p:nvSpPr>
            <p:spPr>
              <a:xfrm>
                <a:off x="1715600" y="866550"/>
                <a:ext cx="149600" cy="41950"/>
              </a:xfrm>
              <a:custGeom>
                <a:rect b="b" l="l" r="r" t="t"/>
                <a:pathLst>
                  <a:path extrusionOk="0" h="1678" w="5984">
                    <a:moveTo>
                      <a:pt x="5864" y="1"/>
                    </a:moveTo>
                    <a:cubicBezTo>
                      <a:pt x="5832" y="1"/>
                      <a:pt x="5800" y="16"/>
                      <a:pt x="5778" y="44"/>
                    </a:cubicBezTo>
                    <a:cubicBezTo>
                      <a:pt x="5090" y="958"/>
                      <a:pt x="4028" y="1465"/>
                      <a:pt x="2946" y="1465"/>
                    </a:cubicBezTo>
                    <a:cubicBezTo>
                      <a:pt x="2520" y="1465"/>
                      <a:pt x="2092" y="1387"/>
                      <a:pt x="1682" y="1224"/>
                    </a:cubicBezTo>
                    <a:cubicBezTo>
                      <a:pt x="1104" y="994"/>
                      <a:pt x="593" y="612"/>
                      <a:pt x="201" y="124"/>
                    </a:cubicBezTo>
                    <a:cubicBezTo>
                      <a:pt x="180" y="98"/>
                      <a:pt x="150" y="84"/>
                      <a:pt x="119" y="84"/>
                    </a:cubicBezTo>
                    <a:cubicBezTo>
                      <a:pt x="96" y="84"/>
                      <a:pt x="73" y="92"/>
                      <a:pt x="53" y="107"/>
                    </a:cubicBezTo>
                    <a:cubicBezTo>
                      <a:pt x="8" y="145"/>
                      <a:pt x="0" y="210"/>
                      <a:pt x="37" y="255"/>
                    </a:cubicBezTo>
                    <a:cubicBezTo>
                      <a:pt x="450" y="774"/>
                      <a:pt x="993" y="1176"/>
                      <a:pt x="1604" y="1419"/>
                    </a:cubicBezTo>
                    <a:cubicBezTo>
                      <a:pt x="2041" y="1594"/>
                      <a:pt x="2496" y="1678"/>
                      <a:pt x="2946" y="1678"/>
                    </a:cubicBezTo>
                    <a:cubicBezTo>
                      <a:pt x="4093" y="1678"/>
                      <a:pt x="5218" y="1141"/>
                      <a:pt x="5947" y="171"/>
                    </a:cubicBezTo>
                    <a:cubicBezTo>
                      <a:pt x="5984" y="124"/>
                      <a:pt x="5974" y="58"/>
                      <a:pt x="5927" y="23"/>
                    </a:cubicBezTo>
                    <a:cubicBezTo>
                      <a:pt x="5908" y="8"/>
                      <a:pt x="5886" y="1"/>
                      <a:pt x="58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30"/>
              <p:cNvSpPr/>
              <p:nvPr/>
            </p:nvSpPr>
            <p:spPr>
              <a:xfrm>
                <a:off x="1853875" y="678850"/>
                <a:ext cx="31925" cy="175675"/>
              </a:xfrm>
              <a:custGeom>
                <a:rect b="b" l="l" r="r" t="t"/>
                <a:pathLst>
                  <a:path extrusionOk="0" h="7027" w="1277">
                    <a:moveTo>
                      <a:pt x="117" y="0"/>
                    </a:moveTo>
                    <a:cubicBezTo>
                      <a:pt x="90" y="0"/>
                      <a:pt x="63" y="11"/>
                      <a:pt x="42" y="31"/>
                    </a:cubicBezTo>
                    <a:cubicBezTo>
                      <a:pt x="1" y="73"/>
                      <a:pt x="1" y="139"/>
                      <a:pt x="42" y="181"/>
                    </a:cubicBezTo>
                    <a:cubicBezTo>
                      <a:pt x="563" y="704"/>
                      <a:pt x="874" y="1394"/>
                      <a:pt x="920" y="2126"/>
                    </a:cubicBezTo>
                    <a:cubicBezTo>
                      <a:pt x="1049" y="3326"/>
                      <a:pt x="1063" y="4522"/>
                      <a:pt x="966" y="5886"/>
                    </a:cubicBezTo>
                    <a:cubicBezTo>
                      <a:pt x="922" y="6243"/>
                      <a:pt x="791" y="6560"/>
                      <a:pt x="652" y="6878"/>
                    </a:cubicBezTo>
                    <a:cubicBezTo>
                      <a:pt x="629" y="6932"/>
                      <a:pt x="652" y="6993"/>
                      <a:pt x="706" y="7016"/>
                    </a:cubicBezTo>
                    <a:cubicBezTo>
                      <a:pt x="719" y="7022"/>
                      <a:pt x="734" y="7026"/>
                      <a:pt x="749" y="7026"/>
                    </a:cubicBezTo>
                    <a:cubicBezTo>
                      <a:pt x="789" y="7026"/>
                      <a:pt x="828" y="7003"/>
                      <a:pt x="844" y="6963"/>
                    </a:cubicBezTo>
                    <a:cubicBezTo>
                      <a:pt x="992" y="6628"/>
                      <a:pt x="1128" y="6297"/>
                      <a:pt x="1175" y="5904"/>
                    </a:cubicBezTo>
                    <a:cubicBezTo>
                      <a:pt x="1276" y="4524"/>
                      <a:pt x="1261" y="3315"/>
                      <a:pt x="1129" y="2107"/>
                    </a:cubicBezTo>
                    <a:cubicBezTo>
                      <a:pt x="1082" y="1328"/>
                      <a:pt x="750" y="592"/>
                      <a:pt x="192" y="31"/>
                    </a:cubicBezTo>
                    <a:cubicBezTo>
                      <a:pt x="171" y="11"/>
                      <a:pt x="144" y="0"/>
                      <a:pt x="1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30"/>
              <p:cNvSpPr/>
              <p:nvPr/>
            </p:nvSpPr>
            <p:spPr>
              <a:xfrm>
                <a:off x="1693925" y="648700"/>
                <a:ext cx="149800" cy="207475"/>
              </a:xfrm>
              <a:custGeom>
                <a:rect b="b" l="l" r="r" t="t"/>
                <a:pathLst>
                  <a:path extrusionOk="0" h="8299" w="5992">
                    <a:moveTo>
                      <a:pt x="3829" y="1"/>
                    </a:moveTo>
                    <a:cubicBezTo>
                      <a:pt x="2408" y="1"/>
                      <a:pt x="1039" y="889"/>
                      <a:pt x="421" y="2213"/>
                    </a:cubicBezTo>
                    <a:cubicBezTo>
                      <a:pt x="1" y="3115"/>
                      <a:pt x="24" y="4104"/>
                      <a:pt x="47" y="5063"/>
                    </a:cubicBezTo>
                    <a:lnTo>
                      <a:pt x="50" y="5182"/>
                    </a:lnTo>
                    <a:cubicBezTo>
                      <a:pt x="54" y="5369"/>
                      <a:pt x="54" y="5553"/>
                      <a:pt x="56" y="5737"/>
                    </a:cubicBezTo>
                    <a:cubicBezTo>
                      <a:pt x="57" y="6570"/>
                      <a:pt x="58" y="7428"/>
                      <a:pt x="446" y="8238"/>
                    </a:cubicBezTo>
                    <a:cubicBezTo>
                      <a:pt x="464" y="8276"/>
                      <a:pt x="502" y="8298"/>
                      <a:pt x="541" y="8298"/>
                    </a:cubicBezTo>
                    <a:cubicBezTo>
                      <a:pt x="556" y="8298"/>
                      <a:pt x="571" y="8295"/>
                      <a:pt x="586" y="8288"/>
                    </a:cubicBezTo>
                    <a:cubicBezTo>
                      <a:pt x="638" y="8264"/>
                      <a:pt x="660" y="8201"/>
                      <a:pt x="635" y="8147"/>
                    </a:cubicBezTo>
                    <a:cubicBezTo>
                      <a:pt x="270" y="7381"/>
                      <a:pt x="267" y="6583"/>
                      <a:pt x="265" y="5737"/>
                    </a:cubicBezTo>
                    <a:cubicBezTo>
                      <a:pt x="265" y="5551"/>
                      <a:pt x="265" y="5364"/>
                      <a:pt x="260" y="5177"/>
                    </a:cubicBezTo>
                    <a:lnTo>
                      <a:pt x="257" y="5057"/>
                    </a:lnTo>
                    <a:cubicBezTo>
                      <a:pt x="235" y="4124"/>
                      <a:pt x="212" y="3158"/>
                      <a:pt x="611" y="2303"/>
                    </a:cubicBezTo>
                    <a:cubicBezTo>
                      <a:pt x="1194" y="1053"/>
                      <a:pt x="2486" y="211"/>
                      <a:pt x="3827" y="211"/>
                    </a:cubicBezTo>
                    <a:cubicBezTo>
                      <a:pt x="4528" y="211"/>
                      <a:pt x="5232" y="434"/>
                      <a:pt x="5812" y="835"/>
                    </a:cubicBezTo>
                    <a:cubicBezTo>
                      <a:pt x="5831" y="847"/>
                      <a:pt x="5852" y="855"/>
                      <a:pt x="5872" y="855"/>
                    </a:cubicBezTo>
                    <a:cubicBezTo>
                      <a:pt x="5905" y="855"/>
                      <a:pt x="5938" y="839"/>
                      <a:pt x="5959" y="809"/>
                    </a:cubicBezTo>
                    <a:cubicBezTo>
                      <a:pt x="5992" y="762"/>
                      <a:pt x="5981" y="696"/>
                      <a:pt x="5933" y="663"/>
                    </a:cubicBezTo>
                    <a:cubicBezTo>
                      <a:pt x="5321" y="237"/>
                      <a:pt x="4572" y="1"/>
                      <a:pt x="38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30"/>
              <p:cNvSpPr/>
              <p:nvPr/>
            </p:nvSpPr>
            <p:spPr>
              <a:xfrm>
                <a:off x="1708425" y="662175"/>
                <a:ext cx="162450" cy="233125"/>
              </a:xfrm>
              <a:custGeom>
                <a:rect b="b" l="l" r="r" t="t"/>
                <a:pathLst>
                  <a:path extrusionOk="0" h="9325" w="6498">
                    <a:moveTo>
                      <a:pt x="3250" y="211"/>
                    </a:moveTo>
                    <a:cubicBezTo>
                      <a:pt x="4925" y="211"/>
                      <a:pt x="6287" y="1613"/>
                      <a:pt x="6287" y="3336"/>
                    </a:cubicBezTo>
                    <a:lnTo>
                      <a:pt x="6287" y="5989"/>
                    </a:lnTo>
                    <a:cubicBezTo>
                      <a:pt x="6287" y="7712"/>
                      <a:pt x="4924" y="9114"/>
                      <a:pt x="3250" y="9114"/>
                    </a:cubicBezTo>
                    <a:cubicBezTo>
                      <a:pt x="1574" y="9114"/>
                      <a:pt x="213" y="7712"/>
                      <a:pt x="213" y="5989"/>
                    </a:cubicBezTo>
                    <a:lnTo>
                      <a:pt x="213" y="3336"/>
                    </a:lnTo>
                    <a:cubicBezTo>
                      <a:pt x="213" y="1613"/>
                      <a:pt x="1576" y="211"/>
                      <a:pt x="3250" y="211"/>
                    </a:cubicBezTo>
                    <a:close/>
                    <a:moveTo>
                      <a:pt x="3249" y="0"/>
                    </a:moveTo>
                    <a:cubicBezTo>
                      <a:pt x="1458" y="0"/>
                      <a:pt x="0" y="1496"/>
                      <a:pt x="0" y="3336"/>
                    </a:cubicBezTo>
                    <a:lnTo>
                      <a:pt x="0" y="5989"/>
                    </a:lnTo>
                    <a:cubicBezTo>
                      <a:pt x="0" y="7827"/>
                      <a:pt x="1458" y="9324"/>
                      <a:pt x="3249" y="9324"/>
                    </a:cubicBezTo>
                    <a:cubicBezTo>
                      <a:pt x="5039" y="9324"/>
                      <a:pt x="6497" y="7829"/>
                      <a:pt x="6497" y="5989"/>
                    </a:cubicBezTo>
                    <a:lnTo>
                      <a:pt x="6497" y="3336"/>
                    </a:lnTo>
                    <a:cubicBezTo>
                      <a:pt x="6498" y="1496"/>
                      <a:pt x="5040" y="0"/>
                      <a:pt x="32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0"/>
              <p:cNvSpPr/>
              <p:nvPr/>
            </p:nvSpPr>
            <p:spPr>
              <a:xfrm>
                <a:off x="1721525" y="675600"/>
                <a:ext cx="136275" cy="206225"/>
              </a:xfrm>
              <a:custGeom>
                <a:rect b="b" l="l" r="r" t="t"/>
                <a:pathLst>
                  <a:path extrusionOk="0" h="8249" w="5451">
                    <a:moveTo>
                      <a:pt x="2726" y="213"/>
                    </a:moveTo>
                    <a:cubicBezTo>
                      <a:pt x="4112" y="213"/>
                      <a:pt x="5239" y="1373"/>
                      <a:pt x="5239" y="2799"/>
                    </a:cubicBezTo>
                    <a:lnTo>
                      <a:pt x="5239" y="5452"/>
                    </a:lnTo>
                    <a:cubicBezTo>
                      <a:pt x="5239" y="6878"/>
                      <a:pt x="4112" y="8038"/>
                      <a:pt x="2726" y="8038"/>
                    </a:cubicBezTo>
                    <a:cubicBezTo>
                      <a:pt x="1340" y="8038"/>
                      <a:pt x="213" y="6878"/>
                      <a:pt x="213" y="5452"/>
                    </a:cubicBezTo>
                    <a:lnTo>
                      <a:pt x="213" y="2799"/>
                    </a:lnTo>
                    <a:cubicBezTo>
                      <a:pt x="213" y="1373"/>
                      <a:pt x="1340" y="213"/>
                      <a:pt x="2726" y="213"/>
                    </a:cubicBezTo>
                    <a:close/>
                    <a:moveTo>
                      <a:pt x="2725" y="1"/>
                    </a:moveTo>
                    <a:cubicBezTo>
                      <a:pt x="1222" y="1"/>
                      <a:pt x="0" y="1255"/>
                      <a:pt x="0" y="2798"/>
                    </a:cubicBezTo>
                    <a:lnTo>
                      <a:pt x="0" y="5452"/>
                    </a:lnTo>
                    <a:cubicBezTo>
                      <a:pt x="0" y="6994"/>
                      <a:pt x="1222" y="8249"/>
                      <a:pt x="2725" y="8249"/>
                    </a:cubicBezTo>
                    <a:cubicBezTo>
                      <a:pt x="4227" y="8249"/>
                      <a:pt x="5448" y="6994"/>
                      <a:pt x="5448" y="5452"/>
                    </a:cubicBezTo>
                    <a:lnTo>
                      <a:pt x="5448" y="2799"/>
                    </a:lnTo>
                    <a:cubicBezTo>
                      <a:pt x="5450" y="1257"/>
                      <a:pt x="4227" y="1"/>
                      <a:pt x="27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0"/>
              <p:cNvSpPr/>
              <p:nvPr/>
            </p:nvSpPr>
            <p:spPr>
              <a:xfrm>
                <a:off x="1734250" y="689075"/>
                <a:ext cx="111125" cy="179025"/>
              </a:xfrm>
              <a:custGeom>
                <a:rect b="b" l="l" r="r" t="t"/>
                <a:pathLst>
                  <a:path extrusionOk="0" h="7161" w="4445">
                    <a:moveTo>
                      <a:pt x="2216" y="0"/>
                    </a:moveTo>
                    <a:cubicBezTo>
                      <a:pt x="2175" y="0"/>
                      <a:pt x="2136" y="2"/>
                      <a:pt x="2097" y="4"/>
                    </a:cubicBezTo>
                    <a:cubicBezTo>
                      <a:pt x="1342" y="44"/>
                      <a:pt x="647" y="496"/>
                      <a:pt x="282" y="1179"/>
                    </a:cubicBezTo>
                    <a:cubicBezTo>
                      <a:pt x="35" y="1644"/>
                      <a:pt x="15" y="2125"/>
                      <a:pt x="15" y="2576"/>
                    </a:cubicBezTo>
                    <a:lnTo>
                      <a:pt x="15" y="4094"/>
                    </a:lnTo>
                    <a:cubicBezTo>
                      <a:pt x="15" y="4190"/>
                      <a:pt x="12" y="4291"/>
                      <a:pt x="11" y="4390"/>
                    </a:cubicBezTo>
                    <a:cubicBezTo>
                      <a:pt x="6" y="4649"/>
                      <a:pt x="0" y="4916"/>
                      <a:pt x="30" y="5175"/>
                    </a:cubicBezTo>
                    <a:cubicBezTo>
                      <a:pt x="121" y="5967"/>
                      <a:pt x="611" y="6635"/>
                      <a:pt x="1344" y="6964"/>
                    </a:cubicBezTo>
                    <a:cubicBezTo>
                      <a:pt x="1636" y="7094"/>
                      <a:pt x="1942" y="7160"/>
                      <a:pt x="2244" y="7160"/>
                    </a:cubicBezTo>
                    <a:cubicBezTo>
                      <a:pt x="2673" y="7160"/>
                      <a:pt x="3095" y="7030"/>
                      <a:pt x="3457" y="6775"/>
                    </a:cubicBezTo>
                    <a:cubicBezTo>
                      <a:pt x="3506" y="6742"/>
                      <a:pt x="3517" y="6677"/>
                      <a:pt x="3484" y="6628"/>
                    </a:cubicBezTo>
                    <a:cubicBezTo>
                      <a:pt x="3464" y="6599"/>
                      <a:pt x="3431" y="6583"/>
                      <a:pt x="3398" y="6583"/>
                    </a:cubicBezTo>
                    <a:cubicBezTo>
                      <a:pt x="3377" y="6583"/>
                      <a:pt x="3355" y="6589"/>
                      <a:pt x="3337" y="6602"/>
                    </a:cubicBezTo>
                    <a:cubicBezTo>
                      <a:pt x="3011" y="6831"/>
                      <a:pt x="2631" y="6948"/>
                      <a:pt x="2244" y="6948"/>
                    </a:cubicBezTo>
                    <a:cubicBezTo>
                      <a:pt x="1971" y="6948"/>
                      <a:pt x="1694" y="6890"/>
                      <a:pt x="1429" y="6772"/>
                    </a:cubicBezTo>
                    <a:cubicBezTo>
                      <a:pt x="766" y="6475"/>
                      <a:pt x="322" y="5868"/>
                      <a:pt x="239" y="5152"/>
                    </a:cubicBezTo>
                    <a:cubicBezTo>
                      <a:pt x="212" y="4906"/>
                      <a:pt x="216" y="4645"/>
                      <a:pt x="222" y="4393"/>
                    </a:cubicBezTo>
                    <a:cubicBezTo>
                      <a:pt x="223" y="4292"/>
                      <a:pt x="226" y="4192"/>
                      <a:pt x="226" y="4091"/>
                    </a:cubicBezTo>
                    <a:lnTo>
                      <a:pt x="226" y="2574"/>
                    </a:lnTo>
                    <a:cubicBezTo>
                      <a:pt x="226" y="2149"/>
                      <a:pt x="245" y="1698"/>
                      <a:pt x="469" y="1277"/>
                    </a:cubicBezTo>
                    <a:cubicBezTo>
                      <a:pt x="798" y="657"/>
                      <a:pt x="1427" y="249"/>
                      <a:pt x="2108" y="212"/>
                    </a:cubicBezTo>
                    <a:cubicBezTo>
                      <a:pt x="2145" y="211"/>
                      <a:pt x="2180" y="209"/>
                      <a:pt x="2216" y="209"/>
                    </a:cubicBezTo>
                    <a:cubicBezTo>
                      <a:pt x="2901" y="209"/>
                      <a:pt x="3551" y="585"/>
                      <a:pt x="3912" y="1188"/>
                    </a:cubicBezTo>
                    <a:cubicBezTo>
                      <a:pt x="4169" y="1620"/>
                      <a:pt x="4204" y="2083"/>
                      <a:pt x="4204" y="2521"/>
                    </a:cubicBezTo>
                    <a:cubicBezTo>
                      <a:pt x="4204" y="2792"/>
                      <a:pt x="4210" y="3065"/>
                      <a:pt x="4214" y="3339"/>
                    </a:cubicBezTo>
                    <a:cubicBezTo>
                      <a:pt x="4224" y="3899"/>
                      <a:pt x="4235" y="4481"/>
                      <a:pt x="4201" y="5043"/>
                    </a:cubicBezTo>
                    <a:cubicBezTo>
                      <a:pt x="4179" y="5395"/>
                      <a:pt x="4067" y="5737"/>
                      <a:pt x="3879" y="6033"/>
                    </a:cubicBezTo>
                    <a:cubicBezTo>
                      <a:pt x="3847" y="6082"/>
                      <a:pt x="3862" y="6147"/>
                      <a:pt x="3910" y="6179"/>
                    </a:cubicBezTo>
                    <a:cubicBezTo>
                      <a:pt x="3928" y="6190"/>
                      <a:pt x="3947" y="6195"/>
                      <a:pt x="3966" y="6195"/>
                    </a:cubicBezTo>
                    <a:cubicBezTo>
                      <a:pt x="4000" y="6195"/>
                      <a:pt x="4034" y="6179"/>
                      <a:pt x="4055" y="6146"/>
                    </a:cubicBezTo>
                    <a:cubicBezTo>
                      <a:pt x="4262" y="5821"/>
                      <a:pt x="4385" y="5444"/>
                      <a:pt x="4409" y="5055"/>
                    </a:cubicBezTo>
                    <a:cubicBezTo>
                      <a:pt x="4445" y="4485"/>
                      <a:pt x="4434" y="3899"/>
                      <a:pt x="4424" y="3335"/>
                    </a:cubicBezTo>
                    <a:cubicBezTo>
                      <a:pt x="4418" y="3063"/>
                      <a:pt x="4415" y="2791"/>
                      <a:pt x="4415" y="2521"/>
                    </a:cubicBezTo>
                    <a:cubicBezTo>
                      <a:pt x="4415" y="2077"/>
                      <a:pt x="4377" y="1557"/>
                      <a:pt x="4091" y="1080"/>
                    </a:cubicBezTo>
                    <a:cubicBezTo>
                      <a:pt x="3694" y="415"/>
                      <a:pt x="2976" y="0"/>
                      <a:pt x="22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30"/>
              <p:cNvSpPr/>
              <p:nvPr/>
            </p:nvSpPr>
            <p:spPr>
              <a:xfrm>
                <a:off x="1747275" y="702550"/>
                <a:ext cx="84825" cy="152350"/>
              </a:xfrm>
              <a:custGeom>
                <a:rect b="b" l="l" r="r" t="t"/>
                <a:pathLst>
                  <a:path extrusionOk="0" h="6094" w="3393">
                    <a:moveTo>
                      <a:pt x="1696" y="1"/>
                    </a:moveTo>
                    <a:cubicBezTo>
                      <a:pt x="1664" y="1"/>
                      <a:pt x="1631" y="2"/>
                      <a:pt x="1599" y="3"/>
                    </a:cubicBezTo>
                    <a:cubicBezTo>
                      <a:pt x="817" y="48"/>
                      <a:pt x="160" y="659"/>
                      <a:pt x="40" y="1455"/>
                    </a:cubicBezTo>
                    <a:cubicBezTo>
                      <a:pt x="0" y="1714"/>
                      <a:pt x="7" y="1984"/>
                      <a:pt x="13" y="2246"/>
                    </a:cubicBezTo>
                    <a:cubicBezTo>
                      <a:pt x="17" y="2345"/>
                      <a:pt x="19" y="2443"/>
                      <a:pt x="19" y="2540"/>
                    </a:cubicBezTo>
                    <a:cubicBezTo>
                      <a:pt x="19" y="2597"/>
                      <a:pt x="66" y="2645"/>
                      <a:pt x="124" y="2645"/>
                    </a:cubicBezTo>
                    <a:cubicBezTo>
                      <a:pt x="182" y="2645"/>
                      <a:pt x="231" y="2598"/>
                      <a:pt x="231" y="2540"/>
                    </a:cubicBezTo>
                    <a:cubicBezTo>
                      <a:pt x="231" y="2441"/>
                      <a:pt x="227" y="2340"/>
                      <a:pt x="225" y="2241"/>
                    </a:cubicBezTo>
                    <a:cubicBezTo>
                      <a:pt x="217" y="1988"/>
                      <a:pt x="211" y="1728"/>
                      <a:pt x="248" y="1487"/>
                    </a:cubicBezTo>
                    <a:cubicBezTo>
                      <a:pt x="352" y="799"/>
                      <a:pt x="939" y="253"/>
                      <a:pt x="1613" y="215"/>
                    </a:cubicBezTo>
                    <a:cubicBezTo>
                      <a:pt x="1640" y="213"/>
                      <a:pt x="1669" y="211"/>
                      <a:pt x="1696" y="211"/>
                    </a:cubicBezTo>
                    <a:cubicBezTo>
                      <a:pt x="2383" y="211"/>
                      <a:pt x="2985" y="714"/>
                      <a:pt x="3129" y="1405"/>
                    </a:cubicBezTo>
                    <a:cubicBezTo>
                      <a:pt x="3182" y="1654"/>
                      <a:pt x="3176" y="1932"/>
                      <a:pt x="3167" y="2201"/>
                    </a:cubicBezTo>
                    <a:cubicBezTo>
                      <a:pt x="3163" y="2295"/>
                      <a:pt x="3161" y="2388"/>
                      <a:pt x="3161" y="2480"/>
                    </a:cubicBezTo>
                    <a:lnTo>
                      <a:pt x="3161" y="4012"/>
                    </a:lnTo>
                    <a:cubicBezTo>
                      <a:pt x="3161" y="4485"/>
                      <a:pt x="3142" y="4876"/>
                      <a:pt x="2900" y="5234"/>
                    </a:cubicBezTo>
                    <a:cubicBezTo>
                      <a:pt x="2620" y="5651"/>
                      <a:pt x="2161" y="5883"/>
                      <a:pt x="1690" y="5883"/>
                    </a:cubicBezTo>
                    <a:cubicBezTo>
                      <a:pt x="1499" y="5883"/>
                      <a:pt x="1306" y="5845"/>
                      <a:pt x="1122" y="5765"/>
                    </a:cubicBezTo>
                    <a:cubicBezTo>
                      <a:pt x="585" y="5529"/>
                      <a:pt x="235" y="4972"/>
                      <a:pt x="229" y="4348"/>
                    </a:cubicBezTo>
                    <a:cubicBezTo>
                      <a:pt x="228" y="4123"/>
                      <a:pt x="228" y="3898"/>
                      <a:pt x="229" y="3673"/>
                    </a:cubicBezTo>
                    <a:lnTo>
                      <a:pt x="229" y="3335"/>
                    </a:lnTo>
                    <a:cubicBezTo>
                      <a:pt x="228" y="3276"/>
                      <a:pt x="182" y="3229"/>
                      <a:pt x="123" y="3229"/>
                    </a:cubicBezTo>
                    <a:cubicBezTo>
                      <a:pt x="66" y="3229"/>
                      <a:pt x="18" y="3276"/>
                      <a:pt x="18" y="3335"/>
                    </a:cubicBezTo>
                    <a:lnTo>
                      <a:pt x="18" y="3672"/>
                    </a:lnTo>
                    <a:cubicBezTo>
                      <a:pt x="18" y="3898"/>
                      <a:pt x="17" y="4123"/>
                      <a:pt x="18" y="4350"/>
                    </a:cubicBezTo>
                    <a:cubicBezTo>
                      <a:pt x="23" y="5057"/>
                      <a:pt x="423" y="5688"/>
                      <a:pt x="1037" y="5957"/>
                    </a:cubicBezTo>
                    <a:cubicBezTo>
                      <a:pt x="1247" y="6050"/>
                      <a:pt x="1470" y="6094"/>
                      <a:pt x="1690" y="6094"/>
                    </a:cubicBezTo>
                    <a:cubicBezTo>
                      <a:pt x="2229" y="6094"/>
                      <a:pt x="2754" y="5827"/>
                      <a:pt x="3075" y="5350"/>
                    </a:cubicBezTo>
                    <a:cubicBezTo>
                      <a:pt x="3349" y="4943"/>
                      <a:pt x="3372" y="4503"/>
                      <a:pt x="3372" y="4011"/>
                    </a:cubicBezTo>
                    <a:lnTo>
                      <a:pt x="3372" y="2477"/>
                    </a:lnTo>
                    <a:cubicBezTo>
                      <a:pt x="3372" y="2389"/>
                      <a:pt x="3375" y="2299"/>
                      <a:pt x="3377" y="2207"/>
                    </a:cubicBezTo>
                    <a:cubicBezTo>
                      <a:pt x="3385" y="1926"/>
                      <a:pt x="3393" y="1635"/>
                      <a:pt x="3336" y="1361"/>
                    </a:cubicBezTo>
                    <a:cubicBezTo>
                      <a:pt x="3171" y="572"/>
                      <a:pt x="2481" y="1"/>
                      <a:pt x="16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30"/>
              <p:cNvSpPr/>
              <p:nvPr/>
            </p:nvSpPr>
            <p:spPr>
              <a:xfrm>
                <a:off x="1760350" y="716025"/>
                <a:ext cx="58550" cy="125250"/>
              </a:xfrm>
              <a:custGeom>
                <a:rect b="b" l="l" r="r" t="t"/>
                <a:pathLst>
                  <a:path extrusionOk="0" h="5010" w="2342">
                    <a:moveTo>
                      <a:pt x="1173" y="0"/>
                    </a:moveTo>
                    <a:cubicBezTo>
                      <a:pt x="768" y="0"/>
                      <a:pt x="389" y="222"/>
                      <a:pt x="180" y="581"/>
                    </a:cubicBezTo>
                    <a:cubicBezTo>
                      <a:pt x="0" y="889"/>
                      <a:pt x="8" y="1244"/>
                      <a:pt x="17" y="1586"/>
                    </a:cubicBezTo>
                    <a:cubicBezTo>
                      <a:pt x="18" y="1651"/>
                      <a:pt x="19" y="1716"/>
                      <a:pt x="19" y="1779"/>
                    </a:cubicBezTo>
                    <a:lnTo>
                      <a:pt x="19" y="3335"/>
                    </a:lnTo>
                    <a:lnTo>
                      <a:pt x="18" y="3473"/>
                    </a:lnTo>
                    <a:cubicBezTo>
                      <a:pt x="14" y="3849"/>
                      <a:pt x="10" y="4239"/>
                      <a:pt x="271" y="4574"/>
                    </a:cubicBezTo>
                    <a:cubicBezTo>
                      <a:pt x="490" y="4853"/>
                      <a:pt x="816" y="5010"/>
                      <a:pt x="1164" y="5010"/>
                    </a:cubicBezTo>
                    <a:cubicBezTo>
                      <a:pt x="1211" y="5010"/>
                      <a:pt x="1257" y="5007"/>
                      <a:pt x="1305" y="5002"/>
                    </a:cubicBezTo>
                    <a:cubicBezTo>
                      <a:pt x="1708" y="4954"/>
                      <a:pt x="2050" y="4705"/>
                      <a:pt x="2218" y="4334"/>
                    </a:cubicBezTo>
                    <a:cubicBezTo>
                      <a:pt x="2243" y="4280"/>
                      <a:pt x="2218" y="4219"/>
                      <a:pt x="2167" y="4195"/>
                    </a:cubicBezTo>
                    <a:cubicBezTo>
                      <a:pt x="2153" y="4188"/>
                      <a:pt x="2138" y="4185"/>
                      <a:pt x="2124" y="4185"/>
                    </a:cubicBezTo>
                    <a:cubicBezTo>
                      <a:pt x="2083" y="4185"/>
                      <a:pt x="2045" y="4208"/>
                      <a:pt x="2026" y="4246"/>
                    </a:cubicBezTo>
                    <a:cubicBezTo>
                      <a:pt x="1889" y="4548"/>
                      <a:pt x="1609" y="4752"/>
                      <a:pt x="1279" y="4792"/>
                    </a:cubicBezTo>
                    <a:cubicBezTo>
                      <a:pt x="1241" y="4797"/>
                      <a:pt x="1203" y="4799"/>
                      <a:pt x="1165" y="4799"/>
                    </a:cubicBezTo>
                    <a:cubicBezTo>
                      <a:pt x="881" y="4799"/>
                      <a:pt x="615" y="4671"/>
                      <a:pt x="439" y="4445"/>
                    </a:cubicBezTo>
                    <a:cubicBezTo>
                      <a:pt x="222" y="4168"/>
                      <a:pt x="226" y="3833"/>
                      <a:pt x="230" y="3477"/>
                    </a:cubicBezTo>
                    <a:lnTo>
                      <a:pt x="231" y="1782"/>
                    </a:lnTo>
                    <a:cubicBezTo>
                      <a:pt x="231" y="1717"/>
                      <a:pt x="230" y="1651"/>
                      <a:pt x="227" y="1584"/>
                    </a:cubicBezTo>
                    <a:cubicBezTo>
                      <a:pt x="221" y="1269"/>
                      <a:pt x="214" y="946"/>
                      <a:pt x="363" y="688"/>
                    </a:cubicBezTo>
                    <a:cubicBezTo>
                      <a:pt x="533" y="395"/>
                      <a:pt x="844" y="214"/>
                      <a:pt x="1173" y="214"/>
                    </a:cubicBezTo>
                    <a:cubicBezTo>
                      <a:pt x="1719" y="216"/>
                      <a:pt x="2090" y="745"/>
                      <a:pt x="2130" y="1246"/>
                    </a:cubicBezTo>
                    <a:cubicBezTo>
                      <a:pt x="2130" y="1990"/>
                      <a:pt x="2130" y="2759"/>
                      <a:pt x="2116" y="3496"/>
                    </a:cubicBezTo>
                    <a:cubicBezTo>
                      <a:pt x="2113" y="3551"/>
                      <a:pt x="2160" y="3599"/>
                      <a:pt x="2217" y="3600"/>
                    </a:cubicBezTo>
                    <a:lnTo>
                      <a:pt x="2220" y="3600"/>
                    </a:lnTo>
                    <a:cubicBezTo>
                      <a:pt x="2277" y="3600"/>
                      <a:pt x="2325" y="3555"/>
                      <a:pt x="2326" y="3498"/>
                    </a:cubicBezTo>
                    <a:cubicBezTo>
                      <a:pt x="2341" y="2758"/>
                      <a:pt x="2341" y="1987"/>
                      <a:pt x="2341" y="1234"/>
                    </a:cubicBezTo>
                    <a:cubicBezTo>
                      <a:pt x="2292" y="630"/>
                      <a:pt x="1842" y="3"/>
                      <a:pt x="11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30"/>
              <p:cNvSpPr/>
              <p:nvPr/>
            </p:nvSpPr>
            <p:spPr>
              <a:xfrm>
                <a:off x="1773900" y="729450"/>
                <a:ext cx="31475" cy="98575"/>
              </a:xfrm>
              <a:custGeom>
                <a:rect b="b" l="l" r="r" t="t"/>
                <a:pathLst>
                  <a:path extrusionOk="0" h="3943" w="1259">
                    <a:moveTo>
                      <a:pt x="632" y="211"/>
                    </a:moveTo>
                    <a:cubicBezTo>
                      <a:pt x="862" y="214"/>
                      <a:pt x="1049" y="407"/>
                      <a:pt x="1049" y="645"/>
                    </a:cubicBezTo>
                    <a:lnTo>
                      <a:pt x="1049" y="3298"/>
                    </a:lnTo>
                    <a:cubicBezTo>
                      <a:pt x="1049" y="3537"/>
                      <a:pt x="861" y="3731"/>
                      <a:pt x="631" y="3731"/>
                    </a:cubicBezTo>
                    <a:cubicBezTo>
                      <a:pt x="401" y="3731"/>
                      <a:pt x="213" y="3537"/>
                      <a:pt x="213" y="3298"/>
                    </a:cubicBezTo>
                    <a:lnTo>
                      <a:pt x="213" y="645"/>
                    </a:lnTo>
                    <a:cubicBezTo>
                      <a:pt x="213" y="407"/>
                      <a:pt x="398" y="214"/>
                      <a:pt x="630" y="211"/>
                    </a:cubicBezTo>
                    <a:close/>
                    <a:moveTo>
                      <a:pt x="630" y="1"/>
                    </a:moveTo>
                    <a:cubicBezTo>
                      <a:pt x="282" y="1"/>
                      <a:pt x="0" y="290"/>
                      <a:pt x="0" y="645"/>
                    </a:cubicBezTo>
                    <a:lnTo>
                      <a:pt x="0" y="3298"/>
                    </a:lnTo>
                    <a:cubicBezTo>
                      <a:pt x="0" y="3653"/>
                      <a:pt x="282" y="3943"/>
                      <a:pt x="630" y="3943"/>
                    </a:cubicBezTo>
                    <a:cubicBezTo>
                      <a:pt x="976" y="3943"/>
                      <a:pt x="1258" y="3653"/>
                      <a:pt x="1258" y="3298"/>
                    </a:cubicBezTo>
                    <a:lnTo>
                      <a:pt x="1258" y="645"/>
                    </a:lnTo>
                    <a:cubicBezTo>
                      <a:pt x="1258" y="290"/>
                      <a:pt x="978" y="1"/>
                      <a:pt x="6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9" name="Google Shape;1479;p30"/>
            <p:cNvGrpSpPr/>
            <p:nvPr/>
          </p:nvGrpSpPr>
          <p:grpSpPr>
            <a:xfrm rot="-1252454">
              <a:off x="7480366" y="2888271"/>
              <a:ext cx="1631052" cy="2303226"/>
              <a:chOff x="2100600" y="1544275"/>
              <a:chExt cx="251025" cy="354475"/>
            </a:xfrm>
          </p:grpSpPr>
          <p:sp>
            <p:nvSpPr>
              <p:cNvPr id="1480" name="Google Shape;1480;p30"/>
              <p:cNvSpPr/>
              <p:nvPr/>
            </p:nvSpPr>
            <p:spPr>
              <a:xfrm>
                <a:off x="2223625" y="1544275"/>
                <a:ext cx="5300" cy="108725"/>
              </a:xfrm>
              <a:custGeom>
                <a:rect b="b" l="l" r="r" t="t"/>
                <a:pathLst>
                  <a:path extrusionOk="0" h="4349" w="212">
                    <a:moveTo>
                      <a:pt x="91" y="1"/>
                    </a:moveTo>
                    <a:cubicBezTo>
                      <a:pt x="60" y="1"/>
                      <a:pt x="31" y="2"/>
                      <a:pt x="0" y="4"/>
                    </a:cubicBezTo>
                    <a:lnTo>
                      <a:pt x="0" y="4243"/>
                    </a:lnTo>
                    <a:cubicBezTo>
                      <a:pt x="0" y="4301"/>
                      <a:pt x="48" y="4349"/>
                      <a:pt x="105" y="4349"/>
                    </a:cubicBezTo>
                    <a:cubicBezTo>
                      <a:pt x="164" y="4349"/>
                      <a:pt x="212" y="4301"/>
                      <a:pt x="212" y="4243"/>
                    </a:cubicBezTo>
                    <a:lnTo>
                      <a:pt x="212" y="4"/>
                    </a:lnTo>
                    <a:cubicBezTo>
                      <a:pt x="177" y="2"/>
                      <a:pt x="143" y="1"/>
                      <a:pt x="1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30"/>
              <p:cNvSpPr/>
              <p:nvPr/>
            </p:nvSpPr>
            <p:spPr>
              <a:xfrm>
                <a:off x="2223625" y="1660900"/>
                <a:ext cx="5300" cy="63500"/>
              </a:xfrm>
              <a:custGeom>
                <a:rect b="b" l="l" r="r" t="t"/>
                <a:pathLst>
                  <a:path extrusionOk="0" h="2540" w="212">
                    <a:moveTo>
                      <a:pt x="105" y="1"/>
                    </a:moveTo>
                    <a:cubicBezTo>
                      <a:pt x="48" y="1"/>
                      <a:pt x="0" y="47"/>
                      <a:pt x="0" y="106"/>
                    </a:cubicBezTo>
                    <a:lnTo>
                      <a:pt x="0" y="2433"/>
                    </a:lnTo>
                    <a:cubicBezTo>
                      <a:pt x="0" y="2493"/>
                      <a:pt x="48" y="2540"/>
                      <a:pt x="105" y="2540"/>
                    </a:cubicBezTo>
                    <a:cubicBezTo>
                      <a:pt x="164" y="2540"/>
                      <a:pt x="212" y="2493"/>
                      <a:pt x="212" y="2433"/>
                    </a:cubicBezTo>
                    <a:lnTo>
                      <a:pt x="212" y="106"/>
                    </a:lnTo>
                    <a:cubicBezTo>
                      <a:pt x="212" y="48"/>
                      <a:pt x="165" y="1"/>
                      <a:pt x="1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30"/>
              <p:cNvSpPr/>
              <p:nvPr/>
            </p:nvSpPr>
            <p:spPr>
              <a:xfrm>
                <a:off x="2273650" y="1744350"/>
                <a:ext cx="57200" cy="82900"/>
              </a:xfrm>
              <a:custGeom>
                <a:rect b="b" l="l" r="r" t="t"/>
                <a:pathLst>
                  <a:path extrusionOk="0" h="3316" w="2288">
                    <a:moveTo>
                      <a:pt x="123" y="0"/>
                    </a:moveTo>
                    <a:cubicBezTo>
                      <a:pt x="86" y="0"/>
                      <a:pt x="51" y="19"/>
                      <a:pt x="31" y="52"/>
                    </a:cubicBezTo>
                    <a:cubicBezTo>
                      <a:pt x="1" y="101"/>
                      <a:pt x="17" y="166"/>
                      <a:pt x="68" y="195"/>
                    </a:cubicBezTo>
                    <a:cubicBezTo>
                      <a:pt x="1011" y="755"/>
                      <a:pt x="1672" y="1691"/>
                      <a:pt x="1882" y="2762"/>
                    </a:cubicBezTo>
                    <a:cubicBezTo>
                      <a:pt x="1925" y="2981"/>
                      <a:pt x="2036" y="3170"/>
                      <a:pt x="2188" y="3316"/>
                    </a:cubicBezTo>
                    <a:cubicBezTo>
                      <a:pt x="2222" y="3251"/>
                      <a:pt x="2255" y="3185"/>
                      <a:pt x="2288" y="3120"/>
                    </a:cubicBezTo>
                    <a:cubicBezTo>
                      <a:pt x="2190" y="3010"/>
                      <a:pt x="2119" y="2874"/>
                      <a:pt x="2089" y="2720"/>
                    </a:cubicBezTo>
                    <a:cubicBezTo>
                      <a:pt x="1866" y="1593"/>
                      <a:pt x="1169" y="606"/>
                      <a:pt x="175" y="14"/>
                    </a:cubicBezTo>
                    <a:cubicBezTo>
                      <a:pt x="159" y="5"/>
                      <a:pt x="141" y="0"/>
                      <a:pt x="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30"/>
              <p:cNvSpPr/>
              <p:nvPr/>
            </p:nvSpPr>
            <p:spPr>
              <a:xfrm>
                <a:off x="2161675" y="1730500"/>
                <a:ext cx="104475" cy="26825"/>
              </a:xfrm>
              <a:custGeom>
                <a:rect b="b" l="l" r="r" t="t"/>
                <a:pathLst>
                  <a:path extrusionOk="0" h="1073" w="4179">
                    <a:moveTo>
                      <a:pt x="2583" y="0"/>
                    </a:moveTo>
                    <a:cubicBezTo>
                      <a:pt x="1654" y="0"/>
                      <a:pt x="779" y="306"/>
                      <a:pt x="54" y="884"/>
                    </a:cubicBezTo>
                    <a:cubicBezTo>
                      <a:pt x="9" y="921"/>
                      <a:pt x="0" y="987"/>
                      <a:pt x="38" y="1032"/>
                    </a:cubicBezTo>
                    <a:cubicBezTo>
                      <a:pt x="59" y="1059"/>
                      <a:pt x="90" y="1073"/>
                      <a:pt x="120" y="1073"/>
                    </a:cubicBezTo>
                    <a:cubicBezTo>
                      <a:pt x="143" y="1073"/>
                      <a:pt x="167" y="1065"/>
                      <a:pt x="186" y="1049"/>
                    </a:cubicBezTo>
                    <a:cubicBezTo>
                      <a:pt x="872" y="500"/>
                      <a:pt x="1703" y="212"/>
                      <a:pt x="2583" y="212"/>
                    </a:cubicBezTo>
                    <a:cubicBezTo>
                      <a:pt x="3080" y="212"/>
                      <a:pt x="3563" y="305"/>
                      <a:pt x="4019" y="488"/>
                    </a:cubicBezTo>
                    <a:cubicBezTo>
                      <a:pt x="4032" y="494"/>
                      <a:pt x="4045" y="496"/>
                      <a:pt x="4058" y="496"/>
                    </a:cubicBezTo>
                    <a:cubicBezTo>
                      <a:pt x="4100" y="496"/>
                      <a:pt x="4140" y="471"/>
                      <a:pt x="4156" y="429"/>
                    </a:cubicBezTo>
                    <a:cubicBezTo>
                      <a:pt x="4178" y="374"/>
                      <a:pt x="4152" y="315"/>
                      <a:pt x="4097" y="292"/>
                    </a:cubicBezTo>
                    <a:cubicBezTo>
                      <a:pt x="3617" y="99"/>
                      <a:pt x="3107" y="0"/>
                      <a:pt x="25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30"/>
              <p:cNvSpPr/>
              <p:nvPr/>
            </p:nvSpPr>
            <p:spPr>
              <a:xfrm>
                <a:off x="2121875" y="1764375"/>
                <a:ext cx="32875" cy="63875"/>
              </a:xfrm>
              <a:custGeom>
                <a:rect b="b" l="l" r="r" t="t"/>
                <a:pathLst>
                  <a:path extrusionOk="0" h="2555" w="1315">
                    <a:moveTo>
                      <a:pt x="1197" y="0"/>
                    </a:moveTo>
                    <a:cubicBezTo>
                      <a:pt x="1168" y="0"/>
                      <a:pt x="1138" y="12"/>
                      <a:pt x="1117" y="36"/>
                    </a:cubicBezTo>
                    <a:cubicBezTo>
                      <a:pt x="629" y="594"/>
                      <a:pt x="304" y="1274"/>
                      <a:pt x="176" y="2000"/>
                    </a:cubicBezTo>
                    <a:cubicBezTo>
                      <a:pt x="152" y="2138"/>
                      <a:pt x="89" y="2259"/>
                      <a:pt x="1" y="2358"/>
                    </a:cubicBezTo>
                    <a:cubicBezTo>
                      <a:pt x="34" y="2424"/>
                      <a:pt x="67" y="2490"/>
                      <a:pt x="101" y="2554"/>
                    </a:cubicBezTo>
                    <a:cubicBezTo>
                      <a:pt x="246" y="2421"/>
                      <a:pt x="348" y="2243"/>
                      <a:pt x="384" y="2038"/>
                    </a:cubicBezTo>
                    <a:cubicBezTo>
                      <a:pt x="505" y="1348"/>
                      <a:pt x="814" y="705"/>
                      <a:pt x="1277" y="175"/>
                    </a:cubicBezTo>
                    <a:cubicBezTo>
                      <a:pt x="1315" y="132"/>
                      <a:pt x="1311" y="65"/>
                      <a:pt x="1267" y="26"/>
                    </a:cubicBezTo>
                    <a:cubicBezTo>
                      <a:pt x="1247" y="9"/>
                      <a:pt x="1222" y="0"/>
                      <a:pt x="11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30"/>
              <p:cNvSpPr/>
              <p:nvPr/>
            </p:nvSpPr>
            <p:spPr>
              <a:xfrm>
                <a:off x="2310925" y="1825950"/>
                <a:ext cx="12550" cy="14350"/>
              </a:xfrm>
              <a:custGeom>
                <a:rect b="b" l="l" r="r" t="t"/>
                <a:pathLst>
                  <a:path extrusionOk="0" h="574" w="502">
                    <a:moveTo>
                      <a:pt x="121" y="1"/>
                    </a:moveTo>
                    <a:cubicBezTo>
                      <a:pt x="103" y="1"/>
                      <a:pt x="85" y="5"/>
                      <a:pt x="68" y="15"/>
                    </a:cubicBezTo>
                    <a:cubicBezTo>
                      <a:pt x="18" y="43"/>
                      <a:pt x="0" y="108"/>
                      <a:pt x="29" y="158"/>
                    </a:cubicBezTo>
                    <a:cubicBezTo>
                      <a:pt x="121" y="321"/>
                      <a:pt x="244" y="460"/>
                      <a:pt x="390" y="574"/>
                    </a:cubicBezTo>
                    <a:cubicBezTo>
                      <a:pt x="428" y="515"/>
                      <a:pt x="465" y="457"/>
                      <a:pt x="502" y="396"/>
                    </a:cubicBezTo>
                    <a:cubicBezTo>
                      <a:pt x="386" y="301"/>
                      <a:pt x="288" y="186"/>
                      <a:pt x="213" y="54"/>
                    </a:cubicBezTo>
                    <a:cubicBezTo>
                      <a:pt x="193" y="20"/>
                      <a:pt x="158" y="1"/>
                      <a:pt x="1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2128850" y="1804000"/>
                <a:ext cx="19225" cy="36550"/>
              </a:xfrm>
              <a:custGeom>
                <a:rect b="b" l="l" r="r" t="t"/>
                <a:pathLst>
                  <a:path extrusionOk="0" h="1462" w="769">
                    <a:moveTo>
                      <a:pt x="650" y="1"/>
                    </a:moveTo>
                    <a:cubicBezTo>
                      <a:pt x="605" y="1"/>
                      <a:pt x="562" y="30"/>
                      <a:pt x="549" y="75"/>
                    </a:cubicBezTo>
                    <a:cubicBezTo>
                      <a:pt x="505" y="218"/>
                      <a:pt x="471" y="364"/>
                      <a:pt x="445" y="517"/>
                    </a:cubicBezTo>
                    <a:cubicBezTo>
                      <a:pt x="392" y="828"/>
                      <a:pt x="230" y="1094"/>
                      <a:pt x="1" y="1282"/>
                    </a:cubicBezTo>
                    <a:cubicBezTo>
                      <a:pt x="38" y="1343"/>
                      <a:pt x="76" y="1403"/>
                      <a:pt x="115" y="1462"/>
                    </a:cubicBezTo>
                    <a:cubicBezTo>
                      <a:pt x="392" y="1242"/>
                      <a:pt x="592" y="924"/>
                      <a:pt x="653" y="551"/>
                    </a:cubicBezTo>
                    <a:cubicBezTo>
                      <a:pt x="676" y="406"/>
                      <a:pt x="709" y="271"/>
                      <a:pt x="751" y="137"/>
                    </a:cubicBezTo>
                    <a:cubicBezTo>
                      <a:pt x="768" y="81"/>
                      <a:pt x="736" y="22"/>
                      <a:pt x="681" y="5"/>
                    </a:cubicBezTo>
                    <a:cubicBezTo>
                      <a:pt x="671" y="2"/>
                      <a:pt x="660" y="1"/>
                      <a:pt x="6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2147775" y="1744350"/>
                <a:ext cx="164100" cy="70425"/>
              </a:xfrm>
              <a:custGeom>
                <a:rect b="b" l="l" r="r" t="t"/>
                <a:pathLst>
                  <a:path extrusionOk="0" h="2817" w="6564">
                    <a:moveTo>
                      <a:pt x="3138" y="0"/>
                    </a:moveTo>
                    <a:cubicBezTo>
                      <a:pt x="1975" y="0"/>
                      <a:pt x="889" y="579"/>
                      <a:pt x="233" y="1548"/>
                    </a:cubicBezTo>
                    <a:cubicBezTo>
                      <a:pt x="158" y="1661"/>
                      <a:pt x="88" y="1776"/>
                      <a:pt x="28" y="1891"/>
                    </a:cubicBezTo>
                    <a:cubicBezTo>
                      <a:pt x="0" y="1942"/>
                      <a:pt x="21" y="2006"/>
                      <a:pt x="72" y="2034"/>
                    </a:cubicBezTo>
                    <a:cubicBezTo>
                      <a:pt x="87" y="2042"/>
                      <a:pt x="104" y="2046"/>
                      <a:pt x="121" y="2046"/>
                    </a:cubicBezTo>
                    <a:cubicBezTo>
                      <a:pt x="159" y="2046"/>
                      <a:pt x="195" y="2026"/>
                      <a:pt x="214" y="1990"/>
                    </a:cubicBezTo>
                    <a:cubicBezTo>
                      <a:pt x="271" y="1880"/>
                      <a:pt x="337" y="1772"/>
                      <a:pt x="408" y="1666"/>
                    </a:cubicBezTo>
                    <a:cubicBezTo>
                      <a:pt x="1025" y="756"/>
                      <a:pt x="2046" y="212"/>
                      <a:pt x="3142" y="212"/>
                    </a:cubicBezTo>
                    <a:cubicBezTo>
                      <a:pt x="4333" y="212"/>
                      <a:pt x="5436" y="860"/>
                      <a:pt x="6019" y="1903"/>
                    </a:cubicBezTo>
                    <a:cubicBezTo>
                      <a:pt x="6172" y="2177"/>
                      <a:pt x="6280" y="2450"/>
                      <a:pt x="6345" y="2736"/>
                    </a:cubicBezTo>
                    <a:cubicBezTo>
                      <a:pt x="6356" y="2785"/>
                      <a:pt x="6400" y="2817"/>
                      <a:pt x="6448" y="2817"/>
                    </a:cubicBezTo>
                    <a:cubicBezTo>
                      <a:pt x="6456" y="2817"/>
                      <a:pt x="6465" y="2815"/>
                      <a:pt x="6471" y="2814"/>
                    </a:cubicBezTo>
                    <a:cubicBezTo>
                      <a:pt x="6527" y="2800"/>
                      <a:pt x="6564" y="2743"/>
                      <a:pt x="6549" y="2687"/>
                    </a:cubicBezTo>
                    <a:cubicBezTo>
                      <a:pt x="6478" y="2381"/>
                      <a:pt x="6364" y="2091"/>
                      <a:pt x="6202" y="1800"/>
                    </a:cubicBezTo>
                    <a:cubicBezTo>
                      <a:pt x="5580" y="690"/>
                      <a:pt x="4406" y="0"/>
                      <a:pt x="31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2136175" y="1757525"/>
                <a:ext cx="180025" cy="93750"/>
              </a:xfrm>
              <a:custGeom>
                <a:rect b="b" l="l" r="r" t="t"/>
                <a:pathLst>
                  <a:path extrusionOk="0" h="3750" w="7201">
                    <a:moveTo>
                      <a:pt x="3603" y="1"/>
                    </a:moveTo>
                    <a:cubicBezTo>
                      <a:pt x="2614" y="1"/>
                      <a:pt x="1692" y="493"/>
                      <a:pt x="1134" y="1316"/>
                    </a:cubicBezTo>
                    <a:cubicBezTo>
                      <a:pt x="892" y="1676"/>
                      <a:pt x="741" y="2050"/>
                      <a:pt x="673" y="2461"/>
                    </a:cubicBezTo>
                    <a:cubicBezTo>
                      <a:pt x="596" y="2922"/>
                      <a:pt x="348" y="3313"/>
                      <a:pt x="0" y="3581"/>
                    </a:cubicBezTo>
                    <a:cubicBezTo>
                      <a:pt x="42" y="3639"/>
                      <a:pt x="85" y="3695"/>
                      <a:pt x="129" y="3750"/>
                    </a:cubicBezTo>
                    <a:cubicBezTo>
                      <a:pt x="518" y="3450"/>
                      <a:pt x="794" y="3012"/>
                      <a:pt x="881" y="2495"/>
                    </a:cubicBezTo>
                    <a:cubicBezTo>
                      <a:pt x="944" y="2114"/>
                      <a:pt x="1085" y="1767"/>
                      <a:pt x="1310" y="1434"/>
                    </a:cubicBezTo>
                    <a:cubicBezTo>
                      <a:pt x="1827" y="669"/>
                      <a:pt x="2685" y="211"/>
                      <a:pt x="3606" y="211"/>
                    </a:cubicBezTo>
                    <a:cubicBezTo>
                      <a:pt x="4606" y="211"/>
                      <a:pt x="5533" y="756"/>
                      <a:pt x="6024" y="1634"/>
                    </a:cubicBezTo>
                    <a:cubicBezTo>
                      <a:pt x="6181" y="1917"/>
                      <a:pt x="6282" y="2200"/>
                      <a:pt x="6332" y="2502"/>
                    </a:cubicBezTo>
                    <a:cubicBezTo>
                      <a:pt x="6416" y="3012"/>
                      <a:pt x="6690" y="3448"/>
                      <a:pt x="7074" y="3745"/>
                    </a:cubicBezTo>
                    <a:cubicBezTo>
                      <a:pt x="7116" y="3690"/>
                      <a:pt x="7159" y="3635"/>
                      <a:pt x="7201" y="3576"/>
                    </a:cubicBezTo>
                    <a:cubicBezTo>
                      <a:pt x="6855" y="3311"/>
                      <a:pt x="6612" y="2923"/>
                      <a:pt x="6537" y="2468"/>
                    </a:cubicBezTo>
                    <a:cubicBezTo>
                      <a:pt x="6485" y="2142"/>
                      <a:pt x="6376" y="1836"/>
                      <a:pt x="6206" y="1531"/>
                    </a:cubicBezTo>
                    <a:cubicBezTo>
                      <a:pt x="5679" y="586"/>
                      <a:pt x="4682" y="1"/>
                      <a:pt x="36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2146300" y="1770700"/>
                <a:ext cx="101875" cy="88775"/>
              </a:xfrm>
              <a:custGeom>
                <a:rect b="b" l="l" r="r" t="t"/>
                <a:pathLst>
                  <a:path extrusionOk="0" h="3551" w="4075">
                    <a:moveTo>
                      <a:pt x="3198" y="0"/>
                    </a:moveTo>
                    <a:cubicBezTo>
                      <a:pt x="2385" y="0"/>
                      <a:pt x="1624" y="405"/>
                      <a:pt x="1165" y="1084"/>
                    </a:cubicBezTo>
                    <a:cubicBezTo>
                      <a:pt x="966" y="1379"/>
                      <a:pt x="841" y="1685"/>
                      <a:pt x="786" y="2018"/>
                    </a:cubicBezTo>
                    <a:cubicBezTo>
                      <a:pt x="701" y="2538"/>
                      <a:pt x="438" y="3016"/>
                      <a:pt x="46" y="3365"/>
                    </a:cubicBezTo>
                    <a:cubicBezTo>
                      <a:pt x="3" y="3404"/>
                      <a:pt x="0" y="3471"/>
                      <a:pt x="38" y="3514"/>
                    </a:cubicBezTo>
                    <a:cubicBezTo>
                      <a:pt x="59" y="3537"/>
                      <a:pt x="88" y="3551"/>
                      <a:pt x="116" y="3551"/>
                    </a:cubicBezTo>
                    <a:cubicBezTo>
                      <a:pt x="142" y="3551"/>
                      <a:pt x="167" y="3542"/>
                      <a:pt x="187" y="3524"/>
                    </a:cubicBezTo>
                    <a:cubicBezTo>
                      <a:pt x="614" y="3145"/>
                      <a:pt x="901" y="2623"/>
                      <a:pt x="996" y="2055"/>
                    </a:cubicBezTo>
                    <a:cubicBezTo>
                      <a:pt x="1046" y="1751"/>
                      <a:pt x="1158" y="1472"/>
                      <a:pt x="1340" y="1202"/>
                    </a:cubicBezTo>
                    <a:cubicBezTo>
                      <a:pt x="1760" y="583"/>
                      <a:pt x="2456" y="212"/>
                      <a:pt x="3198" y="212"/>
                    </a:cubicBezTo>
                    <a:cubicBezTo>
                      <a:pt x="3445" y="212"/>
                      <a:pt x="3688" y="254"/>
                      <a:pt x="3921" y="333"/>
                    </a:cubicBezTo>
                    <a:cubicBezTo>
                      <a:pt x="3933" y="337"/>
                      <a:pt x="3944" y="339"/>
                      <a:pt x="3956" y="339"/>
                    </a:cubicBezTo>
                    <a:cubicBezTo>
                      <a:pt x="4000" y="339"/>
                      <a:pt x="4040" y="310"/>
                      <a:pt x="4055" y="267"/>
                    </a:cubicBezTo>
                    <a:cubicBezTo>
                      <a:pt x="4075" y="212"/>
                      <a:pt x="4044" y="152"/>
                      <a:pt x="3989" y="133"/>
                    </a:cubicBezTo>
                    <a:cubicBezTo>
                      <a:pt x="3735" y="45"/>
                      <a:pt x="3468" y="0"/>
                      <a:pt x="31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2255500" y="1780425"/>
                <a:ext cx="52475" cy="80875"/>
              </a:xfrm>
              <a:custGeom>
                <a:rect b="b" l="l" r="r" t="t"/>
                <a:pathLst>
                  <a:path extrusionOk="0" h="3235" w="2099">
                    <a:moveTo>
                      <a:pt x="119" y="1"/>
                    </a:moveTo>
                    <a:cubicBezTo>
                      <a:pt x="85" y="1"/>
                      <a:pt x="52" y="17"/>
                      <a:pt x="31" y="48"/>
                    </a:cubicBezTo>
                    <a:cubicBezTo>
                      <a:pt x="1" y="97"/>
                      <a:pt x="13" y="162"/>
                      <a:pt x="62" y="195"/>
                    </a:cubicBezTo>
                    <a:cubicBezTo>
                      <a:pt x="363" y="392"/>
                      <a:pt x="615" y="663"/>
                      <a:pt x="790" y="978"/>
                    </a:cubicBezTo>
                    <a:cubicBezTo>
                      <a:pt x="918" y="1205"/>
                      <a:pt x="998" y="1433"/>
                      <a:pt x="1038" y="1672"/>
                    </a:cubicBezTo>
                    <a:cubicBezTo>
                      <a:pt x="1139" y="2292"/>
                      <a:pt x="1467" y="2846"/>
                      <a:pt x="1957" y="3234"/>
                    </a:cubicBezTo>
                    <a:cubicBezTo>
                      <a:pt x="2006" y="3184"/>
                      <a:pt x="2053" y="3131"/>
                      <a:pt x="2099" y="3078"/>
                    </a:cubicBezTo>
                    <a:cubicBezTo>
                      <a:pt x="1642" y="2720"/>
                      <a:pt x="1339" y="2210"/>
                      <a:pt x="1246" y="1637"/>
                    </a:cubicBezTo>
                    <a:cubicBezTo>
                      <a:pt x="1202" y="1373"/>
                      <a:pt x="1112" y="1123"/>
                      <a:pt x="974" y="874"/>
                    </a:cubicBezTo>
                    <a:cubicBezTo>
                      <a:pt x="782" y="529"/>
                      <a:pt x="506" y="234"/>
                      <a:pt x="178" y="18"/>
                    </a:cubicBezTo>
                    <a:cubicBezTo>
                      <a:pt x="160" y="6"/>
                      <a:pt x="139" y="1"/>
                      <a:pt x="1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30"/>
              <p:cNvSpPr/>
              <p:nvPr/>
            </p:nvSpPr>
            <p:spPr>
              <a:xfrm>
                <a:off x="2153450" y="1783875"/>
                <a:ext cx="145425" cy="86725"/>
              </a:xfrm>
              <a:custGeom>
                <a:rect b="b" l="l" r="r" t="t"/>
                <a:pathLst>
                  <a:path extrusionOk="0" h="3469" w="5817">
                    <a:moveTo>
                      <a:pt x="2912" y="1"/>
                    </a:moveTo>
                    <a:cubicBezTo>
                      <a:pt x="2274" y="1"/>
                      <a:pt x="1677" y="319"/>
                      <a:pt x="1317" y="852"/>
                    </a:cubicBezTo>
                    <a:cubicBezTo>
                      <a:pt x="1161" y="1082"/>
                      <a:pt x="1064" y="1319"/>
                      <a:pt x="1020" y="1578"/>
                    </a:cubicBezTo>
                    <a:cubicBezTo>
                      <a:pt x="903" y="2290"/>
                      <a:pt x="527" y="2900"/>
                      <a:pt x="0" y="3324"/>
                    </a:cubicBezTo>
                    <a:cubicBezTo>
                      <a:pt x="53" y="3374"/>
                      <a:pt x="105" y="3421"/>
                      <a:pt x="158" y="3469"/>
                    </a:cubicBezTo>
                    <a:cubicBezTo>
                      <a:pt x="711" y="3014"/>
                      <a:pt x="1105" y="2367"/>
                      <a:pt x="1229" y="1613"/>
                    </a:cubicBezTo>
                    <a:cubicBezTo>
                      <a:pt x="1267" y="1384"/>
                      <a:pt x="1353" y="1174"/>
                      <a:pt x="1491" y="969"/>
                    </a:cubicBezTo>
                    <a:cubicBezTo>
                      <a:pt x="1812" y="495"/>
                      <a:pt x="2343" y="211"/>
                      <a:pt x="2912" y="211"/>
                    </a:cubicBezTo>
                    <a:cubicBezTo>
                      <a:pt x="3532" y="211"/>
                      <a:pt x="4107" y="550"/>
                      <a:pt x="4412" y="1094"/>
                    </a:cubicBezTo>
                    <a:cubicBezTo>
                      <a:pt x="4507" y="1268"/>
                      <a:pt x="4569" y="1439"/>
                      <a:pt x="4599" y="1619"/>
                    </a:cubicBezTo>
                    <a:cubicBezTo>
                      <a:pt x="4722" y="2368"/>
                      <a:pt x="5110" y="3013"/>
                      <a:pt x="5660" y="3467"/>
                    </a:cubicBezTo>
                    <a:cubicBezTo>
                      <a:pt x="5714" y="3420"/>
                      <a:pt x="5765" y="3370"/>
                      <a:pt x="5817" y="3321"/>
                    </a:cubicBezTo>
                    <a:cubicBezTo>
                      <a:pt x="5292" y="2899"/>
                      <a:pt x="4923" y="2293"/>
                      <a:pt x="4807" y="1584"/>
                    </a:cubicBezTo>
                    <a:cubicBezTo>
                      <a:pt x="4774" y="1381"/>
                      <a:pt x="4703" y="1186"/>
                      <a:pt x="4595" y="991"/>
                    </a:cubicBezTo>
                    <a:cubicBezTo>
                      <a:pt x="4254" y="380"/>
                      <a:pt x="3609" y="1"/>
                      <a:pt x="29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30"/>
              <p:cNvSpPr/>
              <p:nvPr/>
            </p:nvSpPr>
            <p:spPr>
              <a:xfrm>
                <a:off x="2163575" y="1797075"/>
                <a:ext cx="107075" cy="81975"/>
              </a:xfrm>
              <a:custGeom>
                <a:rect b="b" l="l" r="r" t="t"/>
                <a:pathLst>
                  <a:path extrusionOk="0" h="3279" w="4283">
                    <a:moveTo>
                      <a:pt x="2507" y="0"/>
                    </a:moveTo>
                    <a:cubicBezTo>
                      <a:pt x="2045" y="0"/>
                      <a:pt x="1611" y="232"/>
                      <a:pt x="1348" y="620"/>
                    </a:cubicBezTo>
                    <a:cubicBezTo>
                      <a:pt x="1234" y="789"/>
                      <a:pt x="1167" y="954"/>
                      <a:pt x="1135" y="1138"/>
                    </a:cubicBezTo>
                    <a:cubicBezTo>
                      <a:pt x="1001" y="1949"/>
                      <a:pt x="587" y="2649"/>
                      <a:pt x="0" y="3149"/>
                    </a:cubicBezTo>
                    <a:cubicBezTo>
                      <a:pt x="56" y="3193"/>
                      <a:pt x="114" y="3237"/>
                      <a:pt x="171" y="3279"/>
                    </a:cubicBezTo>
                    <a:cubicBezTo>
                      <a:pt x="774" y="2749"/>
                      <a:pt x="1202" y="2019"/>
                      <a:pt x="1343" y="1174"/>
                    </a:cubicBezTo>
                    <a:cubicBezTo>
                      <a:pt x="1370" y="1019"/>
                      <a:pt x="1426" y="880"/>
                      <a:pt x="1524" y="737"/>
                    </a:cubicBezTo>
                    <a:cubicBezTo>
                      <a:pt x="1747" y="408"/>
                      <a:pt x="2115" y="211"/>
                      <a:pt x="2507" y="211"/>
                    </a:cubicBezTo>
                    <a:cubicBezTo>
                      <a:pt x="2937" y="211"/>
                      <a:pt x="3334" y="446"/>
                      <a:pt x="3546" y="824"/>
                    </a:cubicBezTo>
                    <a:cubicBezTo>
                      <a:pt x="3613" y="944"/>
                      <a:pt x="3654" y="1059"/>
                      <a:pt x="3673" y="1175"/>
                    </a:cubicBezTo>
                    <a:cubicBezTo>
                      <a:pt x="3739" y="1580"/>
                      <a:pt x="3872" y="1966"/>
                      <a:pt x="4068" y="2322"/>
                    </a:cubicBezTo>
                    <a:cubicBezTo>
                      <a:pt x="4088" y="2358"/>
                      <a:pt x="4123" y="2377"/>
                      <a:pt x="4161" y="2377"/>
                    </a:cubicBezTo>
                    <a:cubicBezTo>
                      <a:pt x="4178" y="2377"/>
                      <a:pt x="4195" y="2373"/>
                      <a:pt x="4212" y="2364"/>
                    </a:cubicBezTo>
                    <a:cubicBezTo>
                      <a:pt x="4262" y="2337"/>
                      <a:pt x="4282" y="2272"/>
                      <a:pt x="4254" y="2221"/>
                    </a:cubicBezTo>
                    <a:cubicBezTo>
                      <a:pt x="4068" y="1887"/>
                      <a:pt x="3943" y="1524"/>
                      <a:pt x="3881" y="1142"/>
                    </a:cubicBezTo>
                    <a:cubicBezTo>
                      <a:pt x="3856" y="1000"/>
                      <a:pt x="3807" y="862"/>
                      <a:pt x="3729" y="721"/>
                    </a:cubicBezTo>
                    <a:cubicBezTo>
                      <a:pt x="3481" y="277"/>
                      <a:pt x="3012" y="0"/>
                      <a:pt x="25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2273950" y="1864850"/>
                <a:ext cx="14925" cy="14025"/>
              </a:xfrm>
              <a:custGeom>
                <a:rect b="b" l="l" r="r" t="t"/>
                <a:pathLst>
                  <a:path extrusionOk="0" h="561" w="597">
                    <a:moveTo>
                      <a:pt x="119" y="1"/>
                    </a:moveTo>
                    <a:cubicBezTo>
                      <a:pt x="95" y="1"/>
                      <a:pt x="72" y="8"/>
                      <a:pt x="52" y="25"/>
                    </a:cubicBezTo>
                    <a:cubicBezTo>
                      <a:pt x="6" y="61"/>
                      <a:pt x="1" y="129"/>
                      <a:pt x="38" y="173"/>
                    </a:cubicBezTo>
                    <a:cubicBezTo>
                      <a:pt x="155" y="313"/>
                      <a:pt x="286" y="439"/>
                      <a:pt x="423" y="560"/>
                    </a:cubicBezTo>
                    <a:cubicBezTo>
                      <a:pt x="481" y="520"/>
                      <a:pt x="538" y="476"/>
                      <a:pt x="596" y="432"/>
                    </a:cubicBezTo>
                    <a:cubicBezTo>
                      <a:pt x="455" y="311"/>
                      <a:pt x="321" y="183"/>
                      <a:pt x="200" y="38"/>
                    </a:cubicBezTo>
                    <a:cubicBezTo>
                      <a:pt x="180" y="13"/>
                      <a:pt x="149" y="1"/>
                      <a:pt x="1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2174650" y="1810250"/>
                <a:ext cx="103100" cy="76075"/>
              </a:xfrm>
              <a:custGeom>
                <a:rect b="b" l="l" r="r" t="t"/>
                <a:pathLst>
                  <a:path extrusionOk="0" h="3043" w="4124">
                    <a:moveTo>
                      <a:pt x="2064" y="1"/>
                    </a:moveTo>
                    <a:cubicBezTo>
                      <a:pt x="1776" y="1"/>
                      <a:pt x="1505" y="147"/>
                      <a:pt x="1343" y="389"/>
                    </a:cubicBezTo>
                    <a:cubicBezTo>
                      <a:pt x="1271" y="495"/>
                      <a:pt x="1231" y="589"/>
                      <a:pt x="1213" y="697"/>
                    </a:cubicBezTo>
                    <a:cubicBezTo>
                      <a:pt x="1065" y="1589"/>
                      <a:pt x="624" y="2360"/>
                      <a:pt x="0" y="2931"/>
                    </a:cubicBezTo>
                    <a:cubicBezTo>
                      <a:pt x="63" y="2969"/>
                      <a:pt x="126" y="3006"/>
                      <a:pt x="191" y="3042"/>
                    </a:cubicBezTo>
                    <a:cubicBezTo>
                      <a:pt x="823" y="2446"/>
                      <a:pt x="1268" y="1647"/>
                      <a:pt x="1421" y="731"/>
                    </a:cubicBezTo>
                    <a:cubicBezTo>
                      <a:pt x="1434" y="652"/>
                      <a:pt x="1461" y="587"/>
                      <a:pt x="1516" y="507"/>
                    </a:cubicBezTo>
                    <a:cubicBezTo>
                      <a:pt x="1641" y="322"/>
                      <a:pt x="1845" y="213"/>
                      <a:pt x="2064" y="213"/>
                    </a:cubicBezTo>
                    <a:cubicBezTo>
                      <a:pt x="2302" y="213"/>
                      <a:pt x="2524" y="344"/>
                      <a:pt x="2642" y="555"/>
                    </a:cubicBezTo>
                    <a:cubicBezTo>
                      <a:pt x="2679" y="621"/>
                      <a:pt x="2699" y="677"/>
                      <a:pt x="2709" y="735"/>
                    </a:cubicBezTo>
                    <a:cubicBezTo>
                      <a:pt x="2858" y="1647"/>
                      <a:pt x="3303" y="2445"/>
                      <a:pt x="3932" y="3040"/>
                    </a:cubicBezTo>
                    <a:cubicBezTo>
                      <a:pt x="3995" y="3005"/>
                      <a:pt x="4059" y="2968"/>
                      <a:pt x="4123" y="2929"/>
                    </a:cubicBezTo>
                    <a:cubicBezTo>
                      <a:pt x="3501" y="2358"/>
                      <a:pt x="3062" y="1587"/>
                      <a:pt x="2918" y="701"/>
                    </a:cubicBezTo>
                    <a:cubicBezTo>
                      <a:pt x="2903" y="618"/>
                      <a:pt x="2875" y="539"/>
                      <a:pt x="2826" y="452"/>
                    </a:cubicBezTo>
                    <a:cubicBezTo>
                      <a:pt x="2670" y="173"/>
                      <a:pt x="2379" y="1"/>
                      <a:pt x="2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2186950" y="1823450"/>
                <a:ext cx="78525" cy="68900"/>
              </a:xfrm>
              <a:custGeom>
                <a:rect b="b" l="l" r="r" t="t"/>
                <a:pathLst>
                  <a:path extrusionOk="0" h="2756" w="3141">
                    <a:moveTo>
                      <a:pt x="1572" y="1"/>
                    </a:moveTo>
                    <a:cubicBezTo>
                      <a:pt x="1459" y="1"/>
                      <a:pt x="1353" y="59"/>
                      <a:pt x="1287" y="156"/>
                    </a:cubicBezTo>
                    <a:cubicBezTo>
                      <a:pt x="1254" y="203"/>
                      <a:pt x="1247" y="229"/>
                      <a:pt x="1242" y="256"/>
                    </a:cubicBezTo>
                    <a:cubicBezTo>
                      <a:pt x="1089" y="1177"/>
                      <a:pt x="653" y="2018"/>
                      <a:pt x="1" y="2668"/>
                    </a:cubicBezTo>
                    <a:cubicBezTo>
                      <a:pt x="69" y="2699"/>
                      <a:pt x="138" y="2728"/>
                      <a:pt x="207" y="2756"/>
                    </a:cubicBezTo>
                    <a:cubicBezTo>
                      <a:pt x="858" y="2083"/>
                      <a:pt x="1296" y="1228"/>
                      <a:pt x="1450" y="297"/>
                    </a:cubicBezTo>
                    <a:cubicBezTo>
                      <a:pt x="1452" y="291"/>
                      <a:pt x="1456" y="285"/>
                      <a:pt x="1463" y="274"/>
                    </a:cubicBezTo>
                    <a:cubicBezTo>
                      <a:pt x="1489" y="234"/>
                      <a:pt x="1531" y="215"/>
                      <a:pt x="1573" y="215"/>
                    </a:cubicBezTo>
                    <a:cubicBezTo>
                      <a:pt x="1620" y="215"/>
                      <a:pt x="1666" y="239"/>
                      <a:pt x="1692" y="285"/>
                    </a:cubicBezTo>
                    <a:cubicBezTo>
                      <a:pt x="1696" y="292"/>
                      <a:pt x="1698" y="297"/>
                      <a:pt x="1699" y="297"/>
                    </a:cubicBezTo>
                    <a:cubicBezTo>
                      <a:pt x="1699" y="297"/>
                      <a:pt x="1700" y="296"/>
                      <a:pt x="1700" y="294"/>
                    </a:cubicBezTo>
                    <a:cubicBezTo>
                      <a:pt x="1858" y="1254"/>
                      <a:pt x="2302" y="2099"/>
                      <a:pt x="2936" y="2754"/>
                    </a:cubicBezTo>
                    <a:cubicBezTo>
                      <a:pt x="3004" y="2726"/>
                      <a:pt x="3073" y="2698"/>
                      <a:pt x="3141" y="2666"/>
                    </a:cubicBezTo>
                    <a:cubicBezTo>
                      <a:pt x="2506" y="2035"/>
                      <a:pt x="2064" y="1210"/>
                      <a:pt x="1910" y="274"/>
                    </a:cubicBezTo>
                    <a:cubicBezTo>
                      <a:pt x="1907" y="256"/>
                      <a:pt x="1904" y="233"/>
                      <a:pt x="1874" y="181"/>
                    </a:cubicBezTo>
                    <a:cubicBezTo>
                      <a:pt x="1811" y="71"/>
                      <a:pt x="1696" y="1"/>
                      <a:pt x="1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30"/>
              <p:cNvSpPr/>
              <p:nvPr/>
            </p:nvSpPr>
            <p:spPr>
              <a:xfrm>
                <a:off x="2223225" y="1856125"/>
                <a:ext cx="28775" cy="40500"/>
              </a:xfrm>
              <a:custGeom>
                <a:rect b="b" l="l" r="r" t="t"/>
                <a:pathLst>
                  <a:path extrusionOk="0" h="1620" w="1151">
                    <a:moveTo>
                      <a:pt x="122" y="1"/>
                    </a:moveTo>
                    <a:cubicBezTo>
                      <a:pt x="108" y="1"/>
                      <a:pt x="95" y="3"/>
                      <a:pt x="82" y="9"/>
                    </a:cubicBezTo>
                    <a:cubicBezTo>
                      <a:pt x="28" y="31"/>
                      <a:pt x="1" y="91"/>
                      <a:pt x="23" y="146"/>
                    </a:cubicBezTo>
                    <a:cubicBezTo>
                      <a:pt x="241" y="696"/>
                      <a:pt x="549" y="1190"/>
                      <a:pt x="922" y="1620"/>
                    </a:cubicBezTo>
                    <a:cubicBezTo>
                      <a:pt x="999" y="1601"/>
                      <a:pt x="1075" y="1583"/>
                      <a:pt x="1150" y="1560"/>
                    </a:cubicBezTo>
                    <a:cubicBezTo>
                      <a:pt x="761" y="1131"/>
                      <a:pt x="443" y="629"/>
                      <a:pt x="219" y="68"/>
                    </a:cubicBezTo>
                    <a:cubicBezTo>
                      <a:pt x="203" y="26"/>
                      <a:pt x="164" y="1"/>
                      <a:pt x="1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30"/>
              <p:cNvSpPr/>
              <p:nvPr/>
            </p:nvSpPr>
            <p:spPr>
              <a:xfrm>
                <a:off x="2200450" y="1875100"/>
                <a:ext cx="19350" cy="21550"/>
              </a:xfrm>
              <a:custGeom>
                <a:rect b="b" l="l" r="r" t="t"/>
                <a:pathLst>
                  <a:path extrusionOk="0" h="862" w="774">
                    <a:moveTo>
                      <a:pt x="652" y="0"/>
                    </a:moveTo>
                    <a:cubicBezTo>
                      <a:pt x="617" y="0"/>
                      <a:pt x="582" y="18"/>
                      <a:pt x="563" y="51"/>
                    </a:cubicBezTo>
                    <a:cubicBezTo>
                      <a:pt x="396" y="323"/>
                      <a:pt x="208" y="575"/>
                      <a:pt x="0" y="803"/>
                    </a:cubicBezTo>
                    <a:cubicBezTo>
                      <a:pt x="76" y="825"/>
                      <a:pt x="152" y="845"/>
                      <a:pt x="228" y="862"/>
                    </a:cubicBezTo>
                    <a:cubicBezTo>
                      <a:pt x="416" y="646"/>
                      <a:pt x="590" y="412"/>
                      <a:pt x="744" y="161"/>
                    </a:cubicBezTo>
                    <a:cubicBezTo>
                      <a:pt x="774" y="111"/>
                      <a:pt x="757" y="46"/>
                      <a:pt x="708" y="16"/>
                    </a:cubicBezTo>
                    <a:cubicBezTo>
                      <a:pt x="691" y="6"/>
                      <a:pt x="671" y="0"/>
                      <a:pt x="6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2215150" y="1884875"/>
                <a:ext cx="22125" cy="13875"/>
              </a:xfrm>
              <a:custGeom>
                <a:rect b="b" l="l" r="r" t="t"/>
                <a:pathLst>
                  <a:path extrusionOk="0" h="555" w="885">
                    <a:moveTo>
                      <a:pt x="443" y="0"/>
                    </a:moveTo>
                    <a:cubicBezTo>
                      <a:pt x="408" y="0"/>
                      <a:pt x="373" y="19"/>
                      <a:pt x="354" y="49"/>
                    </a:cubicBezTo>
                    <a:cubicBezTo>
                      <a:pt x="246" y="219"/>
                      <a:pt x="126" y="379"/>
                      <a:pt x="0" y="533"/>
                    </a:cubicBezTo>
                    <a:cubicBezTo>
                      <a:pt x="86" y="543"/>
                      <a:pt x="170" y="550"/>
                      <a:pt x="255" y="554"/>
                    </a:cubicBezTo>
                    <a:cubicBezTo>
                      <a:pt x="318" y="471"/>
                      <a:pt x="382" y="384"/>
                      <a:pt x="442" y="297"/>
                    </a:cubicBezTo>
                    <a:cubicBezTo>
                      <a:pt x="503" y="384"/>
                      <a:pt x="565" y="470"/>
                      <a:pt x="630" y="554"/>
                    </a:cubicBezTo>
                    <a:cubicBezTo>
                      <a:pt x="714" y="550"/>
                      <a:pt x="800" y="543"/>
                      <a:pt x="884" y="533"/>
                    </a:cubicBezTo>
                    <a:cubicBezTo>
                      <a:pt x="759" y="379"/>
                      <a:pt x="640" y="219"/>
                      <a:pt x="531" y="49"/>
                    </a:cubicBezTo>
                    <a:cubicBezTo>
                      <a:pt x="513" y="19"/>
                      <a:pt x="479" y="0"/>
                      <a:pt x="4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2114025" y="1721550"/>
                <a:ext cx="82500" cy="90075"/>
              </a:xfrm>
              <a:custGeom>
                <a:rect b="b" l="l" r="r" t="t"/>
                <a:pathLst>
                  <a:path extrusionOk="0" h="3603" w="3300">
                    <a:moveTo>
                      <a:pt x="3182" y="0"/>
                    </a:moveTo>
                    <a:cubicBezTo>
                      <a:pt x="3172" y="0"/>
                      <a:pt x="3161" y="2"/>
                      <a:pt x="3150" y="5"/>
                    </a:cubicBezTo>
                    <a:cubicBezTo>
                      <a:pt x="1610" y="472"/>
                      <a:pt x="409" y="1730"/>
                      <a:pt x="17" y="3290"/>
                    </a:cubicBezTo>
                    <a:cubicBezTo>
                      <a:pt x="12" y="3307"/>
                      <a:pt x="6" y="3322"/>
                      <a:pt x="0" y="3336"/>
                    </a:cubicBezTo>
                    <a:cubicBezTo>
                      <a:pt x="33" y="3427"/>
                      <a:pt x="68" y="3515"/>
                      <a:pt x="104" y="3603"/>
                    </a:cubicBezTo>
                    <a:cubicBezTo>
                      <a:pt x="156" y="3524"/>
                      <a:pt x="198" y="3438"/>
                      <a:pt x="221" y="3342"/>
                    </a:cubicBezTo>
                    <a:cubicBezTo>
                      <a:pt x="596" y="1854"/>
                      <a:pt x="1742" y="653"/>
                      <a:pt x="3212" y="207"/>
                    </a:cubicBezTo>
                    <a:cubicBezTo>
                      <a:pt x="3269" y="191"/>
                      <a:pt x="3299" y="131"/>
                      <a:pt x="3282" y="74"/>
                    </a:cubicBezTo>
                    <a:cubicBezTo>
                      <a:pt x="3268" y="29"/>
                      <a:pt x="3227" y="0"/>
                      <a:pt x="31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2203175" y="1544950"/>
                <a:ext cx="11900" cy="176100"/>
              </a:xfrm>
              <a:custGeom>
                <a:rect b="b" l="l" r="r" t="t"/>
                <a:pathLst>
                  <a:path extrusionOk="0" h="7044" w="476">
                    <a:moveTo>
                      <a:pt x="476" y="0"/>
                    </a:moveTo>
                    <a:cubicBezTo>
                      <a:pt x="406" y="8"/>
                      <a:pt x="335" y="19"/>
                      <a:pt x="264" y="33"/>
                    </a:cubicBezTo>
                    <a:lnTo>
                      <a:pt x="264" y="6363"/>
                    </a:lnTo>
                    <a:cubicBezTo>
                      <a:pt x="264" y="6550"/>
                      <a:pt x="185" y="6732"/>
                      <a:pt x="46" y="6862"/>
                    </a:cubicBezTo>
                    <a:cubicBezTo>
                      <a:pt x="4" y="6901"/>
                      <a:pt x="1" y="6968"/>
                      <a:pt x="40" y="7011"/>
                    </a:cubicBezTo>
                    <a:cubicBezTo>
                      <a:pt x="62" y="7033"/>
                      <a:pt x="90" y="7044"/>
                      <a:pt x="118" y="7044"/>
                    </a:cubicBezTo>
                    <a:cubicBezTo>
                      <a:pt x="144" y="7044"/>
                      <a:pt x="170" y="7034"/>
                      <a:pt x="191" y="7015"/>
                    </a:cubicBezTo>
                    <a:cubicBezTo>
                      <a:pt x="372" y="6846"/>
                      <a:pt x="476" y="6610"/>
                      <a:pt x="476" y="6363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30"/>
              <p:cNvSpPr/>
              <p:nvPr/>
            </p:nvSpPr>
            <p:spPr>
              <a:xfrm>
                <a:off x="2107375" y="1610800"/>
                <a:ext cx="94550" cy="181250"/>
              </a:xfrm>
              <a:custGeom>
                <a:rect b="b" l="l" r="r" t="t"/>
                <a:pathLst>
                  <a:path extrusionOk="0" h="7250" w="3782">
                    <a:moveTo>
                      <a:pt x="3675" y="1"/>
                    </a:moveTo>
                    <a:cubicBezTo>
                      <a:pt x="3618" y="1"/>
                      <a:pt x="3570" y="48"/>
                      <a:pt x="3570" y="107"/>
                    </a:cubicBezTo>
                    <a:lnTo>
                      <a:pt x="3570" y="3729"/>
                    </a:lnTo>
                    <a:cubicBezTo>
                      <a:pt x="3570" y="3799"/>
                      <a:pt x="3521" y="3859"/>
                      <a:pt x="3453" y="3878"/>
                    </a:cubicBezTo>
                    <a:cubicBezTo>
                      <a:pt x="1878" y="4291"/>
                      <a:pt x="608" y="5419"/>
                      <a:pt x="1" y="6900"/>
                    </a:cubicBezTo>
                    <a:cubicBezTo>
                      <a:pt x="30" y="7019"/>
                      <a:pt x="61" y="7136"/>
                      <a:pt x="96" y="7250"/>
                    </a:cubicBezTo>
                    <a:cubicBezTo>
                      <a:pt x="628" y="5698"/>
                      <a:pt x="1903" y="4502"/>
                      <a:pt x="3507" y="4081"/>
                    </a:cubicBezTo>
                    <a:cubicBezTo>
                      <a:pt x="3668" y="4038"/>
                      <a:pt x="3781" y="3893"/>
                      <a:pt x="3781" y="3729"/>
                    </a:cubicBezTo>
                    <a:lnTo>
                      <a:pt x="3781" y="107"/>
                    </a:lnTo>
                    <a:cubicBezTo>
                      <a:pt x="3781" y="49"/>
                      <a:pt x="3734" y="1"/>
                      <a:pt x="36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30"/>
              <p:cNvSpPr/>
              <p:nvPr/>
            </p:nvSpPr>
            <p:spPr>
              <a:xfrm>
                <a:off x="2196600" y="1547575"/>
                <a:ext cx="5325" cy="53175"/>
              </a:xfrm>
              <a:custGeom>
                <a:rect b="b" l="l" r="r" t="t"/>
                <a:pathLst>
                  <a:path extrusionOk="0" h="2127" w="213">
                    <a:moveTo>
                      <a:pt x="212" y="0"/>
                    </a:moveTo>
                    <a:cubicBezTo>
                      <a:pt x="142" y="20"/>
                      <a:pt x="71" y="42"/>
                      <a:pt x="1" y="65"/>
                    </a:cubicBezTo>
                    <a:lnTo>
                      <a:pt x="1" y="2019"/>
                    </a:lnTo>
                    <a:cubicBezTo>
                      <a:pt x="1" y="2078"/>
                      <a:pt x="48" y="2126"/>
                      <a:pt x="106" y="2126"/>
                    </a:cubicBezTo>
                    <a:cubicBezTo>
                      <a:pt x="164" y="2126"/>
                      <a:pt x="212" y="2079"/>
                      <a:pt x="212" y="2020"/>
                    </a:cubicBez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>
                <a:off x="2103200" y="1737525"/>
                <a:ext cx="21625" cy="32750"/>
              </a:xfrm>
              <a:custGeom>
                <a:rect b="b" l="l" r="r" t="t"/>
                <a:pathLst>
                  <a:path extrusionOk="0" h="1310" w="865">
                    <a:moveTo>
                      <a:pt x="748" y="0"/>
                    </a:moveTo>
                    <a:cubicBezTo>
                      <a:pt x="718" y="0"/>
                      <a:pt x="689" y="12"/>
                      <a:pt x="667" y="36"/>
                    </a:cubicBezTo>
                    <a:cubicBezTo>
                      <a:pt x="412" y="327"/>
                      <a:pt x="190" y="638"/>
                      <a:pt x="1" y="969"/>
                    </a:cubicBezTo>
                    <a:cubicBezTo>
                      <a:pt x="17" y="1084"/>
                      <a:pt x="36" y="1198"/>
                      <a:pt x="57" y="1310"/>
                    </a:cubicBezTo>
                    <a:cubicBezTo>
                      <a:pt x="263" y="903"/>
                      <a:pt x="519" y="523"/>
                      <a:pt x="825" y="174"/>
                    </a:cubicBezTo>
                    <a:cubicBezTo>
                      <a:pt x="864" y="133"/>
                      <a:pt x="859" y="65"/>
                      <a:pt x="817" y="26"/>
                    </a:cubicBezTo>
                    <a:cubicBezTo>
                      <a:pt x="797" y="9"/>
                      <a:pt x="772" y="0"/>
                      <a:pt x="7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>
                <a:off x="2130325" y="1552275"/>
                <a:ext cx="58425" cy="179025"/>
              </a:xfrm>
              <a:custGeom>
                <a:rect b="b" l="l" r="r" t="t"/>
                <a:pathLst>
                  <a:path extrusionOk="0" h="7161" w="2337">
                    <a:moveTo>
                      <a:pt x="2337" y="0"/>
                    </a:moveTo>
                    <a:cubicBezTo>
                      <a:pt x="2267" y="31"/>
                      <a:pt x="2195" y="64"/>
                      <a:pt x="2125" y="99"/>
                    </a:cubicBezTo>
                    <a:lnTo>
                      <a:pt x="2125" y="5789"/>
                    </a:lnTo>
                    <a:cubicBezTo>
                      <a:pt x="1352" y="6035"/>
                      <a:pt x="653" y="6433"/>
                      <a:pt x="48" y="6978"/>
                    </a:cubicBezTo>
                    <a:cubicBezTo>
                      <a:pt x="4" y="7016"/>
                      <a:pt x="1" y="7082"/>
                      <a:pt x="40" y="7126"/>
                    </a:cubicBezTo>
                    <a:cubicBezTo>
                      <a:pt x="61" y="7149"/>
                      <a:pt x="89" y="7161"/>
                      <a:pt x="118" y="7161"/>
                    </a:cubicBezTo>
                    <a:cubicBezTo>
                      <a:pt x="143" y="7161"/>
                      <a:pt x="169" y="7152"/>
                      <a:pt x="189" y="7134"/>
                    </a:cubicBezTo>
                    <a:cubicBezTo>
                      <a:pt x="790" y="6594"/>
                      <a:pt x="1488" y="6201"/>
                      <a:pt x="2261" y="5967"/>
                    </a:cubicBezTo>
                    <a:cubicBezTo>
                      <a:pt x="2305" y="5954"/>
                      <a:pt x="2337" y="5912"/>
                      <a:pt x="2337" y="5866"/>
                    </a:cubicBezTo>
                    <a:lnTo>
                      <a:pt x="233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>
                <a:off x="2170250" y="1559100"/>
                <a:ext cx="5300" cy="126825"/>
              </a:xfrm>
              <a:custGeom>
                <a:rect b="b" l="l" r="r" t="t"/>
                <a:pathLst>
                  <a:path extrusionOk="0" h="5073" w="212">
                    <a:moveTo>
                      <a:pt x="211" y="0"/>
                    </a:moveTo>
                    <a:cubicBezTo>
                      <a:pt x="140" y="43"/>
                      <a:pt x="70" y="88"/>
                      <a:pt x="1" y="136"/>
                    </a:cubicBezTo>
                    <a:lnTo>
                      <a:pt x="1" y="4969"/>
                    </a:lnTo>
                    <a:cubicBezTo>
                      <a:pt x="1" y="5027"/>
                      <a:pt x="47" y="5073"/>
                      <a:pt x="106" y="5073"/>
                    </a:cubicBezTo>
                    <a:cubicBezTo>
                      <a:pt x="163" y="5073"/>
                      <a:pt x="211" y="5027"/>
                      <a:pt x="211" y="4968"/>
                    </a:cubicBezTo>
                    <a:lnTo>
                      <a:pt x="21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>
                <a:off x="2101075" y="1690700"/>
                <a:ext cx="65425" cy="58375"/>
              </a:xfrm>
              <a:custGeom>
                <a:rect b="b" l="l" r="r" t="t"/>
                <a:pathLst>
                  <a:path extrusionOk="0" h="2335" w="2617">
                    <a:moveTo>
                      <a:pt x="2497" y="1"/>
                    </a:moveTo>
                    <a:cubicBezTo>
                      <a:pt x="2482" y="1"/>
                      <a:pt x="2466" y="4"/>
                      <a:pt x="2452" y="11"/>
                    </a:cubicBezTo>
                    <a:cubicBezTo>
                      <a:pt x="1461" y="458"/>
                      <a:pt x="625" y="1143"/>
                      <a:pt x="0" y="2000"/>
                    </a:cubicBezTo>
                    <a:cubicBezTo>
                      <a:pt x="8" y="2112"/>
                      <a:pt x="16" y="2225"/>
                      <a:pt x="26" y="2335"/>
                    </a:cubicBezTo>
                    <a:cubicBezTo>
                      <a:pt x="640" y="1408"/>
                      <a:pt x="1502" y="670"/>
                      <a:pt x="2540" y="203"/>
                    </a:cubicBezTo>
                    <a:cubicBezTo>
                      <a:pt x="2593" y="180"/>
                      <a:pt x="2616" y="116"/>
                      <a:pt x="2592" y="62"/>
                    </a:cubicBezTo>
                    <a:cubicBezTo>
                      <a:pt x="2575" y="24"/>
                      <a:pt x="2537" y="1"/>
                      <a:pt x="24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>
                <a:off x="2100600" y="1568350"/>
                <a:ext cx="61750" cy="160025"/>
              </a:xfrm>
              <a:custGeom>
                <a:rect b="b" l="l" r="r" t="t"/>
                <a:pathLst>
                  <a:path extrusionOk="0" h="6401" w="2470">
                    <a:moveTo>
                      <a:pt x="2470" y="1"/>
                    </a:moveTo>
                    <a:cubicBezTo>
                      <a:pt x="2398" y="58"/>
                      <a:pt x="2328" y="117"/>
                      <a:pt x="2259" y="179"/>
                    </a:cubicBezTo>
                    <a:lnTo>
                      <a:pt x="2259" y="4420"/>
                    </a:lnTo>
                    <a:cubicBezTo>
                      <a:pt x="1388" y="4813"/>
                      <a:pt x="623" y="5380"/>
                      <a:pt x="2" y="6079"/>
                    </a:cubicBezTo>
                    <a:lnTo>
                      <a:pt x="2" y="6129"/>
                    </a:lnTo>
                    <a:cubicBezTo>
                      <a:pt x="2" y="6181"/>
                      <a:pt x="1" y="6233"/>
                      <a:pt x="1" y="6283"/>
                    </a:cubicBezTo>
                    <a:cubicBezTo>
                      <a:pt x="1" y="6324"/>
                      <a:pt x="2" y="6360"/>
                      <a:pt x="3" y="6401"/>
                    </a:cubicBezTo>
                    <a:cubicBezTo>
                      <a:pt x="645" y="5623"/>
                      <a:pt x="1465" y="5000"/>
                      <a:pt x="2407" y="4587"/>
                    </a:cubicBezTo>
                    <a:cubicBezTo>
                      <a:pt x="2446" y="4570"/>
                      <a:pt x="2470" y="4532"/>
                      <a:pt x="2470" y="4490"/>
                    </a:cubicBezTo>
                    <a:lnTo>
                      <a:pt x="2470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30"/>
              <p:cNvSpPr/>
              <p:nvPr/>
            </p:nvSpPr>
            <p:spPr>
              <a:xfrm>
                <a:off x="2143850" y="1580475"/>
                <a:ext cx="5325" cy="34750"/>
              </a:xfrm>
              <a:custGeom>
                <a:rect b="b" l="l" r="r" t="t"/>
                <a:pathLst>
                  <a:path extrusionOk="0" h="1390" w="213">
                    <a:moveTo>
                      <a:pt x="212" y="1"/>
                    </a:moveTo>
                    <a:cubicBezTo>
                      <a:pt x="141" y="76"/>
                      <a:pt x="71" y="154"/>
                      <a:pt x="0" y="235"/>
                    </a:cubicBezTo>
                    <a:lnTo>
                      <a:pt x="0" y="1284"/>
                    </a:lnTo>
                    <a:cubicBezTo>
                      <a:pt x="3" y="1342"/>
                      <a:pt x="49" y="1389"/>
                      <a:pt x="107" y="1389"/>
                    </a:cubicBezTo>
                    <a:cubicBezTo>
                      <a:pt x="164" y="1389"/>
                      <a:pt x="212" y="1343"/>
                      <a:pt x="212" y="1284"/>
                    </a:cubicBez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30"/>
              <p:cNvSpPr/>
              <p:nvPr/>
            </p:nvSpPr>
            <p:spPr>
              <a:xfrm>
                <a:off x="2100775" y="1630125"/>
                <a:ext cx="48400" cy="78425"/>
              </a:xfrm>
              <a:custGeom>
                <a:rect b="b" l="l" r="r" t="t"/>
                <a:pathLst>
                  <a:path extrusionOk="0" h="3137" w="1936">
                    <a:moveTo>
                      <a:pt x="1830" y="1"/>
                    </a:moveTo>
                    <a:cubicBezTo>
                      <a:pt x="1772" y="1"/>
                      <a:pt x="1723" y="48"/>
                      <a:pt x="1723" y="107"/>
                    </a:cubicBezTo>
                    <a:lnTo>
                      <a:pt x="1723" y="1619"/>
                    </a:lnTo>
                    <a:cubicBezTo>
                      <a:pt x="1091" y="1941"/>
                      <a:pt x="520" y="2351"/>
                      <a:pt x="17" y="2830"/>
                    </a:cubicBezTo>
                    <a:cubicBezTo>
                      <a:pt x="10" y="2932"/>
                      <a:pt x="5" y="3034"/>
                      <a:pt x="0" y="3137"/>
                    </a:cubicBezTo>
                    <a:cubicBezTo>
                      <a:pt x="541" y="2588"/>
                      <a:pt x="1170" y="2129"/>
                      <a:pt x="1876" y="1778"/>
                    </a:cubicBezTo>
                    <a:cubicBezTo>
                      <a:pt x="1913" y="1760"/>
                      <a:pt x="1935" y="1723"/>
                      <a:pt x="1935" y="1683"/>
                    </a:cubicBezTo>
                    <a:lnTo>
                      <a:pt x="1935" y="107"/>
                    </a:lnTo>
                    <a:cubicBezTo>
                      <a:pt x="1935" y="49"/>
                      <a:pt x="1888" y="1"/>
                      <a:pt x="18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2102225" y="1596375"/>
                <a:ext cx="33775" cy="92750"/>
              </a:xfrm>
              <a:custGeom>
                <a:rect b="b" l="l" r="r" t="t"/>
                <a:pathLst>
                  <a:path extrusionOk="0" h="3710" w="1351">
                    <a:moveTo>
                      <a:pt x="1351" y="1"/>
                    </a:moveTo>
                    <a:cubicBezTo>
                      <a:pt x="1278" y="103"/>
                      <a:pt x="1208" y="207"/>
                      <a:pt x="1139" y="314"/>
                    </a:cubicBezTo>
                    <a:lnTo>
                      <a:pt x="1139" y="2653"/>
                    </a:lnTo>
                    <a:cubicBezTo>
                      <a:pt x="749" y="2872"/>
                      <a:pt x="382" y="3127"/>
                      <a:pt x="40" y="3406"/>
                    </a:cubicBezTo>
                    <a:cubicBezTo>
                      <a:pt x="25" y="3506"/>
                      <a:pt x="11" y="3607"/>
                      <a:pt x="0" y="3709"/>
                    </a:cubicBezTo>
                    <a:cubicBezTo>
                      <a:pt x="398" y="3366"/>
                      <a:pt x="831" y="3062"/>
                      <a:pt x="1296" y="2806"/>
                    </a:cubicBezTo>
                    <a:cubicBezTo>
                      <a:pt x="1330" y="2788"/>
                      <a:pt x="1351" y="2753"/>
                      <a:pt x="1351" y="2714"/>
                    </a:cubicBezTo>
                    <a:lnTo>
                      <a:pt x="13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2105100" y="1618125"/>
                <a:ext cx="17725" cy="51875"/>
              </a:xfrm>
              <a:custGeom>
                <a:rect b="b" l="l" r="r" t="t"/>
                <a:pathLst>
                  <a:path extrusionOk="0" h="2075" w="709">
                    <a:moveTo>
                      <a:pt x="708" y="1"/>
                    </a:moveTo>
                    <a:cubicBezTo>
                      <a:pt x="634" y="145"/>
                      <a:pt x="562" y="293"/>
                      <a:pt x="496" y="448"/>
                    </a:cubicBezTo>
                    <a:lnTo>
                      <a:pt x="496" y="1481"/>
                    </a:lnTo>
                    <a:cubicBezTo>
                      <a:pt x="352" y="1570"/>
                      <a:pt x="209" y="1664"/>
                      <a:pt x="69" y="1762"/>
                    </a:cubicBezTo>
                    <a:cubicBezTo>
                      <a:pt x="45" y="1865"/>
                      <a:pt x="23" y="1969"/>
                      <a:pt x="1" y="2075"/>
                    </a:cubicBezTo>
                    <a:cubicBezTo>
                      <a:pt x="211" y="1917"/>
                      <a:pt x="430" y="1766"/>
                      <a:pt x="655" y="1630"/>
                    </a:cubicBezTo>
                    <a:cubicBezTo>
                      <a:pt x="688" y="1611"/>
                      <a:pt x="708" y="1577"/>
                      <a:pt x="708" y="1539"/>
                    </a:cubicBezTo>
                    <a:lnTo>
                      <a:pt x="7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30"/>
              <p:cNvSpPr/>
              <p:nvPr/>
            </p:nvSpPr>
            <p:spPr>
              <a:xfrm>
                <a:off x="2237425" y="1544975"/>
                <a:ext cx="100950" cy="266375"/>
              </a:xfrm>
              <a:custGeom>
                <a:rect b="b" l="l" r="r" t="t"/>
                <a:pathLst>
                  <a:path extrusionOk="0" h="10655" w="4038">
                    <a:moveTo>
                      <a:pt x="1" y="0"/>
                    </a:moveTo>
                    <a:lnTo>
                      <a:pt x="1" y="6362"/>
                    </a:lnTo>
                    <a:cubicBezTo>
                      <a:pt x="1" y="6767"/>
                      <a:pt x="275" y="7122"/>
                      <a:pt x="669" y="7224"/>
                    </a:cubicBezTo>
                    <a:cubicBezTo>
                      <a:pt x="2220" y="7631"/>
                      <a:pt x="3430" y="8850"/>
                      <a:pt x="3822" y="10405"/>
                    </a:cubicBezTo>
                    <a:cubicBezTo>
                      <a:pt x="3845" y="10496"/>
                      <a:pt x="3882" y="10579"/>
                      <a:pt x="3932" y="10655"/>
                    </a:cubicBezTo>
                    <a:cubicBezTo>
                      <a:pt x="3967" y="10565"/>
                      <a:pt x="4002" y="10475"/>
                      <a:pt x="4037" y="10383"/>
                    </a:cubicBezTo>
                    <a:cubicBezTo>
                      <a:pt x="4034" y="10373"/>
                      <a:pt x="4028" y="10364"/>
                      <a:pt x="4026" y="10353"/>
                    </a:cubicBezTo>
                    <a:cubicBezTo>
                      <a:pt x="3616" y="8723"/>
                      <a:pt x="2349" y="7447"/>
                      <a:pt x="721" y="7020"/>
                    </a:cubicBezTo>
                    <a:cubicBezTo>
                      <a:pt x="422" y="6942"/>
                      <a:pt x="211" y="6670"/>
                      <a:pt x="211" y="6362"/>
                    </a:cubicBezTo>
                    <a:lnTo>
                      <a:pt x="211" y="33"/>
                    </a:lnTo>
                    <a:cubicBezTo>
                      <a:pt x="142" y="20"/>
                      <a:pt x="71" y="9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30"/>
              <p:cNvSpPr/>
              <p:nvPr/>
            </p:nvSpPr>
            <p:spPr>
              <a:xfrm>
                <a:off x="2309800" y="1737900"/>
                <a:ext cx="35150" cy="53725"/>
              </a:xfrm>
              <a:custGeom>
                <a:rect b="b" l="l" r="r" t="t"/>
                <a:pathLst>
                  <a:path extrusionOk="0" h="2149" w="1406">
                    <a:moveTo>
                      <a:pt x="116" y="1"/>
                    </a:moveTo>
                    <a:cubicBezTo>
                      <a:pt x="88" y="1"/>
                      <a:pt x="60" y="12"/>
                      <a:pt x="40" y="33"/>
                    </a:cubicBezTo>
                    <a:cubicBezTo>
                      <a:pt x="0" y="76"/>
                      <a:pt x="1" y="143"/>
                      <a:pt x="44" y="184"/>
                    </a:cubicBezTo>
                    <a:cubicBezTo>
                      <a:pt x="621" y="729"/>
                      <a:pt x="1053" y="1402"/>
                      <a:pt x="1312" y="2148"/>
                    </a:cubicBezTo>
                    <a:cubicBezTo>
                      <a:pt x="1345" y="2033"/>
                      <a:pt x="1377" y="1917"/>
                      <a:pt x="1405" y="1797"/>
                    </a:cubicBezTo>
                    <a:cubicBezTo>
                      <a:pt x="1131" y="1130"/>
                      <a:pt x="719" y="529"/>
                      <a:pt x="189" y="30"/>
                    </a:cubicBezTo>
                    <a:cubicBezTo>
                      <a:pt x="168" y="10"/>
                      <a:pt x="142" y="1"/>
                      <a:pt x="1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30"/>
              <p:cNvSpPr/>
              <p:nvPr/>
            </p:nvSpPr>
            <p:spPr>
              <a:xfrm>
                <a:off x="2250600" y="1547700"/>
                <a:ext cx="52975" cy="185425"/>
              </a:xfrm>
              <a:custGeom>
                <a:rect b="b" l="l" r="r" t="t"/>
                <a:pathLst>
                  <a:path extrusionOk="0" h="7417" w="2119">
                    <a:moveTo>
                      <a:pt x="0" y="1"/>
                    </a:moveTo>
                    <a:lnTo>
                      <a:pt x="0" y="6254"/>
                    </a:lnTo>
                    <a:cubicBezTo>
                      <a:pt x="1" y="6417"/>
                      <a:pt x="116" y="6562"/>
                      <a:pt x="276" y="6605"/>
                    </a:cubicBezTo>
                    <a:cubicBezTo>
                      <a:pt x="878" y="6763"/>
                      <a:pt x="1437" y="7028"/>
                      <a:pt x="1937" y="7397"/>
                    </a:cubicBezTo>
                    <a:cubicBezTo>
                      <a:pt x="1956" y="7410"/>
                      <a:pt x="1978" y="7417"/>
                      <a:pt x="1999" y="7417"/>
                    </a:cubicBezTo>
                    <a:cubicBezTo>
                      <a:pt x="2031" y="7417"/>
                      <a:pt x="2063" y="7402"/>
                      <a:pt x="2084" y="7373"/>
                    </a:cubicBezTo>
                    <a:cubicBezTo>
                      <a:pt x="2118" y="7327"/>
                      <a:pt x="2108" y="7261"/>
                      <a:pt x="2061" y="7227"/>
                    </a:cubicBezTo>
                    <a:cubicBezTo>
                      <a:pt x="1538" y="6844"/>
                      <a:pt x="956" y="6566"/>
                      <a:pt x="328" y="6402"/>
                    </a:cubicBezTo>
                    <a:cubicBezTo>
                      <a:pt x="259" y="6384"/>
                      <a:pt x="211" y="6323"/>
                      <a:pt x="211" y="6254"/>
                    </a:cubicBezTo>
                    <a:lnTo>
                      <a:pt x="211" y="67"/>
                    </a:lnTo>
                    <a:cubicBezTo>
                      <a:pt x="142" y="44"/>
                      <a:pt x="72" y="22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30"/>
              <p:cNvSpPr/>
              <p:nvPr/>
            </p:nvSpPr>
            <p:spPr>
              <a:xfrm>
                <a:off x="2263825" y="1610775"/>
                <a:ext cx="5300" cy="81325"/>
              </a:xfrm>
              <a:custGeom>
                <a:rect b="b" l="l" r="r" t="t"/>
                <a:pathLst>
                  <a:path extrusionOk="0" h="3253" w="212">
                    <a:moveTo>
                      <a:pt x="106" y="1"/>
                    </a:moveTo>
                    <a:cubicBezTo>
                      <a:pt x="48" y="1"/>
                      <a:pt x="0" y="48"/>
                      <a:pt x="0" y="106"/>
                    </a:cubicBezTo>
                    <a:lnTo>
                      <a:pt x="0" y="3147"/>
                    </a:lnTo>
                    <a:cubicBezTo>
                      <a:pt x="0" y="3204"/>
                      <a:pt x="47" y="3253"/>
                      <a:pt x="106" y="3253"/>
                    </a:cubicBezTo>
                    <a:cubicBezTo>
                      <a:pt x="163" y="3253"/>
                      <a:pt x="212" y="3207"/>
                      <a:pt x="212" y="3147"/>
                    </a:cubicBezTo>
                    <a:lnTo>
                      <a:pt x="212" y="106"/>
                    </a:lnTo>
                    <a:cubicBezTo>
                      <a:pt x="212" y="49"/>
                      <a:pt x="165" y="1"/>
                      <a:pt x="1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30"/>
              <p:cNvSpPr/>
              <p:nvPr/>
            </p:nvSpPr>
            <p:spPr>
              <a:xfrm>
                <a:off x="2263825" y="1552375"/>
                <a:ext cx="5300" cy="48375"/>
              </a:xfrm>
              <a:custGeom>
                <a:rect b="b" l="l" r="r" t="t"/>
                <a:pathLst>
                  <a:path extrusionOk="0" h="1935" w="212">
                    <a:moveTo>
                      <a:pt x="0" y="0"/>
                    </a:moveTo>
                    <a:lnTo>
                      <a:pt x="0" y="1827"/>
                    </a:lnTo>
                    <a:cubicBezTo>
                      <a:pt x="0" y="1886"/>
                      <a:pt x="47" y="1934"/>
                      <a:pt x="106" y="1934"/>
                    </a:cubicBezTo>
                    <a:cubicBezTo>
                      <a:pt x="163" y="1934"/>
                      <a:pt x="212" y="1887"/>
                      <a:pt x="212" y="1828"/>
                    </a:cubicBezTo>
                    <a:lnTo>
                      <a:pt x="212" y="100"/>
                    </a:lnTo>
                    <a:cubicBezTo>
                      <a:pt x="142" y="65"/>
                      <a:pt x="71" y="3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2268325" y="1697825"/>
                <a:ext cx="80750" cy="72050"/>
              </a:xfrm>
              <a:custGeom>
                <a:rect b="b" l="l" r="r" t="t"/>
                <a:pathLst>
                  <a:path extrusionOk="0" h="2882" w="3230">
                    <a:moveTo>
                      <a:pt x="121" y="1"/>
                    </a:moveTo>
                    <a:cubicBezTo>
                      <a:pt x="77" y="1"/>
                      <a:pt x="36" y="29"/>
                      <a:pt x="21" y="72"/>
                    </a:cubicBezTo>
                    <a:cubicBezTo>
                      <a:pt x="1" y="127"/>
                      <a:pt x="32" y="187"/>
                      <a:pt x="87" y="207"/>
                    </a:cubicBezTo>
                    <a:cubicBezTo>
                      <a:pt x="1431" y="668"/>
                      <a:pt x="2535" y="1636"/>
                      <a:pt x="3175" y="2881"/>
                    </a:cubicBezTo>
                    <a:cubicBezTo>
                      <a:pt x="3196" y="2770"/>
                      <a:pt x="3214" y="2660"/>
                      <a:pt x="3230" y="2546"/>
                    </a:cubicBezTo>
                    <a:cubicBezTo>
                      <a:pt x="2551" y="1368"/>
                      <a:pt x="1464" y="455"/>
                      <a:pt x="155" y="6"/>
                    </a:cubicBezTo>
                    <a:cubicBezTo>
                      <a:pt x="143" y="3"/>
                      <a:pt x="132" y="1"/>
                      <a:pt x="1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2333125" y="1723850"/>
                <a:ext cx="18025" cy="24900"/>
              </a:xfrm>
              <a:custGeom>
                <a:rect b="b" l="l" r="r" t="t"/>
                <a:pathLst>
                  <a:path extrusionOk="0" h="996" w="721">
                    <a:moveTo>
                      <a:pt x="116" y="1"/>
                    </a:moveTo>
                    <a:cubicBezTo>
                      <a:pt x="90" y="1"/>
                      <a:pt x="64" y="10"/>
                      <a:pt x="45" y="29"/>
                    </a:cubicBezTo>
                    <a:cubicBezTo>
                      <a:pt x="2" y="71"/>
                      <a:pt x="1" y="137"/>
                      <a:pt x="41" y="179"/>
                    </a:cubicBezTo>
                    <a:cubicBezTo>
                      <a:pt x="286" y="433"/>
                      <a:pt x="504" y="707"/>
                      <a:pt x="697" y="996"/>
                    </a:cubicBezTo>
                    <a:cubicBezTo>
                      <a:pt x="707" y="886"/>
                      <a:pt x="715" y="775"/>
                      <a:pt x="720" y="663"/>
                    </a:cubicBezTo>
                    <a:cubicBezTo>
                      <a:pt x="559" y="444"/>
                      <a:pt x="385" y="232"/>
                      <a:pt x="193" y="34"/>
                    </a:cubicBezTo>
                    <a:cubicBezTo>
                      <a:pt x="172" y="12"/>
                      <a:pt x="144" y="1"/>
                      <a:pt x="1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2277025" y="1559275"/>
                <a:ext cx="51225" cy="159675"/>
              </a:xfrm>
              <a:custGeom>
                <a:rect b="b" l="l" r="r" t="t"/>
                <a:pathLst>
                  <a:path extrusionOk="0" h="6387" w="2049">
                    <a:moveTo>
                      <a:pt x="1" y="1"/>
                    </a:moveTo>
                    <a:lnTo>
                      <a:pt x="1" y="5208"/>
                    </a:lnTo>
                    <a:cubicBezTo>
                      <a:pt x="1" y="5251"/>
                      <a:pt x="28" y="5291"/>
                      <a:pt x="69" y="5306"/>
                    </a:cubicBezTo>
                    <a:cubicBezTo>
                      <a:pt x="727" y="5551"/>
                      <a:pt x="1330" y="5906"/>
                      <a:pt x="1862" y="6361"/>
                    </a:cubicBezTo>
                    <a:cubicBezTo>
                      <a:pt x="1882" y="6379"/>
                      <a:pt x="1906" y="6387"/>
                      <a:pt x="1931" y="6387"/>
                    </a:cubicBezTo>
                    <a:cubicBezTo>
                      <a:pt x="1960" y="6387"/>
                      <a:pt x="1990" y="6374"/>
                      <a:pt x="2011" y="6350"/>
                    </a:cubicBezTo>
                    <a:cubicBezTo>
                      <a:pt x="2048" y="6306"/>
                      <a:pt x="2044" y="6239"/>
                      <a:pt x="1999" y="6202"/>
                    </a:cubicBezTo>
                    <a:cubicBezTo>
                      <a:pt x="1467" y="5747"/>
                      <a:pt x="867" y="5389"/>
                      <a:pt x="211" y="5136"/>
                    </a:cubicBezTo>
                    <a:lnTo>
                      <a:pt x="211" y="137"/>
                    </a:lnTo>
                    <a:cubicBezTo>
                      <a:pt x="141" y="89"/>
                      <a:pt x="72" y="44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2290125" y="1568575"/>
                <a:ext cx="61500" cy="159450"/>
              </a:xfrm>
              <a:custGeom>
                <a:rect b="b" l="l" r="r" t="t"/>
                <a:pathLst>
                  <a:path extrusionOk="0" h="6378" w="2460">
                    <a:moveTo>
                      <a:pt x="1" y="1"/>
                    </a:moveTo>
                    <a:lnTo>
                      <a:pt x="1" y="4481"/>
                    </a:lnTo>
                    <a:cubicBezTo>
                      <a:pt x="1" y="4524"/>
                      <a:pt x="26" y="4561"/>
                      <a:pt x="65" y="4578"/>
                    </a:cubicBezTo>
                    <a:cubicBezTo>
                      <a:pt x="1001" y="4989"/>
                      <a:pt x="1816" y="5605"/>
                      <a:pt x="2457" y="6378"/>
                    </a:cubicBezTo>
                    <a:cubicBezTo>
                      <a:pt x="2457" y="6344"/>
                      <a:pt x="2458" y="6311"/>
                      <a:pt x="2458" y="6277"/>
                    </a:cubicBezTo>
                    <a:cubicBezTo>
                      <a:pt x="2460" y="6224"/>
                      <a:pt x="2460" y="6172"/>
                      <a:pt x="2458" y="6121"/>
                    </a:cubicBezTo>
                    <a:lnTo>
                      <a:pt x="2458" y="6058"/>
                    </a:lnTo>
                    <a:cubicBezTo>
                      <a:pt x="1838" y="5364"/>
                      <a:pt x="1078" y="4802"/>
                      <a:pt x="213" y="4413"/>
                    </a:cubicBezTo>
                    <a:lnTo>
                      <a:pt x="213" y="180"/>
                    </a:lnTo>
                    <a:cubicBezTo>
                      <a:pt x="142" y="118"/>
                      <a:pt x="72" y="59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2303350" y="1580750"/>
                <a:ext cx="5300" cy="50300"/>
              </a:xfrm>
              <a:custGeom>
                <a:rect b="b" l="l" r="r" t="t"/>
                <a:pathLst>
                  <a:path extrusionOk="0" h="2012" w="212">
                    <a:moveTo>
                      <a:pt x="1" y="1"/>
                    </a:moveTo>
                    <a:lnTo>
                      <a:pt x="1" y="1904"/>
                    </a:lnTo>
                    <a:cubicBezTo>
                      <a:pt x="2" y="1964"/>
                      <a:pt x="48" y="2011"/>
                      <a:pt x="106" y="2011"/>
                    </a:cubicBezTo>
                    <a:cubicBezTo>
                      <a:pt x="163" y="2011"/>
                      <a:pt x="211" y="1964"/>
                      <a:pt x="211" y="1905"/>
                    </a:cubicBezTo>
                    <a:lnTo>
                      <a:pt x="211" y="236"/>
                    </a:lnTo>
                    <a:cubicBezTo>
                      <a:pt x="143" y="155"/>
                      <a:pt x="73" y="77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30"/>
              <p:cNvSpPr/>
              <p:nvPr/>
            </p:nvSpPr>
            <p:spPr>
              <a:xfrm>
                <a:off x="2303350" y="1640700"/>
                <a:ext cx="48075" cy="67550"/>
              </a:xfrm>
              <a:custGeom>
                <a:rect b="b" l="l" r="r" t="t"/>
                <a:pathLst>
                  <a:path extrusionOk="0" h="2702" w="1923">
                    <a:moveTo>
                      <a:pt x="106" y="0"/>
                    </a:moveTo>
                    <a:cubicBezTo>
                      <a:pt x="48" y="0"/>
                      <a:pt x="1" y="47"/>
                      <a:pt x="1" y="106"/>
                    </a:cubicBezTo>
                    <a:lnTo>
                      <a:pt x="1" y="1262"/>
                    </a:lnTo>
                    <a:cubicBezTo>
                      <a:pt x="2" y="1300"/>
                      <a:pt x="24" y="1337"/>
                      <a:pt x="59" y="1355"/>
                    </a:cubicBezTo>
                    <a:cubicBezTo>
                      <a:pt x="760" y="1704"/>
                      <a:pt x="1386" y="2159"/>
                      <a:pt x="1922" y="2702"/>
                    </a:cubicBezTo>
                    <a:cubicBezTo>
                      <a:pt x="1918" y="2599"/>
                      <a:pt x="1912" y="2495"/>
                      <a:pt x="1906" y="2396"/>
                    </a:cubicBezTo>
                    <a:cubicBezTo>
                      <a:pt x="1406" y="1921"/>
                      <a:pt x="840" y="1515"/>
                      <a:pt x="211" y="1196"/>
                    </a:cubicBezTo>
                    <a:lnTo>
                      <a:pt x="211" y="106"/>
                    </a:lnTo>
                    <a:cubicBezTo>
                      <a:pt x="211" y="49"/>
                      <a:pt x="165" y="0"/>
                      <a:pt x="1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30"/>
              <p:cNvSpPr/>
              <p:nvPr/>
            </p:nvSpPr>
            <p:spPr>
              <a:xfrm>
                <a:off x="2316550" y="1596800"/>
                <a:ext cx="33475" cy="92125"/>
              </a:xfrm>
              <a:custGeom>
                <a:rect b="b" l="l" r="r" t="t"/>
                <a:pathLst>
                  <a:path extrusionOk="0" h="3685" w="1339">
                    <a:moveTo>
                      <a:pt x="0" y="0"/>
                    </a:moveTo>
                    <a:lnTo>
                      <a:pt x="0" y="2697"/>
                    </a:lnTo>
                    <a:cubicBezTo>
                      <a:pt x="0" y="2736"/>
                      <a:pt x="21" y="2771"/>
                      <a:pt x="55" y="2791"/>
                    </a:cubicBezTo>
                    <a:cubicBezTo>
                      <a:pt x="516" y="3044"/>
                      <a:pt x="945" y="3344"/>
                      <a:pt x="1338" y="3684"/>
                    </a:cubicBezTo>
                    <a:cubicBezTo>
                      <a:pt x="1327" y="3581"/>
                      <a:pt x="1312" y="3482"/>
                      <a:pt x="1299" y="3381"/>
                    </a:cubicBezTo>
                    <a:cubicBezTo>
                      <a:pt x="959" y="3105"/>
                      <a:pt x="597" y="2853"/>
                      <a:pt x="211" y="2637"/>
                    </a:cubicBezTo>
                    <a:lnTo>
                      <a:pt x="211" y="316"/>
                    </a:lnTo>
                    <a:cubicBezTo>
                      <a:pt x="143" y="208"/>
                      <a:pt x="73" y="10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2329700" y="1618675"/>
                <a:ext cx="17350" cy="51100"/>
              </a:xfrm>
              <a:custGeom>
                <a:rect b="b" l="l" r="r" t="t"/>
                <a:pathLst>
                  <a:path extrusionOk="0" h="2044" w="694">
                    <a:moveTo>
                      <a:pt x="1" y="0"/>
                    </a:moveTo>
                    <a:lnTo>
                      <a:pt x="1" y="1517"/>
                    </a:lnTo>
                    <a:cubicBezTo>
                      <a:pt x="1" y="1555"/>
                      <a:pt x="19" y="1589"/>
                      <a:pt x="51" y="1608"/>
                    </a:cubicBezTo>
                    <a:cubicBezTo>
                      <a:pt x="275" y="1742"/>
                      <a:pt x="488" y="1889"/>
                      <a:pt x="694" y="2044"/>
                    </a:cubicBezTo>
                    <a:cubicBezTo>
                      <a:pt x="674" y="1939"/>
                      <a:pt x="650" y="1833"/>
                      <a:pt x="626" y="1730"/>
                    </a:cubicBezTo>
                    <a:cubicBezTo>
                      <a:pt x="490" y="1636"/>
                      <a:pt x="353" y="1545"/>
                      <a:pt x="211" y="1459"/>
                    </a:cubicBezTo>
                    <a:lnTo>
                      <a:pt x="211" y="456"/>
                    </a:lnTo>
                    <a:cubicBezTo>
                      <a:pt x="145" y="299"/>
                      <a:pt x="74" y="146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5" name="Google Shape;1525;p30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4"/>
          <p:cNvGrpSpPr/>
          <p:nvPr/>
        </p:nvGrpSpPr>
        <p:grpSpPr>
          <a:xfrm rot="83">
            <a:off x="8296372" y="-860360"/>
            <a:ext cx="2081065" cy="2941093"/>
            <a:chOff x="2973575" y="1544250"/>
            <a:chExt cx="250900" cy="354575"/>
          </a:xfrm>
        </p:grpSpPr>
        <p:sp>
          <p:nvSpPr>
            <p:cNvPr id="136" name="Google Shape;136;p4"/>
            <p:cNvSpPr/>
            <p:nvPr/>
          </p:nvSpPr>
          <p:spPr>
            <a:xfrm>
              <a:off x="2973575" y="1719250"/>
              <a:ext cx="32575" cy="5325"/>
            </a:xfrm>
            <a:custGeom>
              <a:rect b="b" l="l" r="r" t="t"/>
              <a:pathLst>
                <a:path extrusionOk="0" h="213" w="1303">
                  <a:moveTo>
                    <a:pt x="3" y="1"/>
                  </a:moveTo>
                  <a:lnTo>
                    <a:pt x="3" y="92"/>
                  </a:lnTo>
                  <a:cubicBezTo>
                    <a:pt x="3" y="131"/>
                    <a:pt x="3" y="173"/>
                    <a:pt x="1" y="212"/>
                  </a:cubicBezTo>
                  <a:lnTo>
                    <a:pt x="1197" y="212"/>
                  </a:lnTo>
                  <a:cubicBezTo>
                    <a:pt x="1255" y="212"/>
                    <a:pt x="1303" y="165"/>
                    <a:pt x="1303" y="107"/>
                  </a:cubicBezTo>
                  <a:cubicBezTo>
                    <a:pt x="1303" y="49"/>
                    <a:pt x="1256" y="1"/>
                    <a:pt x="1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3025650" y="1545000"/>
              <a:ext cx="90700" cy="129150"/>
            </a:xfrm>
            <a:custGeom>
              <a:rect b="b" l="l" r="r" t="t"/>
              <a:pathLst>
                <a:path extrusionOk="0" h="5166" w="3628">
                  <a:moveTo>
                    <a:pt x="3417" y="0"/>
                  </a:moveTo>
                  <a:lnTo>
                    <a:pt x="3417" y="2278"/>
                  </a:lnTo>
                  <a:cubicBezTo>
                    <a:pt x="3417" y="2673"/>
                    <a:pt x="3131" y="3015"/>
                    <a:pt x="2737" y="3092"/>
                  </a:cubicBezTo>
                  <a:cubicBezTo>
                    <a:pt x="1609" y="3315"/>
                    <a:pt x="622" y="4013"/>
                    <a:pt x="32" y="5006"/>
                  </a:cubicBezTo>
                  <a:cubicBezTo>
                    <a:pt x="1" y="5056"/>
                    <a:pt x="17" y="5121"/>
                    <a:pt x="68" y="5150"/>
                  </a:cubicBezTo>
                  <a:cubicBezTo>
                    <a:pt x="84" y="5160"/>
                    <a:pt x="104" y="5165"/>
                    <a:pt x="121" y="5165"/>
                  </a:cubicBezTo>
                  <a:cubicBezTo>
                    <a:pt x="158" y="5165"/>
                    <a:pt x="193" y="5148"/>
                    <a:pt x="213" y="5114"/>
                  </a:cubicBezTo>
                  <a:cubicBezTo>
                    <a:pt x="773" y="4170"/>
                    <a:pt x="1707" y="3509"/>
                    <a:pt x="2778" y="3300"/>
                  </a:cubicBezTo>
                  <a:cubicBezTo>
                    <a:pt x="3272" y="3203"/>
                    <a:pt x="3628" y="2773"/>
                    <a:pt x="3628" y="2278"/>
                  </a:cubicBezTo>
                  <a:lnTo>
                    <a:pt x="3628" y="35"/>
                  </a:lnTo>
                  <a:cubicBezTo>
                    <a:pt x="3559" y="21"/>
                    <a:pt x="3488" y="10"/>
                    <a:pt x="3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2250" y="1682400"/>
              <a:ext cx="27175" cy="103750"/>
            </a:xfrm>
            <a:custGeom>
              <a:rect b="b" l="l" r="r" t="t"/>
              <a:pathLst>
                <a:path extrusionOk="0" h="4150" w="1087">
                  <a:moveTo>
                    <a:pt x="391" y="0"/>
                  </a:moveTo>
                  <a:cubicBezTo>
                    <a:pt x="349" y="0"/>
                    <a:pt x="310" y="26"/>
                    <a:pt x="293" y="67"/>
                  </a:cubicBezTo>
                  <a:cubicBezTo>
                    <a:pt x="99" y="548"/>
                    <a:pt x="0" y="1058"/>
                    <a:pt x="0" y="1581"/>
                  </a:cubicBezTo>
                  <a:cubicBezTo>
                    <a:pt x="0" y="2510"/>
                    <a:pt x="307" y="3385"/>
                    <a:pt x="886" y="4110"/>
                  </a:cubicBezTo>
                  <a:cubicBezTo>
                    <a:pt x="905" y="4135"/>
                    <a:pt x="937" y="4150"/>
                    <a:pt x="968" y="4150"/>
                  </a:cubicBezTo>
                  <a:cubicBezTo>
                    <a:pt x="991" y="4150"/>
                    <a:pt x="1014" y="4143"/>
                    <a:pt x="1034" y="4127"/>
                  </a:cubicBezTo>
                  <a:cubicBezTo>
                    <a:pt x="1079" y="4091"/>
                    <a:pt x="1086" y="4024"/>
                    <a:pt x="1050" y="3979"/>
                  </a:cubicBezTo>
                  <a:cubicBezTo>
                    <a:pt x="502" y="3291"/>
                    <a:pt x="211" y="2462"/>
                    <a:pt x="211" y="1581"/>
                  </a:cubicBezTo>
                  <a:cubicBezTo>
                    <a:pt x="211" y="1084"/>
                    <a:pt x="304" y="602"/>
                    <a:pt x="487" y="145"/>
                  </a:cubicBezTo>
                  <a:cubicBezTo>
                    <a:pt x="509" y="92"/>
                    <a:pt x="483" y="30"/>
                    <a:pt x="430" y="8"/>
                  </a:cubicBezTo>
                  <a:cubicBezTo>
                    <a:pt x="417" y="3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045775" y="1793725"/>
              <a:ext cx="70650" cy="104325"/>
            </a:xfrm>
            <a:custGeom>
              <a:rect b="b" l="l" r="r" t="t"/>
              <a:pathLst>
                <a:path extrusionOk="0" h="4173" w="2826">
                  <a:moveTo>
                    <a:pt x="119" y="1"/>
                  </a:moveTo>
                  <a:cubicBezTo>
                    <a:pt x="90" y="1"/>
                    <a:pt x="61" y="13"/>
                    <a:pt x="39" y="37"/>
                  </a:cubicBezTo>
                  <a:cubicBezTo>
                    <a:pt x="1" y="81"/>
                    <a:pt x="5" y="146"/>
                    <a:pt x="49" y="186"/>
                  </a:cubicBezTo>
                  <a:cubicBezTo>
                    <a:pt x="606" y="674"/>
                    <a:pt x="1286" y="999"/>
                    <a:pt x="2014" y="1127"/>
                  </a:cubicBezTo>
                  <a:cubicBezTo>
                    <a:pt x="2361" y="1187"/>
                    <a:pt x="2614" y="1490"/>
                    <a:pt x="2614" y="1847"/>
                  </a:cubicBezTo>
                  <a:lnTo>
                    <a:pt x="2614" y="4173"/>
                  </a:lnTo>
                  <a:cubicBezTo>
                    <a:pt x="2684" y="4164"/>
                    <a:pt x="2755" y="4152"/>
                    <a:pt x="2825" y="4139"/>
                  </a:cubicBezTo>
                  <a:lnTo>
                    <a:pt x="2825" y="1847"/>
                  </a:lnTo>
                  <a:cubicBezTo>
                    <a:pt x="2825" y="1387"/>
                    <a:pt x="2498" y="996"/>
                    <a:pt x="2051" y="919"/>
                  </a:cubicBezTo>
                  <a:cubicBezTo>
                    <a:pt x="1362" y="798"/>
                    <a:pt x="718" y="490"/>
                    <a:pt x="188" y="27"/>
                  </a:cubicBezTo>
                  <a:cubicBezTo>
                    <a:pt x="168" y="9"/>
                    <a:pt x="144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107325" y="1606525"/>
              <a:ext cx="22725" cy="30350"/>
            </a:xfrm>
            <a:custGeom>
              <a:rect b="b" l="l" r="r" t="t"/>
              <a:pathLst>
                <a:path extrusionOk="0" h="1214" w="909">
                  <a:moveTo>
                    <a:pt x="796" y="1"/>
                  </a:moveTo>
                  <a:cubicBezTo>
                    <a:pt x="743" y="1"/>
                    <a:pt x="699" y="39"/>
                    <a:pt x="692" y="92"/>
                  </a:cubicBezTo>
                  <a:cubicBezTo>
                    <a:pt x="638" y="478"/>
                    <a:pt x="406" y="824"/>
                    <a:pt x="68" y="1016"/>
                  </a:cubicBezTo>
                  <a:cubicBezTo>
                    <a:pt x="18" y="1046"/>
                    <a:pt x="0" y="1109"/>
                    <a:pt x="29" y="1161"/>
                  </a:cubicBezTo>
                  <a:cubicBezTo>
                    <a:pt x="47" y="1195"/>
                    <a:pt x="84" y="1214"/>
                    <a:pt x="121" y="1214"/>
                  </a:cubicBezTo>
                  <a:cubicBezTo>
                    <a:pt x="138" y="1214"/>
                    <a:pt x="156" y="1210"/>
                    <a:pt x="172" y="1201"/>
                  </a:cubicBezTo>
                  <a:cubicBezTo>
                    <a:pt x="565" y="977"/>
                    <a:pt x="837" y="572"/>
                    <a:pt x="901" y="121"/>
                  </a:cubicBezTo>
                  <a:cubicBezTo>
                    <a:pt x="908" y="64"/>
                    <a:pt x="869" y="10"/>
                    <a:pt x="812" y="2"/>
                  </a:cubicBezTo>
                  <a:cubicBezTo>
                    <a:pt x="806" y="1"/>
                    <a:pt x="801" y="1"/>
                    <a:pt x="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3124950" y="1547975"/>
              <a:ext cx="5325" cy="49600"/>
            </a:xfrm>
            <a:custGeom>
              <a:rect b="b" l="l" r="r" t="t"/>
              <a:pathLst>
                <a:path extrusionOk="0" h="1984" w="213">
                  <a:moveTo>
                    <a:pt x="0" y="1"/>
                  </a:moveTo>
                  <a:lnTo>
                    <a:pt x="0" y="1878"/>
                  </a:lnTo>
                  <a:cubicBezTo>
                    <a:pt x="0" y="1937"/>
                    <a:pt x="48" y="1984"/>
                    <a:pt x="107" y="1984"/>
                  </a:cubicBezTo>
                  <a:cubicBezTo>
                    <a:pt x="164" y="1984"/>
                    <a:pt x="212" y="1937"/>
                    <a:pt x="212" y="1878"/>
                  </a:cubicBezTo>
                  <a:lnTo>
                    <a:pt x="212" y="70"/>
                  </a:lnTo>
                  <a:cubicBezTo>
                    <a:pt x="142" y="45"/>
                    <a:pt x="72" y="2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3085425" y="1800450"/>
              <a:ext cx="44850" cy="94600"/>
            </a:xfrm>
            <a:custGeom>
              <a:rect b="b" l="l" r="r" t="t"/>
              <a:pathLst>
                <a:path extrusionOk="0" h="3784" w="1794">
                  <a:moveTo>
                    <a:pt x="118" y="0"/>
                  </a:moveTo>
                  <a:cubicBezTo>
                    <a:pt x="73" y="0"/>
                    <a:pt x="31" y="29"/>
                    <a:pt x="17" y="75"/>
                  </a:cubicBezTo>
                  <a:cubicBezTo>
                    <a:pt x="1" y="131"/>
                    <a:pt x="32" y="190"/>
                    <a:pt x="88" y="206"/>
                  </a:cubicBezTo>
                  <a:cubicBezTo>
                    <a:pt x="230" y="250"/>
                    <a:pt x="378" y="284"/>
                    <a:pt x="528" y="310"/>
                  </a:cubicBezTo>
                  <a:cubicBezTo>
                    <a:pt x="1139" y="411"/>
                    <a:pt x="1581" y="937"/>
                    <a:pt x="1581" y="1561"/>
                  </a:cubicBezTo>
                  <a:lnTo>
                    <a:pt x="1581" y="3783"/>
                  </a:lnTo>
                  <a:cubicBezTo>
                    <a:pt x="1652" y="3763"/>
                    <a:pt x="1723" y="3739"/>
                    <a:pt x="1793" y="3715"/>
                  </a:cubicBezTo>
                  <a:lnTo>
                    <a:pt x="1793" y="1561"/>
                  </a:lnTo>
                  <a:cubicBezTo>
                    <a:pt x="1793" y="835"/>
                    <a:pt x="1274" y="221"/>
                    <a:pt x="564" y="102"/>
                  </a:cubicBezTo>
                  <a:cubicBezTo>
                    <a:pt x="422" y="79"/>
                    <a:pt x="284" y="46"/>
                    <a:pt x="149" y="5"/>
                  </a:cubicBezTo>
                  <a:cubicBezTo>
                    <a:pt x="139" y="2"/>
                    <a:pt x="128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026075" y="1636575"/>
              <a:ext cx="70700" cy="163450"/>
            </a:xfrm>
            <a:custGeom>
              <a:rect b="b" l="l" r="r" t="t"/>
              <a:pathLst>
                <a:path extrusionOk="0" h="6538" w="2828">
                  <a:moveTo>
                    <a:pt x="2712" y="1"/>
                  </a:moveTo>
                  <a:cubicBezTo>
                    <a:pt x="2704" y="1"/>
                    <a:pt x="2696" y="2"/>
                    <a:pt x="2687" y="4"/>
                  </a:cubicBezTo>
                  <a:cubicBezTo>
                    <a:pt x="2381" y="75"/>
                    <a:pt x="2091" y="189"/>
                    <a:pt x="1800" y="352"/>
                  </a:cubicBezTo>
                  <a:cubicBezTo>
                    <a:pt x="690" y="974"/>
                    <a:pt x="0" y="2146"/>
                    <a:pt x="0" y="3415"/>
                  </a:cubicBezTo>
                  <a:cubicBezTo>
                    <a:pt x="1" y="4579"/>
                    <a:pt x="579" y="5665"/>
                    <a:pt x="1548" y="6321"/>
                  </a:cubicBezTo>
                  <a:cubicBezTo>
                    <a:pt x="1661" y="6397"/>
                    <a:pt x="1777" y="6465"/>
                    <a:pt x="1891" y="6526"/>
                  </a:cubicBezTo>
                  <a:cubicBezTo>
                    <a:pt x="1907" y="6534"/>
                    <a:pt x="1924" y="6538"/>
                    <a:pt x="1941" y="6538"/>
                  </a:cubicBezTo>
                  <a:cubicBezTo>
                    <a:pt x="1979" y="6538"/>
                    <a:pt x="2014" y="6517"/>
                    <a:pt x="2034" y="6482"/>
                  </a:cubicBezTo>
                  <a:cubicBezTo>
                    <a:pt x="2061" y="6429"/>
                    <a:pt x="2040" y="6367"/>
                    <a:pt x="1990" y="6339"/>
                  </a:cubicBezTo>
                  <a:cubicBezTo>
                    <a:pt x="1881" y="6283"/>
                    <a:pt x="1773" y="6217"/>
                    <a:pt x="1666" y="6145"/>
                  </a:cubicBezTo>
                  <a:cubicBezTo>
                    <a:pt x="756" y="5529"/>
                    <a:pt x="212" y="4508"/>
                    <a:pt x="212" y="3412"/>
                  </a:cubicBezTo>
                  <a:cubicBezTo>
                    <a:pt x="212" y="2221"/>
                    <a:pt x="860" y="1117"/>
                    <a:pt x="1903" y="535"/>
                  </a:cubicBezTo>
                  <a:cubicBezTo>
                    <a:pt x="2177" y="381"/>
                    <a:pt x="2449" y="274"/>
                    <a:pt x="2736" y="208"/>
                  </a:cubicBezTo>
                  <a:cubicBezTo>
                    <a:pt x="2792" y="195"/>
                    <a:pt x="2828" y="138"/>
                    <a:pt x="2814" y="82"/>
                  </a:cubicBezTo>
                  <a:cubicBezTo>
                    <a:pt x="2802" y="34"/>
                    <a:pt x="275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3039325" y="1552900"/>
              <a:ext cx="104125" cy="337250"/>
            </a:xfrm>
            <a:custGeom>
              <a:rect b="b" l="l" r="r" t="t"/>
              <a:pathLst>
                <a:path extrusionOk="0" h="13490" w="4165">
                  <a:moveTo>
                    <a:pt x="3954" y="0"/>
                  </a:moveTo>
                  <a:lnTo>
                    <a:pt x="3954" y="2056"/>
                  </a:lnTo>
                  <a:cubicBezTo>
                    <a:pt x="3954" y="2940"/>
                    <a:pt x="3329" y="3686"/>
                    <a:pt x="2466" y="3827"/>
                  </a:cubicBezTo>
                  <a:cubicBezTo>
                    <a:pt x="2140" y="3880"/>
                    <a:pt x="1833" y="3988"/>
                    <a:pt x="1530" y="4158"/>
                  </a:cubicBezTo>
                  <a:cubicBezTo>
                    <a:pt x="585" y="4686"/>
                    <a:pt x="0" y="5683"/>
                    <a:pt x="0" y="6761"/>
                  </a:cubicBezTo>
                  <a:cubicBezTo>
                    <a:pt x="0" y="7750"/>
                    <a:pt x="491" y="8673"/>
                    <a:pt x="1314" y="9230"/>
                  </a:cubicBezTo>
                  <a:cubicBezTo>
                    <a:pt x="1674" y="9472"/>
                    <a:pt x="2048" y="9625"/>
                    <a:pt x="2459" y="9692"/>
                  </a:cubicBezTo>
                  <a:cubicBezTo>
                    <a:pt x="3326" y="9835"/>
                    <a:pt x="3954" y="10580"/>
                    <a:pt x="3954" y="11463"/>
                  </a:cubicBezTo>
                  <a:lnTo>
                    <a:pt x="3954" y="13490"/>
                  </a:lnTo>
                  <a:cubicBezTo>
                    <a:pt x="4023" y="13458"/>
                    <a:pt x="4094" y="13422"/>
                    <a:pt x="4165" y="13387"/>
                  </a:cubicBezTo>
                  <a:lnTo>
                    <a:pt x="4165" y="11463"/>
                  </a:lnTo>
                  <a:cubicBezTo>
                    <a:pt x="4164" y="10477"/>
                    <a:pt x="3462" y="9645"/>
                    <a:pt x="2493" y="9484"/>
                  </a:cubicBezTo>
                  <a:cubicBezTo>
                    <a:pt x="2113" y="9422"/>
                    <a:pt x="1765" y="9281"/>
                    <a:pt x="1432" y="9056"/>
                  </a:cubicBezTo>
                  <a:cubicBezTo>
                    <a:pt x="667" y="8537"/>
                    <a:pt x="210" y="7680"/>
                    <a:pt x="210" y="6761"/>
                  </a:cubicBezTo>
                  <a:cubicBezTo>
                    <a:pt x="210" y="5760"/>
                    <a:pt x="755" y="4833"/>
                    <a:pt x="1632" y="4343"/>
                  </a:cubicBezTo>
                  <a:cubicBezTo>
                    <a:pt x="1915" y="4185"/>
                    <a:pt x="2199" y="4083"/>
                    <a:pt x="2501" y="4033"/>
                  </a:cubicBezTo>
                  <a:cubicBezTo>
                    <a:pt x="3464" y="3876"/>
                    <a:pt x="4165" y="3044"/>
                    <a:pt x="4165" y="2056"/>
                  </a:cubicBezTo>
                  <a:lnTo>
                    <a:pt x="4165" y="103"/>
                  </a:lnTo>
                  <a:cubicBezTo>
                    <a:pt x="4094" y="66"/>
                    <a:pt x="4025" y="32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3052475" y="1700375"/>
              <a:ext cx="89025" cy="101275"/>
            </a:xfrm>
            <a:custGeom>
              <a:rect b="b" l="l" r="r" t="t"/>
              <a:pathLst>
                <a:path extrusionOk="0" h="4051" w="3561">
                  <a:moveTo>
                    <a:pt x="232" y="0"/>
                  </a:moveTo>
                  <a:cubicBezTo>
                    <a:pt x="188" y="0"/>
                    <a:pt x="147" y="29"/>
                    <a:pt x="132" y="72"/>
                  </a:cubicBezTo>
                  <a:cubicBezTo>
                    <a:pt x="44" y="327"/>
                    <a:pt x="1" y="593"/>
                    <a:pt x="1" y="863"/>
                  </a:cubicBezTo>
                  <a:cubicBezTo>
                    <a:pt x="1" y="1677"/>
                    <a:pt x="404" y="2437"/>
                    <a:pt x="1083" y="2897"/>
                  </a:cubicBezTo>
                  <a:cubicBezTo>
                    <a:pt x="1378" y="3095"/>
                    <a:pt x="1684" y="3220"/>
                    <a:pt x="2020" y="3275"/>
                  </a:cubicBezTo>
                  <a:cubicBezTo>
                    <a:pt x="2540" y="3361"/>
                    <a:pt x="3018" y="3623"/>
                    <a:pt x="3366" y="4015"/>
                  </a:cubicBezTo>
                  <a:cubicBezTo>
                    <a:pt x="3386" y="4038"/>
                    <a:pt x="3415" y="4050"/>
                    <a:pt x="3445" y="4050"/>
                  </a:cubicBezTo>
                  <a:cubicBezTo>
                    <a:pt x="3469" y="4050"/>
                    <a:pt x="3494" y="4043"/>
                    <a:pt x="3514" y="4024"/>
                  </a:cubicBezTo>
                  <a:cubicBezTo>
                    <a:pt x="3557" y="3986"/>
                    <a:pt x="3561" y="3919"/>
                    <a:pt x="3522" y="3875"/>
                  </a:cubicBezTo>
                  <a:cubicBezTo>
                    <a:pt x="3141" y="3448"/>
                    <a:pt x="2620" y="3162"/>
                    <a:pt x="2053" y="3068"/>
                  </a:cubicBezTo>
                  <a:cubicBezTo>
                    <a:pt x="1748" y="3017"/>
                    <a:pt x="1470" y="2904"/>
                    <a:pt x="1199" y="2722"/>
                  </a:cubicBezTo>
                  <a:cubicBezTo>
                    <a:pt x="580" y="2302"/>
                    <a:pt x="209" y="1608"/>
                    <a:pt x="209" y="863"/>
                  </a:cubicBezTo>
                  <a:cubicBezTo>
                    <a:pt x="209" y="616"/>
                    <a:pt x="249" y="374"/>
                    <a:pt x="330" y="140"/>
                  </a:cubicBezTo>
                  <a:cubicBezTo>
                    <a:pt x="349" y="84"/>
                    <a:pt x="321" y="24"/>
                    <a:pt x="266" y="6"/>
                  </a:cubicBezTo>
                  <a:cubicBezTo>
                    <a:pt x="255" y="2"/>
                    <a:pt x="243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3145650" y="1811900"/>
              <a:ext cx="10975" cy="71125"/>
            </a:xfrm>
            <a:custGeom>
              <a:rect b="b" l="l" r="r" t="t"/>
              <a:pathLst>
                <a:path extrusionOk="0" h="2845" w="439">
                  <a:moveTo>
                    <a:pt x="121" y="1"/>
                  </a:moveTo>
                  <a:cubicBezTo>
                    <a:pt x="106" y="1"/>
                    <a:pt x="92" y="4"/>
                    <a:pt x="77" y="11"/>
                  </a:cubicBezTo>
                  <a:cubicBezTo>
                    <a:pt x="25" y="34"/>
                    <a:pt x="0" y="97"/>
                    <a:pt x="25" y="150"/>
                  </a:cubicBezTo>
                  <a:cubicBezTo>
                    <a:pt x="158" y="450"/>
                    <a:pt x="228" y="772"/>
                    <a:pt x="228" y="1104"/>
                  </a:cubicBezTo>
                  <a:lnTo>
                    <a:pt x="228" y="2845"/>
                  </a:lnTo>
                  <a:cubicBezTo>
                    <a:pt x="299" y="2801"/>
                    <a:pt x="368" y="2753"/>
                    <a:pt x="438" y="2704"/>
                  </a:cubicBezTo>
                  <a:lnTo>
                    <a:pt x="438" y="1104"/>
                  </a:lnTo>
                  <a:cubicBezTo>
                    <a:pt x="438" y="741"/>
                    <a:pt x="365" y="391"/>
                    <a:pt x="218" y="64"/>
                  </a:cubicBezTo>
                  <a:cubicBezTo>
                    <a:pt x="201" y="25"/>
                    <a:pt x="162" y="1"/>
                    <a:pt x="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3144325" y="1560050"/>
              <a:ext cx="12275" cy="74700"/>
            </a:xfrm>
            <a:custGeom>
              <a:rect b="b" l="l" r="r" t="t"/>
              <a:pathLst>
                <a:path extrusionOk="0" h="2988" w="491">
                  <a:moveTo>
                    <a:pt x="278" y="1"/>
                  </a:moveTo>
                  <a:lnTo>
                    <a:pt x="278" y="1770"/>
                  </a:lnTo>
                  <a:cubicBezTo>
                    <a:pt x="278" y="2139"/>
                    <a:pt x="191" y="2508"/>
                    <a:pt x="25" y="2834"/>
                  </a:cubicBezTo>
                  <a:cubicBezTo>
                    <a:pt x="1" y="2885"/>
                    <a:pt x="21" y="2950"/>
                    <a:pt x="73" y="2976"/>
                  </a:cubicBezTo>
                  <a:cubicBezTo>
                    <a:pt x="88" y="2984"/>
                    <a:pt x="104" y="2987"/>
                    <a:pt x="120" y="2987"/>
                  </a:cubicBezTo>
                  <a:cubicBezTo>
                    <a:pt x="159" y="2987"/>
                    <a:pt x="196" y="2966"/>
                    <a:pt x="215" y="2929"/>
                  </a:cubicBezTo>
                  <a:cubicBezTo>
                    <a:pt x="396" y="2574"/>
                    <a:pt x="490" y="2173"/>
                    <a:pt x="490" y="1770"/>
                  </a:cubicBezTo>
                  <a:lnTo>
                    <a:pt x="490" y="141"/>
                  </a:lnTo>
                  <a:cubicBezTo>
                    <a:pt x="420" y="92"/>
                    <a:pt x="350" y="44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3061750" y="1639150"/>
              <a:ext cx="82400" cy="53225"/>
            </a:xfrm>
            <a:custGeom>
              <a:rect b="b" l="l" r="r" t="t"/>
              <a:pathLst>
                <a:path extrusionOk="0" h="2129" w="3296">
                  <a:moveTo>
                    <a:pt x="3177" y="0"/>
                  </a:moveTo>
                  <a:cubicBezTo>
                    <a:pt x="3145" y="0"/>
                    <a:pt x="3114" y="15"/>
                    <a:pt x="3093" y="41"/>
                  </a:cubicBezTo>
                  <a:cubicBezTo>
                    <a:pt x="2739" y="500"/>
                    <a:pt x="2227" y="803"/>
                    <a:pt x="1652" y="897"/>
                  </a:cubicBezTo>
                  <a:cubicBezTo>
                    <a:pt x="1388" y="941"/>
                    <a:pt x="1139" y="1029"/>
                    <a:pt x="888" y="1169"/>
                  </a:cubicBezTo>
                  <a:cubicBezTo>
                    <a:pt x="543" y="1361"/>
                    <a:pt x="247" y="1636"/>
                    <a:pt x="32" y="1964"/>
                  </a:cubicBezTo>
                  <a:cubicBezTo>
                    <a:pt x="0" y="2013"/>
                    <a:pt x="13" y="2078"/>
                    <a:pt x="62" y="2111"/>
                  </a:cubicBezTo>
                  <a:cubicBezTo>
                    <a:pt x="80" y="2123"/>
                    <a:pt x="100" y="2129"/>
                    <a:pt x="120" y="2129"/>
                  </a:cubicBezTo>
                  <a:cubicBezTo>
                    <a:pt x="154" y="2129"/>
                    <a:pt x="188" y="2112"/>
                    <a:pt x="208" y="2080"/>
                  </a:cubicBezTo>
                  <a:cubicBezTo>
                    <a:pt x="408" y="1780"/>
                    <a:pt x="678" y="1529"/>
                    <a:pt x="992" y="1353"/>
                  </a:cubicBezTo>
                  <a:cubicBezTo>
                    <a:pt x="1220" y="1225"/>
                    <a:pt x="1447" y="1145"/>
                    <a:pt x="1687" y="1104"/>
                  </a:cubicBezTo>
                  <a:cubicBezTo>
                    <a:pt x="2313" y="1001"/>
                    <a:pt x="2872" y="670"/>
                    <a:pt x="3260" y="171"/>
                  </a:cubicBezTo>
                  <a:cubicBezTo>
                    <a:pt x="3295" y="124"/>
                    <a:pt x="3287" y="58"/>
                    <a:pt x="3241" y="23"/>
                  </a:cubicBezTo>
                  <a:cubicBezTo>
                    <a:pt x="3222" y="8"/>
                    <a:pt x="3199" y="0"/>
                    <a:pt x="3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3065675" y="1569600"/>
              <a:ext cx="104125" cy="303900"/>
            </a:xfrm>
            <a:custGeom>
              <a:rect b="b" l="l" r="r" t="t"/>
              <a:pathLst>
                <a:path extrusionOk="0" h="12156" w="4165">
                  <a:moveTo>
                    <a:pt x="3954" y="0"/>
                  </a:moveTo>
                  <a:lnTo>
                    <a:pt x="3954" y="1388"/>
                  </a:lnTo>
                  <a:cubicBezTo>
                    <a:pt x="3954" y="2792"/>
                    <a:pt x="2957" y="3973"/>
                    <a:pt x="1582" y="4199"/>
                  </a:cubicBezTo>
                  <a:cubicBezTo>
                    <a:pt x="1379" y="4232"/>
                    <a:pt x="1185" y="4302"/>
                    <a:pt x="989" y="4410"/>
                  </a:cubicBezTo>
                  <a:cubicBezTo>
                    <a:pt x="378" y="4752"/>
                    <a:pt x="0" y="5395"/>
                    <a:pt x="0" y="6092"/>
                  </a:cubicBezTo>
                  <a:cubicBezTo>
                    <a:pt x="0" y="6731"/>
                    <a:pt x="318" y="7328"/>
                    <a:pt x="851" y="7688"/>
                  </a:cubicBezTo>
                  <a:cubicBezTo>
                    <a:pt x="1082" y="7845"/>
                    <a:pt x="1318" y="7940"/>
                    <a:pt x="1578" y="7984"/>
                  </a:cubicBezTo>
                  <a:cubicBezTo>
                    <a:pt x="2955" y="8213"/>
                    <a:pt x="3954" y="9396"/>
                    <a:pt x="3954" y="10796"/>
                  </a:cubicBezTo>
                  <a:lnTo>
                    <a:pt x="3954" y="12155"/>
                  </a:lnTo>
                  <a:cubicBezTo>
                    <a:pt x="4025" y="12096"/>
                    <a:pt x="4096" y="12034"/>
                    <a:pt x="4165" y="11972"/>
                  </a:cubicBezTo>
                  <a:lnTo>
                    <a:pt x="4165" y="10796"/>
                  </a:lnTo>
                  <a:cubicBezTo>
                    <a:pt x="4164" y="9291"/>
                    <a:pt x="3090" y="8021"/>
                    <a:pt x="1612" y="7777"/>
                  </a:cubicBezTo>
                  <a:cubicBezTo>
                    <a:pt x="1383" y="7738"/>
                    <a:pt x="1174" y="7653"/>
                    <a:pt x="970" y="7514"/>
                  </a:cubicBezTo>
                  <a:cubicBezTo>
                    <a:pt x="495" y="7193"/>
                    <a:pt x="211" y="6661"/>
                    <a:pt x="211" y="6093"/>
                  </a:cubicBezTo>
                  <a:cubicBezTo>
                    <a:pt x="211" y="5473"/>
                    <a:pt x="550" y="4900"/>
                    <a:pt x="1094" y="4596"/>
                  </a:cubicBezTo>
                  <a:cubicBezTo>
                    <a:pt x="1267" y="4498"/>
                    <a:pt x="1438" y="4438"/>
                    <a:pt x="1618" y="4407"/>
                  </a:cubicBezTo>
                  <a:cubicBezTo>
                    <a:pt x="3094" y="4166"/>
                    <a:pt x="4165" y="2896"/>
                    <a:pt x="4165" y="1389"/>
                  </a:cubicBezTo>
                  <a:lnTo>
                    <a:pt x="4165" y="183"/>
                  </a:lnTo>
                  <a:cubicBezTo>
                    <a:pt x="4096" y="119"/>
                    <a:pt x="4025" y="58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3146275" y="1582125"/>
              <a:ext cx="36675" cy="91775"/>
            </a:xfrm>
            <a:custGeom>
              <a:rect b="b" l="l" r="r" t="t"/>
              <a:pathLst>
                <a:path extrusionOk="0" h="3671" w="1467">
                  <a:moveTo>
                    <a:pt x="1255" y="0"/>
                  </a:moveTo>
                  <a:lnTo>
                    <a:pt x="1255" y="887"/>
                  </a:lnTo>
                  <a:cubicBezTo>
                    <a:pt x="1257" y="1897"/>
                    <a:pt x="818" y="2844"/>
                    <a:pt x="51" y="3484"/>
                  </a:cubicBezTo>
                  <a:cubicBezTo>
                    <a:pt x="6" y="3521"/>
                    <a:pt x="1" y="3588"/>
                    <a:pt x="38" y="3632"/>
                  </a:cubicBezTo>
                  <a:cubicBezTo>
                    <a:pt x="58" y="3658"/>
                    <a:pt x="88" y="3671"/>
                    <a:pt x="119" y="3671"/>
                  </a:cubicBezTo>
                  <a:cubicBezTo>
                    <a:pt x="143" y="3671"/>
                    <a:pt x="167" y="3663"/>
                    <a:pt x="186" y="3646"/>
                  </a:cubicBezTo>
                  <a:cubicBezTo>
                    <a:pt x="1000" y="2966"/>
                    <a:pt x="1466" y="1959"/>
                    <a:pt x="1466" y="887"/>
                  </a:cubicBezTo>
                  <a:lnTo>
                    <a:pt x="1466" y="242"/>
                  </a:lnTo>
                  <a:cubicBezTo>
                    <a:pt x="1398" y="158"/>
                    <a:pt x="1327" y="78"/>
                    <a:pt x="1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3078825" y="1677975"/>
              <a:ext cx="104200" cy="182925"/>
            </a:xfrm>
            <a:custGeom>
              <a:rect b="b" l="l" r="r" t="t"/>
              <a:pathLst>
                <a:path extrusionOk="0" h="7317" w="4168">
                  <a:moveTo>
                    <a:pt x="2271" y="0"/>
                  </a:moveTo>
                  <a:cubicBezTo>
                    <a:pt x="2254" y="0"/>
                    <a:pt x="2237" y="5"/>
                    <a:pt x="2221" y="14"/>
                  </a:cubicBezTo>
                  <a:cubicBezTo>
                    <a:pt x="1886" y="197"/>
                    <a:pt x="1522" y="323"/>
                    <a:pt x="1141" y="385"/>
                  </a:cubicBezTo>
                  <a:cubicBezTo>
                    <a:pt x="999" y="409"/>
                    <a:pt x="862" y="458"/>
                    <a:pt x="721" y="536"/>
                  </a:cubicBezTo>
                  <a:cubicBezTo>
                    <a:pt x="277" y="784"/>
                    <a:pt x="1" y="1253"/>
                    <a:pt x="1" y="1758"/>
                  </a:cubicBezTo>
                  <a:cubicBezTo>
                    <a:pt x="1" y="2221"/>
                    <a:pt x="232" y="2654"/>
                    <a:pt x="620" y="2917"/>
                  </a:cubicBezTo>
                  <a:cubicBezTo>
                    <a:pt x="789" y="3031"/>
                    <a:pt x="954" y="3098"/>
                    <a:pt x="1138" y="3130"/>
                  </a:cubicBezTo>
                  <a:cubicBezTo>
                    <a:pt x="2770" y="3401"/>
                    <a:pt x="3956" y="4803"/>
                    <a:pt x="3956" y="6461"/>
                  </a:cubicBezTo>
                  <a:lnTo>
                    <a:pt x="3956" y="7317"/>
                  </a:lnTo>
                  <a:cubicBezTo>
                    <a:pt x="4027" y="7239"/>
                    <a:pt x="4098" y="7160"/>
                    <a:pt x="4167" y="7075"/>
                  </a:cubicBezTo>
                  <a:lnTo>
                    <a:pt x="4167" y="6460"/>
                  </a:lnTo>
                  <a:cubicBezTo>
                    <a:pt x="4165" y="4699"/>
                    <a:pt x="2907" y="3209"/>
                    <a:pt x="1173" y="2922"/>
                  </a:cubicBezTo>
                  <a:cubicBezTo>
                    <a:pt x="1019" y="2895"/>
                    <a:pt x="880" y="2839"/>
                    <a:pt x="738" y="2743"/>
                  </a:cubicBezTo>
                  <a:cubicBezTo>
                    <a:pt x="407" y="2519"/>
                    <a:pt x="211" y="2152"/>
                    <a:pt x="211" y="1759"/>
                  </a:cubicBezTo>
                  <a:cubicBezTo>
                    <a:pt x="211" y="1329"/>
                    <a:pt x="446" y="932"/>
                    <a:pt x="824" y="720"/>
                  </a:cubicBezTo>
                  <a:cubicBezTo>
                    <a:pt x="944" y="655"/>
                    <a:pt x="1059" y="613"/>
                    <a:pt x="1175" y="593"/>
                  </a:cubicBezTo>
                  <a:cubicBezTo>
                    <a:pt x="1580" y="527"/>
                    <a:pt x="1966" y="394"/>
                    <a:pt x="2321" y="197"/>
                  </a:cubicBezTo>
                  <a:cubicBezTo>
                    <a:pt x="2372" y="170"/>
                    <a:pt x="2392" y="105"/>
                    <a:pt x="2363" y="55"/>
                  </a:cubicBezTo>
                  <a:cubicBezTo>
                    <a:pt x="2343" y="20"/>
                    <a:pt x="2308" y="0"/>
                    <a:pt x="22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3092000" y="1598600"/>
              <a:ext cx="104075" cy="245800"/>
            </a:xfrm>
            <a:custGeom>
              <a:rect b="b" l="l" r="r" t="t"/>
              <a:pathLst>
                <a:path extrusionOk="0" h="9832" w="4163">
                  <a:moveTo>
                    <a:pt x="3955" y="1"/>
                  </a:moveTo>
                  <a:lnTo>
                    <a:pt x="3955" y="225"/>
                  </a:lnTo>
                  <a:cubicBezTo>
                    <a:pt x="3955" y="2148"/>
                    <a:pt x="2585" y="3768"/>
                    <a:pt x="699" y="4079"/>
                  </a:cubicBezTo>
                  <a:cubicBezTo>
                    <a:pt x="616" y="4092"/>
                    <a:pt x="539" y="4121"/>
                    <a:pt x="451" y="4170"/>
                  </a:cubicBezTo>
                  <a:cubicBezTo>
                    <a:pt x="172" y="4326"/>
                    <a:pt x="0" y="4617"/>
                    <a:pt x="0" y="4931"/>
                  </a:cubicBezTo>
                  <a:cubicBezTo>
                    <a:pt x="0" y="5219"/>
                    <a:pt x="145" y="5490"/>
                    <a:pt x="388" y="5654"/>
                  </a:cubicBezTo>
                  <a:cubicBezTo>
                    <a:pt x="494" y="5725"/>
                    <a:pt x="588" y="5764"/>
                    <a:pt x="697" y="5782"/>
                  </a:cubicBezTo>
                  <a:cubicBezTo>
                    <a:pt x="2584" y="6097"/>
                    <a:pt x="3954" y="7716"/>
                    <a:pt x="3954" y="9635"/>
                  </a:cubicBezTo>
                  <a:lnTo>
                    <a:pt x="3954" y="9831"/>
                  </a:lnTo>
                  <a:cubicBezTo>
                    <a:pt x="4024" y="9729"/>
                    <a:pt x="4093" y="9625"/>
                    <a:pt x="4159" y="9516"/>
                  </a:cubicBezTo>
                  <a:cubicBezTo>
                    <a:pt x="4104" y="7549"/>
                    <a:pt x="2682" y="5900"/>
                    <a:pt x="732" y="5576"/>
                  </a:cubicBezTo>
                  <a:cubicBezTo>
                    <a:pt x="653" y="5561"/>
                    <a:pt x="588" y="5534"/>
                    <a:pt x="507" y="5479"/>
                  </a:cubicBezTo>
                  <a:cubicBezTo>
                    <a:pt x="322" y="5354"/>
                    <a:pt x="213" y="5150"/>
                    <a:pt x="213" y="4931"/>
                  </a:cubicBezTo>
                  <a:cubicBezTo>
                    <a:pt x="213" y="4694"/>
                    <a:pt x="344" y="4471"/>
                    <a:pt x="555" y="4354"/>
                  </a:cubicBezTo>
                  <a:cubicBezTo>
                    <a:pt x="621" y="4317"/>
                    <a:pt x="677" y="4296"/>
                    <a:pt x="735" y="4287"/>
                  </a:cubicBezTo>
                  <a:cubicBezTo>
                    <a:pt x="2694" y="3966"/>
                    <a:pt x="4120" y="2304"/>
                    <a:pt x="4162" y="318"/>
                  </a:cubicBezTo>
                  <a:cubicBezTo>
                    <a:pt x="4096" y="208"/>
                    <a:pt x="4026" y="104"/>
                    <a:pt x="3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3105175" y="1619125"/>
              <a:ext cx="101775" cy="151200"/>
            </a:xfrm>
            <a:custGeom>
              <a:rect b="b" l="l" r="r" t="t"/>
              <a:pathLst>
                <a:path extrusionOk="0" h="6048" w="4071">
                  <a:moveTo>
                    <a:pt x="3912" y="0"/>
                  </a:moveTo>
                  <a:cubicBezTo>
                    <a:pt x="3658" y="1914"/>
                    <a:pt x="2204" y="3461"/>
                    <a:pt x="275" y="3777"/>
                  </a:cubicBezTo>
                  <a:cubicBezTo>
                    <a:pt x="258" y="3777"/>
                    <a:pt x="236" y="3780"/>
                    <a:pt x="182" y="3810"/>
                  </a:cubicBezTo>
                  <a:cubicBezTo>
                    <a:pt x="71" y="3873"/>
                    <a:pt x="1" y="3988"/>
                    <a:pt x="1" y="4112"/>
                  </a:cubicBezTo>
                  <a:cubicBezTo>
                    <a:pt x="1" y="4225"/>
                    <a:pt x="59" y="4332"/>
                    <a:pt x="157" y="4398"/>
                  </a:cubicBezTo>
                  <a:cubicBezTo>
                    <a:pt x="205" y="4430"/>
                    <a:pt x="228" y="4439"/>
                    <a:pt x="257" y="4443"/>
                  </a:cubicBezTo>
                  <a:cubicBezTo>
                    <a:pt x="1323" y="4620"/>
                    <a:pt x="2284" y="5177"/>
                    <a:pt x="2963" y="6008"/>
                  </a:cubicBezTo>
                  <a:cubicBezTo>
                    <a:pt x="2984" y="6034"/>
                    <a:pt x="3014" y="6048"/>
                    <a:pt x="3045" y="6048"/>
                  </a:cubicBezTo>
                  <a:cubicBezTo>
                    <a:pt x="3068" y="6048"/>
                    <a:pt x="3092" y="6040"/>
                    <a:pt x="3111" y="6024"/>
                  </a:cubicBezTo>
                  <a:cubicBezTo>
                    <a:pt x="3157" y="5988"/>
                    <a:pt x="3164" y="5922"/>
                    <a:pt x="3127" y="5876"/>
                  </a:cubicBezTo>
                  <a:cubicBezTo>
                    <a:pt x="2417" y="5003"/>
                    <a:pt x="1409" y="4420"/>
                    <a:pt x="298" y="4236"/>
                  </a:cubicBezTo>
                  <a:cubicBezTo>
                    <a:pt x="292" y="4234"/>
                    <a:pt x="286" y="4229"/>
                    <a:pt x="275" y="4223"/>
                  </a:cubicBezTo>
                  <a:cubicBezTo>
                    <a:pt x="235" y="4196"/>
                    <a:pt x="212" y="4154"/>
                    <a:pt x="212" y="4111"/>
                  </a:cubicBezTo>
                  <a:cubicBezTo>
                    <a:pt x="212" y="4065"/>
                    <a:pt x="240" y="4020"/>
                    <a:pt x="285" y="3995"/>
                  </a:cubicBezTo>
                  <a:cubicBezTo>
                    <a:pt x="295" y="3989"/>
                    <a:pt x="300" y="3987"/>
                    <a:pt x="296" y="3987"/>
                  </a:cubicBezTo>
                  <a:cubicBezTo>
                    <a:pt x="2226" y="3669"/>
                    <a:pt x="3698" y="2197"/>
                    <a:pt x="4071" y="337"/>
                  </a:cubicBezTo>
                  <a:cubicBezTo>
                    <a:pt x="4020" y="222"/>
                    <a:pt x="3967" y="11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3187825" y="1778800"/>
              <a:ext cx="19025" cy="45200"/>
            </a:xfrm>
            <a:custGeom>
              <a:rect b="b" l="l" r="r" t="t"/>
              <a:pathLst>
                <a:path extrusionOk="0" h="1808" w="761">
                  <a:moveTo>
                    <a:pt x="121" y="0"/>
                  </a:moveTo>
                  <a:cubicBezTo>
                    <a:pt x="103" y="0"/>
                    <a:pt x="84" y="5"/>
                    <a:pt x="67" y="15"/>
                  </a:cubicBezTo>
                  <a:cubicBezTo>
                    <a:pt x="17" y="46"/>
                    <a:pt x="0" y="111"/>
                    <a:pt x="30" y="160"/>
                  </a:cubicBezTo>
                  <a:cubicBezTo>
                    <a:pt x="329" y="664"/>
                    <a:pt x="524" y="1225"/>
                    <a:pt x="605" y="1807"/>
                  </a:cubicBezTo>
                  <a:cubicBezTo>
                    <a:pt x="660" y="1699"/>
                    <a:pt x="712" y="1589"/>
                    <a:pt x="760" y="1476"/>
                  </a:cubicBezTo>
                  <a:cubicBezTo>
                    <a:pt x="656" y="975"/>
                    <a:pt x="473" y="494"/>
                    <a:pt x="211" y="52"/>
                  </a:cubicBezTo>
                  <a:cubicBezTo>
                    <a:pt x="192" y="19"/>
                    <a:pt x="157" y="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3137500" y="1640325"/>
              <a:ext cx="77250" cy="84250"/>
            </a:xfrm>
            <a:custGeom>
              <a:rect b="b" l="l" r="r" t="t"/>
              <a:pathLst>
                <a:path extrusionOk="0" h="3370" w="3090">
                  <a:moveTo>
                    <a:pt x="2980" y="1"/>
                  </a:moveTo>
                  <a:cubicBezTo>
                    <a:pt x="2555" y="1425"/>
                    <a:pt x="1510" y="2598"/>
                    <a:pt x="82" y="3166"/>
                  </a:cubicBezTo>
                  <a:cubicBezTo>
                    <a:pt x="28" y="3188"/>
                    <a:pt x="1" y="3249"/>
                    <a:pt x="23" y="3303"/>
                  </a:cubicBezTo>
                  <a:cubicBezTo>
                    <a:pt x="39" y="3345"/>
                    <a:pt x="79" y="3370"/>
                    <a:pt x="121" y="3370"/>
                  </a:cubicBezTo>
                  <a:cubicBezTo>
                    <a:pt x="134" y="3370"/>
                    <a:pt x="147" y="3368"/>
                    <a:pt x="160" y="3363"/>
                  </a:cubicBezTo>
                  <a:cubicBezTo>
                    <a:pt x="1556" y="2809"/>
                    <a:pt x="2600" y="1694"/>
                    <a:pt x="3089" y="333"/>
                  </a:cubicBezTo>
                  <a:cubicBezTo>
                    <a:pt x="3055" y="220"/>
                    <a:pt x="3018" y="108"/>
                    <a:pt x="2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3156450" y="1728750"/>
              <a:ext cx="58175" cy="74400"/>
            </a:xfrm>
            <a:custGeom>
              <a:rect b="b" l="l" r="r" t="t"/>
              <a:pathLst>
                <a:path extrusionOk="0" h="2976" w="2327">
                  <a:moveTo>
                    <a:pt x="122" y="0"/>
                  </a:moveTo>
                  <a:cubicBezTo>
                    <a:pt x="86" y="0"/>
                    <a:pt x="51" y="18"/>
                    <a:pt x="31" y="52"/>
                  </a:cubicBezTo>
                  <a:cubicBezTo>
                    <a:pt x="1" y="101"/>
                    <a:pt x="16" y="167"/>
                    <a:pt x="66" y="196"/>
                  </a:cubicBezTo>
                  <a:cubicBezTo>
                    <a:pt x="1120" y="841"/>
                    <a:pt x="1871" y="1830"/>
                    <a:pt x="2216" y="2976"/>
                  </a:cubicBezTo>
                  <a:cubicBezTo>
                    <a:pt x="2256" y="2866"/>
                    <a:pt x="2293" y="2755"/>
                    <a:pt x="2327" y="2641"/>
                  </a:cubicBezTo>
                  <a:cubicBezTo>
                    <a:pt x="1935" y="1562"/>
                    <a:pt x="1191" y="635"/>
                    <a:pt x="176" y="15"/>
                  </a:cubicBezTo>
                  <a:cubicBezTo>
                    <a:pt x="159" y="5"/>
                    <a:pt x="140" y="0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3203175" y="1661200"/>
              <a:ext cx="16900" cy="28675"/>
            </a:xfrm>
            <a:custGeom>
              <a:rect b="b" l="l" r="r" t="t"/>
              <a:pathLst>
                <a:path extrusionOk="0" h="1147" w="676">
                  <a:moveTo>
                    <a:pt x="601" y="1"/>
                  </a:moveTo>
                  <a:cubicBezTo>
                    <a:pt x="446" y="343"/>
                    <a:pt x="259" y="671"/>
                    <a:pt x="35" y="978"/>
                  </a:cubicBezTo>
                  <a:cubicBezTo>
                    <a:pt x="1" y="1026"/>
                    <a:pt x="12" y="1092"/>
                    <a:pt x="58" y="1126"/>
                  </a:cubicBezTo>
                  <a:cubicBezTo>
                    <a:pt x="77" y="1140"/>
                    <a:pt x="99" y="1146"/>
                    <a:pt x="121" y="1146"/>
                  </a:cubicBezTo>
                  <a:cubicBezTo>
                    <a:pt x="153" y="1146"/>
                    <a:pt x="184" y="1132"/>
                    <a:pt x="205" y="1103"/>
                  </a:cubicBezTo>
                  <a:cubicBezTo>
                    <a:pt x="383" y="861"/>
                    <a:pt x="539" y="605"/>
                    <a:pt x="675" y="341"/>
                  </a:cubicBezTo>
                  <a:cubicBezTo>
                    <a:pt x="652" y="226"/>
                    <a:pt x="627" y="111"/>
                    <a:pt x="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3166625" y="1692950"/>
              <a:ext cx="53300" cy="89375"/>
            </a:xfrm>
            <a:custGeom>
              <a:rect b="b" l="l" r="r" t="t"/>
              <a:pathLst>
                <a:path extrusionOk="0" h="3575" w="2132">
                  <a:moveTo>
                    <a:pt x="1318" y="1"/>
                  </a:moveTo>
                  <a:cubicBezTo>
                    <a:pt x="1288" y="1"/>
                    <a:pt x="1259" y="13"/>
                    <a:pt x="1238" y="37"/>
                  </a:cubicBezTo>
                  <a:cubicBezTo>
                    <a:pt x="894" y="437"/>
                    <a:pt x="494" y="786"/>
                    <a:pt x="49" y="1071"/>
                  </a:cubicBezTo>
                  <a:cubicBezTo>
                    <a:pt x="19" y="1090"/>
                    <a:pt x="1" y="1124"/>
                    <a:pt x="1" y="1160"/>
                  </a:cubicBezTo>
                  <a:cubicBezTo>
                    <a:pt x="1" y="1195"/>
                    <a:pt x="19" y="1230"/>
                    <a:pt x="49" y="1249"/>
                  </a:cubicBezTo>
                  <a:cubicBezTo>
                    <a:pt x="944" y="1824"/>
                    <a:pt x="1633" y="2634"/>
                    <a:pt x="2059" y="3574"/>
                  </a:cubicBezTo>
                  <a:cubicBezTo>
                    <a:pt x="2084" y="3465"/>
                    <a:pt x="2110" y="3354"/>
                    <a:pt x="2132" y="3241"/>
                  </a:cubicBezTo>
                  <a:cubicBezTo>
                    <a:pt x="1709" y="2415"/>
                    <a:pt x="1085" y="1698"/>
                    <a:pt x="297" y="1160"/>
                  </a:cubicBezTo>
                  <a:cubicBezTo>
                    <a:pt x="706" y="882"/>
                    <a:pt x="1075" y="550"/>
                    <a:pt x="1398" y="175"/>
                  </a:cubicBezTo>
                  <a:cubicBezTo>
                    <a:pt x="1436" y="131"/>
                    <a:pt x="1431" y="64"/>
                    <a:pt x="1387" y="26"/>
                  </a:cubicBezTo>
                  <a:cubicBezTo>
                    <a:pt x="1367" y="9"/>
                    <a:pt x="1342" y="1"/>
                    <a:pt x="1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3188900" y="1682275"/>
              <a:ext cx="34300" cy="79225"/>
            </a:xfrm>
            <a:custGeom>
              <a:rect b="b" l="l" r="r" t="t"/>
              <a:pathLst>
                <a:path extrusionOk="0" h="3169" w="1372">
                  <a:moveTo>
                    <a:pt x="1329" y="0"/>
                  </a:moveTo>
                  <a:cubicBezTo>
                    <a:pt x="989" y="565"/>
                    <a:pt x="556" y="1077"/>
                    <a:pt x="39" y="1507"/>
                  </a:cubicBezTo>
                  <a:cubicBezTo>
                    <a:pt x="14" y="1528"/>
                    <a:pt x="0" y="1556"/>
                    <a:pt x="0" y="1588"/>
                  </a:cubicBezTo>
                  <a:cubicBezTo>
                    <a:pt x="0" y="1620"/>
                    <a:pt x="13" y="1650"/>
                    <a:pt x="39" y="1669"/>
                  </a:cubicBezTo>
                  <a:cubicBezTo>
                    <a:pt x="554" y="2098"/>
                    <a:pt x="987" y="2605"/>
                    <a:pt x="1325" y="3169"/>
                  </a:cubicBezTo>
                  <a:cubicBezTo>
                    <a:pt x="1340" y="3060"/>
                    <a:pt x="1356" y="2950"/>
                    <a:pt x="1368" y="2840"/>
                  </a:cubicBezTo>
                  <a:cubicBezTo>
                    <a:pt x="1062" y="2378"/>
                    <a:pt x="694" y="1956"/>
                    <a:pt x="269" y="1587"/>
                  </a:cubicBezTo>
                  <a:cubicBezTo>
                    <a:pt x="697" y="1216"/>
                    <a:pt x="1065" y="793"/>
                    <a:pt x="1371" y="331"/>
                  </a:cubicBezTo>
                  <a:cubicBezTo>
                    <a:pt x="1358" y="218"/>
                    <a:pt x="1345" y="109"/>
                    <a:pt x="1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3208425" y="1702850"/>
              <a:ext cx="16050" cy="38075"/>
            </a:xfrm>
            <a:custGeom>
              <a:rect b="b" l="l" r="r" t="t"/>
              <a:pathLst>
                <a:path extrusionOk="0" h="1523" w="642">
                  <a:moveTo>
                    <a:pt x="629" y="1"/>
                  </a:moveTo>
                  <a:cubicBezTo>
                    <a:pt x="445" y="242"/>
                    <a:pt x="247" y="472"/>
                    <a:pt x="31" y="688"/>
                  </a:cubicBezTo>
                  <a:cubicBezTo>
                    <a:pt x="11" y="708"/>
                    <a:pt x="0" y="736"/>
                    <a:pt x="0" y="763"/>
                  </a:cubicBezTo>
                  <a:cubicBezTo>
                    <a:pt x="0" y="790"/>
                    <a:pt x="11" y="818"/>
                    <a:pt x="31" y="836"/>
                  </a:cubicBezTo>
                  <a:cubicBezTo>
                    <a:pt x="247" y="1054"/>
                    <a:pt x="444" y="1282"/>
                    <a:pt x="625" y="1522"/>
                  </a:cubicBezTo>
                  <a:cubicBezTo>
                    <a:pt x="632" y="1415"/>
                    <a:pt x="636" y="1308"/>
                    <a:pt x="641" y="1198"/>
                  </a:cubicBezTo>
                  <a:cubicBezTo>
                    <a:pt x="519" y="1047"/>
                    <a:pt x="389" y="901"/>
                    <a:pt x="252" y="761"/>
                  </a:cubicBezTo>
                  <a:cubicBezTo>
                    <a:pt x="391" y="623"/>
                    <a:pt x="520" y="476"/>
                    <a:pt x="642" y="325"/>
                  </a:cubicBezTo>
                  <a:cubicBezTo>
                    <a:pt x="640" y="216"/>
                    <a:pt x="635" y="107"/>
                    <a:pt x="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2973775" y="1733100"/>
              <a:ext cx="128825" cy="165725"/>
            </a:xfrm>
            <a:custGeom>
              <a:rect b="b" l="l" r="r" t="t"/>
              <a:pathLst>
                <a:path extrusionOk="0" h="6629" w="5153">
                  <a:moveTo>
                    <a:pt x="1" y="1"/>
                  </a:moveTo>
                  <a:cubicBezTo>
                    <a:pt x="3" y="72"/>
                    <a:pt x="6" y="142"/>
                    <a:pt x="8" y="212"/>
                  </a:cubicBezTo>
                  <a:lnTo>
                    <a:pt x="479" y="212"/>
                  </a:lnTo>
                  <a:cubicBezTo>
                    <a:pt x="787" y="212"/>
                    <a:pt x="1059" y="422"/>
                    <a:pt x="1137" y="722"/>
                  </a:cubicBezTo>
                  <a:cubicBezTo>
                    <a:pt x="1564" y="2349"/>
                    <a:pt x="2839" y="3615"/>
                    <a:pt x="4470" y="4027"/>
                  </a:cubicBezTo>
                  <a:cubicBezTo>
                    <a:pt x="4747" y="4097"/>
                    <a:pt x="4940" y="4347"/>
                    <a:pt x="4940" y="4636"/>
                  </a:cubicBezTo>
                  <a:lnTo>
                    <a:pt x="4940" y="6627"/>
                  </a:lnTo>
                  <a:cubicBezTo>
                    <a:pt x="4962" y="6627"/>
                    <a:pt x="4982" y="6629"/>
                    <a:pt x="5004" y="6629"/>
                  </a:cubicBezTo>
                  <a:lnTo>
                    <a:pt x="5024" y="6629"/>
                  </a:lnTo>
                  <a:cubicBezTo>
                    <a:pt x="5066" y="6629"/>
                    <a:pt x="5109" y="6627"/>
                    <a:pt x="5152" y="6625"/>
                  </a:cubicBezTo>
                  <a:lnTo>
                    <a:pt x="5152" y="4635"/>
                  </a:lnTo>
                  <a:cubicBezTo>
                    <a:pt x="5151" y="4250"/>
                    <a:pt x="4892" y="3915"/>
                    <a:pt x="4522" y="3822"/>
                  </a:cubicBezTo>
                  <a:cubicBezTo>
                    <a:pt x="2968" y="3428"/>
                    <a:pt x="1748" y="2220"/>
                    <a:pt x="1341" y="668"/>
                  </a:cubicBezTo>
                  <a:cubicBezTo>
                    <a:pt x="1238" y="276"/>
                    <a:pt x="884" y="1"/>
                    <a:pt x="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2974475" y="1746250"/>
              <a:ext cx="114925" cy="107050"/>
            </a:xfrm>
            <a:custGeom>
              <a:rect b="b" l="l" r="r" t="t"/>
              <a:pathLst>
                <a:path extrusionOk="0" h="4282" w="4597">
                  <a:moveTo>
                    <a:pt x="0" y="1"/>
                  </a:moveTo>
                  <a:cubicBezTo>
                    <a:pt x="6" y="72"/>
                    <a:pt x="13" y="142"/>
                    <a:pt x="20" y="213"/>
                  </a:cubicBezTo>
                  <a:lnTo>
                    <a:pt x="451" y="213"/>
                  </a:lnTo>
                  <a:cubicBezTo>
                    <a:pt x="521" y="213"/>
                    <a:pt x="581" y="260"/>
                    <a:pt x="600" y="329"/>
                  </a:cubicBezTo>
                  <a:cubicBezTo>
                    <a:pt x="1075" y="2141"/>
                    <a:pt x="2498" y="3552"/>
                    <a:pt x="4314" y="4011"/>
                  </a:cubicBezTo>
                  <a:cubicBezTo>
                    <a:pt x="4357" y="4022"/>
                    <a:pt x="4385" y="4062"/>
                    <a:pt x="4385" y="4109"/>
                  </a:cubicBezTo>
                  <a:lnTo>
                    <a:pt x="4385" y="4175"/>
                  </a:lnTo>
                  <a:cubicBezTo>
                    <a:pt x="4385" y="4234"/>
                    <a:pt x="4432" y="4282"/>
                    <a:pt x="4490" y="4282"/>
                  </a:cubicBezTo>
                  <a:cubicBezTo>
                    <a:pt x="4549" y="4282"/>
                    <a:pt x="4597" y="4235"/>
                    <a:pt x="4597" y="4175"/>
                  </a:cubicBezTo>
                  <a:lnTo>
                    <a:pt x="4597" y="4109"/>
                  </a:lnTo>
                  <a:cubicBezTo>
                    <a:pt x="4596" y="3965"/>
                    <a:pt x="4500" y="3842"/>
                    <a:pt x="4365" y="3807"/>
                  </a:cubicBezTo>
                  <a:cubicBezTo>
                    <a:pt x="2624" y="3367"/>
                    <a:pt x="1259" y="2014"/>
                    <a:pt x="803" y="275"/>
                  </a:cubicBezTo>
                  <a:cubicBezTo>
                    <a:pt x="760" y="114"/>
                    <a:pt x="615" y="1"/>
                    <a:pt x="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3084100" y="1860725"/>
              <a:ext cx="5300" cy="37575"/>
            </a:xfrm>
            <a:custGeom>
              <a:rect b="b" l="l" r="r" t="t"/>
              <a:pathLst>
                <a:path extrusionOk="0" h="1503" w="212">
                  <a:moveTo>
                    <a:pt x="107" y="0"/>
                  </a:moveTo>
                  <a:cubicBezTo>
                    <a:pt x="48" y="0"/>
                    <a:pt x="0" y="46"/>
                    <a:pt x="0" y="105"/>
                  </a:cubicBezTo>
                  <a:lnTo>
                    <a:pt x="0" y="1474"/>
                  </a:lnTo>
                  <a:cubicBezTo>
                    <a:pt x="70" y="1486"/>
                    <a:pt x="142" y="1496"/>
                    <a:pt x="212" y="1503"/>
                  </a:cubicBezTo>
                  <a:lnTo>
                    <a:pt x="212" y="105"/>
                  </a:lnTo>
                  <a:cubicBezTo>
                    <a:pt x="211" y="48"/>
                    <a:pt x="164" y="0"/>
                    <a:pt x="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2975900" y="1759425"/>
              <a:ext cx="37425" cy="58125"/>
            </a:xfrm>
            <a:custGeom>
              <a:rect b="b" l="l" r="r" t="t"/>
              <a:pathLst>
                <a:path extrusionOk="0" h="2325" w="1497">
                  <a:moveTo>
                    <a:pt x="0" y="0"/>
                  </a:moveTo>
                  <a:cubicBezTo>
                    <a:pt x="10" y="71"/>
                    <a:pt x="18" y="142"/>
                    <a:pt x="29" y="212"/>
                  </a:cubicBezTo>
                  <a:lnTo>
                    <a:pt x="113" y="212"/>
                  </a:lnTo>
                  <a:cubicBezTo>
                    <a:pt x="355" y="976"/>
                    <a:pt x="766" y="1693"/>
                    <a:pt x="1301" y="2288"/>
                  </a:cubicBezTo>
                  <a:cubicBezTo>
                    <a:pt x="1322" y="2313"/>
                    <a:pt x="1351" y="2325"/>
                    <a:pt x="1380" y="2325"/>
                  </a:cubicBezTo>
                  <a:cubicBezTo>
                    <a:pt x="1405" y="2325"/>
                    <a:pt x="1430" y="2316"/>
                    <a:pt x="1449" y="2297"/>
                  </a:cubicBezTo>
                  <a:cubicBezTo>
                    <a:pt x="1493" y="2259"/>
                    <a:pt x="1496" y="2192"/>
                    <a:pt x="1458" y="2148"/>
                  </a:cubicBezTo>
                  <a:cubicBezTo>
                    <a:pt x="925" y="1556"/>
                    <a:pt x="521" y="840"/>
                    <a:pt x="291" y="76"/>
                  </a:cubicBezTo>
                  <a:cubicBezTo>
                    <a:pt x="278" y="32"/>
                    <a:pt x="236" y="0"/>
                    <a:pt x="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3018950" y="1823650"/>
              <a:ext cx="57275" cy="72275"/>
            </a:xfrm>
            <a:custGeom>
              <a:rect b="b" l="l" r="r" t="t"/>
              <a:pathLst>
                <a:path extrusionOk="0" h="2891" w="2291">
                  <a:moveTo>
                    <a:pt x="117" y="1"/>
                  </a:moveTo>
                  <a:cubicBezTo>
                    <a:pt x="88" y="1"/>
                    <a:pt x="60" y="13"/>
                    <a:pt x="39" y="36"/>
                  </a:cubicBezTo>
                  <a:cubicBezTo>
                    <a:pt x="0" y="80"/>
                    <a:pt x="5" y="146"/>
                    <a:pt x="48" y="184"/>
                  </a:cubicBezTo>
                  <a:cubicBezTo>
                    <a:pt x="643" y="709"/>
                    <a:pt x="1326" y="1094"/>
                    <a:pt x="2077" y="1333"/>
                  </a:cubicBezTo>
                  <a:lnTo>
                    <a:pt x="2077" y="2828"/>
                  </a:lnTo>
                  <a:cubicBezTo>
                    <a:pt x="2148" y="2852"/>
                    <a:pt x="2217" y="2871"/>
                    <a:pt x="2288" y="2890"/>
                  </a:cubicBezTo>
                  <a:lnTo>
                    <a:pt x="2288" y="1256"/>
                  </a:lnTo>
                  <a:cubicBezTo>
                    <a:pt x="2290" y="1209"/>
                    <a:pt x="2260" y="1168"/>
                    <a:pt x="2215" y="1154"/>
                  </a:cubicBezTo>
                  <a:cubicBezTo>
                    <a:pt x="1462" y="926"/>
                    <a:pt x="779" y="549"/>
                    <a:pt x="188" y="28"/>
                  </a:cubicBezTo>
                  <a:cubicBezTo>
                    <a:pt x="167" y="10"/>
                    <a:pt x="142" y="1"/>
                    <a:pt x="1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2984200" y="1796725"/>
              <a:ext cx="78800" cy="94650"/>
            </a:xfrm>
            <a:custGeom>
              <a:rect b="b" l="l" r="r" t="t"/>
              <a:pathLst>
                <a:path extrusionOk="0" h="3786" w="3152">
                  <a:moveTo>
                    <a:pt x="0" y="0"/>
                  </a:moveTo>
                  <a:lnTo>
                    <a:pt x="0" y="0"/>
                  </a:lnTo>
                  <a:cubicBezTo>
                    <a:pt x="97" y="305"/>
                    <a:pt x="210" y="592"/>
                    <a:pt x="335" y="864"/>
                  </a:cubicBezTo>
                  <a:cubicBezTo>
                    <a:pt x="1012" y="1716"/>
                    <a:pt x="1907" y="2384"/>
                    <a:pt x="2941" y="2784"/>
                  </a:cubicBezTo>
                  <a:lnTo>
                    <a:pt x="2941" y="3691"/>
                  </a:lnTo>
                  <a:cubicBezTo>
                    <a:pt x="3011" y="3726"/>
                    <a:pt x="3080" y="3757"/>
                    <a:pt x="3152" y="3785"/>
                  </a:cubicBezTo>
                  <a:lnTo>
                    <a:pt x="3152" y="2711"/>
                  </a:lnTo>
                  <a:cubicBezTo>
                    <a:pt x="3152" y="2668"/>
                    <a:pt x="3124" y="2627"/>
                    <a:pt x="3084" y="2613"/>
                  </a:cubicBezTo>
                  <a:cubicBezTo>
                    <a:pt x="1773" y="2122"/>
                    <a:pt x="688" y="119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3008650" y="1846200"/>
              <a:ext cx="41250" cy="38650"/>
            </a:xfrm>
            <a:custGeom>
              <a:rect b="b" l="l" r="r" t="t"/>
              <a:pathLst>
                <a:path extrusionOk="0" h="1546" w="1650">
                  <a:moveTo>
                    <a:pt x="1" y="1"/>
                  </a:moveTo>
                  <a:cubicBezTo>
                    <a:pt x="176" y="247"/>
                    <a:pt x="363" y="471"/>
                    <a:pt x="559" y="675"/>
                  </a:cubicBezTo>
                  <a:cubicBezTo>
                    <a:pt x="839" y="855"/>
                    <a:pt x="1131" y="1017"/>
                    <a:pt x="1438" y="1156"/>
                  </a:cubicBezTo>
                  <a:lnTo>
                    <a:pt x="1438" y="1414"/>
                  </a:lnTo>
                  <a:cubicBezTo>
                    <a:pt x="1508" y="1460"/>
                    <a:pt x="1578" y="1504"/>
                    <a:pt x="1649" y="1545"/>
                  </a:cubicBezTo>
                  <a:lnTo>
                    <a:pt x="1649" y="1087"/>
                  </a:lnTo>
                  <a:cubicBezTo>
                    <a:pt x="1647" y="1045"/>
                    <a:pt x="1623" y="1008"/>
                    <a:pt x="1585" y="990"/>
                  </a:cubicBezTo>
                  <a:cubicBezTo>
                    <a:pt x="1005" y="736"/>
                    <a:pt x="474" y="40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2973700" y="1544250"/>
              <a:ext cx="128875" cy="166475"/>
            </a:xfrm>
            <a:custGeom>
              <a:rect b="b" l="l" r="r" t="t"/>
              <a:pathLst>
                <a:path extrusionOk="0" h="6659" w="5155">
                  <a:moveTo>
                    <a:pt x="5049" y="0"/>
                  </a:moveTo>
                  <a:cubicBezTo>
                    <a:pt x="5041" y="0"/>
                    <a:pt x="5033" y="1"/>
                    <a:pt x="5025" y="1"/>
                  </a:cubicBezTo>
                  <a:lnTo>
                    <a:pt x="5006" y="1"/>
                  </a:lnTo>
                  <a:cubicBezTo>
                    <a:pt x="4984" y="1"/>
                    <a:pt x="4963" y="2"/>
                    <a:pt x="4942" y="2"/>
                  </a:cubicBezTo>
                  <a:lnTo>
                    <a:pt x="4942" y="2024"/>
                  </a:lnTo>
                  <a:cubicBezTo>
                    <a:pt x="4942" y="2312"/>
                    <a:pt x="4748" y="2563"/>
                    <a:pt x="4471" y="2633"/>
                  </a:cubicBezTo>
                  <a:cubicBezTo>
                    <a:pt x="2841" y="3044"/>
                    <a:pt x="1564" y="4311"/>
                    <a:pt x="1139" y="5937"/>
                  </a:cubicBezTo>
                  <a:cubicBezTo>
                    <a:pt x="1060" y="6237"/>
                    <a:pt x="789" y="6447"/>
                    <a:pt x="481" y="6447"/>
                  </a:cubicBezTo>
                  <a:lnTo>
                    <a:pt x="7" y="6447"/>
                  </a:lnTo>
                  <a:cubicBezTo>
                    <a:pt x="5" y="6517"/>
                    <a:pt x="1" y="6587"/>
                    <a:pt x="0" y="6658"/>
                  </a:cubicBezTo>
                  <a:lnTo>
                    <a:pt x="481" y="6658"/>
                  </a:lnTo>
                  <a:cubicBezTo>
                    <a:pt x="887" y="6658"/>
                    <a:pt x="1241" y="6384"/>
                    <a:pt x="1344" y="5990"/>
                  </a:cubicBezTo>
                  <a:cubicBezTo>
                    <a:pt x="1751" y="4438"/>
                    <a:pt x="2971" y="3230"/>
                    <a:pt x="4525" y="2837"/>
                  </a:cubicBezTo>
                  <a:cubicBezTo>
                    <a:pt x="4895" y="2744"/>
                    <a:pt x="5154" y="2409"/>
                    <a:pt x="5154" y="2024"/>
                  </a:cubicBezTo>
                  <a:lnTo>
                    <a:pt x="5154" y="3"/>
                  </a:lnTo>
                  <a:cubicBezTo>
                    <a:pt x="5120" y="2"/>
                    <a:pt x="5084" y="0"/>
                    <a:pt x="5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3019350" y="1578225"/>
              <a:ext cx="70050" cy="59850"/>
            </a:xfrm>
            <a:custGeom>
              <a:rect b="b" l="l" r="r" t="t"/>
              <a:pathLst>
                <a:path extrusionOk="0" h="2394" w="2802">
                  <a:moveTo>
                    <a:pt x="2697" y="1"/>
                  </a:moveTo>
                  <a:cubicBezTo>
                    <a:pt x="2638" y="1"/>
                    <a:pt x="2590" y="47"/>
                    <a:pt x="2590" y="106"/>
                  </a:cubicBezTo>
                  <a:lnTo>
                    <a:pt x="2590" y="665"/>
                  </a:lnTo>
                  <a:cubicBezTo>
                    <a:pt x="2590" y="711"/>
                    <a:pt x="2561" y="752"/>
                    <a:pt x="2519" y="763"/>
                  </a:cubicBezTo>
                  <a:cubicBezTo>
                    <a:pt x="1570" y="1002"/>
                    <a:pt x="714" y="1504"/>
                    <a:pt x="42" y="2216"/>
                  </a:cubicBezTo>
                  <a:cubicBezTo>
                    <a:pt x="1" y="2260"/>
                    <a:pt x="2" y="2326"/>
                    <a:pt x="44" y="2365"/>
                  </a:cubicBezTo>
                  <a:cubicBezTo>
                    <a:pt x="65" y="2384"/>
                    <a:pt x="92" y="2394"/>
                    <a:pt x="117" y="2394"/>
                  </a:cubicBezTo>
                  <a:cubicBezTo>
                    <a:pt x="144" y="2394"/>
                    <a:pt x="174" y="2383"/>
                    <a:pt x="194" y="2361"/>
                  </a:cubicBezTo>
                  <a:cubicBezTo>
                    <a:pt x="839" y="1679"/>
                    <a:pt x="1660" y="1197"/>
                    <a:pt x="2570" y="967"/>
                  </a:cubicBezTo>
                  <a:cubicBezTo>
                    <a:pt x="2705" y="933"/>
                    <a:pt x="2802" y="809"/>
                    <a:pt x="2802" y="665"/>
                  </a:cubicBezTo>
                  <a:lnTo>
                    <a:pt x="2802" y="106"/>
                  </a:lnTo>
                  <a:cubicBezTo>
                    <a:pt x="2802" y="48"/>
                    <a:pt x="2755" y="1"/>
                    <a:pt x="2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974375" y="1644950"/>
              <a:ext cx="40825" cy="52650"/>
            </a:xfrm>
            <a:custGeom>
              <a:rect b="b" l="l" r="r" t="t"/>
              <a:pathLst>
                <a:path extrusionOk="0" h="2106" w="1633">
                  <a:moveTo>
                    <a:pt x="1513" y="1"/>
                  </a:moveTo>
                  <a:cubicBezTo>
                    <a:pt x="1481" y="1"/>
                    <a:pt x="1448" y="16"/>
                    <a:pt x="1427" y="44"/>
                  </a:cubicBezTo>
                  <a:cubicBezTo>
                    <a:pt x="1044" y="567"/>
                    <a:pt x="767" y="1151"/>
                    <a:pt x="603" y="1777"/>
                  </a:cubicBezTo>
                  <a:cubicBezTo>
                    <a:pt x="584" y="1846"/>
                    <a:pt x="523" y="1893"/>
                    <a:pt x="455" y="1893"/>
                  </a:cubicBezTo>
                  <a:lnTo>
                    <a:pt x="22" y="1893"/>
                  </a:lnTo>
                  <a:cubicBezTo>
                    <a:pt x="14" y="1964"/>
                    <a:pt x="6" y="2034"/>
                    <a:pt x="1" y="2105"/>
                  </a:cubicBezTo>
                  <a:lnTo>
                    <a:pt x="455" y="2105"/>
                  </a:lnTo>
                  <a:cubicBezTo>
                    <a:pt x="620" y="2103"/>
                    <a:pt x="764" y="1990"/>
                    <a:pt x="807" y="1830"/>
                  </a:cubicBezTo>
                  <a:cubicBezTo>
                    <a:pt x="965" y="1228"/>
                    <a:pt x="1230" y="668"/>
                    <a:pt x="1598" y="168"/>
                  </a:cubicBezTo>
                  <a:cubicBezTo>
                    <a:pt x="1633" y="121"/>
                    <a:pt x="1623" y="55"/>
                    <a:pt x="1575" y="21"/>
                  </a:cubicBezTo>
                  <a:cubicBezTo>
                    <a:pt x="1556" y="8"/>
                    <a:pt x="1535" y="1"/>
                    <a:pt x="1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3084100" y="1544775"/>
              <a:ext cx="5300" cy="28225"/>
            </a:xfrm>
            <a:custGeom>
              <a:rect b="b" l="l" r="r" t="t"/>
              <a:pathLst>
                <a:path extrusionOk="0" h="1129" w="212">
                  <a:moveTo>
                    <a:pt x="212" y="1"/>
                  </a:moveTo>
                  <a:cubicBezTo>
                    <a:pt x="142" y="7"/>
                    <a:pt x="71" y="18"/>
                    <a:pt x="0" y="29"/>
                  </a:cubicBezTo>
                  <a:lnTo>
                    <a:pt x="0" y="1023"/>
                  </a:lnTo>
                  <a:cubicBezTo>
                    <a:pt x="0" y="1081"/>
                    <a:pt x="47" y="1128"/>
                    <a:pt x="107" y="1128"/>
                  </a:cubicBezTo>
                  <a:cubicBezTo>
                    <a:pt x="164" y="1128"/>
                    <a:pt x="212" y="1082"/>
                    <a:pt x="212" y="102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975775" y="1547125"/>
              <a:ext cx="100450" cy="137225"/>
            </a:xfrm>
            <a:custGeom>
              <a:rect b="b" l="l" r="r" t="t"/>
              <a:pathLst>
                <a:path extrusionOk="0" h="5489" w="4018">
                  <a:moveTo>
                    <a:pt x="4017" y="1"/>
                  </a:moveTo>
                  <a:cubicBezTo>
                    <a:pt x="3947" y="18"/>
                    <a:pt x="3876" y="39"/>
                    <a:pt x="3806" y="62"/>
                  </a:cubicBezTo>
                  <a:lnTo>
                    <a:pt x="3806" y="1588"/>
                  </a:lnTo>
                  <a:cubicBezTo>
                    <a:pt x="2045" y="2146"/>
                    <a:pt x="675" y="3517"/>
                    <a:pt x="118" y="5278"/>
                  </a:cubicBezTo>
                  <a:lnTo>
                    <a:pt x="30" y="5278"/>
                  </a:lnTo>
                  <a:cubicBezTo>
                    <a:pt x="19" y="5348"/>
                    <a:pt x="11" y="5418"/>
                    <a:pt x="1" y="5488"/>
                  </a:cubicBezTo>
                  <a:lnTo>
                    <a:pt x="196" y="5488"/>
                  </a:lnTo>
                  <a:cubicBezTo>
                    <a:pt x="242" y="5488"/>
                    <a:pt x="284" y="5459"/>
                    <a:pt x="296" y="5414"/>
                  </a:cubicBezTo>
                  <a:cubicBezTo>
                    <a:pt x="826" y="3660"/>
                    <a:pt x="2188" y="2295"/>
                    <a:pt x="3942" y="1767"/>
                  </a:cubicBezTo>
                  <a:cubicBezTo>
                    <a:pt x="3985" y="1753"/>
                    <a:pt x="4017" y="1712"/>
                    <a:pt x="4017" y="1665"/>
                  </a:cubicBezTo>
                  <a:lnTo>
                    <a:pt x="4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2983675" y="1551650"/>
              <a:ext cx="79325" cy="96325"/>
            </a:xfrm>
            <a:custGeom>
              <a:rect b="b" l="l" r="r" t="t"/>
              <a:pathLst>
                <a:path extrusionOk="0" h="3853" w="3173">
                  <a:moveTo>
                    <a:pt x="3173" y="1"/>
                  </a:moveTo>
                  <a:cubicBezTo>
                    <a:pt x="3104" y="29"/>
                    <a:pt x="3032" y="62"/>
                    <a:pt x="2962" y="95"/>
                  </a:cubicBezTo>
                  <a:lnTo>
                    <a:pt x="2962" y="1034"/>
                  </a:lnTo>
                  <a:cubicBezTo>
                    <a:pt x="1909" y="1443"/>
                    <a:pt x="1001" y="2125"/>
                    <a:pt x="320" y="3000"/>
                  </a:cubicBezTo>
                  <a:cubicBezTo>
                    <a:pt x="199" y="3269"/>
                    <a:pt x="93" y="3555"/>
                    <a:pt x="1" y="3853"/>
                  </a:cubicBezTo>
                  <a:cubicBezTo>
                    <a:pt x="688" y="2643"/>
                    <a:pt x="1782" y="1701"/>
                    <a:pt x="3105" y="1206"/>
                  </a:cubicBezTo>
                  <a:cubicBezTo>
                    <a:pt x="3145" y="1191"/>
                    <a:pt x="3173" y="1151"/>
                    <a:pt x="3173" y="1108"/>
                  </a:cubicBezTo>
                  <a:lnTo>
                    <a:pt x="3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3007250" y="1558250"/>
              <a:ext cx="42600" cy="40525"/>
            </a:xfrm>
            <a:custGeom>
              <a:rect b="b" l="l" r="r" t="t"/>
              <a:pathLst>
                <a:path extrusionOk="0" h="1621" w="1704">
                  <a:moveTo>
                    <a:pt x="1703" y="0"/>
                  </a:moveTo>
                  <a:cubicBezTo>
                    <a:pt x="1632" y="41"/>
                    <a:pt x="1563" y="85"/>
                    <a:pt x="1493" y="132"/>
                  </a:cubicBezTo>
                  <a:lnTo>
                    <a:pt x="1493" y="419"/>
                  </a:lnTo>
                  <a:cubicBezTo>
                    <a:pt x="1158" y="570"/>
                    <a:pt x="841" y="747"/>
                    <a:pt x="539" y="948"/>
                  </a:cubicBezTo>
                  <a:cubicBezTo>
                    <a:pt x="351" y="1152"/>
                    <a:pt x="170" y="1377"/>
                    <a:pt x="1" y="1620"/>
                  </a:cubicBezTo>
                  <a:cubicBezTo>
                    <a:pt x="488" y="1200"/>
                    <a:pt x="1037" y="850"/>
                    <a:pt x="1640" y="586"/>
                  </a:cubicBezTo>
                  <a:cubicBezTo>
                    <a:pt x="1679" y="567"/>
                    <a:pt x="1703" y="531"/>
                    <a:pt x="1703" y="488"/>
                  </a:cubicBezTo>
                  <a:lnTo>
                    <a:pt x="17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4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5"/>
          <p:cNvGrpSpPr/>
          <p:nvPr/>
        </p:nvGrpSpPr>
        <p:grpSpPr>
          <a:xfrm>
            <a:off x="-903853" y="-851422"/>
            <a:ext cx="9894628" cy="5854072"/>
            <a:chOff x="-903853" y="-851422"/>
            <a:chExt cx="9894628" cy="5854072"/>
          </a:xfrm>
        </p:grpSpPr>
        <p:grpSp>
          <p:nvGrpSpPr>
            <p:cNvPr id="180" name="Google Shape;180;p5"/>
            <p:cNvGrpSpPr/>
            <p:nvPr/>
          </p:nvGrpSpPr>
          <p:grpSpPr>
            <a:xfrm rot="83">
              <a:off x="-903853" y="-851397"/>
              <a:ext cx="2081065" cy="2941093"/>
              <a:chOff x="2973575" y="1544250"/>
              <a:chExt cx="250900" cy="354575"/>
            </a:xfrm>
          </p:grpSpPr>
          <p:sp>
            <p:nvSpPr>
              <p:cNvPr id="181" name="Google Shape;181;p5"/>
              <p:cNvSpPr/>
              <p:nvPr/>
            </p:nvSpPr>
            <p:spPr>
              <a:xfrm>
                <a:off x="2973575" y="1719250"/>
                <a:ext cx="32575" cy="5325"/>
              </a:xfrm>
              <a:custGeom>
                <a:rect b="b" l="l" r="r" t="t"/>
                <a:pathLst>
                  <a:path extrusionOk="0" h="213" w="1303">
                    <a:moveTo>
                      <a:pt x="3" y="1"/>
                    </a:moveTo>
                    <a:lnTo>
                      <a:pt x="3" y="92"/>
                    </a:lnTo>
                    <a:cubicBezTo>
                      <a:pt x="3" y="131"/>
                      <a:pt x="3" y="173"/>
                      <a:pt x="1" y="212"/>
                    </a:cubicBezTo>
                    <a:lnTo>
                      <a:pt x="1197" y="212"/>
                    </a:lnTo>
                    <a:cubicBezTo>
                      <a:pt x="1255" y="212"/>
                      <a:pt x="1303" y="165"/>
                      <a:pt x="1303" y="107"/>
                    </a:cubicBezTo>
                    <a:cubicBezTo>
                      <a:pt x="1303" y="49"/>
                      <a:pt x="1256" y="1"/>
                      <a:pt x="1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3025650" y="1545000"/>
                <a:ext cx="90700" cy="129150"/>
              </a:xfrm>
              <a:custGeom>
                <a:rect b="b" l="l" r="r" t="t"/>
                <a:pathLst>
                  <a:path extrusionOk="0" h="5166" w="3628">
                    <a:moveTo>
                      <a:pt x="3417" y="0"/>
                    </a:moveTo>
                    <a:lnTo>
                      <a:pt x="3417" y="2278"/>
                    </a:lnTo>
                    <a:cubicBezTo>
                      <a:pt x="3417" y="2673"/>
                      <a:pt x="3131" y="3015"/>
                      <a:pt x="2737" y="3092"/>
                    </a:cubicBezTo>
                    <a:cubicBezTo>
                      <a:pt x="1609" y="3315"/>
                      <a:pt x="622" y="4013"/>
                      <a:pt x="32" y="5006"/>
                    </a:cubicBezTo>
                    <a:cubicBezTo>
                      <a:pt x="1" y="5056"/>
                      <a:pt x="17" y="5121"/>
                      <a:pt x="68" y="5150"/>
                    </a:cubicBezTo>
                    <a:cubicBezTo>
                      <a:pt x="84" y="5160"/>
                      <a:pt x="104" y="5165"/>
                      <a:pt x="121" y="5165"/>
                    </a:cubicBezTo>
                    <a:cubicBezTo>
                      <a:pt x="158" y="5165"/>
                      <a:pt x="193" y="5148"/>
                      <a:pt x="213" y="5114"/>
                    </a:cubicBezTo>
                    <a:cubicBezTo>
                      <a:pt x="773" y="4170"/>
                      <a:pt x="1707" y="3509"/>
                      <a:pt x="2778" y="3300"/>
                    </a:cubicBezTo>
                    <a:cubicBezTo>
                      <a:pt x="3272" y="3203"/>
                      <a:pt x="3628" y="2773"/>
                      <a:pt x="3628" y="2278"/>
                    </a:cubicBezTo>
                    <a:lnTo>
                      <a:pt x="3628" y="35"/>
                    </a:lnTo>
                    <a:cubicBezTo>
                      <a:pt x="3559" y="21"/>
                      <a:pt x="3488" y="10"/>
                      <a:pt x="34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3012250" y="1682400"/>
                <a:ext cx="27175" cy="103750"/>
              </a:xfrm>
              <a:custGeom>
                <a:rect b="b" l="l" r="r" t="t"/>
                <a:pathLst>
                  <a:path extrusionOk="0" h="4150" w="1087">
                    <a:moveTo>
                      <a:pt x="391" y="0"/>
                    </a:moveTo>
                    <a:cubicBezTo>
                      <a:pt x="349" y="0"/>
                      <a:pt x="310" y="26"/>
                      <a:pt x="293" y="67"/>
                    </a:cubicBezTo>
                    <a:cubicBezTo>
                      <a:pt x="99" y="548"/>
                      <a:pt x="0" y="1058"/>
                      <a:pt x="0" y="1581"/>
                    </a:cubicBezTo>
                    <a:cubicBezTo>
                      <a:pt x="0" y="2510"/>
                      <a:pt x="307" y="3385"/>
                      <a:pt x="886" y="4110"/>
                    </a:cubicBezTo>
                    <a:cubicBezTo>
                      <a:pt x="905" y="4135"/>
                      <a:pt x="937" y="4150"/>
                      <a:pt x="968" y="4150"/>
                    </a:cubicBezTo>
                    <a:cubicBezTo>
                      <a:pt x="991" y="4150"/>
                      <a:pt x="1014" y="4143"/>
                      <a:pt x="1034" y="4127"/>
                    </a:cubicBezTo>
                    <a:cubicBezTo>
                      <a:pt x="1079" y="4091"/>
                      <a:pt x="1086" y="4024"/>
                      <a:pt x="1050" y="3979"/>
                    </a:cubicBezTo>
                    <a:cubicBezTo>
                      <a:pt x="502" y="3291"/>
                      <a:pt x="211" y="2462"/>
                      <a:pt x="211" y="1581"/>
                    </a:cubicBezTo>
                    <a:cubicBezTo>
                      <a:pt x="211" y="1084"/>
                      <a:pt x="304" y="602"/>
                      <a:pt x="487" y="145"/>
                    </a:cubicBezTo>
                    <a:cubicBezTo>
                      <a:pt x="509" y="92"/>
                      <a:pt x="483" y="30"/>
                      <a:pt x="430" y="8"/>
                    </a:cubicBezTo>
                    <a:cubicBezTo>
                      <a:pt x="417" y="3"/>
                      <a:pt x="404" y="0"/>
                      <a:pt x="3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3045775" y="1793725"/>
                <a:ext cx="70650" cy="104325"/>
              </a:xfrm>
              <a:custGeom>
                <a:rect b="b" l="l" r="r" t="t"/>
                <a:pathLst>
                  <a:path extrusionOk="0" h="4173" w="2826">
                    <a:moveTo>
                      <a:pt x="119" y="1"/>
                    </a:moveTo>
                    <a:cubicBezTo>
                      <a:pt x="90" y="1"/>
                      <a:pt x="61" y="13"/>
                      <a:pt x="39" y="37"/>
                    </a:cubicBezTo>
                    <a:cubicBezTo>
                      <a:pt x="1" y="81"/>
                      <a:pt x="5" y="146"/>
                      <a:pt x="49" y="186"/>
                    </a:cubicBezTo>
                    <a:cubicBezTo>
                      <a:pt x="606" y="674"/>
                      <a:pt x="1286" y="999"/>
                      <a:pt x="2014" y="1127"/>
                    </a:cubicBezTo>
                    <a:cubicBezTo>
                      <a:pt x="2361" y="1187"/>
                      <a:pt x="2614" y="1490"/>
                      <a:pt x="2614" y="1847"/>
                    </a:cubicBezTo>
                    <a:lnTo>
                      <a:pt x="2614" y="4173"/>
                    </a:lnTo>
                    <a:cubicBezTo>
                      <a:pt x="2684" y="4164"/>
                      <a:pt x="2755" y="4152"/>
                      <a:pt x="2825" y="4139"/>
                    </a:cubicBezTo>
                    <a:lnTo>
                      <a:pt x="2825" y="1847"/>
                    </a:lnTo>
                    <a:cubicBezTo>
                      <a:pt x="2825" y="1387"/>
                      <a:pt x="2498" y="996"/>
                      <a:pt x="2051" y="919"/>
                    </a:cubicBezTo>
                    <a:cubicBezTo>
                      <a:pt x="1362" y="798"/>
                      <a:pt x="718" y="490"/>
                      <a:pt x="188" y="27"/>
                    </a:cubicBezTo>
                    <a:cubicBezTo>
                      <a:pt x="168" y="9"/>
                      <a:pt x="144" y="1"/>
                      <a:pt x="1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3107325" y="1606525"/>
                <a:ext cx="22725" cy="30350"/>
              </a:xfrm>
              <a:custGeom>
                <a:rect b="b" l="l" r="r" t="t"/>
                <a:pathLst>
                  <a:path extrusionOk="0" h="1214" w="909">
                    <a:moveTo>
                      <a:pt x="796" y="1"/>
                    </a:moveTo>
                    <a:cubicBezTo>
                      <a:pt x="743" y="1"/>
                      <a:pt x="699" y="39"/>
                      <a:pt x="692" y="92"/>
                    </a:cubicBezTo>
                    <a:cubicBezTo>
                      <a:pt x="638" y="478"/>
                      <a:pt x="406" y="824"/>
                      <a:pt x="68" y="1016"/>
                    </a:cubicBezTo>
                    <a:cubicBezTo>
                      <a:pt x="18" y="1046"/>
                      <a:pt x="0" y="1109"/>
                      <a:pt x="29" y="1161"/>
                    </a:cubicBezTo>
                    <a:cubicBezTo>
                      <a:pt x="47" y="1195"/>
                      <a:pt x="84" y="1214"/>
                      <a:pt x="121" y="1214"/>
                    </a:cubicBezTo>
                    <a:cubicBezTo>
                      <a:pt x="138" y="1214"/>
                      <a:pt x="156" y="1210"/>
                      <a:pt x="172" y="1201"/>
                    </a:cubicBezTo>
                    <a:cubicBezTo>
                      <a:pt x="565" y="977"/>
                      <a:pt x="837" y="572"/>
                      <a:pt x="901" y="121"/>
                    </a:cubicBezTo>
                    <a:cubicBezTo>
                      <a:pt x="908" y="64"/>
                      <a:pt x="869" y="10"/>
                      <a:pt x="812" y="2"/>
                    </a:cubicBezTo>
                    <a:cubicBezTo>
                      <a:pt x="806" y="1"/>
                      <a:pt x="801" y="1"/>
                      <a:pt x="7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3124950" y="1547975"/>
                <a:ext cx="5325" cy="49600"/>
              </a:xfrm>
              <a:custGeom>
                <a:rect b="b" l="l" r="r" t="t"/>
                <a:pathLst>
                  <a:path extrusionOk="0" h="1984" w="213">
                    <a:moveTo>
                      <a:pt x="0" y="1"/>
                    </a:moveTo>
                    <a:lnTo>
                      <a:pt x="0" y="1878"/>
                    </a:lnTo>
                    <a:cubicBezTo>
                      <a:pt x="0" y="1937"/>
                      <a:pt x="48" y="1984"/>
                      <a:pt x="107" y="1984"/>
                    </a:cubicBezTo>
                    <a:cubicBezTo>
                      <a:pt x="164" y="1984"/>
                      <a:pt x="212" y="1937"/>
                      <a:pt x="212" y="1878"/>
                    </a:cubicBezTo>
                    <a:lnTo>
                      <a:pt x="212" y="70"/>
                    </a:lnTo>
                    <a:cubicBezTo>
                      <a:pt x="142" y="45"/>
                      <a:pt x="72" y="22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3085425" y="1800450"/>
                <a:ext cx="44850" cy="94600"/>
              </a:xfrm>
              <a:custGeom>
                <a:rect b="b" l="l" r="r" t="t"/>
                <a:pathLst>
                  <a:path extrusionOk="0" h="3784" w="1794">
                    <a:moveTo>
                      <a:pt x="118" y="0"/>
                    </a:moveTo>
                    <a:cubicBezTo>
                      <a:pt x="73" y="0"/>
                      <a:pt x="31" y="29"/>
                      <a:pt x="17" y="75"/>
                    </a:cubicBezTo>
                    <a:cubicBezTo>
                      <a:pt x="1" y="131"/>
                      <a:pt x="32" y="190"/>
                      <a:pt x="88" y="206"/>
                    </a:cubicBezTo>
                    <a:cubicBezTo>
                      <a:pt x="230" y="250"/>
                      <a:pt x="378" y="284"/>
                      <a:pt x="528" y="310"/>
                    </a:cubicBezTo>
                    <a:cubicBezTo>
                      <a:pt x="1139" y="411"/>
                      <a:pt x="1581" y="937"/>
                      <a:pt x="1581" y="1561"/>
                    </a:cubicBezTo>
                    <a:lnTo>
                      <a:pt x="1581" y="3783"/>
                    </a:lnTo>
                    <a:cubicBezTo>
                      <a:pt x="1652" y="3763"/>
                      <a:pt x="1723" y="3739"/>
                      <a:pt x="1793" y="3715"/>
                    </a:cubicBezTo>
                    <a:lnTo>
                      <a:pt x="1793" y="1561"/>
                    </a:lnTo>
                    <a:cubicBezTo>
                      <a:pt x="1793" y="835"/>
                      <a:pt x="1274" y="221"/>
                      <a:pt x="564" y="102"/>
                    </a:cubicBezTo>
                    <a:cubicBezTo>
                      <a:pt x="422" y="79"/>
                      <a:pt x="284" y="46"/>
                      <a:pt x="149" y="5"/>
                    </a:cubicBezTo>
                    <a:cubicBezTo>
                      <a:pt x="139" y="2"/>
                      <a:pt x="128" y="0"/>
                      <a:pt x="1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3026075" y="1636575"/>
                <a:ext cx="70700" cy="163450"/>
              </a:xfrm>
              <a:custGeom>
                <a:rect b="b" l="l" r="r" t="t"/>
                <a:pathLst>
                  <a:path extrusionOk="0" h="6538" w="2828">
                    <a:moveTo>
                      <a:pt x="2712" y="1"/>
                    </a:moveTo>
                    <a:cubicBezTo>
                      <a:pt x="2704" y="1"/>
                      <a:pt x="2696" y="2"/>
                      <a:pt x="2687" y="4"/>
                    </a:cubicBezTo>
                    <a:cubicBezTo>
                      <a:pt x="2381" y="75"/>
                      <a:pt x="2091" y="189"/>
                      <a:pt x="1800" y="352"/>
                    </a:cubicBezTo>
                    <a:cubicBezTo>
                      <a:pt x="690" y="974"/>
                      <a:pt x="0" y="2146"/>
                      <a:pt x="0" y="3415"/>
                    </a:cubicBezTo>
                    <a:cubicBezTo>
                      <a:pt x="1" y="4579"/>
                      <a:pt x="579" y="5665"/>
                      <a:pt x="1548" y="6321"/>
                    </a:cubicBezTo>
                    <a:cubicBezTo>
                      <a:pt x="1661" y="6397"/>
                      <a:pt x="1777" y="6465"/>
                      <a:pt x="1891" y="6526"/>
                    </a:cubicBezTo>
                    <a:cubicBezTo>
                      <a:pt x="1907" y="6534"/>
                      <a:pt x="1924" y="6538"/>
                      <a:pt x="1941" y="6538"/>
                    </a:cubicBezTo>
                    <a:cubicBezTo>
                      <a:pt x="1979" y="6538"/>
                      <a:pt x="2014" y="6517"/>
                      <a:pt x="2034" y="6482"/>
                    </a:cubicBezTo>
                    <a:cubicBezTo>
                      <a:pt x="2061" y="6429"/>
                      <a:pt x="2040" y="6367"/>
                      <a:pt x="1990" y="6339"/>
                    </a:cubicBezTo>
                    <a:cubicBezTo>
                      <a:pt x="1881" y="6283"/>
                      <a:pt x="1773" y="6217"/>
                      <a:pt x="1666" y="6145"/>
                    </a:cubicBezTo>
                    <a:cubicBezTo>
                      <a:pt x="756" y="5529"/>
                      <a:pt x="212" y="4508"/>
                      <a:pt x="212" y="3412"/>
                    </a:cubicBezTo>
                    <a:cubicBezTo>
                      <a:pt x="212" y="2221"/>
                      <a:pt x="860" y="1117"/>
                      <a:pt x="1903" y="535"/>
                    </a:cubicBezTo>
                    <a:cubicBezTo>
                      <a:pt x="2177" y="381"/>
                      <a:pt x="2449" y="274"/>
                      <a:pt x="2736" y="208"/>
                    </a:cubicBezTo>
                    <a:cubicBezTo>
                      <a:pt x="2792" y="195"/>
                      <a:pt x="2828" y="138"/>
                      <a:pt x="2814" y="82"/>
                    </a:cubicBezTo>
                    <a:cubicBezTo>
                      <a:pt x="2802" y="34"/>
                      <a:pt x="2759" y="1"/>
                      <a:pt x="27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3039325" y="1552900"/>
                <a:ext cx="104125" cy="337250"/>
              </a:xfrm>
              <a:custGeom>
                <a:rect b="b" l="l" r="r" t="t"/>
                <a:pathLst>
                  <a:path extrusionOk="0" h="13490" w="4165">
                    <a:moveTo>
                      <a:pt x="3954" y="0"/>
                    </a:moveTo>
                    <a:lnTo>
                      <a:pt x="3954" y="2056"/>
                    </a:lnTo>
                    <a:cubicBezTo>
                      <a:pt x="3954" y="2940"/>
                      <a:pt x="3329" y="3686"/>
                      <a:pt x="2466" y="3827"/>
                    </a:cubicBezTo>
                    <a:cubicBezTo>
                      <a:pt x="2140" y="3880"/>
                      <a:pt x="1833" y="3988"/>
                      <a:pt x="1530" y="4158"/>
                    </a:cubicBezTo>
                    <a:cubicBezTo>
                      <a:pt x="585" y="4686"/>
                      <a:pt x="0" y="5683"/>
                      <a:pt x="0" y="6761"/>
                    </a:cubicBezTo>
                    <a:cubicBezTo>
                      <a:pt x="0" y="7750"/>
                      <a:pt x="491" y="8673"/>
                      <a:pt x="1314" y="9230"/>
                    </a:cubicBezTo>
                    <a:cubicBezTo>
                      <a:pt x="1674" y="9472"/>
                      <a:pt x="2048" y="9625"/>
                      <a:pt x="2459" y="9692"/>
                    </a:cubicBezTo>
                    <a:cubicBezTo>
                      <a:pt x="3326" y="9835"/>
                      <a:pt x="3954" y="10580"/>
                      <a:pt x="3954" y="11463"/>
                    </a:cubicBezTo>
                    <a:lnTo>
                      <a:pt x="3954" y="13490"/>
                    </a:lnTo>
                    <a:cubicBezTo>
                      <a:pt x="4023" y="13458"/>
                      <a:pt x="4094" y="13422"/>
                      <a:pt x="4165" y="13387"/>
                    </a:cubicBezTo>
                    <a:lnTo>
                      <a:pt x="4165" y="11463"/>
                    </a:lnTo>
                    <a:cubicBezTo>
                      <a:pt x="4164" y="10477"/>
                      <a:pt x="3462" y="9645"/>
                      <a:pt x="2493" y="9484"/>
                    </a:cubicBezTo>
                    <a:cubicBezTo>
                      <a:pt x="2113" y="9422"/>
                      <a:pt x="1765" y="9281"/>
                      <a:pt x="1432" y="9056"/>
                    </a:cubicBezTo>
                    <a:cubicBezTo>
                      <a:pt x="667" y="8537"/>
                      <a:pt x="210" y="7680"/>
                      <a:pt x="210" y="6761"/>
                    </a:cubicBezTo>
                    <a:cubicBezTo>
                      <a:pt x="210" y="5760"/>
                      <a:pt x="755" y="4833"/>
                      <a:pt x="1632" y="4343"/>
                    </a:cubicBezTo>
                    <a:cubicBezTo>
                      <a:pt x="1915" y="4185"/>
                      <a:pt x="2199" y="4083"/>
                      <a:pt x="2501" y="4033"/>
                    </a:cubicBezTo>
                    <a:cubicBezTo>
                      <a:pt x="3464" y="3876"/>
                      <a:pt x="4165" y="3044"/>
                      <a:pt x="4165" y="2056"/>
                    </a:cubicBezTo>
                    <a:lnTo>
                      <a:pt x="4165" y="103"/>
                    </a:lnTo>
                    <a:cubicBezTo>
                      <a:pt x="4094" y="66"/>
                      <a:pt x="4025" y="32"/>
                      <a:pt x="39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3052475" y="1700375"/>
                <a:ext cx="89025" cy="101275"/>
              </a:xfrm>
              <a:custGeom>
                <a:rect b="b" l="l" r="r" t="t"/>
                <a:pathLst>
                  <a:path extrusionOk="0" h="4051" w="3561">
                    <a:moveTo>
                      <a:pt x="232" y="0"/>
                    </a:moveTo>
                    <a:cubicBezTo>
                      <a:pt x="188" y="0"/>
                      <a:pt x="147" y="29"/>
                      <a:pt x="132" y="72"/>
                    </a:cubicBezTo>
                    <a:cubicBezTo>
                      <a:pt x="44" y="327"/>
                      <a:pt x="1" y="593"/>
                      <a:pt x="1" y="863"/>
                    </a:cubicBezTo>
                    <a:cubicBezTo>
                      <a:pt x="1" y="1677"/>
                      <a:pt x="404" y="2437"/>
                      <a:pt x="1083" y="2897"/>
                    </a:cubicBezTo>
                    <a:cubicBezTo>
                      <a:pt x="1378" y="3095"/>
                      <a:pt x="1684" y="3220"/>
                      <a:pt x="2020" y="3275"/>
                    </a:cubicBezTo>
                    <a:cubicBezTo>
                      <a:pt x="2540" y="3361"/>
                      <a:pt x="3018" y="3623"/>
                      <a:pt x="3366" y="4015"/>
                    </a:cubicBezTo>
                    <a:cubicBezTo>
                      <a:pt x="3386" y="4038"/>
                      <a:pt x="3415" y="4050"/>
                      <a:pt x="3445" y="4050"/>
                    </a:cubicBezTo>
                    <a:cubicBezTo>
                      <a:pt x="3469" y="4050"/>
                      <a:pt x="3494" y="4043"/>
                      <a:pt x="3514" y="4024"/>
                    </a:cubicBezTo>
                    <a:cubicBezTo>
                      <a:pt x="3557" y="3986"/>
                      <a:pt x="3561" y="3919"/>
                      <a:pt x="3522" y="3875"/>
                    </a:cubicBezTo>
                    <a:cubicBezTo>
                      <a:pt x="3141" y="3448"/>
                      <a:pt x="2620" y="3162"/>
                      <a:pt x="2053" y="3068"/>
                    </a:cubicBezTo>
                    <a:cubicBezTo>
                      <a:pt x="1748" y="3017"/>
                      <a:pt x="1470" y="2904"/>
                      <a:pt x="1199" y="2722"/>
                    </a:cubicBezTo>
                    <a:cubicBezTo>
                      <a:pt x="580" y="2302"/>
                      <a:pt x="209" y="1608"/>
                      <a:pt x="209" y="863"/>
                    </a:cubicBezTo>
                    <a:cubicBezTo>
                      <a:pt x="209" y="616"/>
                      <a:pt x="249" y="374"/>
                      <a:pt x="330" y="140"/>
                    </a:cubicBezTo>
                    <a:cubicBezTo>
                      <a:pt x="349" y="84"/>
                      <a:pt x="321" y="24"/>
                      <a:pt x="266" y="6"/>
                    </a:cubicBezTo>
                    <a:cubicBezTo>
                      <a:pt x="255" y="2"/>
                      <a:pt x="243" y="0"/>
                      <a:pt x="2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3145650" y="1811900"/>
                <a:ext cx="10975" cy="71125"/>
              </a:xfrm>
              <a:custGeom>
                <a:rect b="b" l="l" r="r" t="t"/>
                <a:pathLst>
                  <a:path extrusionOk="0" h="2845" w="439">
                    <a:moveTo>
                      <a:pt x="121" y="1"/>
                    </a:moveTo>
                    <a:cubicBezTo>
                      <a:pt x="106" y="1"/>
                      <a:pt x="92" y="4"/>
                      <a:pt x="77" y="11"/>
                    </a:cubicBezTo>
                    <a:cubicBezTo>
                      <a:pt x="25" y="34"/>
                      <a:pt x="0" y="97"/>
                      <a:pt x="25" y="150"/>
                    </a:cubicBezTo>
                    <a:cubicBezTo>
                      <a:pt x="158" y="450"/>
                      <a:pt x="228" y="772"/>
                      <a:pt x="228" y="1104"/>
                    </a:cubicBezTo>
                    <a:lnTo>
                      <a:pt x="228" y="2845"/>
                    </a:lnTo>
                    <a:cubicBezTo>
                      <a:pt x="299" y="2801"/>
                      <a:pt x="368" y="2753"/>
                      <a:pt x="438" y="2704"/>
                    </a:cubicBezTo>
                    <a:lnTo>
                      <a:pt x="438" y="1104"/>
                    </a:lnTo>
                    <a:cubicBezTo>
                      <a:pt x="438" y="741"/>
                      <a:pt x="365" y="391"/>
                      <a:pt x="218" y="64"/>
                    </a:cubicBezTo>
                    <a:cubicBezTo>
                      <a:pt x="201" y="25"/>
                      <a:pt x="162" y="1"/>
                      <a:pt x="1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3144325" y="1560050"/>
                <a:ext cx="12275" cy="74700"/>
              </a:xfrm>
              <a:custGeom>
                <a:rect b="b" l="l" r="r" t="t"/>
                <a:pathLst>
                  <a:path extrusionOk="0" h="2988" w="491">
                    <a:moveTo>
                      <a:pt x="278" y="1"/>
                    </a:moveTo>
                    <a:lnTo>
                      <a:pt x="278" y="1770"/>
                    </a:lnTo>
                    <a:cubicBezTo>
                      <a:pt x="278" y="2139"/>
                      <a:pt x="191" y="2508"/>
                      <a:pt x="25" y="2834"/>
                    </a:cubicBezTo>
                    <a:cubicBezTo>
                      <a:pt x="1" y="2885"/>
                      <a:pt x="21" y="2950"/>
                      <a:pt x="73" y="2976"/>
                    </a:cubicBezTo>
                    <a:cubicBezTo>
                      <a:pt x="88" y="2984"/>
                      <a:pt x="104" y="2987"/>
                      <a:pt x="120" y="2987"/>
                    </a:cubicBezTo>
                    <a:cubicBezTo>
                      <a:pt x="159" y="2987"/>
                      <a:pt x="196" y="2966"/>
                      <a:pt x="215" y="2929"/>
                    </a:cubicBezTo>
                    <a:cubicBezTo>
                      <a:pt x="396" y="2574"/>
                      <a:pt x="490" y="2173"/>
                      <a:pt x="490" y="1770"/>
                    </a:cubicBezTo>
                    <a:lnTo>
                      <a:pt x="490" y="141"/>
                    </a:lnTo>
                    <a:cubicBezTo>
                      <a:pt x="420" y="92"/>
                      <a:pt x="350" y="44"/>
                      <a:pt x="2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3061750" y="1639150"/>
                <a:ext cx="82400" cy="53225"/>
              </a:xfrm>
              <a:custGeom>
                <a:rect b="b" l="l" r="r" t="t"/>
                <a:pathLst>
                  <a:path extrusionOk="0" h="2129" w="3296">
                    <a:moveTo>
                      <a:pt x="3177" y="0"/>
                    </a:moveTo>
                    <a:cubicBezTo>
                      <a:pt x="3145" y="0"/>
                      <a:pt x="3114" y="15"/>
                      <a:pt x="3093" y="41"/>
                    </a:cubicBezTo>
                    <a:cubicBezTo>
                      <a:pt x="2739" y="500"/>
                      <a:pt x="2227" y="803"/>
                      <a:pt x="1652" y="897"/>
                    </a:cubicBezTo>
                    <a:cubicBezTo>
                      <a:pt x="1388" y="941"/>
                      <a:pt x="1139" y="1029"/>
                      <a:pt x="888" y="1169"/>
                    </a:cubicBezTo>
                    <a:cubicBezTo>
                      <a:pt x="543" y="1361"/>
                      <a:pt x="247" y="1636"/>
                      <a:pt x="32" y="1964"/>
                    </a:cubicBezTo>
                    <a:cubicBezTo>
                      <a:pt x="0" y="2013"/>
                      <a:pt x="13" y="2078"/>
                      <a:pt x="62" y="2111"/>
                    </a:cubicBezTo>
                    <a:cubicBezTo>
                      <a:pt x="80" y="2123"/>
                      <a:pt x="100" y="2129"/>
                      <a:pt x="120" y="2129"/>
                    </a:cubicBezTo>
                    <a:cubicBezTo>
                      <a:pt x="154" y="2129"/>
                      <a:pt x="188" y="2112"/>
                      <a:pt x="208" y="2080"/>
                    </a:cubicBezTo>
                    <a:cubicBezTo>
                      <a:pt x="408" y="1780"/>
                      <a:pt x="678" y="1529"/>
                      <a:pt x="992" y="1353"/>
                    </a:cubicBezTo>
                    <a:cubicBezTo>
                      <a:pt x="1220" y="1225"/>
                      <a:pt x="1447" y="1145"/>
                      <a:pt x="1687" y="1104"/>
                    </a:cubicBezTo>
                    <a:cubicBezTo>
                      <a:pt x="2313" y="1001"/>
                      <a:pt x="2872" y="670"/>
                      <a:pt x="3260" y="171"/>
                    </a:cubicBezTo>
                    <a:cubicBezTo>
                      <a:pt x="3295" y="124"/>
                      <a:pt x="3287" y="58"/>
                      <a:pt x="3241" y="23"/>
                    </a:cubicBezTo>
                    <a:cubicBezTo>
                      <a:pt x="3222" y="8"/>
                      <a:pt x="3199" y="0"/>
                      <a:pt x="3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3065675" y="1569600"/>
                <a:ext cx="104125" cy="303900"/>
              </a:xfrm>
              <a:custGeom>
                <a:rect b="b" l="l" r="r" t="t"/>
                <a:pathLst>
                  <a:path extrusionOk="0" h="12156" w="4165">
                    <a:moveTo>
                      <a:pt x="3954" y="0"/>
                    </a:moveTo>
                    <a:lnTo>
                      <a:pt x="3954" y="1388"/>
                    </a:lnTo>
                    <a:cubicBezTo>
                      <a:pt x="3954" y="2792"/>
                      <a:pt x="2957" y="3973"/>
                      <a:pt x="1582" y="4199"/>
                    </a:cubicBezTo>
                    <a:cubicBezTo>
                      <a:pt x="1379" y="4232"/>
                      <a:pt x="1185" y="4302"/>
                      <a:pt x="989" y="4410"/>
                    </a:cubicBezTo>
                    <a:cubicBezTo>
                      <a:pt x="378" y="4752"/>
                      <a:pt x="0" y="5395"/>
                      <a:pt x="0" y="6092"/>
                    </a:cubicBezTo>
                    <a:cubicBezTo>
                      <a:pt x="0" y="6731"/>
                      <a:pt x="318" y="7328"/>
                      <a:pt x="851" y="7688"/>
                    </a:cubicBezTo>
                    <a:cubicBezTo>
                      <a:pt x="1082" y="7845"/>
                      <a:pt x="1318" y="7940"/>
                      <a:pt x="1578" y="7984"/>
                    </a:cubicBezTo>
                    <a:cubicBezTo>
                      <a:pt x="2955" y="8213"/>
                      <a:pt x="3954" y="9396"/>
                      <a:pt x="3954" y="10796"/>
                    </a:cubicBezTo>
                    <a:lnTo>
                      <a:pt x="3954" y="12155"/>
                    </a:lnTo>
                    <a:cubicBezTo>
                      <a:pt x="4025" y="12096"/>
                      <a:pt x="4096" y="12034"/>
                      <a:pt x="4165" y="11972"/>
                    </a:cubicBezTo>
                    <a:lnTo>
                      <a:pt x="4165" y="10796"/>
                    </a:lnTo>
                    <a:cubicBezTo>
                      <a:pt x="4164" y="9291"/>
                      <a:pt x="3090" y="8021"/>
                      <a:pt x="1612" y="7777"/>
                    </a:cubicBezTo>
                    <a:cubicBezTo>
                      <a:pt x="1383" y="7738"/>
                      <a:pt x="1174" y="7653"/>
                      <a:pt x="970" y="7514"/>
                    </a:cubicBezTo>
                    <a:cubicBezTo>
                      <a:pt x="495" y="7193"/>
                      <a:pt x="211" y="6661"/>
                      <a:pt x="211" y="6093"/>
                    </a:cubicBezTo>
                    <a:cubicBezTo>
                      <a:pt x="211" y="5473"/>
                      <a:pt x="550" y="4900"/>
                      <a:pt x="1094" y="4596"/>
                    </a:cubicBezTo>
                    <a:cubicBezTo>
                      <a:pt x="1267" y="4498"/>
                      <a:pt x="1438" y="4438"/>
                      <a:pt x="1618" y="4407"/>
                    </a:cubicBezTo>
                    <a:cubicBezTo>
                      <a:pt x="3094" y="4166"/>
                      <a:pt x="4165" y="2896"/>
                      <a:pt x="4165" y="1389"/>
                    </a:cubicBezTo>
                    <a:lnTo>
                      <a:pt x="4165" y="183"/>
                    </a:lnTo>
                    <a:cubicBezTo>
                      <a:pt x="4096" y="119"/>
                      <a:pt x="4025" y="58"/>
                      <a:pt x="39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3146275" y="1582125"/>
                <a:ext cx="36675" cy="91775"/>
              </a:xfrm>
              <a:custGeom>
                <a:rect b="b" l="l" r="r" t="t"/>
                <a:pathLst>
                  <a:path extrusionOk="0" h="3671" w="1467">
                    <a:moveTo>
                      <a:pt x="1255" y="0"/>
                    </a:moveTo>
                    <a:lnTo>
                      <a:pt x="1255" y="887"/>
                    </a:lnTo>
                    <a:cubicBezTo>
                      <a:pt x="1257" y="1897"/>
                      <a:pt x="818" y="2844"/>
                      <a:pt x="51" y="3484"/>
                    </a:cubicBezTo>
                    <a:cubicBezTo>
                      <a:pt x="6" y="3521"/>
                      <a:pt x="1" y="3588"/>
                      <a:pt x="38" y="3632"/>
                    </a:cubicBezTo>
                    <a:cubicBezTo>
                      <a:pt x="58" y="3658"/>
                      <a:pt x="88" y="3671"/>
                      <a:pt x="119" y="3671"/>
                    </a:cubicBezTo>
                    <a:cubicBezTo>
                      <a:pt x="143" y="3671"/>
                      <a:pt x="167" y="3663"/>
                      <a:pt x="186" y="3646"/>
                    </a:cubicBezTo>
                    <a:cubicBezTo>
                      <a:pt x="1000" y="2966"/>
                      <a:pt x="1466" y="1959"/>
                      <a:pt x="1466" y="887"/>
                    </a:cubicBezTo>
                    <a:lnTo>
                      <a:pt x="1466" y="242"/>
                    </a:lnTo>
                    <a:cubicBezTo>
                      <a:pt x="1398" y="158"/>
                      <a:pt x="1327" y="78"/>
                      <a:pt x="12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3078825" y="1677975"/>
                <a:ext cx="104200" cy="182925"/>
              </a:xfrm>
              <a:custGeom>
                <a:rect b="b" l="l" r="r" t="t"/>
                <a:pathLst>
                  <a:path extrusionOk="0" h="7317" w="4168">
                    <a:moveTo>
                      <a:pt x="2271" y="0"/>
                    </a:moveTo>
                    <a:cubicBezTo>
                      <a:pt x="2254" y="0"/>
                      <a:pt x="2237" y="5"/>
                      <a:pt x="2221" y="14"/>
                    </a:cubicBezTo>
                    <a:cubicBezTo>
                      <a:pt x="1886" y="197"/>
                      <a:pt x="1522" y="323"/>
                      <a:pt x="1141" y="385"/>
                    </a:cubicBezTo>
                    <a:cubicBezTo>
                      <a:pt x="999" y="409"/>
                      <a:pt x="862" y="458"/>
                      <a:pt x="721" y="536"/>
                    </a:cubicBezTo>
                    <a:cubicBezTo>
                      <a:pt x="277" y="784"/>
                      <a:pt x="1" y="1253"/>
                      <a:pt x="1" y="1758"/>
                    </a:cubicBezTo>
                    <a:cubicBezTo>
                      <a:pt x="1" y="2221"/>
                      <a:pt x="232" y="2654"/>
                      <a:pt x="620" y="2917"/>
                    </a:cubicBezTo>
                    <a:cubicBezTo>
                      <a:pt x="789" y="3031"/>
                      <a:pt x="954" y="3098"/>
                      <a:pt x="1138" y="3130"/>
                    </a:cubicBezTo>
                    <a:cubicBezTo>
                      <a:pt x="2770" y="3401"/>
                      <a:pt x="3956" y="4803"/>
                      <a:pt x="3956" y="6461"/>
                    </a:cubicBezTo>
                    <a:lnTo>
                      <a:pt x="3956" y="7317"/>
                    </a:lnTo>
                    <a:cubicBezTo>
                      <a:pt x="4027" y="7239"/>
                      <a:pt x="4098" y="7160"/>
                      <a:pt x="4167" y="7075"/>
                    </a:cubicBezTo>
                    <a:lnTo>
                      <a:pt x="4167" y="6460"/>
                    </a:lnTo>
                    <a:cubicBezTo>
                      <a:pt x="4165" y="4699"/>
                      <a:pt x="2907" y="3209"/>
                      <a:pt x="1173" y="2922"/>
                    </a:cubicBezTo>
                    <a:cubicBezTo>
                      <a:pt x="1019" y="2895"/>
                      <a:pt x="880" y="2839"/>
                      <a:pt x="738" y="2743"/>
                    </a:cubicBezTo>
                    <a:cubicBezTo>
                      <a:pt x="407" y="2519"/>
                      <a:pt x="211" y="2152"/>
                      <a:pt x="211" y="1759"/>
                    </a:cubicBezTo>
                    <a:cubicBezTo>
                      <a:pt x="211" y="1329"/>
                      <a:pt x="446" y="932"/>
                      <a:pt x="824" y="720"/>
                    </a:cubicBezTo>
                    <a:cubicBezTo>
                      <a:pt x="944" y="655"/>
                      <a:pt x="1059" y="613"/>
                      <a:pt x="1175" y="593"/>
                    </a:cubicBezTo>
                    <a:cubicBezTo>
                      <a:pt x="1580" y="527"/>
                      <a:pt x="1966" y="394"/>
                      <a:pt x="2321" y="197"/>
                    </a:cubicBezTo>
                    <a:cubicBezTo>
                      <a:pt x="2372" y="170"/>
                      <a:pt x="2392" y="105"/>
                      <a:pt x="2363" y="55"/>
                    </a:cubicBezTo>
                    <a:cubicBezTo>
                      <a:pt x="2343" y="20"/>
                      <a:pt x="2308" y="0"/>
                      <a:pt x="22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3092000" y="1598600"/>
                <a:ext cx="104075" cy="245800"/>
              </a:xfrm>
              <a:custGeom>
                <a:rect b="b" l="l" r="r" t="t"/>
                <a:pathLst>
                  <a:path extrusionOk="0" h="9832" w="4163">
                    <a:moveTo>
                      <a:pt x="3955" y="1"/>
                    </a:moveTo>
                    <a:lnTo>
                      <a:pt x="3955" y="225"/>
                    </a:lnTo>
                    <a:cubicBezTo>
                      <a:pt x="3955" y="2148"/>
                      <a:pt x="2585" y="3768"/>
                      <a:pt x="699" y="4079"/>
                    </a:cubicBezTo>
                    <a:cubicBezTo>
                      <a:pt x="616" y="4092"/>
                      <a:pt x="539" y="4121"/>
                      <a:pt x="451" y="4170"/>
                    </a:cubicBezTo>
                    <a:cubicBezTo>
                      <a:pt x="172" y="4326"/>
                      <a:pt x="0" y="4617"/>
                      <a:pt x="0" y="4931"/>
                    </a:cubicBezTo>
                    <a:cubicBezTo>
                      <a:pt x="0" y="5219"/>
                      <a:pt x="145" y="5490"/>
                      <a:pt x="388" y="5654"/>
                    </a:cubicBezTo>
                    <a:cubicBezTo>
                      <a:pt x="494" y="5725"/>
                      <a:pt x="588" y="5764"/>
                      <a:pt x="697" y="5782"/>
                    </a:cubicBezTo>
                    <a:cubicBezTo>
                      <a:pt x="2584" y="6097"/>
                      <a:pt x="3954" y="7716"/>
                      <a:pt x="3954" y="9635"/>
                    </a:cubicBezTo>
                    <a:lnTo>
                      <a:pt x="3954" y="9831"/>
                    </a:lnTo>
                    <a:cubicBezTo>
                      <a:pt x="4024" y="9729"/>
                      <a:pt x="4093" y="9625"/>
                      <a:pt x="4159" y="9516"/>
                    </a:cubicBezTo>
                    <a:cubicBezTo>
                      <a:pt x="4104" y="7549"/>
                      <a:pt x="2682" y="5900"/>
                      <a:pt x="732" y="5576"/>
                    </a:cubicBezTo>
                    <a:cubicBezTo>
                      <a:pt x="653" y="5561"/>
                      <a:pt x="588" y="5534"/>
                      <a:pt x="507" y="5479"/>
                    </a:cubicBezTo>
                    <a:cubicBezTo>
                      <a:pt x="322" y="5354"/>
                      <a:pt x="213" y="5150"/>
                      <a:pt x="213" y="4931"/>
                    </a:cubicBezTo>
                    <a:cubicBezTo>
                      <a:pt x="213" y="4694"/>
                      <a:pt x="344" y="4471"/>
                      <a:pt x="555" y="4354"/>
                    </a:cubicBezTo>
                    <a:cubicBezTo>
                      <a:pt x="621" y="4317"/>
                      <a:pt x="677" y="4296"/>
                      <a:pt x="735" y="4287"/>
                    </a:cubicBezTo>
                    <a:cubicBezTo>
                      <a:pt x="2694" y="3966"/>
                      <a:pt x="4120" y="2304"/>
                      <a:pt x="4162" y="318"/>
                    </a:cubicBezTo>
                    <a:cubicBezTo>
                      <a:pt x="4096" y="208"/>
                      <a:pt x="4026" y="104"/>
                      <a:pt x="39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3105175" y="1619125"/>
                <a:ext cx="101775" cy="151200"/>
              </a:xfrm>
              <a:custGeom>
                <a:rect b="b" l="l" r="r" t="t"/>
                <a:pathLst>
                  <a:path extrusionOk="0" h="6048" w="4071">
                    <a:moveTo>
                      <a:pt x="3912" y="0"/>
                    </a:moveTo>
                    <a:cubicBezTo>
                      <a:pt x="3658" y="1914"/>
                      <a:pt x="2204" y="3461"/>
                      <a:pt x="275" y="3777"/>
                    </a:cubicBezTo>
                    <a:cubicBezTo>
                      <a:pt x="258" y="3777"/>
                      <a:pt x="236" y="3780"/>
                      <a:pt x="182" y="3810"/>
                    </a:cubicBezTo>
                    <a:cubicBezTo>
                      <a:pt x="71" y="3873"/>
                      <a:pt x="1" y="3988"/>
                      <a:pt x="1" y="4112"/>
                    </a:cubicBezTo>
                    <a:cubicBezTo>
                      <a:pt x="1" y="4225"/>
                      <a:pt x="59" y="4332"/>
                      <a:pt x="157" y="4398"/>
                    </a:cubicBezTo>
                    <a:cubicBezTo>
                      <a:pt x="205" y="4430"/>
                      <a:pt x="228" y="4439"/>
                      <a:pt x="257" y="4443"/>
                    </a:cubicBezTo>
                    <a:cubicBezTo>
                      <a:pt x="1323" y="4620"/>
                      <a:pt x="2284" y="5177"/>
                      <a:pt x="2963" y="6008"/>
                    </a:cubicBezTo>
                    <a:cubicBezTo>
                      <a:pt x="2984" y="6034"/>
                      <a:pt x="3014" y="6048"/>
                      <a:pt x="3045" y="6048"/>
                    </a:cubicBezTo>
                    <a:cubicBezTo>
                      <a:pt x="3068" y="6048"/>
                      <a:pt x="3092" y="6040"/>
                      <a:pt x="3111" y="6024"/>
                    </a:cubicBezTo>
                    <a:cubicBezTo>
                      <a:pt x="3157" y="5988"/>
                      <a:pt x="3164" y="5922"/>
                      <a:pt x="3127" y="5876"/>
                    </a:cubicBezTo>
                    <a:cubicBezTo>
                      <a:pt x="2417" y="5003"/>
                      <a:pt x="1409" y="4420"/>
                      <a:pt x="298" y="4236"/>
                    </a:cubicBezTo>
                    <a:cubicBezTo>
                      <a:pt x="292" y="4234"/>
                      <a:pt x="286" y="4229"/>
                      <a:pt x="275" y="4223"/>
                    </a:cubicBezTo>
                    <a:cubicBezTo>
                      <a:pt x="235" y="4196"/>
                      <a:pt x="212" y="4154"/>
                      <a:pt x="212" y="4111"/>
                    </a:cubicBezTo>
                    <a:cubicBezTo>
                      <a:pt x="212" y="4065"/>
                      <a:pt x="240" y="4020"/>
                      <a:pt x="285" y="3995"/>
                    </a:cubicBezTo>
                    <a:cubicBezTo>
                      <a:pt x="295" y="3989"/>
                      <a:pt x="300" y="3987"/>
                      <a:pt x="296" y="3987"/>
                    </a:cubicBezTo>
                    <a:cubicBezTo>
                      <a:pt x="2226" y="3669"/>
                      <a:pt x="3698" y="2197"/>
                      <a:pt x="4071" y="337"/>
                    </a:cubicBezTo>
                    <a:cubicBezTo>
                      <a:pt x="4020" y="222"/>
                      <a:pt x="3967" y="110"/>
                      <a:pt x="39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3187825" y="1778800"/>
                <a:ext cx="19025" cy="45200"/>
              </a:xfrm>
              <a:custGeom>
                <a:rect b="b" l="l" r="r" t="t"/>
                <a:pathLst>
                  <a:path extrusionOk="0" h="1808" w="761">
                    <a:moveTo>
                      <a:pt x="121" y="0"/>
                    </a:moveTo>
                    <a:cubicBezTo>
                      <a:pt x="103" y="0"/>
                      <a:pt x="84" y="5"/>
                      <a:pt x="67" y="15"/>
                    </a:cubicBezTo>
                    <a:cubicBezTo>
                      <a:pt x="17" y="46"/>
                      <a:pt x="0" y="111"/>
                      <a:pt x="30" y="160"/>
                    </a:cubicBezTo>
                    <a:cubicBezTo>
                      <a:pt x="329" y="664"/>
                      <a:pt x="524" y="1225"/>
                      <a:pt x="605" y="1807"/>
                    </a:cubicBezTo>
                    <a:cubicBezTo>
                      <a:pt x="660" y="1699"/>
                      <a:pt x="712" y="1589"/>
                      <a:pt x="760" y="1476"/>
                    </a:cubicBezTo>
                    <a:cubicBezTo>
                      <a:pt x="656" y="975"/>
                      <a:pt x="473" y="494"/>
                      <a:pt x="211" y="52"/>
                    </a:cubicBezTo>
                    <a:cubicBezTo>
                      <a:pt x="192" y="19"/>
                      <a:pt x="157" y="0"/>
                      <a:pt x="1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3137500" y="1640325"/>
                <a:ext cx="77250" cy="84250"/>
              </a:xfrm>
              <a:custGeom>
                <a:rect b="b" l="l" r="r" t="t"/>
                <a:pathLst>
                  <a:path extrusionOk="0" h="3370" w="3090">
                    <a:moveTo>
                      <a:pt x="2980" y="1"/>
                    </a:moveTo>
                    <a:cubicBezTo>
                      <a:pt x="2555" y="1425"/>
                      <a:pt x="1510" y="2598"/>
                      <a:pt x="82" y="3166"/>
                    </a:cubicBezTo>
                    <a:cubicBezTo>
                      <a:pt x="28" y="3188"/>
                      <a:pt x="1" y="3249"/>
                      <a:pt x="23" y="3303"/>
                    </a:cubicBezTo>
                    <a:cubicBezTo>
                      <a:pt x="39" y="3345"/>
                      <a:pt x="79" y="3370"/>
                      <a:pt x="121" y="3370"/>
                    </a:cubicBezTo>
                    <a:cubicBezTo>
                      <a:pt x="134" y="3370"/>
                      <a:pt x="147" y="3368"/>
                      <a:pt x="160" y="3363"/>
                    </a:cubicBezTo>
                    <a:cubicBezTo>
                      <a:pt x="1556" y="2809"/>
                      <a:pt x="2600" y="1694"/>
                      <a:pt x="3089" y="333"/>
                    </a:cubicBezTo>
                    <a:cubicBezTo>
                      <a:pt x="3055" y="220"/>
                      <a:pt x="3018" y="108"/>
                      <a:pt x="29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3156450" y="1728750"/>
                <a:ext cx="58175" cy="74400"/>
              </a:xfrm>
              <a:custGeom>
                <a:rect b="b" l="l" r="r" t="t"/>
                <a:pathLst>
                  <a:path extrusionOk="0" h="2976" w="2327">
                    <a:moveTo>
                      <a:pt x="122" y="0"/>
                    </a:moveTo>
                    <a:cubicBezTo>
                      <a:pt x="86" y="0"/>
                      <a:pt x="51" y="18"/>
                      <a:pt x="31" y="52"/>
                    </a:cubicBezTo>
                    <a:cubicBezTo>
                      <a:pt x="1" y="101"/>
                      <a:pt x="16" y="167"/>
                      <a:pt x="66" y="196"/>
                    </a:cubicBezTo>
                    <a:cubicBezTo>
                      <a:pt x="1120" y="841"/>
                      <a:pt x="1871" y="1830"/>
                      <a:pt x="2216" y="2976"/>
                    </a:cubicBezTo>
                    <a:cubicBezTo>
                      <a:pt x="2256" y="2866"/>
                      <a:pt x="2293" y="2755"/>
                      <a:pt x="2327" y="2641"/>
                    </a:cubicBezTo>
                    <a:cubicBezTo>
                      <a:pt x="1935" y="1562"/>
                      <a:pt x="1191" y="635"/>
                      <a:pt x="176" y="15"/>
                    </a:cubicBezTo>
                    <a:cubicBezTo>
                      <a:pt x="159" y="5"/>
                      <a:pt x="140" y="0"/>
                      <a:pt x="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3203175" y="1661200"/>
                <a:ext cx="16900" cy="28675"/>
              </a:xfrm>
              <a:custGeom>
                <a:rect b="b" l="l" r="r" t="t"/>
                <a:pathLst>
                  <a:path extrusionOk="0" h="1147" w="676">
                    <a:moveTo>
                      <a:pt x="601" y="1"/>
                    </a:moveTo>
                    <a:cubicBezTo>
                      <a:pt x="446" y="343"/>
                      <a:pt x="259" y="671"/>
                      <a:pt x="35" y="978"/>
                    </a:cubicBezTo>
                    <a:cubicBezTo>
                      <a:pt x="1" y="1026"/>
                      <a:pt x="12" y="1092"/>
                      <a:pt x="58" y="1126"/>
                    </a:cubicBezTo>
                    <a:cubicBezTo>
                      <a:pt x="77" y="1140"/>
                      <a:pt x="99" y="1146"/>
                      <a:pt x="121" y="1146"/>
                    </a:cubicBezTo>
                    <a:cubicBezTo>
                      <a:pt x="153" y="1146"/>
                      <a:pt x="184" y="1132"/>
                      <a:pt x="205" y="1103"/>
                    </a:cubicBezTo>
                    <a:cubicBezTo>
                      <a:pt x="383" y="861"/>
                      <a:pt x="539" y="605"/>
                      <a:pt x="675" y="341"/>
                    </a:cubicBezTo>
                    <a:cubicBezTo>
                      <a:pt x="652" y="226"/>
                      <a:pt x="627" y="111"/>
                      <a:pt x="6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3166625" y="1692950"/>
                <a:ext cx="53300" cy="89375"/>
              </a:xfrm>
              <a:custGeom>
                <a:rect b="b" l="l" r="r" t="t"/>
                <a:pathLst>
                  <a:path extrusionOk="0" h="3575" w="2132">
                    <a:moveTo>
                      <a:pt x="1318" y="1"/>
                    </a:moveTo>
                    <a:cubicBezTo>
                      <a:pt x="1288" y="1"/>
                      <a:pt x="1259" y="13"/>
                      <a:pt x="1238" y="37"/>
                    </a:cubicBezTo>
                    <a:cubicBezTo>
                      <a:pt x="894" y="437"/>
                      <a:pt x="494" y="786"/>
                      <a:pt x="49" y="1071"/>
                    </a:cubicBezTo>
                    <a:cubicBezTo>
                      <a:pt x="19" y="1090"/>
                      <a:pt x="1" y="1124"/>
                      <a:pt x="1" y="1160"/>
                    </a:cubicBezTo>
                    <a:cubicBezTo>
                      <a:pt x="1" y="1195"/>
                      <a:pt x="19" y="1230"/>
                      <a:pt x="49" y="1249"/>
                    </a:cubicBezTo>
                    <a:cubicBezTo>
                      <a:pt x="944" y="1824"/>
                      <a:pt x="1633" y="2634"/>
                      <a:pt x="2059" y="3574"/>
                    </a:cubicBezTo>
                    <a:cubicBezTo>
                      <a:pt x="2084" y="3465"/>
                      <a:pt x="2110" y="3354"/>
                      <a:pt x="2132" y="3241"/>
                    </a:cubicBezTo>
                    <a:cubicBezTo>
                      <a:pt x="1709" y="2415"/>
                      <a:pt x="1085" y="1698"/>
                      <a:pt x="297" y="1160"/>
                    </a:cubicBezTo>
                    <a:cubicBezTo>
                      <a:pt x="706" y="882"/>
                      <a:pt x="1075" y="550"/>
                      <a:pt x="1398" y="175"/>
                    </a:cubicBezTo>
                    <a:cubicBezTo>
                      <a:pt x="1436" y="131"/>
                      <a:pt x="1431" y="64"/>
                      <a:pt x="1387" y="26"/>
                    </a:cubicBezTo>
                    <a:cubicBezTo>
                      <a:pt x="1367" y="9"/>
                      <a:pt x="1342" y="1"/>
                      <a:pt x="13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3188900" y="1682275"/>
                <a:ext cx="34300" cy="79225"/>
              </a:xfrm>
              <a:custGeom>
                <a:rect b="b" l="l" r="r" t="t"/>
                <a:pathLst>
                  <a:path extrusionOk="0" h="3169" w="1372">
                    <a:moveTo>
                      <a:pt x="1329" y="0"/>
                    </a:moveTo>
                    <a:cubicBezTo>
                      <a:pt x="989" y="565"/>
                      <a:pt x="556" y="1077"/>
                      <a:pt x="39" y="1507"/>
                    </a:cubicBezTo>
                    <a:cubicBezTo>
                      <a:pt x="14" y="1528"/>
                      <a:pt x="0" y="1556"/>
                      <a:pt x="0" y="1588"/>
                    </a:cubicBezTo>
                    <a:cubicBezTo>
                      <a:pt x="0" y="1620"/>
                      <a:pt x="13" y="1650"/>
                      <a:pt x="39" y="1669"/>
                    </a:cubicBezTo>
                    <a:cubicBezTo>
                      <a:pt x="554" y="2098"/>
                      <a:pt x="987" y="2605"/>
                      <a:pt x="1325" y="3169"/>
                    </a:cubicBezTo>
                    <a:cubicBezTo>
                      <a:pt x="1340" y="3060"/>
                      <a:pt x="1356" y="2950"/>
                      <a:pt x="1368" y="2840"/>
                    </a:cubicBezTo>
                    <a:cubicBezTo>
                      <a:pt x="1062" y="2378"/>
                      <a:pt x="694" y="1956"/>
                      <a:pt x="269" y="1587"/>
                    </a:cubicBezTo>
                    <a:cubicBezTo>
                      <a:pt x="697" y="1216"/>
                      <a:pt x="1065" y="793"/>
                      <a:pt x="1371" y="331"/>
                    </a:cubicBezTo>
                    <a:cubicBezTo>
                      <a:pt x="1358" y="218"/>
                      <a:pt x="1345" y="109"/>
                      <a:pt x="13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3208425" y="1702850"/>
                <a:ext cx="16050" cy="38075"/>
              </a:xfrm>
              <a:custGeom>
                <a:rect b="b" l="l" r="r" t="t"/>
                <a:pathLst>
                  <a:path extrusionOk="0" h="1523" w="642">
                    <a:moveTo>
                      <a:pt x="629" y="1"/>
                    </a:moveTo>
                    <a:cubicBezTo>
                      <a:pt x="445" y="242"/>
                      <a:pt x="247" y="472"/>
                      <a:pt x="31" y="688"/>
                    </a:cubicBezTo>
                    <a:cubicBezTo>
                      <a:pt x="11" y="708"/>
                      <a:pt x="0" y="736"/>
                      <a:pt x="0" y="763"/>
                    </a:cubicBezTo>
                    <a:cubicBezTo>
                      <a:pt x="0" y="790"/>
                      <a:pt x="11" y="818"/>
                      <a:pt x="31" y="836"/>
                    </a:cubicBezTo>
                    <a:cubicBezTo>
                      <a:pt x="247" y="1054"/>
                      <a:pt x="444" y="1282"/>
                      <a:pt x="625" y="1522"/>
                    </a:cubicBezTo>
                    <a:cubicBezTo>
                      <a:pt x="632" y="1415"/>
                      <a:pt x="636" y="1308"/>
                      <a:pt x="641" y="1198"/>
                    </a:cubicBezTo>
                    <a:cubicBezTo>
                      <a:pt x="519" y="1047"/>
                      <a:pt x="389" y="901"/>
                      <a:pt x="252" y="761"/>
                    </a:cubicBezTo>
                    <a:cubicBezTo>
                      <a:pt x="391" y="623"/>
                      <a:pt x="520" y="476"/>
                      <a:pt x="642" y="325"/>
                    </a:cubicBezTo>
                    <a:cubicBezTo>
                      <a:pt x="640" y="216"/>
                      <a:pt x="635" y="107"/>
                      <a:pt x="6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2973775" y="1733100"/>
                <a:ext cx="128825" cy="165725"/>
              </a:xfrm>
              <a:custGeom>
                <a:rect b="b" l="l" r="r" t="t"/>
                <a:pathLst>
                  <a:path extrusionOk="0" h="6629" w="5153">
                    <a:moveTo>
                      <a:pt x="1" y="1"/>
                    </a:moveTo>
                    <a:cubicBezTo>
                      <a:pt x="3" y="72"/>
                      <a:pt x="6" y="142"/>
                      <a:pt x="8" y="212"/>
                    </a:cubicBezTo>
                    <a:lnTo>
                      <a:pt x="479" y="212"/>
                    </a:lnTo>
                    <a:cubicBezTo>
                      <a:pt x="787" y="212"/>
                      <a:pt x="1059" y="422"/>
                      <a:pt x="1137" y="722"/>
                    </a:cubicBezTo>
                    <a:cubicBezTo>
                      <a:pt x="1564" y="2349"/>
                      <a:pt x="2839" y="3615"/>
                      <a:pt x="4470" y="4027"/>
                    </a:cubicBezTo>
                    <a:cubicBezTo>
                      <a:pt x="4747" y="4097"/>
                      <a:pt x="4940" y="4347"/>
                      <a:pt x="4940" y="4636"/>
                    </a:cubicBezTo>
                    <a:lnTo>
                      <a:pt x="4940" y="6627"/>
                    </a:lnTo>
                    <a:cubicBezTo>
                      <a:pt x="4962" y="6627"/>
                      <a:pt x="4982" y="6629"/>
                      <a:pt x="5004" y="6629"/>
                    </a:cubicBezTo>
                    <a:lnTo>
                      <a:pt x="5024" y="6629"/>
                    </a:lnTo>
                    <a:cubicBezTo>
                      <a:pt x="5066" y="6629"/>
                      <a:pt x="5109" y="6627"/>
                      <a:pt x="5152" y="6625"/>
                    </a:cubicBezTo>
                    <a:lnTo>
                      <a:pt x="5152" y="4635"/>
                    </a:lnTo>
                    <a:cubicBezTo>
                      <a:pt x="5151" y="4250"/>
                      <a:pt x="4892" y="3915"/>
                      <a:pt x="4522" y="3822"/>
                    </a:cubicBezTo>
                    <a:cubicBezTo>
                      <a:pt x="2968" y="3428"/>
                      <a:pt x="1748" y="2220"/>
                      <a:pt x="1341" y="668"/>
                    </a:cubicBezTo>
                    <a:cubicBezTo>
                      <a:pt x="1238" y="276"/>
                      <a:pt x="884" y="1"/>
                      <a:pt x="4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2974475" y="1746250"/>
                <a:ext cx="114925" cy="107050"/>
              </a:xfrm>
              <a:custGeom>
                <a:rect b="b" l="l" r="r" t="t"/>
                <a:pathLst>
                  <a:path extrusionOk="0" h="4282" w="4597">
                    <a:moveTo>
                      <a:pt x="0" y="1"/>
                    </a:moveTo>
                    <a:cubicBezTo>
                      <a:pt x="6" y="72"/>
                      <a:pt x="13" y="142"/>
                      <a:pt x="20" y="213"/>
                    </a:cubicBezTo>
                    <a:lnTo>
                      <a:pt x="451" y="213"/>
                    </a:lnTo>
                    <a:cubicBezTo>
                      <a:pt x="521" y="213"/>
                      <a:pt x="581" y="260"/>
                      <a:pt x="600" y="329"/>
                    </a:cubicBezTo>
                    <a:cubicBezTo>
                      <a:pt x="1075" y="2141"/>
                      <a:pt x="2498" y="3552"/>
                      <a:pt x="4314" y="4011"/>
                    </a:cubicBezTo>
                    <a:cubicBezTo>
                      <a:pt x="4357" y="4022"/>
                      <a:pt x="4385" y="4062"/>
                      <a:pt x="4385" y="4109"/>
                    </a:cubicBezTo>
                    <a:lnTo>
                      <a:pt x="4385" y="4175"/>
                    </a:lnTo>
                    <a:cubicBezTo>
                      <a:pt x="4385" y="4234"/>
                      <a:pt x="4432" y="4282"/>
                      <a:pt x="4490" y="4282"/>
                    </a:cubicBezTo>
                    <a:cubicBezTo>
                      <a:pt x="4549" y="4282"/>
                      <a:pt x="4597" y="4235"/>
                      <a:pt x="4597" y="4175"/>
                    </a:cubicBezTo>
                    <a:lnTo>
                      <a:pt x="4597" y="4109"/>
                    </a:lnTo>
                    <a:cubicBezTo>
                      <a:pt x="4596" y="3965"/>
                      <a:pt x="4500" y="3842"/>
                      <a:pt x="4365" y="3807"/>
                    </a:cubicBezTo>
                    <a:cubicBezTo>
                      <a:pt x="2624" y="3367"/>
                      <a:pt x="1259" y="2014"/>
                      <a:pt x="803" y="275"/>
                    </a:cubicBezTo>
                    <a:cubicBezTo>
                      <a:pt x="760" y="114"/>
                      <a:pt x="615" y="1"/>
                      <a:pt x="4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3084100" y="1860725"/>
                <a:ext cx="5300" cy="37575"/>
              </a:xfrm>
              <a:custGeom>
                <a:rect b="b" l="l" r="r" t="t"/>
                <a:pathLst>
                  <a:path extrusionOk="0" h="1503" w="212">
                    <a:moveTo>
                      <a:pt x="107" y="0"/>
                    </a:moveTo>
                    <a:cubicBezTo>
                      <a:pt x="48" y="0"/>
                      <a:pt x="0" y="46"/>
                      <a:pt x="0" y="105"/>
                    </a:cubicBezTo>
                    <a:lnTo>
                      <a:pt x="0" y="1474"/>
                    </a:lnTo>
                    <a:cubicBezTo>
                      <a:pt x="70" y="1486"/>
                      <a:pt x="142" y="1496"/>
                      <a:pt x="212" y="1503"/>
                    </a:cubicBezTo>
                    <a:lnTo>
                      <a:pt x="212" y="105"/>
                    </a:lnTo>
                    <a:cubicBezTo>
                      <a:pt x="211" y="48"/>
                      <a:pt x="164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2975900" y="1759425"/>
                <a:ext cx="37425" cy="58125"/>
              </a:xfrm>
              <a:custGeom>
                <a:rect b="b" l="l" r="r" t="t"/>
                <a:pathLst>
                  <a:path extrusionOk="0" h="2325" w="1497">
                    <a:moveTo>
                      <a:pt x="0" y="0"/>
                    </a:moveTo>
                    <a:cubicBezTo>
                      <a:pt x="10" y="71"/>
                      <a:pt x="18" y="142"/>
                      <a:pt x="29" y="212"/>
                    </a:cubicBezTo>
                    <a:lnTo>
                      <a:pt x="113" y="212"/>
                    </a:lnTo>
                    <a:cubicBezTo>
                      <a:pt x="355" y="976"/>
                      <a:pt x="766" y="1693"/>
                      <a:pt x="1301" y="2288"/>
                    </a:cubicBezTo>
                    <a:cubicBezTo>
                      <a:pt x="1322" y="2313"/>
                      <a:pt x="1351" y="2325"/>
                      <a:pt x="1380" y="2325"/>
                    </a:cubicBezTo>
                    <a:cubicBezTo>
                      <a:pt x="1405" y="2325"/>
                      <a:pt x="1430" y="2316"/>
                      <a:pt x="1449" y="2297"/>
                    </a:cubicBezTo>
                    <a:cubicBezTo>
                      <a:pt x="1493" y="2259"/>
                      <a:pt x="1496" y="2192"/>
                      <a:pt x="1458" y="2148"/>
                    </a:cubicBezTo>
                    <a:cubicBezTo>
                      <a:pt x="925" y="1556"/>
                      <a:pt x="521" y="840"/>
                      <a:pt x="291" y="76"/>
                    </a:cubicBezTo>
                    <a:cubicBezTo>
                      <a:pt x="278" y="32"/>
                      <a:pt x="236" y="0"/>
                      <a:pt x="1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3018950" y="1823650"/>
                <a:ext cx="57275" cy="72275"/>
              </a:xfrm>
              <a:custGeom>
                <a:rect b="b" l="l" r="r" t="t"/>
                <a:pathLst>
                  <a:path extrusionOk="0" h="2891" w="2291">
                    <a:moveTo>
                      <a:pt x="117" y="1"/>
                    </a:moveTo>
                    <a:cubicBezTo>
                      <a:pt x="88" y="1"/>
                      <a:pt x="60" y="13"/>
                      <a:pt x="39" y="36"/>
                    </a:cubicBezTo>
                    <a:cubicBezTo>
                      <a:pt x="0" y="80"/>
                      <a:pt x="5" y="146"/>
                      <a:pt x="48" y="184"/>
                    </a:cubicBezTo>
                    <a:cubicBezTo>
                      <a:pt x="643" y="709"/>
                      <a:pt x="1326" y="1094"/>
                      <a:pt x="2077" y="1333"/>
                    </a:cubicBezTo>
                    <a:lnTo>
                      <a:pt x="2077" y="2828"/>
                    </a:lnTo>
                    <a:cubicBezTo>
                      <a:pt x="2148" y="2852"/>
                      <a:pt x="2217" y="2871"/>
                      <a:pt x="2288" y="2890"/>
                    </a:cubicBezTo>
                    <a:lnTo>
                      <a:pt x="2288" y="1256"/>
                    </a:lnTo>
                    <a:cubicBezTo>
                      <a:pt x="2290" y="1209"/>
                      <a:pt x="2260" y="1168"/>
                      <a:pt x="2215" y="1154"/>
                    </a:cubicBezTo>
                    <a:cubicBezTo>
                      <a:pt x="1462" y="926"/>
                      <a:pt x="779" y="549"/>
                      <a:pt x="188" y="28"/>
                    </a:cubicBezTo>
                    <a:cubicBezTo>
                      <a:pt x="167" y="10"/>
                      <a:pt x="142" y="1"/>
                      <a:pt x="1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2984200" y="1796725"/>
                <a:ext cx="78800" cy="94650"/>
              </a:xfrm>
              <a:custGeom>
                <a:rect b="b" l="l" r="r" t="t"/>
                <a:pathLst>
                  <a:path extrusionOk="0" h="3786" w="3152">
                    <a:moveTo>
                      <a:pt x="0" y="0"/>
                    </a:moveTo>
                    <a:lnTo>
                      <a:pt x="0" y="0"/>
                    </a:lnTo>
                    <a:cubicBezTo>
                      <a:pt x="97" y="305"/>
                      <a:pt x="210" y="592"/>
                      <a:pt x="335" y="864"/>
                    </a:cubicBezTo>
                    <a:cubicBezTo>
                      <a:pt x="1012" y="1716"/>
                      <a:pt x="1907" y="2384"/>
                      <a:pt x="2941" y="2784"/>
                    </a:cubicBezTo>
                    <a:lnTo>
                      <a:pt x="2941" y="3691"/>
                    </a:lnTo>
                    <a:cubicBezTo>
                      <a:pt x="3011" y="3726"/>
                      <a:pt x="3080" y="3757"/>
                      <a:pt x="3152" y="3785"/>
                    </a:cubicBezTo>
                    <a:lnTo>
                      <a:pt x="3152" y="2711"/>
                    </a:lnTo>
                    <a:cubicBezTo>
                      <a:pt x="3152" y="2668"/>
                      <a:pt x="3124" y="2627"/>
                      <a:pt x="3084" y="2613"/>
                    </a:cubicBezTo>
                    <a:cubicBezTo>
                      <a:pt x="1773" y="2122"/>
                      <a:pt x="688" y="1195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3008650" y="1846200"/>
                <a:ext cx="41250" cy="38650"/>
              </a:xfrm>
              <a:custGeom>
                <a:rect b="b" l="l" r="r" t="t"/>
                <a:pathLst>
                  <a:path extrusionOk="0" h="1546" w="1650">
                    <a:moveTo>
                      <a:pt x="1" y="1"/>
                    </a:moveTo>
                    <a:cubicBezTo>
                      <a:pt x="176" y="247"/>
                      <a:pt x="363" y="471"/>
                      <a:pt x="559" y="675"/>
                    </a:cubicBezTo>
                    <a:cubicBezTo>
                      <a:pt x="839" y="855"/>
                      <a:pt x="1131" y="1017"/>
                      <a:pt x="1438" y="1156"/>
                    </a:cubicBezTo>
                    <a:lnTo>
                      <a:pt x="1438" y="1414"/>
                    </a:lnTo>
                    <a:cubicBezTo>
                      <a:pt x="1508" y="1460"/>
                      <a:pt x="1578" y="1504"/>
                      <a:pt x="1649" y="1545"/>
                    </a:cubicBezTo>
                    <a:lnTo>
                      <a:pt x="1649" y="1087"/>
                    </a:lnTo>
                    <a:cubicBezTo>
                      <a:pt x="1647" y="1045"/>
                      <a:pt x="1623" y="1008"/>
                      <a:pt x="1585" y="990"/>
                    </a:cubicBezTo>
                    <a:cubicBezTo>
                      <a:pt x="1005" y="736"/>
                      <a:pt x="474" y="401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2973700" y="1544250"/>
                <a:ext cx="128875" cy="166475"/>
              </a:xfrm>
              <a:custGeom>
                <a:rect b="b" l="l" r="r" t="t"/>
                <a:pathLst>
                  <a:path extrusionOk="0" h="6659" w="5155">
                    <a:moveTo>
                      <a:pt x="5049" y="0"/>
                    </a:moveTo>
                    <a:cubicBezTo>
                      <a:pt x="5041" y="0"/>
                      <a:pt x="5033" y="1"/>
                      <a:pt x="5025" y="1"/>
                    </a:cubicBezTo>
                    <a:lnTo>
                      <a:pt x="5006" y="1"/>
                    </a:lnTo>
                    <a:cubicBezTo>
                      <a:pt x="4984" y="1"/>
                      <a:pt x="4963" y="2"/>
                      <a:pt x="4942" y="2"/>
                    </a:cubicBezTo>
                    <a:lnTo>
                      <a:pt x="4942" y="2024"/>
                    </a:lnTo>
                    <a:cubicBezTo>
                      <a:pt x="4942" y="2312"/>
                      <a:pt x="4748" y="2563"/>
                      <a:pt x="4471" y="2633"/>
                    </a:cubicBezTo>
                    <a:cubicBezTo>
                      <a:pt x="2841" y="3044"/>
                      <a:pt x="1564" y="4311"/>
                      <a:pt x="1139" y="5937"/>
                    </a:cubicBezTo>
                    <a:cubicBezTo>
                      <a:pt x="1060" y="6237"/>
                      <a:pt x="789" y="6447"/>
                      <a:pt x="481" y="6447"/>
                    </a:cubicBezTo>
                    <a:lnTo>
                      <a:pt x="7" y="6447"/>
                    </a:lnTo>
                    <a:cubicBezTo>
                      <a:pt x="5" y="6517"/>
                      <a:pt x="1" y="6587"/>
                      <a:pt x="0" y="6658"/>
                    </a:cubicBezTo>
                    <a:lnTo>
                      <a:pt x="481" y="6658"/>
                    </a:lnTo>
                    <a:cubicBezTo>
                      <a:pt x="887" y="6658"/>
                      <a:pt x="1241" y="6384"/>
                      <a:pt x="1344" y="5990"/>
                    </a:cubicBezTo>
                    <a:cubicBezTo>
                      <a:pt x="1751" y="4438"/>
                      <a:pt x="2971" y="3230"/>
                      <a:pt x="4525" y="2837"/>
                    </a:cubicBezTo>
                    <a:cubicBezTo>
                      <a:pt x="4895" y="2744"/>
                      <a:pt x="5154" y="2409"/>
                      <a:pt x="5154" y="2024"/>
                    </a:cubicBezTo>
                    <a:lnTo>
                      <a:pt x="5154" y="3"/>
                    </a:lnTo>
                    <a:cubicBezTo>
                      <a:pt x="5120" y="2"/>
                      <a:pt x="5084" y="0"/>
                      <a:pt x="50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3019350" y="1578225"/>
                <a:ext cx="70050" cy="59850"/>
              </a:xfrm>
              <a:custGeom>
                <a:rect b="b" l="l" r="r" t="t"/>
                <a:pathLst>
                  <a:path extrusionOk="0" h="2394" w="2802">
                    <a:moveTo>
                      <a:pt x="2697" y="1"/>
                    </a:moveTo>
                    <a:cubicBezTo>
                      <a:pt x="2638" y="1"/>
                      <a:pt x="2590" y="47"/>
                      <a:pt x="2590" y="106"/>
                    </a:cubicBezTo>
                    <a:lnTo>
                      <a:pt x="2590" y="665"/>
                    </a:lnTo>
                    <a:cubicBezTo>
                      <a:pt x="2590" y="711"/>
                      <a:pt x="2561" y="752"/>
                      <a:pt x="2519" y="763"/>
                    </a:cubicBezTo>
                    <a:cubicBezTo>
                      <a:pt x="1570" y="1002"/>
                      <a:pt x="714" y="1504"/>
                      <a:pt x="42" y="2216"/>
                    </a:cubicBezTo>
                    <a:cubicBezTo>
                      <a:pt x="1" y="2260"/>
                      <a:pt x="2" y="2326"/>
                      <a:pt x="44" y="2365"/>
                    </a:cubicBezTo>
                    <a:cubicBezTo>
                      <a:pt x="65" y="2384"/>
                      <a:pt x="92" y="2394"/>
                      <a:pt x="117" y="2394"/>
                    </a:cubicBezTo>
                    <a:cubicBezTo>
                      <a:pt x="144" y="2394"/>
                      <a:pt x="174" y="2383"/>
                      <a:pt x="194" y="2361"/>
                    </a:cubicBezTo>
                    <a:cubicBezTo>
                      <a:pt x="839" y="1679"/>
                      <a:pt x="1660" y="1197"/>
                      <a:pt x="2570" y="967"/>
                    </a:cubicBezTo>
                    <a:cubicBezTo>
                      <a:pt x="2705" y="933"/>
                      <a:pt x="2802" y="809"/>
                      <a:pt x="2802" y="665"/>
                    </a:cubicBezTo>
                    <a:lnTo>
                      <a:pt x="2802" y="106"/>
                    </a:lnTo>
                    <a:cubicBezTo>
                      <a:pt x="2802" y="48"/>
                      <a:pt x="2755" y="1"/>
                      <a:pt x="26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2974375" y="1644950"/>
                <a:ext cx="40825" cy="52650"/>
              </a:xfrm>
              <a:custGeom>
                <a:rect b="b" l="l" r="r" t="t"/>
                <a:pathLst>
                  <a:path extrusionOk="0" h="2106" w="1633">
                    <a:moveTo>
                      <a:pt x="1513" y="1"/>
                    </a:moveTo>
                    <a:cubicBezTo>
                      <a:pt x="1481" y="1"/>
                      <a:pt x="1448" y="16"/>
                      <a:pt x="1427" y="44"/>
                    </a:cubicBezTo>
                    <a:cubicBezTo>
                      <a:pt x="1044" y="567"/>
                      <a:pt x="767" y="1151"/>
                      <a:pt x="603" y="1777"/>
                    </a:cubicBezTo>
                    <a:cubicBezTo>
                      <a:pt x="584" y="1846"/>
                      <a:pt x="523" y="1893"/>
                      <a:pt x="455" y="1893"/>
                    </a:cubicBezTo>
                    <a:lnTo>
                      <a:pt x="22" y="1893"/>
                    </a:lnTo>
                    <a:cubicBezTo>
                      <a:pt x="14" y="1964"/>
                      <a:pt x="6" y="2034"/>
                      <a:pt x="1" y="2105"/>
                    </a:cubicBezTo>
                    <a:lnTo>
                      <a:pt x="455" y="2105"/>
                    </a:lnTo>
                    <a:cubicBezTo>
                      <a:pt x="620" y="2103"/>
                      <a:pt x="764" y="1990"/>
                      <a:pt x="807" y="1830"/>
                    </a:cubicBezTo>
                    <a:cubicBezTo>
                      <a:pt x="965" y="1228"/>
                      <a:pt x="1230" y="668"/>
                      <a:pt x="1598" y="168"/>
                    </a:cubicBezTo>
                    <a:cubicBezTo>
                      <a:pt x="1633" y="121"/>
                      <a:pt x="1623" y="55"/>
                      <a:pt x="1575" y="21"/>
                    </a:cubicBezTo>
                    <a:cubicBezTo>
                      <a:pt x="1556" y="8"/>
                      <a:pt x="1535" y="1"/>
                      <a:pt x="15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3084100" y="1544775"/>
                <a:ext cx="5300" cy="28225"/>
              </a:xfrm>
              <a:custGeom>
                <a:rect b="b" l="l" r="r" t="t"/>
                <a:pathLst>
                  <a:path extrusionOk="0" h="1129" w="212">
                    <a:moveTo>
                      <a:pt x="212" y="1"/>
                    </a:moveTo>
                    <a:cubicBezTo>
                      <a:pt x="142" y="7"/>
                      <a:pt x="71" y="18"/>
                      <a:pt x="0" y="29"/>
                    </a:cubicBezTo>
                    <a:lnTo>
                      <a:pt x="0" y="1023"/>
                    </a:lnTo>
                    <a:cubicBezTo>
                      <a:pt x="0" y="1081"/>
                      <a:pt x="47" y="1128"/>
                      <a:pt x="107" y="1128"/>
                    </a:cubicBezTo>
                    <a:cubicBezTo>
                      <a:pt x="164" y="1128"/>
                      <a:pt x="212" y="1082"/>
                      <a:pt x="212" y="1023"/>
                    </a:cubicBez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2975775" y="1547125"/>
                <a:ext cx="100450" cy="137225"/>
              </a:xfrm>
              <a:custGeom>
                <a:rect b="b" l="l" r="r" t="t"/>
                <a:pathLst>
                  <a:path extrusionOk="0" h="5489" w="4018">
                    <a:moveTo>
                      <a:pt x="4017" y="1"/>
                    </a:moveTo>
                    <a:cubicBezTo>
                      <a:pt x="3947" y="18"/>
                      <a:pt x="3876" y="39"/>
                      <a:pt x="3806" y="62"/>
                    </a:cubicBezTo>
                    <a:lnTo>
                      <a:pt x="3806" y="1588"/>
                    </a:lnTo>
                    <a:cubicBezTo>
                      <a:pt x="2045" y="2146"/>
                      <a:pt x="675" y="3517"/>
                      <a:pt x="118" y="5278"/>
                    </a:cubicBezTo>
                    <a:lnTo>
                      <a:pt x="30" y="5278"/>
                    </a:lnTo>
                    <a:cubicBezTo>
                      <a:pt x="19" y="5348"/>
                      <a:pt x="11" y="5418"/>
                      <a:pt x="1" y="5488"/>
                    </a:cubicBezTo>
                    <a:lnTo>
                      <a:pt x="196" y="5488"/>
                    </a:lnTo>
                    <a:cubicBezTo>
                      <a:pt x="242" y="5488"/>
                      <a:pt x="284" y="5459"/>
                      <a:pt x="296" y="5414"/>
                    </a:cubicBezTo>
                    <a:cubicBezTo>
                      <a:pt x="826" y="3660"/>
                      <a:pt x="2188" y="2295"/>
                      <a:pt x="3942" y="1767"/>
                    </a:cubicBezTo>
                    <a:cubicBezTo>
                      <a:pt x="3985" y="1753"/>
                      <a:pt x="4017" y="1712"/>
                      <a:pt x="4017" y="1665"/>
                    </a:cubicBezTo>
                    <a:lnTo>
                      <a:pt x="40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2983675" y="1551650"/>
                <a:ext cx="79325" cy="96325"/>
              </a:xfrm>
              <a:custGeom>
                <a:rect b="b" l="l" r="r" t="t"/>
                <a:pathLst>
                  <a:path extrusionOk="0" h="3853" w="3173">
                    <a:moveTo>
                      <a:pt x="3173" y="1"/>
                    </a:moveTo>
                    <a:cubicBezTo>
                      <a:pt x="3104" y="29"/>
                      <a:pt x="3032" y="62"/>
                      <a:pt x="2962" y="95"/>
                    </a:cubicBezTo>
                    <a:lnTo>
                      <a:pt x="2962" y="1034"/>
                    </a:lnTo>
                    <a:cubicBezTo>
                      <a:pt x="1909" y="1443"/>
                      <a:pt x="1001" y="2125"/>
                      <a:pt x="320" y="3000"/>
                    </a:cubicBezTo>
                    <a:cubicBezTo>
                      <a:pt x="199" y="3269"/>
                      <a:pt x="93" y="3555"/>
                      <a:pt x="1" y="3853"/>
                    </a:cubicBezTo>
                    <a:cubicBezTo>
                      <a:pt x="688" y="2643"/>
                      <a:pt x="1782" y="1701"/>
                      <a:pt x="3105" y="1206"/>
                    </a:cubicBezTo>
                    <a:cubicBezTo>
                      <a:pt x="3145" y="1191"/>
                      <a:pt x="3173" y="1151"/>
                      <a:pt x="3173" y="1108"/>
                    </a:cubicBezTo>
                    <a:lnTo>
                      <a:pt x="31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3007250" y="1558250"/>
                <a:ext cx="42600" cy="40525"/>
              </a:xfrm>
              <a:custGeom>
                <a:rect b="b" l="l" r="r" t="t"/>
                <a:pathLst>
                  <a:path extrusionOk="0" h="1621" w="1704">
                    <a:moveTo>
                      <a:pt x="1703" y="0"/>
                    </a:moveTo>
                    <a:cubicBezTo>
                      <a:pt x="1632" y="41"/>
                      <a:pt x="1563" y="85"/>
                      <a:pt x="1493" y="132"/>
                    </a:cubicBezTo>
                    <a:lnTo>
                      <a:pt x="1493" y="419"/>
                    </a:lnTo>
                    <a:cubicBezTo>
                      <a:pt x="1158" y="570"/>
                      <a:pt x="841" y="747"/>
                      <a:pt x="539" y="948"/>
                    </a:cubicBezTo>
                    <a:cubicBezTo>
                      <a:pt x="351" y="1152"/>
                      <a:pt x="170" y="1377"/>
                      <a:pt x="1" y="1620"/>
                    </a:cubicBezTo>
                    <a:cubicBezTo>
                      <a:pt x="488" y="1200"/>
                      <a:pt x="1037" y="850"/>
                      <a:pt x="1640" y="586"/>
                    </a:cubicBezTo>
                    <a:cubicBezTo>
                      <a:pt x="1679" y="567"/>
                      <a:pt x="1703" y="531"/>
                      <a:pt x="1703" y="488"/>
                    </a:cubicBezTo>
                    <a:lnTo>
                      <a:pt x="17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0" name="Google Shape;220;p5"/>
            <p:cNvSpPr/>
            <p:nvPr/>
          </p:nvSpPr>
          <p:spPr>
            <a:xfrm>
              <a:off x="128475" y="140850"/>
              <a:ext cx="8862300" cy="4861800"/>
            </a:xfrm>
            <a:prstGeom prst="roundRect">
              <a:avLst>
                <a:gd fmla="val 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2" name="Google Shape;222;p5"/>
          <p:cNvSpPr txBox="1"/>
          <p:nvPr>
            <p:ph idx="1" type="subTitle"/>
          </p:nvPr>
        </p:nvSpPr>
        <p:spPr>
          <a:xfrm>
            <a:off x="5241008" y="3695224"/>
            <a:ext cx="213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3" name="Google Shape;223;p5"/>
          <p:cNvSpPr txBox="1"/>
          <p:nvPr>
            <p:ph idx="2" type="subTitle"/>
          </p:nvPr>
        </p:nvSpPr>
        <p:spPr>
          <a:xfrm>
            <a:off x="1771675" y="3695224"/>
            <a:ext cx="213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5"/>
          <p:cNvSpPr txBox="1"/>
          <p:nvPr>
            <p:ph idx="3" type="subTitle"/>
          </p:nvPr>
        </p:nvSpPr>
        <p:spPr>
          <a:xfrm>
            <a:off x="5241008" y="3122525"/>
            <a:ext cx="2131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225" name="Google Shape;225;p5"/>
          <p:cNvSpPr txBox="1"/>
          <p:nvPr>
            <p:ph idx="4" type="subTitle"/>
          </p:nvPr>
        </p:nvSpPr>
        <p:spPr>
          <a:xfrm>
            <a:off x="1771675" y="3122525"/>
            <a:ext cx="2131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b="1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lius Sans One"/>
              <a:buNone/>
              <a:defRPr sz="2400"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6"/>
          <p:cNvGrpSpPr/>
          <p:nvPr/>
        </p:nvGrpSpPr>
        <p:grpSpPr>
          <a:xfrm rot="1379892">
            <a:off x="-563486" y="-22084"/>
            <a:ext cx="1447258" cy="2021605"/>
            <a:chOff x="1664175" y="2017700"/>
            <a:chExt cx="250975" cy="350575"/>
          </a:xfrm>
        </p:grpSpPr>
        <p:sp>
          <p:nvSpPr>
            <p:cNvPr id="228" name="Google Shape;228;p6"/>
            <p:cNvSpPr/>
            <p:nvPr/>
          </p:nvSpPr>
          <p:spPr>
            <a:xfrm>
              <a:off x="1666275" y="2150800"/>
              <a:ext cx="248650" cy="85075"/>
            </a:xfrm>
            <a:custGeom>
              <a:rect b="b" l="l" r="r" t="t"/>
              <a:pathLst>
                <a:path extrusionOk="0" h="3403" w="9946">
                  <a:moveTo>
                    <a:pt x="4855" y="0"/>
                  </a:moveTo>
                  <a:cubicBezTo>
                    <a:pt x="4493" y="0"/>
                    <a:pt x="4197" y="297"/>
                    <a:pt x="4197" y="659"/>
                  </a:cubicBezTo>
                  <a:lnTo>
                    <a:pt x="4197" y="2603"/>
                  </a:lnTo>
                  <a:cubicBezTo>
                    <a:pt x="4197" y="2927"/>
                    <a:pt x="3933" y="3190"/>
                    <a:pt x="3610" y="3190"/>
                  </a:cubicBezTo>
                  <a:lnTo>
                    <a:pt x="575" y="3190"/>
                  </a:lnTo>
                  <a:cubicBezTo>
                    <a:pt x="379" y="3190"/>
                    <a:pt x="187" y="3170"/>
                    <a:pt x="0" y="3137"/>
                  </a:cubicBezTo>
                  <a:lnTo>
                    <a:pt x="0" y="3137"/>
                  </a:lnTo>
                  <a:cubicBezTo>
                    <a:pt x="10" y="3210"/>
                    <a:pt x="19" y="3282"/>
                    <a:pt x="30" y="3354"/>
                  </a:cubicBezTo>
                  <a:cubicBezTo>
                    <a:pt x="209" y="3384"/>
                    <a:pt x="390" y="3403"/>
                    <a:pt x="575" y="3403"/>
                  </a:cubicBezTo>
                  <a:lnTo>
                    <a:pt x="3611" y="3403"/>
                  </a:lnTo>
                  <a:lnTo>
                    <a:pt x="3611" y="3400"/>
                  </a:lnTo>
                  <a:cubicBezTo>
                    <a:pt x="4052" y="3400"/>
                    <a:pt x="4408" y="3043"/>
                    <a:pt x="4408" y="2604"/>
                  </a:cubicBezTo>
                  <a:lnTo>
                    <a:pt x="4408" y="659"/>
                  </a:lnTo>
                  <a:cubicBezTo>
                    <a:pt x="4408" y="413"/>
                    <a:pt x="4612" y="212"/>
                    <a:pt x="4854" y="212"/>
                  </a:cubicBezTo>
                  <a:cubicBezTo>
                    <a:pt x="4869" y="212"/>
                    <a:pt x="4884" y="213"/>
                    <a:pt x="4900" y="214"/>
                  </a:cubicBezTo>
                  <a:cubicBezTo>
                    <a:pt x="5127" y="236"/>
                    <a:pt x="5304" y="441"/>
                    <a:pt x="5304" y="685"/>
                  </a:cubicBezTo>
                  <a:lnTo>
                    <a:pt x="5304" y="1108"/>
                  </a:lnTo>
                  <a:cubicBezTo>
                    <a:pt x="5304" y="1486"/>
                    <a:pt x="5612" y="1794"/>
                    <a:pt x="5990" y="1794"/>
                  </a:cubicBezTo>
                  <a:lnTo>
                    <a:pt x="7828" y="1794"/>
                  </a:lnTo>
                  <a:cubicBezTo>
                    <a:pt x="8606" y="1794"/>
                    <a:pt x="9344" y="1535"/>
                    <a:pt x="9945" y="1060"/>
                  </a:cubicBezTo>
                  <a:cubicBezTo>
                    <a:pt x="9941" y="972"/>
                    <a:pt x="9936" y="884"/>
                    <a:pt x="9931" y="798"/>
                  </a:cubicBezTo>
                  <a:cubicBezTo>
                    <a:pt x="9346" y="1303"/>
                    <a:pt x="8610" y="1582"/>
                    <a:pt x="7828" y="1582"/>
                  </a:cubicBezTo>
                  <a:lnTo>
                    <a:pt x="5990" y="1582"/>
                  </a:lnTo>
                  <a:cubicBezTo>
                    <a:pt x="5728" y="1582"/>
                    <a:pt x="5516" y="1369"/>
                    <a:pt x="5516" y="1108"/>
                  </a:cubicBezTo>
                  <a:lnTo>
                    <a:pt x="5516" y="684"/>
                  </a:lnTo>
                  <a:cubicBezTo>
                    <a:pt x="5516" y="335"/>
                    <a:pt x="5254" y="35"/>
                    <a:pt x="4921" y="4"/>
                  </a:cubicBezTo>
                  <a:cubicBezTo>
                    <a:pt x="4899" y="1"/>
                    <a:pt x="4877" y="0"/>
                    <a:pt x="485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1823025" y="2173950"/>
              <a:ext cx="62925" cy="8525"/>
            </a:xfrm>
            <a:custGeom>
              <a:rect b="b" l="l" r="r" t="t"/>
              <a:pathLst>
                <a:path extrusionOk="0" h="341" w="2517">
                  <a:moveTo>
                    <a:pt x="2400" y="0"/>
                  </a:moveTo>
                  <a:cubicBezTo>
                    <a:pt x="2389" y="0"/>
                    <a:pt x="2378" y="2"/>
                    <a:pt x="2368" y="6"/>
                  </a:cubicBezTo>
                  <a:cubicBezTo>
                    <a:pt x="2107" y="88"/>
                    <a:pt x="1836" y="128"/>
                    <a:pt x="1558" y="128"/>
                  </a:cubicBezTo>
                  <a:lnTo>
                    <a:pt x="106" y="128"/>
                  </a:lnTo>
                  <a:cubicBezTo>
                    <a:pt x="49" y="128"/>
                    <a:pt x="1" y="176"/>
                    <a:pt x="1" y="234"/>
                  </a:cubicBezTo>
                  <a:cubicBezTo>
                    <a:pt x="1" y="292"/>
                    <a:pt x="48" y="340"/>
                    <a:pt x="106" y="340"/>
                  </a:cubicBezTo>
                  <a:lnTo>
                    <a:pt x="1558" y="340"/>
                  </a:lnTo>
                  <a:cubicBezTo>
                    <a:pt x="1858" y="340"/>
                    <a:pt x="2151" y="294"/>
                    <a:pt x="2430" y="206"/>
                  </a:cubicBezTo>
                  <a:cubicBezTo>
                    <a:pt x="2486" y="189"/>
                    <a:pt x="2517" y="129"/>
                    <a:pt x="2499" y="75"/>
                  </a:cubicBezTo>
                  <a:cubicBezTo>
                    <a:pt x="2486" y="30"/>
                    <a:pt x="2444" y="0"/>
                    <a:pt x="24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1891550" y="2153850"/>
              <a:ext cx="22100" cy="20550"/>
            </a:xfrm>
            <a:custGeom>
              <a:rect b="b" l="l" r="r" t="t"/>
              <a:pathLst>
                <a:path extrusionOk="0" h="822" w="884">
                  <a:moveTo>
                    <a:pt x="850" y="0"/>
                  </a:moveTo>
                  <a:cubicBezTo>
                    <a:pt x="808" y="48"/>
                    <a:pt x="767" y="95"/>
                    <a:pt x="722" y="142"/>
                  </a:cubicBezTo>
                  <a:cubicBezTo>
                    <a:pt x="528" y="336"/>
                    <a:pt x="309" y="498"/>
                    <a:pt x="72" y="623"/>
                  </a:cubicBezTo>
                  <a:cubicBezTo>
                    <a:pt x="19" y="650"/>
                    <a:pt x="1" y="713"/>
                    <a:pt x="28" y="766"/>
                  </a:cubicBezTo>
                  <a:cubicBezTo>
                    <a:pt x="47" y="801"/>
                    <a:pt x="84" y="822"/>
                    <a:pt x="121" y="822"/>
                  </a:cubicBezTo>
                  <a:cubicBezTo>
                    <a:pt x="138" y="822"/>
                    <a:pt x="155" y="818"/>
                    <a:pt x="171" y="810"/>
                  </a:cubicBezTo>
                  <a:cubicBezTo>
                    <a:pt x="427" y="674"/>
                    <a:pt x="663" y="499"/>
                    <a:pt x="870" y="291"/>
                  </a:cubicBezTo>
                  <a:cubicBezTo>
                    <a:pt x="874" y="286"/>
                    <a:pt x="878" y="281"/>
                    <a:pt x="884" y="275"/>
                  </a:cubicBezTo>
                  <a:cubicBezTo>
                    <a:pt x="874" y="182"/>
                    <a:pt x="862" y="90"/>
                    <a:pt x="85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1664875" y="2215375"/>
              <a:ext cx="26800" cy="7250"/>
            </a:xfrm>
            <a:custGeom>
              <a:rect b="b" l="l" r="r" t="t"/>
              <a:pathLst>
                <a:path extrusionOk="0" h="290" w="1072">
                  <a:moveTo>
                    <a:pt x="0" y="0"/>
                  </a:moveTo>
                  <a:cubicBezTo>
                    <a:pt x="6" y="76"/>
                    <a:pt x="12" y="149"/>
                    <a:pt x="19" y="222"/>
                  </a:cubicBezTo>
                  <a:cubicBezTo>
                    <a:pt x="216" y="265"/>
                    <a:pt x="419" y="288"/>
                    <a:pt x="629" y="288"/>
                  </a:cubicBezTo>
                  <a:lnTo>
                    <a:pt x="967" y="288"/>
                  </a:lnTo>
                  <a:lnTo>
                    <a:pt x="967" y="290"/>
                  </a:lnTo>
                  <a:cubicBezTo>
                    <a:pt x="1024" y="290"/>
                    <a:pt x="1072" y="243"/>
                    <a:pt x="1072" y="183"/>
                  </a:cubicBezTo>
                  <a:cubicBezTo>
                    <a:pt x="1072" y="126"/>
                    <a:pt x="1026" y="78"/>
                    <a:pt x="967" y="78"/>
                  </a:cubicBezTo>
                  <a:lnTo>
                    <a:pt x="631" y="78"/>
                  </a:lnTo>
                  <a:cubicBezTo>
                    <a:pt x="413" y="78"/>
                    <a:pt x="203" y="5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1699575" y="2137575"/>
              <a:ext cx="117750" cy="85000"/>
            </a:xfrm>
            <a:custGeom>
              <a:rect b="b" l="l" r="r" t="t"/>
              <a:pathLst>
                <a:path extrusionOk="0" h="3400" w="4710">
                  <a:moveTo>
                    <a:pt x="3528" y="0"/>
                  </a:moveTo>
                  <a:cubicBezTo>
                    <a:pt x="2872" y="0"/>
                    <a:pt x="2337" y="532"/>
                    <a:pt x="2337" y="1186"/>
                  </a:cubicBezTo>
                  <a:lnTo>
                    <a:pt x="2337" y="3130"/>
                  </a:lnTo>
                  <a:cubicBezTo>
                    <a:pt x="2337" y="3163"/>
                    <a:pt x="2311" y="3189"/>
                    <a:pt x="2278" y="3189"/>
                  </a:cubicBezTo>
                  <a:lnTo>
                    <a:pt x="106" y="3189"/>
                  </a:lnTo>
                  <a:cubicBezTo>
                    <a:pt x="49" y="3189"/>
                    <a:pt x="1" y="3235"/>
                    <a:pt x="1" y="3294"/>
                  </a:cubicBezTo>
                  <a:cubicBezTo>
                    <a:pt x="1" y="3354"/>
                    <a:pt x="47" y="3400"/>
                    <a:pt x="106" y="3400"/>
                  </a:cubicBezTo>
                  <a:lnTo>
                    <a:pt x="2279" y="3400"/>
                  </a:lnTo>
                  <a:cubicBezTo>
                    <a:pt x="2429" y="3400"/>
                    <a:pt x="2550" y="3279"/>
                    <a:pt x="2550" y="3130"/>
                  </a:cubicBezTo>
                  <a:lnTo>
                    <a:pt x="2550" y="1186"/>
                  </a:lnTo>
                  <a:cubicBezTo>
                    <a:pt x="2550" y="651"/>
                    <a:pt x="2978" y="210"/>
                    <a:pt x="3516" y="210"/>
                  </a:cubicBezTo>
                  <a:cubicBezTo>
                    <a:pt x="3550" y="210"/>
                    <a:pt x="3585" y="212"/>
                    <a:pt x="3619" y="216"/>
                  </a:cubicBezTo>
                  <a:cubicBezTo>
                    <a:pt x="4113" y="262"/>
                    <a:pt x="4500" y="699"/>
                    <a:pt x="4500" y="1209"/>
                  </a:cubicBezTo>
                  <a:lnTo>
                    <a:pt x="4500" y="1379"/>
                  </a:lnTo>
                  <a:cubicBezTo>
                    <a:pt x="4499" y="1440"/>
                    <a:pt x="4547" y="1486"/>
                    <a:pt x="4604" y="1486"/>
                  </a:cubicBezTo>
                  <a:cubicBezTo>
                    <a:pt x="4662" y="1486"/>
                    <a:pt x="4710" y="1440"/>
                    <a:pt x="4710" y="1380"/>
                  </a:cubicBezTo>
                  <a:lnTo>
                    <a:pt x="4710" y="1210"/>
                  </a:lnTo>
                  <a:cubicBezTo>
                    <a:pt x="4710" y="592"/>
                    <a:pt x="4240" y="63"/>
                    <a:pt x="3638" y="5"/>
                  </a:cubicBezTo>
                  <a:cubicBezTo>
                    <a:pt x="3601" y="2"/>
                    <a:pt x="3564" y="0"/>
                    <a:pt x="352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1744825" y="2124400"/>
              <a:ext cx="166200" cy="78425"/>
            </a:xfrm>
            <a:custGeom>
              <a:rect b="b" l="l" r="r" t="t"/>
              <a:pathLst>
                <a:path extrusionOk="0" h="3137" w="6648">
                  <a:moveTo>
                    <a:pt x="1714" y="0"/>
                  </a:moveTo>
                  <a:cubicBezTo>
                    <a:pt x="770" y="0"/>
                    <a:pt x="1" y="770"/>
                    <a:pt x="1" y="1714"/>
                  </a:cubicBezTo>
                  <a:lnTo>
                    <a:pt x="1" y="3032"/>
                  </a:lnTo>
                  <a:cubicBezTo>
                    <a:pt x="1" y="3090"/>
                    <a:pt x="47" y="3137"/>
                    <a:pt x="106" y="3137"/>
                  </a:cubicBezTo>
                  <a:cubicBezTo>
                    <a:pt x="163" y="3137"/>
                    <a:pt x="211" y="3091"/>
                    <a:pt x="211" y="3032"/>
                  </a:cubicBezTo>
                  <a:lnTo>
                    <a:pt x="211" y="1714"/>
                  </a:lnTo>
                  <a:cubicBezTo>
                    <a:pt x="211" y="884"/>
                    <a:pt x="887" y="212"/>
                    <a:pt x="1717" y="212"/>
                  </a:cubicBezTo>
                  <a:cubicBezTo>
                    <a:pt x="1763" y="212"/>
                    <a:pt x="1810" y="214"/>
                    <a:pt x="1858" y="218"/>
                  </a:cubicBezTo>
                  <a:cubicBezTo>
                    <a:pt x="2596" y="289"/>
                    <a:pt x="3192" y="936"/>
                    <a:pt x="3215" y="1690"/>
                  </a:cubicBezTo>
                  <a:cubicBezTo>
                    <a:pt x="3217" y="1747"/>
                    <a:pt x="3264" y="1793"/>
                    <a:pt x="3321" y="1793"/>
                  </a:cubicBezTo>
                  <a:lnTo>
                    <a:pt x="4685" y="1793"/>
                  </a:lnTo>
                  <a:cubicBezTo>
                    <a:pt x="5320" y="1793"/>
                    <a:pt x="5916" y="1547"/>
                    <a:pt x="6364" y="1097"/>
                  </a:cubicBezTo>
                  <a:cubicBezTo>
                    <a:pt x="6470" y="991"/>
                    <a:pt x="6565" y="875"/>
                    <a:pt x="6647" y="755"/>
                  </a:cubicBezTo>
                  <a:cubicBezTo>
                    <a:pt x="6628" y="652"/>
                    <a:pt x="6607" y="552"/>
                    <a:pt x="6585" y="453"/>
                  </a:cubicBezTo>
                  <a:cubicBezTo>
                    <a:pt x="6488" y="632"/>
                    <a:pt x="6363" y="800"/>
                    <a:pt x="6215" y="949"/>
                  </a:cubicBezTo>
                  <a:cubicBezTo>
                    <a:pt x="5808" y="1358"/>
                    <a:pt x="5265" y="1583"/>
                    <a:pt x="4686" y="1583"/>
                  </a:cubicBezTo>
                  <a:lnTo>
                    <a:pt x="3421" y="1583"/>
                  </a:lnTo>
                  <a:cubicBezTo>
                    <a:pt x="3348" y="756"/>
                    <a:pt x="2701" y="87"/>
                    <a:pt x="1878" y="9"/>
                  </a:cubicBezTo>
                  <a:cubicBezTo>
                    <a:pt x="1822" y="3"/>
                    <a:pt x="1768" y="0"/>
                    <a:pt x="171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1664275" y="2201625"/>
              <a:ext cx="73550" cy="7850"/>
            </a:xfrm>
            <a:custGeom>
              <a:rect b="b" l="l" r="r" t="t"/>
              <a:pathLst>
                <a:path extrusionOk="0" h="314" w="2942">
                  <a:moveTo>
                    <a:pt x="0" y="1"/>
                  </a:moveTo>
                  <a:lnTo>
                    <a:pt x="0" y="1"/>
                  </a:lnTo>
                  <a:cubicBezTo>
                    <a:pt x="2" y="74"/>
                    <a:pt x="4" y="149"/>
                    <a:pt x="6" y="220"/>
                  </a:cubicBezTo>
                  <a:cubicBezTo>
                    <a:pt x="213" y="278"/>
                    <a:pt x="430" y="311"/>
                    <a:pt x="656" y="311"/>
                  </a:cubicBezTo>
                  <a:lnTo>
                    <a:pt x="2835" y="311"/>
                  </a:lnTo>
                  <a:lnTo>
                    <a:pt x="2835" y="313"/>
                  </a:lnTo>
                  <a:cubicBezTo>
                    <a:pt x="2895" y="313"/>
                    <a:pt x="2942" y="266"/>
                    <a:pt x="2942" y="207"/>
                  </a:cubicBezTo>
                  <a:cubicBezTo>
                    <a:pt x="2942" y="150"/>
                    <a:pt x="2895" y="102"/>
                    <a:pt x="2835" y="102"/>
                  </a:cubicBezTo>
                  <a:lnTo>
                    <a:pt x="655" y="102"/>
                  </a:lnTo>
                  <a:cubicBezTo>
                    <a:pt x="427" y="102"/>
                    <a:pt x="206" y="6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1664175" y="2136500"/>
              <a:ext cx="81150" cy="59750"/>
            </a:xfrm>
            <a:custGeom>
              <a:rect b="b" l="l" r="r" t="t"/>
              <a:pathLst>
                <a:path extrusionOk="0" h="2390" w="3246">
                  <a:moveTo>
                    <a:pt x="3127" y="0"/>
                  </a:moveTo>
                  <a:cubicBezTo>
                    <a:pt x="3091" y="0"/>
                    <a:pt x="3056" y="18"/>
                    <a:pt x="3036" y="50"/>
                  </a:cubicBezTo>
                  <a:cubicBezTo>
                    <a:pt x="2815" y="403"/>
                    <a:pt x="2700" y="813"/>
                    <a:pt x="2700" y="1230"/>
                  </a:cubicBezTo>
                  <a:lnTo>
                    <a:pt x="2700" y="2179"/>
                  </a:lnTo>
                  <a:lnTo>
                    <a:pt x="659" y="2179"/>
                  </a:lnTo>
                  <a:cubicBezTo>
                    <a:pt x="424" y="2179"/>
                    <a:pt x="202" y="2130"/>
                    <a:pt x="2" y="2041"/>
                  </a:cubicBezTo>
                  <a:cubicBezTo>
                    <a:pt x="2" y="2055"/>
                    <a:pt x="1" y="2071"/>
                    <a:pt x="1" y="2086"/>
                  </a:cubicBezTo>
                  <a:cubicBezTo>
                    <a:pt x="1" y="2137"/>
                    <a:pt x="1" y="2190"/>
                    <a:pt x="2" y="2241"/>
                  </a:cubicBezTo>
                  <a:lnTo>
                    <a:pt x="2" y="2267"/>
                  </a:lnTo>
                  <a:cubicBezTo>
                    <a:pt x="205" y="2346"/>
                    <a:pt x="426" y="2390"/>
                    <a:pt x="659" y="2390"/>
                  </a:cubicBezTo>
                  <a:lnTo>
                    <a:pt x="2805" y="2390"/>
                  </a:lnTo>
                  <a:cubicBezTo>
                    <a:pt x="2865" y="2390"/>
                    <a:pt x="2911" y="2344"/>
                    <a:pt x="2911" y="2284"/>
                  </a:cubicBezTo>
                  <a:lnTo>
                    <a:pt x="2911" y="1230"/>
                  </a:lnTo>
                  <a:cubicBezTo>
                    <a:pt x="2911" y="852"/>
                    <a:pt x="3017" y="481"/>
                    <a:pt x="3216" y="161"/>
                  </a:cubicBezTo>
                  <a:cubicBezTo>
                    <a:pt x="3245" y="112"/>
                    <a:pt x="3231" y="46"/>
                    <a:pt x="3182" y="15"/>
                  </a:cubicBezTo>
                  <a:cubicBezTo>
                    <a:pt x="3165" y="5"/>
                    <a:pt x="3146" y="0"/>
                    <a:pt x="312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1846300" y="2112050"/>
              <a:ext cx="59975" cy="44025"/>
            </a:xfrm>
            <a:custGeom>
              <a:rect b="b" l="l" r="r" t="t"/>
              <a:pathLst>
                <a:path extrusionOk="0" h="1761" w="2399">
                  <a:moveTo>
                    <a:pt x="2259" y="1"/>
                  </a:moveTo>
                  <a:cubicBezTo>
                    <a:pt x="2238" y="405"/>
                    <a:pt x="2073" y="783"/>
                    <a:pt x="1784" y="1072"/>
                  </a:cubicBezTo>
                  <a:cubicBezTo>
                    <a:pt x="1476" y="1379"/>
                    <a:pt x="1065" y="1550"/>
                    <a:pt x="627" y="1550"/>
                  </a:cubicBezTo>
                  <a:lnTo>
                    <a:pt x="106" y="1550"/>
                  </a:lnTo>
                  <a:cubicBezTo>
                    <a:pt x="49" y="1550"/>
                    <a:pt x="1" y="1596"/>
                    <a:pt x="1" y="1656"/>
                  </a:cubicBezTo>
                  <a:cubicBezTo>
                    <a:pt x="1" y="1714"/>
                    <a:pt x="48" y="1761"/>
                    <a:pt x="106" y="1761"/>
                  </a:cubicBezTo>
                  <a:lnTo>
                    <a:pt x="627" y="1761"/>
                  </a:lnTo>
                  <a:cubicBezTo>
                    <a:pt x="1121" y="1761"/>
                    <a:pt x="1586" y="1569"/>
                    <a:pt x="1935" y="1220"/>
                  </a:cubicBezTo>
                  <a:cubicBezTo>
                    <a:pt x="2156" y="998"/>
                    <a:pt x="2314" y="729"/>
                    <a:pt x="2399" y="436"/>
                  </a:cubicBezTo>
                  <a:cubicBezTo>
                    <a:pt x="2357" y="286"/>
                    <a:pt x="2309" y="142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1748125" y="2111225"/>
              <a:ext cx="93375" cy="42875"/>
            </a:xfrm>
            <a:custGeom>
              <a:rect b="b" l="l" r="r" t="t"/>
              <a:pathLst>
                <a:path extrusionOk="0" h="1715" w="3735">
                  <a:moveTo>
                    <a:pt x="1582" y="1"/>
                  </a:moveTo>
                  <a:cubicBezTo>
                    <a:pt x="1009" y="1"/>
                    <a:pt x="462" y="219"/>
                    <a:pt x="44" y="614"/>
                  </a:cubicBezTo>
                  <a:cubicBezTo>
                    <a:pt x="2" y="653"/>
                    <a:pt x="0" y="719"/>
                    <a:pt x="40" y="762"/>
                  </a:cubicBezTo>
                  <a:cubicBezTo>
                    <a:pt x="60" y="784"/>
                    <a:pt x="88" y="795"/>
                    <a:pt x="116" y="795"/>
                  </a:cubicBezTo>
                  <a:cubicBezTo>
                    <a:pt x="142" y="795"/>
                    <a:pt x="169" y="785"/>
                    <a:pt x="189" y="766"/>
                  </a:cubicBezTo>
                  <a:cubicBezTo>
                    <a:pt x="567" y="409"/>
                    <a:pt x="1063" y="211"/>
                    <a:pt x="1582" y="211"/>
                  </a:cubicBezTo>
                  <a:cubicBezTo>
                    <a:pt x="1645" y="211"/>
                    <a:pt x="1711" y="213"/>
                    <a:pt x="1777" y="220"/>
                  </a:cubicBezTo>
                  <a:cubicBezTo>
                    <a:pt x="2584" y="297"/>
                    <a:pt x="3267" y="855"/>
                    <a:pt x="3517" y="1640"/>
                  </a:cubicBezTo>
                  <a:cubicBezTo>
                    <a:pt x="3531" y="1686"/>
                    <a:pt x="3573" y="1715"/>
                    <a:pt x="3616" y="1715"/>
                  </a:cubicBezTo>
                  <a:cubicBezTo>
                    <a:pt x="3627" y="1715"/>
                    <a:pt x="3637" y="1713"/>
                    <a:pt x="3648" y="1709"/>
                  </a:cubicBezTo>
                  <a:cubicBezTo>
                    <a:pt x="3703" y="1692"/>
                    <a:pt x="3735" y="1633"/>
                    <a:pt x="3717" y="1578"/>
                  </a:cubicBezTo>
                  <a:cubicBezTo>
                    <a:pt x="3443" y="711"/>
                    <a:pt x="2690" y="95"/>
                    <a:pt x="1798" y="10"/>
                  </a:cubicBezTo>
                  <a:cubicBezTo>
                    <a:pt x="1723" y="4"/>
                    <a:pt x="1652" y="1"/>
                    <a:pt x="158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1855575" y="2082900"/>
              <a:ext cx="39425" cy="60000"/>
            </a:xfrm>
            <a:custGeom>
              <a:rect b="b" l="l" r="r" t="t"/>
              <a:pathLst>
                <a:path extrusionOk="0" h="2400" w="1577">
                  <a:moveTo>
                    <a:pt x="1364" y="1"/>
                  </a:moveTo>
                  <a:lnTo>
                    <a:pt x="1364" y="1075"/>
                  </a:lnTo>
                  <a:cubicBezTo>
                    <a:pt x="1366" y="1374"/>
                    <a:pt x="1251" y="1653"/>
                    <a:pt x="1040" y="1863"/>
                  </a:cubicBezTo>
                  <a:cubicBezTo>
                    <a:pt x="831" y="2074"/>
                    <a:pt x="552" y="2189"/>
                    <a:pt x="256" y="2189"/>
                  </a:cubicBezTo>
                  <a:lnTo>
                    <a:pt x="106" y="2189"/>
                  </a:lnTo>
                  <a:cubicBezTo>
                    <a:pt x="48" y="2189"/>
                    <a:pt x="1" y="2235"/>
                    <a:pt x="1" y="2294"/>
                  </a:cubicBezTo>
                  <a:cubicBezTo>
                    <a:pt x="1" y="2353"/>
                    <a:pt x="47" y="2399"/>
                    <a:pt x="106" y="2399"/>
                  </a:cubicBezTo>
                  <a:lnTo>
                    <a:pt x="256" y="2399"/>
                  </a:lnTo>
                  <a:cubicBezTo>
                    <a:pt x="609" y="2399"/>
                    <a:pt x="941" y="2262"/>
                    <a:pt x="1191" y="2013"/>
                  </a:cubicBezTo>
                  <a:cubicBezTo>
                    <a:pt x="1440" y="1763"/>
                    <a:pt x="1577" y="1430"/>
                    <a:pt x="1576" y="1075"/>
                  </a:cubicBezTo>
                  <a:lnTo>
                    <a:pt x="1576" y="404"/>
                  </a:lnTo>
                  <a:cubicBezTo>
                    <a:pt x="1509" y="265"/>
                    <a:pt x="1439" y="130"/>
                    <a:pt x="136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1664350" y="2106250"/>
              <a:ext cx="94400" cy="76900"/>
            </a:xfrm>
            <a:custGeom>
              <a:rect b="b" l="l" r="r" t="t"/>
              <a:pathLst>
                <a:path extrusionOk="0" h="3076" w="3776">
                  <a:moveTo>
                    <a:pt x="3654" y="0"/>
                  </a:moveTo>
                  <a:cubicBezTo>
                    <a:pt x="3638" y="0"/>
                    <a:pt x="3620" y="4"/>
                    <a:pt x="3605" y="13"/>
                  </a:cubicBezTo>
                  <a:cubicBezTo>
                    <a:pt x="2716" y="501"/>
                    <a:pt x="2166" y="1431"/>
                    <a:pt x="2166" y="2441"/>
                  </a:cubicBezTo>
                  <a:lnTo>
                    <a:pt x="2166" y="2864"/>
                  </a:lnTo>
                  <a:lnTo>
                    <a:pt x="652" y="2864"/>
                  </a:lnTo>
                  <a:cubicBezTo>
                    <a:pt x="414" y="2864"/>
                    <a:pt x="195" y="2788"/>
                    <a:pt x="14" y="2661"/>
                  </a:cubicBezTo>
                  <a:cubicBezTo>
                    <a:pt x="8" y="2741"/>
                    <a:pt x="3" y="2820"/>
                    <a:pt x="1" y="2902"/>
                  </a:cubicBezTo>
                  <a:cubicBezTo>
                    <a:pt x="192" y="3012"/>
                    <a:pt x="414" y="3075"/>
                    <a:pt x="652" y="3075"/>
                  </a:cubicBezTo>
                  <a:lnTo>
                    <a:pt x="2271" y="3075"/>
                  </a:lnTo>
                  <a:lnTo>
                    <a:pt x="2271" y="3073"/>
                  </a:lnTo>
                  <a:cubicBezTo>
                    <a:pt x="2328" y="3073"/>
                    <a:pt x="2376" y="3027"/>
                    <a:pt x="2376" y="2968"/>
                  </a:cubicBezTo>
                  <a:lnTo>
                    <a:pt x="2376" y="2440"/>
                  </a:lnTo>
                  <a:cubicBezTo>
                    <a:pt x="2376" y="1508"/>
                    <a:pt x="2886" y="648"/>
                    <a:pt x="3707" y="197"/>
                  </a:cubicBezTo>
                  <a:cubicBezTo>
                    <a:pt x="3757" y="169"/>
                    <a:pt x="3776" y="105"/>
                    <a:pt x="3747" y="55"/>
                  </a:cubicBezTo>
                  <a:cubicBezTo>
                    <a:pt x="3728" y="20"/>
                    <a:pt x="3691" y="0"/>
                    <a:pt x="365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1770375" y="2098050"/>
              <a:ext cx="77000" cy="37325"/>
            </a:xfrm>
            <a:custGeom>
              <a:rect b="b" l="l" r="r" t="t"/>
              <a:pathLst>
                <a:path extrusionOk="0" h="1493" w="3080">
                  <a:moveTo>
                    <a:pt x="687" y="0"/>
                  </a:moveTo>
                  <a:cubicBezTo>
                    <a:pt x="484" y="0"/>
                    <a:pt x="289" y="23"/>
                    <a:pt x="94" y="66"/>
                  </a:cubicBezTo>
                  <a:cubicBezTo>
                    <a:pt x="38" y="78"/>
                    <a:pt x="1" y="134"/>
                    <a:pt x="14" y="191"/>
                  </a:cubicBezTo>
                  <a:cubicBezTo>
                    <a:pt x="26" y="241"/>
                    <a:pt x="71" y="274"/>
                    <a:pt x="120" y="274"/>
                  </a:cubicBezTo>
                  <a:cubicBezTo>
                    <a:pt x="127" y="274"/>
                    <a:pt x="134" y="274"/>
                    <a:pt x="141" y="272"/>
                  </a:cubicBezTo>
                  <a:cubicBezTo>
                    <a:pt x="320" y="232"/>
                    <a:pt x="501" y="212"/>
                    <a:pt x="687" y="212"/>
                  </a:cubicBezTo>
                  <a:cubicBezTo>
                    <a:pt x="769" y="212"/>
                    <a:pt x="852" y="216"/>
                    <a:pt x="936" y="224"/>
                  </a:cubicBezTo>
                  <a:cubicBezTo>
                    <a:pt x="1725" y="299"/>
                    <a:pt x="2447" y="755"/>
                    <a:pt x="2868" y="1442"/>
                  </a:cubicBezTo>
                  <a:cubicBezTo>
                    <a:pt x="2889" y="1475"/>
                    <a:pt x="2923" y="1493"/>
                    <a:pt x="2959" y="1493"/>
                  </a:cubicBezTo>
                  <a:cubicBezTo>
                    <a:pt x="2978" y="1493"/>
                    <a:pt x="2995" y="1487"/>
                    <a:pt x="3014" y="1477"/>
                  </a:cubicBezTo>
                  <a:cubicBezTo>
                    <a:pt x="3062" y="1448"/>
                    <a:pt x="3080" y="1382"/>
                    <a:pt x="3048" y="1333"/>
                  </a:cubicBezTo>
                  <a:cubicBezTo>
                    <a:pt x="2593" y="588"/>
                    <a:pt x="1810" y="95"/>
                    <a:pt x="955" y="13"/>
                  </a:cubicBezTo>
                  <a:cubicBezTo>
                    <a:pt x="864" y="5"/>
                    <a:pt x="775" y="0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1665475" y="2153650"/>
              <a:ext cx="37200" cy="16250"/>
            </a:xfrm>
            <a:custGeom>
              <a:rect b="b" l="l" r="r" t="t"/>
              <a:pathLst>
                <a:path extrusionOk="0" h="650" w="1488">
                  <a:moveTo>
                    <a:pt x="44" y="0"/>
                  </a:moveTo>
                  <a:cubicBezTo>
                    <a:pt x="28" y="119"/>
                    <a:pt x="13" y="239"/>
                    <a:pt x="0" y="362"/>
                  </a:cubicBezTo>
                  <a:cubicBezTo>
                    <a:pt x="146" y="536"/>
                    <a:pt x="361" y="649"/>
                    <a:pt x="605" y="649"/>
                  </a:cubicBezTo>
                  <a:lnTo>
                    <a:pt x="1382" y="649"/>
                  </a:lnTo>
                  <a:lnTo>
                    <a:pt x="1382" y="650"/>
                  </a:lnTo>
                  <a:cubicBezTo>
                    <a:pt x="1441" y="650"/>
                    <a:pt x="1488" y="604"/>
                    <a:pt x="1488" y="544"/>
                  </a:cubicBezTo>
                  <a:cubicBezTo>
                    <a:pt x="1488" y="486"/>
                    <a:pt x="1442" y="439"/>
                    <a:pt x="1382" y="439"/>
                  </a:cubicBezTo>
                  <a:lnTo>
                    <a:pt x="607" y="439"/>
                  </a:lnTo>
                  <a:cubicBezTo>
                    <a:pt x="335" y="439"/>
                    <a:pt x="109" y="250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1706200" y="2062975"/>
              <a:ext cx="175600" cy="93675"/>
            </a:xfrm>
            <a:custGeom>
              <a:rect b="b" l="l" r="r" t="t"/>
              <a:pathLst>
                <a:path extrusionOk="0" h="3747" w="7024">
                  <a:moveTo>
                    <a:pt x="6811" y="0"/>
                  </a:moveTo>
                  <a:lnTo>
                    <a:pt x="6813" y="1874"/>
                  </a:lnTo>
                  <a:cubicBezTo>
                    <a:pt x="6813" y="2032"/>
                    <a:pt x="6752" y="2180"/>
                    <a:pt x="6643" y="2289"/>
                  </a:cubicBezTo>
                  <a:cubicBezTo>
                    <a:pt x="6533" y="2399"/>
                    <a:pt x="6387" y="2459"/>
                    <a:pt x="6231" y="2459"/>
                  </a:cubicBezTo>
                  <a:lnTo>
                    <a:pt x="6066" y="2459"/>
                  </a:lnTo>
                  <a:cubicBezTo>
                    <a:pt x="5524" y="1573"/>
                    <a:pt x="4597" y="990"/>
                    <a:pt x="3575" y="892"/>
                  </a:cubicBezTo>
                  <a:cubicBezTo>
                    <a:pt x="3467" y="882"/>
                    <a:pt x="3362" y="877"/>
                    <a:pt x="3259" y="877"/>
                  </a:cubicBezTo>
                  <a:cubicBezTo>
                    <a:pt x="1644" y="877"/>
                    <a:pt x="279" y="2032"/>
                    <a:pt x="10" y="3623"/>
                  </a:cubicBezTo>
                  <a:cubicBezTo>
                    <a:pt x="0" y="3680"/>
                    <a:pt x="39" y="3735"/>
                    <a:pt x="97" y="3745"/>
                  </a:cubicBezTo>
                  <a:cubicBezTo>
                    <a:pt x="102" y="3746"/>
                    <a:pt x="108" y="3746"/>
                    <a:pt x="113" y="3746"/>
                  </a:cubicBezTo>
                  <a:cubicBezTo>
                    <a:pt x="162" y="3746"/>
                    <a:pt x="209" y="3711"/>
                    <a:pt x="219" y="3658"/>
                  </a:cubicBezTo>
                  <a:cubicBezTo>
                    <a:pt x="470" y="2170"/>
                    <a:pt x="1749" y="1088"/>
                    <a:pt x="3259" y="1088"/>
                  </a:cubicBezTo>
                  <a:cubicBezTo>
                    <a:pt x="3355" y="1088"/>
                    <a:pt x="3454" y="1092"/>
                    <a:pt x="3554" y="1101"/>
                  </a:cubicBezTo>
                  <a:cubicBezTo>
                    <a:pt x="4530" y="1195"/>
                    <a:pt x="5412" y="1761"/>
                    <a:pt x="5915" y="2618"/>
                  </a:cubicBezTo>
                  <a:cubicBezTo>
                    <a:pt x="5934" y="2649"/>
                    <a:pt x="5968" y="2670"/>
                    <a:pt x="6005" y="2670"/>
                  </a:cubicBezTo>
                  <a:lnTo>
                    <a:pt x="6230" y="2670"/>
                  </a:lnTo>
                  <a:cubicBezTo>
                    <a:pt x="6442" y="2670"/>
                    <a:pt x="6640" y="2588"/>
                    <a:pt x="6791" y="2438"/>
                  </a:cubicBezTo>
                  <a:cubicBezTo>
                    <a:pt x="6941" y="2289"/>
                    <a:pt x="7023" y="2087"/>
                    <a:pt x="7023" y="1874"/>
                  </a:cubicBezTo>
                  <a:lnTo>
                    <a:pt x="7023" y="290"/>
                  </a:lnTo>
                  <a:cubicBezTo>
                    <a:pt x="6954" y="190"/>
                    <a:pt x="6884" y="93"/>
                    <a:pt x="681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763925" y="2071700"/>
              <a:ext cx="96425" cy="37050"/>
            </a:xfrm>
            <a:custGeom>
              <a:rect b="b" l="l" r="r" t="t"/>
              <a:pathLst>
                <a:path extrusionOk="0" h="1482" w="3857">
                  <a:moveTo>
                    <a:pt x="942" y="0"/>
                  </a:moveTo>
                  <a:cubicBezTo>
                    <a:pt x="650" y="0"/>
                    <a:pt x="370" y="33"/>
                    <a:pt x="92" y="98"/>
                  </a:cubicBezTo>
                  <a:cubicBezTo>
                    <a:pt x="36" y="111"/>
                    <a:pt x="0" y="167"/>
                    <a:pt x="12" y="224"/>
                  </a:cubicBezTo>
                  <a:cubicBezTo>
                    <a:pt x="24" y="272"/>
                    <a:pt x="67" y="306"/>
                    <a:pt x="114" y="306"/>
                  </a:cubicBezTo>
                  <a:cubicBezTo>
                    <a:pt x="122" y="306"/>
                    <a:pt x="130" y="305"/>
                    <a:pt x="138" y="303"/>
                  </a:cubicBezTo>
                  <a:cubicBezTo>
                    <a:pt x="403" y="243"/>
                    <a:pt x="670" y="211"/>
                    <a:pt x="949" y="211"/>
                  </a:cubicBezTo>
                  <a:cubicBezTo>
                    <a:pt x="1062" y="211"/>
                    <a:pt x="1177" y="217"/>
                    <a:pt x="1294" y="227"/>
                  </a:cubicBezTo>
                  <a:cubicBezTo>
                    <a:pt x="2208" y="315"/>
                    <a:pt x="3048" y="747"/>
                    <a:pt x="3659" y="1447"/>
                  </a:cubicBezTo>
                  <a:cubicBezTo>
                    <a:pt x="3680" y="1470"/>
                    <a:pt x="3711" y="1482"/>
                    <a:pt x="3739" y="1482"/>
                  </a:cubicBezTo>
                  <a:cubicBezTo>
                    <a:pt x="3763" y="1482"/>
                    <a:pt x="3788" y="1474"/>
                    <a:pt x="3809" y="1455"/>
                  </a:cubicBezTo>
                  <a:cubicBezTo>
                    <a:pt x="3853" y="1417"/>
                    <a:pt x="3856" y="1350"/>
                    <a:pt x="3818" y="1306"/>
                  </a:cubicBezTo>
                  <a:cubicBezTo>
                    <a:pt x="3171" y="567"/>
                    <a:pt x="2281" y="110"/>
                    <a:pt x="1315" y="18"/>
                  </a:cubicBezTo>
                  <a:cubicBezTo>
                    <a:pt x="1188" y="6"/>
                    <a:pt x="1064" y="0"/>
                    <a:pt x="94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1863275" y="2048075"/>
              <a:ext cx="5325" cy="57250"/>
            </a:xfrm>
            <a:custGeom>
              <a:rect b="b" l="l" r="r" t="t"/>
              <a:pathLst>
                <a:path extrusionOk="0" h="2290" w="213">
                  <a:moveTo>
                    <a:pt x="1" y="1"/>
                  </a:moveTo>
                  <a:lnTo>
                    <a:pt x="2" y="2184"/>
                  </a:lnTo>
                  <a:cubicBezTo>
                    <a:pt x="2" y="2241"/>
                    <a:pt x="49" y="2290"/>
                    <a:pt x="107" y="2290"/>
                  </a:cubicBezTo>
                  <a:cubicBezTo>
                    <a:pt x="166" y="2290"/>
                    <a:pt x="213" y="2244"/>
                    <a:pt x="213" y="2184"/>
                  </a:cubicBezTo>
                  <a:lnTo>
                    <a:pt x="211" y="218"/>
                  </a:lnTo>
                  <a:cubicBezTo>
                    <a:pt x="143" y="143"/>
                    <a:pt x="72" y="7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1673975" y="2078025"/>
              <a:ext cx="83000" cy="78725"/>
            </a:xfrm>
            <a:custGeom>
              <a:rect b="b" l="l" r="r" t="t"/>
              <a:pathLst>
                <a:path extrusionOk="0" h="3149" w="3320">
                  <a:moveTo>
                    <a:pt x="3201" y="0"/>
                  </a:moveTo>
                  <a:cubicBezTo>
                    <a:pt x="3188" y="0"/>
                    <a:pt x="3175" y="2"/>
                    <a:pt x="3163" y="7"/>
                  </a:cubicBezTo>
                  <a:cubicBezTo>
                    <a:pt x="1907" y="498"/>
                    <a:pt x="1000" y="1616"/>
                    <a:pt x="779" y="2935"/>
                  </a:cubicBezTo>
                  <a:lnTo>
                    <a:pt x="267" y="2935"/>
                  </a:lnTo>
                  <a:cubicBezTo>
                    <a:pt x="236" y="2935"/>
                    <a:pt x="212" y="2911"/>
                    <a:pt x="212" y="2881"/>
                  </a:cubicBezTo>
                  <a:lnTo>
                    <a:pt x="212" y="1068"/>
                  </a:lnTo>
                  <a:cubicBezTo>
                    <a:pt x="135" y="1261"/>
                    <a:pt x="65" y="1462"/>
                    <a:pt x="0" y="1669"/>
                  </a:cubicBezTo>
                  <a:lnTo>
                    <a:pt x="0" y="2881"/>
                  </a:lnTo>
                  <a:cubicBezTo>
                    <a:pt x="0" y="3029"/>
                    <a:pt x="120" y="3148"/>
                    <a:pt x="267" y="3148"/>
                  </a:cubicBezTo>
                  <a:lnTo>
                    <a:pt x="870" y="3148"/>
                  </a:lnTo>
                  <a:cubicBezTo>
                    <a:pt x="922" y="3148"/>
                    <a:pt x="967" y="3110"/>
                    <a:pt x="974" y="3058"/>
                  </a:cubicBezTo>
                  <a:cubicBezTo>
                    <a:pt x="1158" y="1772"/>
                    <a:pt x="2024" y="679"/>
                    <a:pt x="3239" y="204"/>
                  </a:cubicBezTo>
                  <a:cubicBezTo>
                    <a:pt x="3294" y="185"/>
                    <a:pt x="3319" y="122"/>
                    <a:pt x="3300" y="67"/>
                  </a:cubicBezTo>
                  <a:cubicBezTo>
                    <a:pt x="3284" y="25"/>
                    <a:pt x="3243" y="0"/>
                    <a:pt x="320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1687175" y="2078025"/>
              <a:ext cx="21650" cy="50925"/>
            </a:xfrm>
            <a:custGeom>
              <a:rect b="b" l="l" r="r" t="t"/>
              <a:pathLst>
                <a:path extrusionOk="0" h="2037" w="866">
                  <a:moveTo>
                    <a:pt x="213" y="0"/>
                  </a:moveTo>
                  <a:cubicBezTo>
                    <a:pt x="140" y="121"/>
                    <a:pt x="69" y="247"/>
                    <a:pt x="1" y="377"/>
                  </a:cubicBezTo>
                  <a:lnTo>
                    <a:pt x="1" y="1932"/>
                  </a:lnTo>
                  <a:cubicBezTo>
                    <a:pt x="0" y="1981"/>
                    <a:pt x="36" y="2025"/>
                    <a:pt x="86" y="2035"/>
                  </a:cubicBezTo>
                  <a:cubicBezTo>
                    <a:pt x="92" y="2036"/>
                    <a:pt x="99" y="2036"/>
                    <a:pt x="106" y="2036"/>
                  </a:cubicBezTo>
                  <a:cubicBezTo>
                    <a:pt x="147" y="2036"/>
                    <a:pt x="187" y="2012"/>
                    <a:pt x="203" y="1972"/>
                  </a:cubicBezTo>
                  <a:cubicBezTo>
                    <a:pt x="360" y="1602"/>
                    <a:pt x="569" y="1255"/>
                    <a:pt x="828" y="943"/>
                  </a:cubicBezTo>
                  <a:cubicBezTo>
                    <a:pt x="865" y="898"/>
                    <a:pt x="859" y="832"/>
                    <a:pt x="815" y="794"/>
                  </a:cubicBezTo>
                  <a:cubicBezTo>
                    <a:pt x="796" y="778"/>
                    <a:pt x="772" y="770"/>
                    <a:pt x="748" y="770"/>
                  </a:cubicBezTo>
                  <a:cubicBezTo>
                    <a:pt x="718" y="770"/>
                    <a:pt x="688" y="783"/>
                    <a:pt x="667" y="808"/>
                  </a:cubicBezTo>
                  <a:cubicBezTo>
                    <a:pt x="494" y="1016"/>
                    <a:pt x="341" y="1239"/>
                    <a:pt x="213" y="1473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712200" y="2036725"/>
              <a:ext cx="143200" cy="56000"/>
            </a:xfrm>
            <a:custGeom>
              <a:rect b="b" l="l" r="r" t="t"/>
              <a:pathLst>
                <a:path extrusionOk="0" h="2240" w="5728">
                  <a:moveTo>
                    <a:pt x="5516" y="1"/>
                  </a:moveTo>
                  <a:lnTo>
                    <a:pt x="5517" y="1668"/>
                  </a:lnTo>
                  <a:cubicBezTo>
                    <a:pt x="4902" y="1230"/>
                    <a:pt x="4186" y="962"/>
                    <a:pt x="3435" y="891"/>
                  </a:cubicBezTo>
                  <a:cubicBezTo>
                    <a:pt x="3292" y="879"/>
                    <a:pt x="3153" y="873"/>
                    <a:pt x="3019" y="873"/>
                  </a:cubicBezTo>
                  <a:cubicBezTo>
                    <a:pt x="1915" y="873"/>
                    <a:pt x="858" y="1294"/>
                    <a:pt x="45" y="2057"/>
                  </a:cubicBezTo>
                  <a:cubicBezTo>
                    <a:pt x="3" y="2097"/>
                    <a:pt x="0" y="2163"/>
                    <a:pt x="41" y="2206"/>
                  </a:cubicBezTo>
                  <a:cubicBezTo>
                    <a:pt x="62" y="2228"/>
                    <a:pt x="90" y="2240"/>
                    <a:pt x="119" y="2240"/>
                  </a:cubicBezTo>
                  <a:cubicBezTo>
                    <a:pt x="145" y="2240"/>
                    <a:pt x="171" y="2230"/>
                    <a:pt x="191" y="2211"/>
                  </a:cubicBezTo>
                  <a:cubicBezTo>
                    <a:pt x="966" y="1483"/>
                    <a:pt x="1970" y="1083"/>
                    <a:pt x="3021" y="1083"/>
                  </a:cubicBezTo>
                  <a:cubicBezTo>
                    <a:pt x="3147" y="1083"/>
                    <a:pt x="3280" y="1091"/>
                    <a:pt x="3416" y="1103"/>
                  </a:cubicBezTo>
                  <a:cubicBezTo>
                    <a:pt x="4197" y="1176"/>
                    <a:pt x="4937" y="1475"/>
                    <a:pt x="5558" y="1961"/>
                  </a:cubicBezTo>
                  <a:cubicBezTo>
                    <a:pt x="5577" y="1976"/>
                    <a:pt x="5601" y="1984"/>
                    <a:pt x="5625" y="1984"/>
                  </a:cubicBezTo>
                  <a:cubicBezTo>
                    <a:pt x="5640" y="1984"/>
                    <a:pt x="5656" y="1981"/>
                    <a:pt x="5670" y="1974"/>
                  </a:cubicBezTo>
                  <a:cubicBezTo>
                    <a:pt x="5705" y="1955"/>
                    <a:pt x="5728" y="1919"/>
                    <a:pt x="5728" y="1878"/>
                  </a:cubicBezTo>
                  <a:lnTo>
                    <a:pt x="5727" y="167"/>
                  </a:lnTo>
                  <a:cubicBezTo>
                    <a:pt x="5657" y="110"/>
                    <a:pt x="5588" y="54"/>
                    <a:pt x="551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700325" y="2028100"/>
              <a:ext cx="141925" cy="57875"/>
            </a:xfrm>
            <a:custGeom>
              <a:rect b="b" l="l" r="r" t="t"/>
              <a:pathLst>
                <a:path extrusionOk="0" h="2315" w="5677">
                  <a:moveTo>
                    <a:pt x="5466" y="0"/>
                  </a:moveTo>
                  <a:lnTo>
                    <a:pt x="5466" y="1105"/>
                  </a:lnTo>
                  <a:cubicBezTo>
                    <a:pt x="4989" y="893"/>
                    <a:pt x="4483" y="759"/>
                    <a:pt x="3960" y="710"/>
                  </a:cubicBezTo>
                  <a:cubicBezTo>
                    <a:pt x="3800" y="695"/>
                    <a:pt x="3644" y="688"/>
                    <a:pt x="3496" y="688"/>
                  </a:cubicBezTo>
                  <a:cubicBezTo>
                    <a:pt x="2269" y="688"/>
                    <a:pt x="1113" y="1137"/>
                    <a:pt x="213" y="1959"/>
                  </a:cubicBezTo>
                  <a:lnTo>
                    <a:pt x="213" y="1252"/>
                  </a:lnTo>
                  <a:cubicBezTo>
                    <a:pt x="142" y="1339"/>
                    <a:pt x="71" y="1428"/>
                    <a:pt x="2" y="1521"/>
                  </a:cubicBezTo>
                  <a:lnTo>
                    <a:pt x="2" y="2207"/>
                  </a:lnTo>
                  <a:cubicBezTo>
                    <a:pt x="1" y="2251"/>
                    <a:pt x="27" y="2289"/>
                    <a:pt x="66" y="2306"/>
                  </a:cubicBezTo>
                  <a:cubicBezTo>
                    <a:pt x="79" y="2311"/>
                    <a:pt x="93" y="2314"/>
                    <a:pt x="107" y="2314"/>
                  </a:cubicBezTo>
                  <a:cubicBezTo>
                    <a:pt x="134" y="2314"/>
                    <a:pt x="162" y="2303"/>
                    <a:pt x="181" y="2283"/>
                  </a:cubicBezTo>
                  <a:cubicBezTo>
                    <a:pt x="1063" y="1392"/>
                    <a:pt x="2240" y="901"/>
                    <a:pt x="3494" y="901"/>
                  </a:cubicBezTo>
                  <a:cubicBezTo>
                    <a:pt x="3636" y="901"/>
                    <a:pt x="3787" y="907"/>
                    <a:pt x="3940" y="921"/>
                  </a:cubicBezTo>
                  <a:cubicBezTo>
                    <a:pt x="4492" y="975"/>
                    <a:pt x="5026" y="1124"/>
                    <a:pt x="5525" y="1367"/>
                  </a:cubicBezTo>
                  <a:cubicBezTo>
                    <a:pt x="5540" y="1374"/>
                    <a:pt x="5556" y="1378"/>
                    <a:pt x="5571" y="1378"/>
                  </a:cubicBezTo>
                  <a:cubicBezTo>
                    <a:pt x="5591" y="1378"/>
                    <a:pt x="5610" y="1372"/>
                    <a:pt x="5627" y="1361"/>
                  </a:cubicBezTo>
                  <a:cubicBezTo>
                    <a:pt x="5658" y="1343"/>
                    <a:pt x="5677" y="1307"/>
                    <a:pt x="5677" y="1272"/>
                  </a:cubicBezTo>
                  <a:lnTo>
                    <a:pt x="5677" y="126"/>
                  </a:lnTo>
                  <a:cubicBezTo>
                    <a:pt x="5607" y="82"/>
                    <a:pt x="5537" y="40"/>
                    <a:pt x="546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795125" y="2021775"/>
              <a:ext cx="33900" cy="21425"/>
            </a:xfrm>
            <a:custGeom>
              <a:rect b="b" l="l" r="r" t="t"/>
              <a:pathLst>
                <a:path extrusionOk="0" h="857" w="1356">
                  <a:moveTo>
                    <a:pt x="1144" y="1"/>
                  </a:moveTo>
                  <a:lnTo>
                    <a:pt x="1144" y="611"/>
                  </a:lnTo>
                  <a:cubicBezTo>
                    <a:pt x="843" y="527"/>
                    <a:pt x="532" y="469"/>
                    <a:pt x="217" y="440"/>
                  </a:cubicBezTo>
                  <a:lnTo>
                    <a:pt x="116" y="431"/>
                  </a:lnTo>
                  <a:cubicBezTo>
                    <a:pt x="114" y="431"/>
                    <a:pt x="111" y="430"/>
                    <a:pt x="108" y="430"/>
                  </a:cubicBezTo>
                  <a:cubicBezTo>
                    <a:pt x="54" y="430"/>
                    <a:pt x="8" y="473"/>
                    <a:pt x="3" y="528"/>
                  </a:cubicBezTo>
                  <a:cubicBezTo>
                    <a:pt x="0" y="586"/>
                    <a:pt x="44" y="637"/>
                    <a:pt x="101" y="641"/>
                  </a:cubicBezTo>
                  <a:lnTo>
                    <a:pt x="199" y="649"/>
                  </a:lnTo>
                  <a:cubicBezTo>
                    <a:pt x="545" y="682"/>
                    <a:pt x="890" y="751"/>
                    <a:pt x="1220" y="852"/>
                  </a:cubicBezTo>
                  <a:cubicBezTo>
                    <a:pt x="1230" y="855"/>
                    <a:pt x="1241" y="857"/>
                    <a:pt x="1251" y="857"/>
                  </a:cubicBezTo>
                  <a:cubicBezTo>
                    <a:pt x="1273" y="857"/>
                    <a:pt x="1295" y="850"/>
                    <a:pt x="1313" y="835"/>
                  </a:cubicBezTo>
                  <a:cubicBezTo>
                    <a:pt x="1341" y="815"/>
                    <a:pt x="1356" y="785"/>
                    <a:pt x="1356" y="751"/>
                  </a:cubicBezTo>
                  <a:lnTo>
                    <a:pt x="1356" y="90"/>
                  </a:lnTo>
                  <a:cubicBezTo>
                    <a:pt x="1286" y="58"/>
                    <a:pt x="1215" y="28"/>
                    <a:pt x="114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713550" y="2032225"/>
              <a:ext cx="72400" cy="26100"/>
            </a:xfrm>
            <a:custGeom>
              <a:rect b="b" l="l" r="r" t="t"/>
              <a:pathLst>
                <a:path extrusionOk="0" h="1044" w="2896">
                  <a:moveTo>
                    <a:pt x="2784" y="1"/>
                  </a:moveTo>
                  <a:cubicBezTo>
                    <a:pt x="1872" y="31"/>
                    <a:pt x="987" y="290"/>
                    <a:pt x="212" y="751"/>
                  </a:cubicBezTo>
                  <a:lnTo>
                    <a:pt x="212" y="527"/>
                  </a:lnTo>
                  <a:cubicBezTo>
                    <a:pt x="141" y="593"/>
                    <a:pt x="71" y="663"/>
                    <a:pt x="1" y="734"/>
                  </a:cubicBezTo>
                  <a:lnTo>
                    <a:pt x="1" y="942"/>
                  </a:lnTo>
                  <a:cubicBezTo>
                    <a:pt x="0" y="978"/>
                    <a:pt x="20" y="1014"/>
                    <a:pt x="55" y="1032"/>
                  </a:cubicBezTo>
                  <a:cubicBezTo>
                    <a:pt x="69" y="1040"/>
                    <a:pt x="88" y="1044"/>
                    <a:pt x="105" y="1044"/>
                  </a:cubicBezTo>
                  <a:cubicBezTo>
                    <a:pt x="126" y="1044"/>
                    <a:pt x="145" y="1038"/>
                    <a:pt x="163" y="1027"/>
                  </a:cubicBezTo>
                  <a:cubicBezTo>
                    <a:pt x="945" y="525"/>
                    <a:pt x="1854" y="242"/>
                    <a:pt x="2792" y="210"/>
                  </a:cubicBezTo>
                  <a:cubicBezTo>
                    <a:pt x="2849" y="209"/>
                    <a:pt x="2896" y="160"/>
                    <a:pt x="2892" y="103"/>
                  </a:cubicBezTo>
                  <a:cubicBezTo>
                    <a:pt x="2891" y="45"/>
                    <a:pt x="2838" y="2"/>
                    <a:pt x="278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729800" y="2017700"/>
              <a:ext cx="86075" cy="18625"/>
            </a:xfrm>
            <a:custGeom>
              <a:rect b="b" l="l" r="r" t="t"/>
              <a:pathLst>
                <a:path extrusionOk="0" h="745" w="3443">
                  <a:moveTo>
                    <a:pt x="3231" y="0"/>
                  </a:moveTo>
                  <a:lnTo>
                    <a:pt x="3231" y="122"/>
                  </a:lnTo>
                  <a:cubicBezTo>
                    <a:pt x="3114" y="105"/>
                    <a:pt x="2998" y="89"/>
                    <a:pt x="2881" y="78"/>
                  </a:cubicBezTo>
                  <a:cubicBezTo>
                    <a:pt x="2687" y="61"/>
                    <a:pt x="2496" y="53"/>
                    <a:pt x="2316" y="53"/>
                  </a:cubicBezTo>
                  <a:cubicBezTo>
                    <a:pt x="1833" y="53"/>
                    <a:pt x="1361" y="109"/>
                    <a:pt x="901" y="221"/>
                  </a:cubicBezTo>
                  <a:cubicBezTo>
                    <a:pt x="593" y="355"/>
                    <a:pt x="291" y="530"/>
                    <a:pt x="1" y="744"/>
                  </a:cubicBezTo>
                  <a:cubicBezTo>
                    <a:pt x="9" y="742"/>
                    <a:pt x="17" y="742"/>
                    <a:pt x="26" y="739"/>
                  </a:cubicBezTo>
                  <a:cubicBezTo>
                    <a:pt x="746" y="423"/>
                    <a:pt x="1517" y="263"/>
                    <a:pt x="2315" y="263"/>
                  </a:cubicBezTo>
                  <a:cubicBezTo>
                    <a:pt x="2489" y="263"/>
                    <a:pt x="2674" y="270"/>
                    <a:pt x="2861" y="289"/>
                  </a:cubicBezTo>
                  <a:cubicBezTo>
                    <a:pt x="3011" y="302"/>
                    <a:pt x="3165" y="324"/>
                    <a:pt x="3317" y="351"/>
                  </a:cubicBezTo>
                  <a:cubicBezTo>
                    <a:pt x="3324" y="352"/>
                    <a:pt x="3330" y="353"/>
                    <a:pt x="3337" y="353"/>
                  </a:cubicBezTo>
                  <a:cubicBezTo>
                    <a:pt x="3361" y="353"/>
                    <a:pt x="3384" y="345"/>
                    <a:pt x="3404" y="328"/>
                  </a:cubicBezTo>
                  <a:cubicBezTo>
                    <a:pt x="3427" y="307"/>
                    <a:pt x="3442" y="279"/>
                    <a:pt x="3442" y="247"/>
                  </a:cubicBezTo>
                  <a:lnTo>
                    <a:pt x="3442" y="56"/>
                  </a:lnTo>
                  <a:cubicBezTo>
                    <a:pt x="3372" y="37"/>
                    <a:pt x="3301" y="17"/>
                    <a:pt x="323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785025" y="2164625"/>
              <a:ext cx="5325" cy="71200"/>
            </a:xfrm>
            <a:custGeom>
              <a:rect b="b" l="l" r="r" t="t"/>
              <a:pathLst>
                <a:path extrusionOk="0" h="2848" w="213">
                  <a:moveTo>
                    <a:pt x="106" y="0"/>
                  </a:moveTo>
                  <a:cubicBezTo>
                    <a:pt x="49" y="0"/>
                    <a:pt x="1" y="46"/>
                    <a:pt x="1" y="105"/>
                  </a:cubicBezTo>
                  <a:lnTo>
                    <a:pt x="1" y="2742"/>
                  </a:lnTo>
                  <a:cubicBezTo>
                    <a:pt x="1" y="2799"/>
                    <a:pt x="48" y="2847"/>
                    <a:pt x="106" y="2847"/>
                  </a:cubicBezTo>
                  <a:cubicBezTo>
                    <a:pt x="164" y="2847"/>
                    <a:pt x="212" y="2799"/>
                    <a:pt x="212" y="2742"/>
                  </a:cubicBezTo>
                  <a:lnTo>
                    <a:pt x="212" y="105"/>
                  </a:lnTo>
                  <a:cubicBezTo>
                    <a:pt x="212" y="47"/>
                    <a:pt x="165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751400" y="2203350"/>
              <a:ext cx="109000" cy="46325"/>
            </a:xfrm>
            <a:custGeom>
              <a:rect b="b" l="l" r="r" t="t"/>
              <a:pathLst>
                <a:path extrusionOk="0" h="1853" w="4360">
                  <a:moveTo>
                    <a:pt x="2610" y="1"/>
                  </a:moveTo>
                  <a:cubicBezTo>
                    <a:pt x="2218" y="1"/>
                    <a:pt x="1898" y="321"/>
                    <a:pt x="1898" y="713"/>
                  </a:cubicBezTo>
                  <a:lnTo>
                    <a:pt x="1898" y="976"/>
                  </a:lnTo>
                  <a:cubicBezTo>
                    <a:pt x="1898" y="1343"/>
                    <a:pt x="1599" y="1641"/>
                    <a:pt x="1232" y="1641"/>
                  </a:cubicBezTo>
                  <a:lnTo>
                    <a:pt x="106" y="1641"/>
                  </a:lnTo>
                  <a:cubicBezTo>
                    <a:pt x="49" y="1641"/>
                    <a:pt x="1" y="1688"/>
                    <a:pt x="1" y="1747"/>
                  </a:cubicBezTo>
                  <a:cubicBezTo>
                    <a:pt x="1" y="1804"/>
                    <a:pt x="47" y="1852"/>
                    <a:pt x="106" y="1852"/>
                  </a:cubicBezTo>
                  <a:lnTo>
                    <a:pt x="1234" y="1852"/>
                  </a:lnTo>
                  <a:cubicBezTo>
                    <a:pt x="1717" y="1852"/>
                    <a:pt x="2109" y="1459"/>
                    <a:pt x="2109" y="976"/>
                  </a:cubicBezTo>
                  <a:lnTo>
                    <a:pt x="2109" y="713"/>
                  </a:lnTo>
                  <a:cubicBezTo>
                    <a:pt x="2109" y="437"/>
                    <a:pt x="2334" y="213"/>
                    <a:pt x="2610" y="213"/>
                  </a:cubicBezTo>
                  <a:lnTo>
                    <a:pt x="4253" y="213"/>
                  </a:lnTo>
                  <a:cubicBezTo>
                    <a:pt x="4311" y="213"/>
                    <a:pt x="4360" y="165"/>
                    <a:pt x="4360" y="107"/>
                  </a:cubicBezTo>
                  <a:cubicBezTo>
                    <a:pt x="4360" y="49"/>
                    <a:pt x="4312" y="1"/>
                    <a:pt x="425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870150" y="2204150"/>
              <a:ext cx="43650" cy="25075"/>
            </a:xfrm>
            <a:custGeom>
              <a:rect b="b" l="l" r="r" t="t"/>
              <a:pathLst>
                <a:path extrusionOk="0" h="1003" w="1746">
                  <a:moveTo>
                    <a:pt x="111" y="1"/>
                  </a:moveTo>
                  <a:cubicBezTo>
                    <a:pt x="58" y="1"/>
                    <a:pt x="13" y="39"/>
                    <a:pt x="7" y="93"/>
                  </a:cubicBezTo>
                  <a:cubicBezTo>
                    <a:pt x="0" y="150"/>
                    <a:pt x="40" y="204"/>
                    <a:pt x="98" y="210"/>
                  </a:cubicBezTo>
                  <a:cubicBezTo>
                    <a:pt x="684" y="287"/>
                    <a:pt x="1235" y="563"/>
                    <a:pt x="1715" y="1002"/>
                  </a:cubicBezTo>
                  <a:cubicBezTo>
                    <a:pt x="1726" y="917"/>
                    <a:pt x="1735" y="832"/>
                    <a:pt x="1745" y="745"/>
                  </a:cubicBezTo>
                  <a:cubicBezTo>
                    <a:pt x="1261" y="335"/>
                    <a:pt x="710" y="77"/>
                    <a:pt x="125" y="2"/>
                  </a:cubicBezTo>
                  <a:cubicBezTo>
                    <a:pt x="120" y="1"/>
                    <a:pt x="115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1669075" y="2243700"/>
              <a:ext cx="73150" cy="7525"/>
            </a:xfrm>
            <a:custGeom>
              <a:rect b="b" l="l" r="r" t="t"/>
              <a:pathLst>
                <a:path extrusionOk="0" h="301" w="2926">
                  <a:moveTo>
                    <a:pt x="1306" y="0"/>
                  </a:moveTo>
                  <a:cubicBezTo>
                    <a:pt x="864" y="0"/>
                    <a:pt x="424" y="20"/>
                    <a:pt x="0" y="92"/>
                  </a:cubicBezTo>
                  <a:cubicBezTo>
                    <a:pt x="16" y="163"/>
                    <a:pt x="31" y="233"/>
                    <a:pt x="46" y="301"/>
                  </a:cubicBezTo>
                  <a:cubicBezTo>
                    <a:pt x="461" y="231"/>
                    <a:pt x="892" y="212"/>
                    <a:pt x="1326" y="212"/>
                  </a:cubicBezTo>
                  <a:cubicBezTo>
                    <a:pt x="1576" y="212"/>
                    <a:pt x="1827" y="218"/>
                    <a:pt x="2076" y="224"/>
                  </a:cubicBezTo>
                  <a:cubicBezTo>
                    <a:pt x="2328" y="232"/>
                    <a:pt x="2575" y="237"/>
                    <a:pt x="2819" y="237"/>
                  </a:cubicBezTo>
                  <a:cubicBezTo>
                    <a:pt x="2877" y="237"/>
                    <a:pt x="2925" y="190"/>
                    <a:pt x="2925" y="131"/>
                  </a:cubicBezTo>
                  <a:cubicBezTo>
                    <a:pt x="2925" y="74"/>
                    <a:pt x="2878" y="26"/>
                    <a:pt x="2819" y="26"/>
                  </a:cubicBezTo>
                  <a:cubicBezTo>
                    <a:pt x="2577" y="26"/>
                    <a:pt x="2330" y="19"/>
                    <a:pt x="2082" y="13"/>
                  </a:cubicBezTo>
                  <a:cubicBezTo>
                    <a:pt x="1824" y="7"/>
                    <a:pt x="1564" y="0"/>
                    <a:pt x="130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1672000" y="2216525"/>
              <a:ext cx="239950" cy="46950"/>
            </a:xfrm>
            <a:custGeom>
              <a:rect b="b" l="l" r="r" t="t"/>
              <a:pathLst>
                <a:path extrusionOk="0" h="1878" w="9598">
                  <a:moveTo>
                    <a:pt x="5787" y="0"/>
                  </a:moveTo>
                  <a:cubicBezTo>
                    <a:pt x="5685" y="0"/>
                    <a:pt x="5602" y="83"/>
                    <a:pt x="5602" y="185"/>
                  </a:cubicBezTo>
                  <a:lnTo>
                    <a:pt x="5602" y="448"/>
                  </a:lnTo>
                  <a:cubicBezTo>
                    <a:pt x="5602" y="1106"/>
                    <a:pt x="5068" y="1640"/>
                    <a:pt x="4410" y="1640"/>
                  </a:cubicBezTo>
                  <a:lnTo>
                    <a:pt x="414" y="1640"/>
                  </a:lnTo>
                  <a:cubicBezTo>
                    <a:pt x="273" y="1640"/>
                    <a:pt x="135" y="1654"/>
                    <a:pt x="1" y="1673"/>
                  </a:cubicBezTo>
                  <a:cubicBezTo>
                    <a:pt x="18" y="1742"/>
                    <a:pt x="37" y="1810"/>
                    <a:pt x="58" y="1877"/>
                  </a:cubicBezTo>
                  <a:cubicBezTo>
                    <a:pt x="176" y="1863"/>
                    <a:pt x="293" y="1852"/>
                    <a:pt x="415" y="1852"/>
                  </a:cubicBezTo>
                  <a:lnTo>
                    <a:pt x="4411" y="1852"/>
                  </a:lnTo>
                  <a:cubicBezTo>
                    <a:pt x="5185" y="1852"/>
                    <a:pt x="5815" y="1222"/>
                    <a:pt x="5815" y="448"/>
                  </a:cubicBezTo>
                  <a:lnTo>
                    <a:pt x="5815" y="211"/>
                  </a:lnTo>
                  <a:lnTo>
                    <a:pt x="7563" y="211"/>
                  </a:lnTo>
                  <a:cubicBezTo>
                    <a:pt x="8347" y="211"/>
                    <a:pt x="9053" y="543"/>
                    <a:pt x="9552" y="1074"/>
                  </a:cubicBezTo>
                  <a:cubicBezTo>
                    <a:pt x="9568" y="991"/>
                    <a:pt x="9583" y="905"/>
                    <a:pt x="9598" y="821"/>
                  </a:cubicBezTo>
                  <a:cubicBezTo>
                    <a:pt x="9067" y="313"/>
                    <a:pt x="8351" y="0"/>
                    <a:pt x="75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1676000" y="2229675"/>
              <a:ext cx="154400" cy="47075"/>
            </a:xfrm>
            <a:custGeom>
              <a:rect b="b" l="l" r="r" t="t"/>
              <a:pathLst>
                <a:path extrusionOk="0" h="1883" w="6176">
                  <a:moveTo>
                    <a:pt x="6067" y="1"/>
                  </a:moveTo>
                  <a:cubicBezTo>
                    <a:pt x="6017" y="1"/>
                    <a:pt x="5964" y="45"/>
                    <a:pt x="5962" y="100"/>
                  </a:cubicBezTo>
                  <a:cubicBezTo>
                    <a:pt x="5917" y="851"/>
                    <a:pt x="5357" y="1471"/>
                    <a:pt x="4631" y="1575"/>
                  </a:cubicBezTo>
                  <a:cubicBezTo>
                    <a:pt x="4052" y="1652"/>
                    <a:pt x="3465" y="1672"/>
                    <a:pt x="2883" y="1672"/>
                  </a:cubicBezTo>
                  <a:cubicBezTo>
                    <a:pt x="2565" y="1672"/>
                    <a:pt x="2249" y="1666"/>
                    <a:pt x="1937" y="1660"/>
                  </a:cubicBezTo>
                  <a:cubicBezTo>
                    <a:pt x="1635" y="1655"/>
                    <a:pt x="1328" y="1649"/>
                    <a:pt x="1019" y="1649"/>
                  </a:cubicBezTo>
                  <a:cubicBezTo>
                    <a:pt x="681" y="1649"/>
                    <a:pt x="341" y="1656"/>
                    <a:pt x="1" y="1676"/>
                  </a:cubicBezTo>
                  <a:cubicBezTo>
                    <a:pt x="24" y="1745"/>
                    <a:pt x="49" y="1815"/>
                    <a:pt x="74" y="1882"/>
                  </a:cubicBezTo>
                  <a:cubicBezTo>
                    <a:pt x="392" y="1866"/>
                    <a:pt x="713" y="1861"/>
                    <a:pt x="1032" y="1861"/>
                  </a:cubicBezTo>
                  <a:cubicBezTo>
                    <a:pt x="1334" y="1861"/>
                    <a:pt x="1635" y="1866"/>
                    <a:pt x="1932" y="1871"/>
                  </a:cubicBezTo>
                  <a:cubicBezTo>
                    <a:pt x="2248" y="1877"/>
                    <a:pt x="2568" y="1883"/>
                    <a:pt x="2890" y="1883"/>
                  </a:cubicBezTo>
                  <a:cubicBezTo>
                    <a:pt x="3477" y="1883"/>
                    <a:pt x="4071" y="1863"/>
                    <a:pt x="4661" y="1783"/>
                  </a:cubicBezTo>
                  <a:cubicBezTo>
                    <a:pt x="5485" y="1666"/>
                    <a:pt x="6121" y="963"/>
                    <a:pt x="6171" y="113"/>
                  </a:cubicBezTo>
                  <a:cubicBezTo>
                    <a:pt x="6176" y="55"/>
                    <a:pt x="6131" y="4"/>
                    <a:pt x="6073" y="1"/>
                  </a:cubicBezTo>
                  <a:cubicBezTo>
                    <a:pt x="6071" y="1"/>
                    <a:pt x="6069" y="1"/>
                    <a:pt x="606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1837375" y="2228725"/>
              <a:ext cx="71475" cy="30100"/>
            </a:xfrm>
            <a:custGeom>
              <a:rect b="b" l="l" r="r" t="t"/>
              <a:pathLst>
                <a:path extrusionOk="0" h="1204" w="2859">
                  <a:moveTo>
                    <a:pt x="601" y="1"/>
                  </a:moveTo>
                  <a:cubicBezTo>
                    <a:pt x="432" y="1"/>
                    <a:pt x="262" y="14"/>
                    <a:pt x="96" y="41"/>
                  </a:cubicBezTo>
                  <a:cubicBezTo>
                    <a:pt x="39" y="50"/>
                    <a:pt x="0" y="104"/>
                    <a:pt x="8" y="162"/>
                  </a:cubicBezTo>
                  <a:cubicBezTo>
                    <a:pt x="17" y="213"/>
                    <a:pt x="63" y="250"/>
                    <a:pt x="113" y="250"/>
                  </a:cubicBezTo>
                  <a:cubicBezTo>
                    <a:pt x="118" y="250"/>
                    <a:pt x="123" y="249"/>
                    <a:pt x="129" y="248"/>
                  </a:cubicBezTo>
                  <a:cubicBezTo>
                    <a:pt x="278" y="224"/>
                    <a:pt x="432" y="212"/>
                    <a:pt x="586" y="212"/>
                  </a:cubicBezTo>
                  <a:cubicBezTo>
                    <a:pt x="1249" y="212"/>
                    <a:pt x="1929" y="429"/>
                    <a:pt x="2412" y="811"/>
                  </a:cubicBezTo>
                  <a:cubicBezTo>
                    <a:pt x="2561" y="929"/>
                    <a:pt x="2688" y="1060"/>
                    <a:pt x="2793" y="1204"/>
                  </a:cubicBezTo>
                  <a:cubicBezTo>
                    <a:pt x="2816" y="1118"/>
                    <a:pt x="2838" y="1034"/>
                    <a:pt x="2859" y="947"/>
                  </a:cubicBezTo>
                  <a:cubicBezTo>
                    <a:pt x="2765" y="840"/>
                    <a:pt x="2661" y="739"/>
                    <a:pt x="2544" y="645"/>
                  </a:cubicBezTo>
                  <a:cubicBezTo>
                    <a:pt x="2020" y="231"/>
                    <a:pt x="1309" y="1"/>
                    <a:pt x="60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1680800" y="2283900"/>
              <a:ext cx="25950" cy="5525"/>
            </a:xfrm>
            <a:custGeom>
              <a:rect b="b" l="l" r="r" t="t"/>
              <a:pathLst>
                <a:path extrusionOk="0" h="221" w="1038">
                  <a:moveTo>
                    <a:pt x="925" y="0"/>
                  </a:moveTo>
                  <a:cubicBezTo>
                    <a:pt x="923" y="0"/>
                    <a:pt x="921" y="0"/>
                    <a:pt x="919" y="0"/>
                  </a:cubicBezTo>
                  <a:cubicBezTo>
                    <a:pt x="834" y="7"/>
                    <a:pt x="743" y="9"/>
                    <a:pt x="648" y="9"/>
                  </a:cubicBezTo>
                  <a:cubicBezTo>
                    <a:pt x="582" y="9"/>
                    <a:pt x="514" y="8"/>
                    <a:pt x="445" y="7"/>
                  </a:cubicBezTo>
                  <a:cubicBezTo>
                    <a:pt x="379" y="6"/>
                    <a:pt x="311" y="5"/>
                    <a:pt x="243" y="5"/>
                  </a:cubicBezTo>
                  <a:cubicBezTo>
                    <a:pt x="163" y="5"/>
                    <a:pt x="82" y="6"/>
                    <a:pt x="1" y="9"/>
                  </a:cubicBezTo>
                  <a:cubicBezTo>
                    <a:pt x="30" y="79"/>
                    <a:pt x="61" y="149"/>
                    <a:pt x="93" y="217"/>
                  </a:cubicBezTo>
                  <a:cubicBezTo>
                    <a:pt x="142" y="216"/>
                    <a:pt x="191" y="216"/>
                    <a:pt x="240" y="216"/>
                  </a:cubicBezTo>
                  <a:cubicBezTo>
                    <a:pt x="307" y="216"/>
                    <a:pt x="374" y="217"/>
                    <a:pt x="440" y="217"/>
                  </a:cubicBezTo>
                  <a:cubicBezTo>
                    <a:pt x="513" y="219"/>
                    <a:pt x="583" y="220"/>
                    <a:pt x="652" y="220"/>
                  </a:cubicBezTo>
                  <a:cubicBezTo>
                    <a:pt x="750" y="220"/>
                    <a:pt x="845" y="218"/>
                    <a:pt x="935" y="211"/>
                  </a:cubicBezTo>
                  <a:cubicBezTo>
                    <a:pt x="993" y="206"/>
                    <a:pt x="1037" y="155"/>
                    <a:pt x="1033" y="97"/>
                  </a:cubicBezTo>
                  <a:cubicBezTo>
                    <a:pt x="1028" y="42"/>
                    <a:pt x="980" y="0"/>
                    <a:pt x="92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1814925" y="2241875"/>
              <a:ext cx="89275" cy="35325"/>
            </a:xfrm>
            <a:custGeom>
              <a:rect b="b" l="l" r="r" t="t"/>
              <a:pathLst>
                <a:path extrusionOk="0" h="1413" w="3571">
                  <a:moveTo>
                    <a:pt x="1755" y="0"/>
                  </a:moveTo>
                  <a:cubicBezTo>
                    <a:pt x="1477" y="0"/>
                    <a:pt x="1204" y="50"/>
                    <a:pt x="960" y="141"/>
                  </a:cubicBezTo>
                  <a:cubicBezTo>
                    <a:pt x="687" y="209"/>
                    <a:pt x="564" y="454"/>
                    <a:pt x="444" y="690"/>
                  </a:cubicBezTo>
                  <a:cubicBezTo>
                    <a:pt x="346" y="884"/>
                    <a:pt x="245" y="1086"/>
                    <a:pt x="58" y="1223"/>
                  </a:cubicBezTo>
                  <a:cubicBezTo>
                    <a:pt x="11" y="1257"/>
                    <a:pt x="0" y="1323"/>
                    <a:pt x="36" y="1370"/>
                  </a:cubicBezTo>
                  <a:cubicBezTo>
                    <a:pt x="57" y="1397"/>
                    <a:pt x="89" y="1412"/>
                    <a:pt x="121" y="1412"/>
                  </a:cubicBezTo>
                  <a:cubicBezTo>
                    <a:pt x="142" y="1412"/>
                    <a:pt x="164" y="1406"/>
                    <a:pt x="182" y="1392"/>
                  </a:cubicBezTo>
                  <a:cubicBezTo>
                    <a:pt x="409" y="1224"/>
                    <a:pt x="528" y="990"/>
                    <a:pt x="632" y="784"/>
                  </a:cubicBezTo>
                  <a:cubicBezTo>
                    <a:pt x="744" y="564"/>
                    <a:pt x="833" y="389"/>
                    <a:pt x="1023" y="341"/>
                  </a:cubicBezTo>
                  <a:cubicBezTo>
                    <a:pt x="1249" y="256"/>
                    <a:pt x="1501" y="211"/>
                    <a:pt x="1756" y="211"/>
                  </a:cubicBezTo>
                  <a:cubicBezTo>
                    <a:pt x="2347" y="211"/>
                    <a:pt x="2958" y="456"/>
                    <a:pt x="3317" y="1029"/>
                  </a:cubicBezTo>
                  <a:cubicBezTo>
                    <a:pt x="3376" y="1147"/>
                    <a:pt x="3423" y="1277"/>
                    <a:pt x="3456" y="1407"/>
                  </a:cubicBezTo>
                  <a:cubicBezTo>
                    <a:pt x="3497" y="1301"/>
                    <a:pt x="3535" y="1191"/>
                    <a:pt x="3570" y="1081"/>
                  </a:cubicBezTo>
                  <a:cubicBezTo>
                    <a:pt x="3544" y="1018"/>
                    <a:pt x="3520" y="964"/>
                    <a:pt x="3500" y="926"/>
                  </a:cubicBezTo>
                  <a:cubicBezTo>
                    <a:pt x="3095" y="276"/>
                    <a:pt x="2410" y="0"/>
                    <a:pt x="175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1718075" y="2277900"/>
              <a:ext cx="93200" cy="11275"/>
            </a:xfrm>
            <a:custGeom>
              <a:rect b="b" l="l" r="r" t="t"/>
              <a:pathLst>
                <a:path extrusionOk="0" h="451" w="3728">
                  <a:moveTo>
                    <a:pt x="3606" y="1"/>
                  </a:moveTo>
                  <a:cubicBezTo>
                    <a:pt x="3590" y="1"/>
                    <a:pt x="3575" y="4"/>
                    <a:pt x="3560" y="11"/>
                  </a:cubicBezTo>
                  <a:cubicBezTo>
                    <a:pt x="3250" y="163"/>
                    <a:pt x="2918" y="240"/>
                    <a:pt x="2568" y="240"/>
                  </a:cubicBezTo>
                  <a:lnTo>
                    <a:pt x="105" y="240"/>
                  </a:lnTo>
                  <a:cubicBezTo>
                    <a:pt x="46" y="240"/>
                    <a:pt x="0" y="286"/>
                    <a:pt x="0" y="346"/>
                  </a:cubicBezTo>
                  <a:cubicBezTo>
                    <a:pt x="0" y="403"/>
                    <a:pt x="46" y="451"/>
                    <a:pt x="105" y="451"/>
                  </a:cubicBezTo>
                  <a:lnTo>
                    <a:pt x="2568" y="451"/>
                  </a:lnTo>
                  <a:cubicBezTo>
                    <a:pt x="2948" y="451"/>
                    <a:pt x="3315" y="367"/>
                    <a:pt x="3654" y="201"/>
                  </a:cubicBezTo>
                  <a:cubicBezTo>
                    <a:pt x="3705" y="176"/>
                    <a:pt x="3727" y="112"/>
                    <a:pt x="3702" y="60"/>
                  </a:cubicBezTo>
                  <a:cubicBezTo>
                    <a:pt x="3683" y="23"/>
                    <a:pt x="3645" y="1"/>
                    <a:pt x="360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1686825" y="2256050"/>
              <a:ext cx="208400" cy="46325"/>
            </a:xfrm>
            <a:custGeom>
              <a:rect b="b" l="l" r="r" t="t"/>
              <a:pathLst>
                <a:path extrusionOk="0" h="1853" w="8336">
                  <a:moveTo>
                    <a:pt x="6418" y="1"/>
                  </a:moveTo>
                  <a:cubicBezTo>
                    <a:pt x="6378" y="1"/>
                    <a:pt x="6340" y="24"/>
                    <a:pt x="6323" y="60"/>
                  </a:cubicBezTo>
                  <a:cubicBezTo>
                    <a:pt x="5862" y="1035"/>
                    <a:pt x="4903" y="1642"/>
                    <a:pt x="3815" y="1642"/>
                  </a:cubicBezTo>
                  <a:lnTo>
                    <a:pt x="1" y="1642"/>
                  </a:lnTo>
                  <a:cubicBezTo>
                    <a:pt x="38" y="1713"/>
                    <a:pt x="77" y="1783"/>
                    <a:pt x="115" y="1852"/>
                  </a:cubicBezTo>
                  <a:lnTo>
                    <a:pt x="3815" y="1852"/>
                  </a:lnTo>
                  <a:cubicBezTo>
                    <a:pt x="4961" y="1852"/>
                    <a:pt x="5977" y="1226"/>
                    <a:pt x="6483" y="212"/>
                  </a:cubicBezTo>
                  <a:lnTo>
                    <a:pt x="6966" y="212"/>
                  </a:lnTo>
                  <a:cubicBezTo>
                    <a:pt x="7603" y="212"/>
                    <a:pt x="8122" y="730"/>
                    <a:pt x="8123" y="1368"/>
                  </a:cubicBezTo>
                  <a:lnTo>
                    <a:pt x="8123" y="1827"/>
                  </a:lnTo>
                  <a:cubicBezTo>
                    <a:pt x="8196" y="1694"/>
                    <a:pt x="8266" y="1560"/>
                    <a:pt x="8333" y="1418"/>
                  </a:cubicBezTo>
                  <a:lnTo>
                    <a:pt x="8333" y="1368"/>
                  </a:lnTo>
                  <a:cubicBezTo>
                    <a:pt x="8336" y="613"/>
                    <a:pt x="7720" y="1"/>
                    <a:pt x="69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1694500" y="2269250"/>
              <a:ext cx="187600" cy="52525"/>
            </a:xfrm>
            <a:custGeom>
              <a:rect b="b" l="l" r="r" t="t"/>
              <a:pathLst>
                <a:path extrusionOk="0" h="2101" w="7504">
                  <a:moveTo>
                    <a:pt x="6428" y="1"/>
                  </a:moveTo>
                  <a:cubicBezTo>
                    <a:pt x="6391" y="1"/>
                    <a:pt x="6357" y="19"/>
                    <a:pt x="6337" y="51"/>
                  </a:cubicBezTo>
                  <a:cubicBezTo>
                    <a:pt x="5743" y="1047"/>
                    <a:pt x="4684" y="1641"/>
                    <a:pt x="3511" y="1641"/>
                  </a:cubicBezTo>
                  <a:lnTo>
                    <a:pt x="1" y="1641"/>
                  </a:lnTo>
                  <a:cubicBezTo>
                    <a:pt x="46" y="1713"/>
                    <a:pt x="94" y="1784"/>
                    <a:pt x="140" y="1852"/>
                  </a:cubicBezTo>
                  <a:lnTo>
                    <a:pt x="3511" y="1852"/>
                  </a:lnTo>
                  <a:cubicBezTo>
                    <a:pt x="4740" y="1852"/>
                    <a:pt x="5848" y="1240"/>
                    <a:pt x="6489" y="211"/>
                  </a:cubicBezTo>
                  <a:lnTo>
                    <a:pt x="6663" y="211"/>
                  </a:lnTo>
                  <a:cubicBezTo>
                    <a:pt x="7010" y="211"/>
                    <a:pt x="7292" y="494"/>
                    <a:pt x="7292" y="841"/>
                  </a:cubicBezTo>
                  <a:lnTo>
                    <a:pt x="7292" y="2101"/>
                  </a:lnTo>
                  <a:cubicBezTo>
                    <a:pt x="7365" y="2008"/>
                    <a:pt x="7434" y="1910"/>
                    <a:pt x="7503" y="1810"/>
                  </a:cubicBezTo>
                  <a:lnTo>
                    <a:pt x="7503" y="840"/>
                  </a:lnTo>
                  <a:cubicBezTo>
                    <a:pt x="7502" y="376"/>
                    <a:pt x="7125" y="1"/>
                    <a:pt x="666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1704550" y="2323425"/>
              <a:ext cx="75500" cy="6200"/>
            </a:xfrm>
            <a:custGeom>
              <a:rect b="b" l="l" r="r" t="t"/>
              <a:pathLst>
                <a:path extrusionOk="0" h="248" w="3020">
                  <a:moveTo>
                    <a:pt x="2910" y="1"/>
                  </a:moveTo>
                  <a:cubicBezTo>
                    <a:pt x="1925" y="29"/>
                    <a:pt x="954" y="37"/>
                    <a:pt x="0" y="38"/>
                  </a:cubicBezTo>
                  <a:cubicBezTo>
                    <a:pt x="59" y="111"/>
                    <a:pt x="119" y="181"/>
                    <a:pt x="177" y="248"/>
                  </a:cubicBezTo>
                  <a:cubicBezTo>
                    <a:pt x="1074" y="245"/>
                    <a:pt x="1989" y="238"/>
                    <a:pt x="2916" y="210"/>
                  </a:cubicBezTo>
                  <a:cubicBezTo>
                    <a:pt x="2973" y="210"/>
                    <a:pt x="3020" y="161"/>
                    <a:pt x="3018" y="104"/>
                  </a:cubicBezTo>
                  <a:cubicBezTo>
                    <a:pt x="3017" y="46"/>
                    <a:pt x="2968" y="2"/>
                    <a:pt x="291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1863475" y="2300800"/>
              <a:ext cx="5425" cy="36050"/>
            </a:xfrm>
            <a:custGeom>
              <a:rect b="b" l="l" r="r" t="t"/>
              <a:pathLst>
                <a:path extrusionOk="0" h="1442" w="217">
                  <a:moveTo>
                    <a:pt x="110" y="1"/>
                  </a:moveTo>
                  <a:cubicBezTo>
                    <a:pt x="51" y="1"/>
                    <a:pt x="5" y="48"/>
                    <a:pt x="5" y="106"/>
                  </a:cubicBezTo>
                  <a:cubicBezTo>
                    <a:pt x="4" y="554"/>
                    <a:pt x="3" y="998"/>
                    <a:pt x="1" y="1441"/>
                  </a:cubicBezTo>
                  <a:cubicBezTo>
                    <a:pt x="72" y="1371"/>
                    <a:pt x="143" y="1296"/>
                    <a:pt x="212" y="1222"/>
                  </a:cubicBezTo>
                  <a:cubicBezTo>
                    <a:pt x="213" y="851"/>
                    <a:pt x="214" y="479"/>
                    <a:pt x="217" y="106"/>
                  </a:cubicBezTo>
                  <a:cubicBezTo>
                    <a:pt x="216" y="49"/>
                    <a:pt x="169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1790050" y="2282550"/>
              <a:ext cx="75175" cy="45650"/>
            </a:xfrm>
            <a:custGeom>
              <a:rect b="b" l="l" r="r" t="t"/>
              <a:pathLst>
                <a:path extrusionOk="0" h="1826" w="3007">
                  <a:moveTo>
                    <a:pt x="2887" y="1"/>
                  </a:moveTo>
                  <a:cubicBezTo>
                    <a:pt x="2854" y="1"/>
                    <a:pt x="2822" y="16"/>
                    <a:pt x="2803" y="45"/>
                  </a:cubicBezTo>
                  <a:cubicBezTo>
                    <a:pt x="2173" y="930"/>
                    <a:pt x="1188" y="1503"/>
                    <a:pt x="100" y="1615"/>
                  </a:cubicBezTo>
                  <a:cubicBezTo>
                    <a:pt x="42" y="1621"/>
                    <a:pt x="0" y="1673"/>
                    <a:pt x="6" y="1730"/>
                  </a:cubicBezTo>
                  <a:cubicBezTo>
                    <a:pt x="11" y="1785"/>
                    <a:pt x="56" y="1826"/>
                    <a:pt x="109" y="1826"/>
                  </a:cubicBezTo>
                  <a:lnTo>
                    <a:pt x="121" y="1826"/>
                  </a:lnTo>
                  <a:cubicBezTo>
                    <a:pt x="1269" y="1706"/>
                    <a:pt x="2309" y="1103"/>
                    <a:pt x="2974" y="167"/>
                  </a:cubicBezTo>
                  <a:cubicBezTo>
                    <a:pt x="3007" y="120"/>
                    <a:pt x="2997" y="54"/>
                    <a:pt x="2949" y="21"/>
                  </a:cubicBezTo>
                  <a:cubicBezTo>
                    <a:pt x="2930" y="7"/>
                    <a:pt x="2909" y="1"/>
                    <a:pt x="288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1715625" y="2311625"/>
              <a:ext cx="140050" cy="36550"/>
            </a:xfrm>
            <a:custGeom>
              <a:rect b="b" l="l" r="r" t="t"/>
              <a:pathLst>
                <a:path extrusionOk="0" h="1462" w="5602">
                  <a:moveTo>
                    <a:pt x="5497" y="1"/>
                  </a:moveTo>
                  <a:cubicBezTo>
                    <a:pt x="5473" y="1"/>
                    <a:pt x="5449" y="9"/>
                    <a:pt x="5430" y="24"/>
                  </a:cubicBezTo>
                  <a:cubicBezTo>
                    <a:pt x="4655" y="664"/>
                    <a:pt x="3698" y="1000"/>
                    <a:pt x="2665" y="1000"/>
                  </a:cubicBezTo>
                  <a:lnTo>
                    <a:pt x="1" y="1000"/>
                  </a:lnTo>
                  <a:cubicBezTo>
                    <a:pt x="74" y="1074"/>
                    <a:pt x="150" y="1145"/>
                    <a:pt x="226" y="1212"/>
                  </a:cubicBezTo>
                  <a:lnTo>
                    <a:pt x="2665" y="1212"/>
                  </a:lnTo>
                  <a:cubicBezTo>
                    <a:pt x="3674" y="1212"/>
                    <a:pt x="4612" y="905"/>
                    <a:pt x="5391" y="324"/>
                  </a:cubicBezTo>
                  <a:lnTo>
                    <a:pt x="5391" y="1461"/>
                  </a:lnTo>
                  <a:cubicBezTo>
                    <a:pt x="5463" y="1408"/>
                    <a:pt x="5533" y="1351"/>
                    <a:pt x="5602" y="1292"/>
                  </a:cubicBezTo>
                  <a:lnTo>
                    <a:pt x="5602" y="105"/>
                  </a:lnTo>
                  <a:cubicBezTo>
                    <a:pt x="5602" y="65"/>
                    <a:pt x="5579" y="28"/>
                    <a:pt x="5542" y="11"/>
                  </a:cubicBezTo>
                  <a:cubicBezTo>
                    <a:pt x="5527" y="4"/>
                    <a:pt x="5512" y="1"/>
                    <a:pt x="54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1732375" y="2347300"/>
              <a:ext cx="78025" cy="9025"/>
            </a:xfrm>
            <a:custGeom>
              <a:rect b="b" l="l" r="r" t="t"/>
              <a:pathLst>
                <a:path extrusionOk="0" h="361" w="3121">
                  <a:moveTo>
                    <a:pt x="3008" y="1"/>
                  </a:moveTo>
                  <a:cubicBezTo>
                    <a:pt x="3005" y="1"/>
                    <a:pt x="3002" y="1"/>
                    <a:pt x="2998" y="1"/>
                  </a:cubicBezTo>
                  <a:cubicBezTo>
                    <a:pt x="2188" y="82"/>
                    <a:pt x="1422" y="150"/>
                    <a:pt x="654" y="150"/>
                  </a:cubicBezTo>
                  <a:cubicBezTo>
                    <a:pt x="437" y="150"/>
                    <a:pt x="219" y="145"/>
                    <a:pt x="1" y="133"/>
                  </a:cubicBezTo>
                  <a:lnTo>
                    <a:pt x="1" y="133"/>
                  </a:lnTo>
                  <a:cubicBezTo>
                    <a:pt x="116" y="214"/>
                    <a:pt x="232" y="289"/>
                    <a:pt x="351" y="357"/>
                  </a:cubicBezTo>
                  <a:cubicBezTo>
                    <a:pt x="453" y="359"/>
                    <a:pt x="556" y="360"/>
                    <a:pt x="658" y="360"/>
                  </a:cubicBezTo>
                  <a:cubicBezTo>
                    <a:pt x="1431" y="360"/>
                    <a:pt x="2204" y="294"/>
                    <a:pt x="3020" y="212"/>
                  </a:cubicBezTo>
                  <a:cubicBezTo>
                    <a:pt x="3077" y="206"/>
                    <a:pt x="3120" y="155"/>
                    <a:pt x="3113" y="97"/>
                  </a:cubicBezTo>
                  <a:cubicBezTo>
                    <a:pt x="3108" y="42"/>
                    <a:pt x="3060" y="1"/>
                    <a:pt x="300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1815000" y="2336050"/>
              <a:ext cx="27525" cy="20700"/>
            </a:xfrm>
            <a:custGeom>
              <a:rect b="b" l="l" r="r" t="t"/>
              <a:pathLst>
                <a:path extrusionOk="0" h="828" w="1101">
                  <a:moveTo>
                    <a:pt x="996" y="0"/>
                  </a:moveTo>
                  <a:cubicBezTo>
                    <a:pt x="979" y="0"/>
                    <a:pt x="962" y="4"/>
                    <a:pt x="947" y="12"/>
                  </a:cubicBezTo>
                  <a:cubicBezTo>
                    <a:pt x="674" y="154"/>
                    <a:pt x="385" y="269"/>
                    <a:pt x="88" y="356"/>
                  </a:cubicBezTo>
                  <a:cubicBezTo>
                    <a:pt x="31" y="372"/>
                    <a:pt x="0" y="431"/>
                    <a:pt x="17" y="486"/>
                  </a:cubicBezTo>
                  <a:cubicBezTo>
                    <a:pt x="30" y="532"/>
                    <a:pt x="71" y="562"/>
                    <a:pt x="116" y="562"/>
                  </a:cubicBezTo>
                  <a:cubicBezTo>
                    <a:pt x="126" y="562"/>
                    <a:pt x="136" y="561"/>
                    <a:pt x="146" y="558"/>
                  </a:cubicBezTo>
                  <a:cubicBezTo>
                    <a:pt x="402" y="483"/>
                    <a:pt x="651" y="389"/>
                    <a:pt x="890" y="275"/>
                  </a:cubicBezTo>
                  <a:lnTo>
                    <a:pt x="890" y="827"/>
                  </a:lnTo>
                  <a:cubicBezTo>
                    <a:pt x="961" y="788"/>
                    <a:pt x="1030" y="745"/>
                    <a:pt x="1100" y="701"/>
                  </a:cubicBezTo>
                  <a:lnTo>
                    <a:pt x="1100" y="105"/>
                  </a:lnTo>
                  <a:cubicBezTo>
                    <a:pt x="1100" y="70"/>
                    <a:pt x="1082" y="34"/>
                    <a:pt x="1050" y="16"/>
                  </a:cubicBezTo>
                  <a:cubicBezTo>
                    <a:pt x="1033" y="5"/>
                    <a:pt x="1015" y="0"/>
                    <a:pt x="99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1754975" y="2355900"/>
              <a:ext cx="74475" cy="12375"/>
            </a:xfrm>
            <a:custGeom>
              <a:rect b="b" l="l" r="r" t="t"/>
              <a:pathLst>
                <a:path extrusionOk="0" h="495" w="2979">
                  <a:moveTo>
                    <a:pt x="2869" y="0"/>
                  </a:moveTo>
                  <a:cubicBezTo>
                    <a:pt x="2858" y="0"/>
                    <a:pt x="2847" y="2"/>
                    <a:pt x="2837" y="5"/>
                  </a:cubicBezTo>
                  <a:cubicBezTo>
                    <a:pt x="2285" y="189"/>
                    <a:pt x="1697" y="282"/>
                    <a:pt x="1092" y="282"/>
                  </a:cubicBezTo>
                  <a:lnTo>
                    <a:pt x="0" y="282"/>
                  </a:lnTo>
                  <a:cubicBezTo>
                    <a:pt x="234" y="378"/>
                    <a:pt x="472" y="449"/>
                    <a:pt x="709" y="494"/>
                  </a:cubicBezTo>
                  <a:lnTo>
                    <a:pt x="1093" y="494"/>
                  </a:lnTo>
                  <a:cubicBezTo>
                    <a:pt x="1672" y="494"/>
                    <a:pt x="2235" y="412"/>
                    <a:pt x="2767" y="249"/>
                  </a:cubicBezTo>
                  <a:lnTo>
                    <a:pt x="2767" y="288"/>
                  </a:lnTo>
                  <a:cubicBezTo>
                    <a:pt x="2837" y="259"/>
                    <a:pt x="2908" y="231"/>
                    <a:pt x="2978" y="198"/>
                  </a:cubicBezTo>
                  <a:lnTo>
                    <a:pt x="2978" y="105"/>
                  </a:lnTo>
                  <a:cubicBezTo>
                    <a:pt x="2975" y="72"/>
                    <a:pt x="2959" y="40"/>
                    <a:pt x="2931" y="19"/>
                  </a:cubicBezTo>
                  <a:cubicBezTo>
                    <a:pt x="2913" y="7"/>
                    <a:pt x="2891" y="0"/>
                    <a:pt x="286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1893375" y="2185775"/>
              <a:ext cx="21775" cy="26450"/>
            </a:xfrm>
            <a:custGeom>
              <a:rect b="b" l="l" r="r" t="t"/>
              <a:pathLst>
                <a:path extrusionOk="0" h="1058" w="871">
                  <a:moveTo>
                    <a:pt x="869" y="1"/>
                  </a:moveTo>
                  <a:cubicBezTo>
                    <a:pt x="619" y="177"/>
                    <a:pt x="350" y="326"/>
                    <a:pt x="68" y="437"/>
                  </a:cubicBezTo>
                  <a:cubicBezTo>
                    <a:pt x="28" y="454"/>
                    <a:pt x="0" y="492"/>
                    <a:pt x="0" y="534"/>
                  </a:cubicBezTo>
                  <a:cubicBezTo>
                    <a:pt x="0" y="578"/>
                    <a:pt x="26" y="616"/>
                    <a:pt x="68" y="633"/>
                  </a:cubicBezTo>
                  <a:cubicBezTo>
                    <a:pt x="348" y="744"/>
                    <a:pt x="608" y="887"/>
                    <a:pt x="850" y="1057"/>
                  </a:cubicBezTo>
                  <a:cubicBezTo>
                    <a:pt x="856" y="975"/>
                    <a:pt x="860" y="894"/>
                    <a:pt x="864" y="810"/>
                  </a:cubicBezTo>
                  <a:cubicBezTo>
                    <a:pt x="708" y="707"/>
                    <a:pt x="544" y="615"/>
                    <a:pt x="373" y="536"/>
                  </a:cubicBezTo>
                  <a:cubicBezTo>
                    <a:pt x="544" y="455"/>
                    <a:pt x="711" y="361"/>
                    <a:pt x="870" y="256"/>
                  </a:cubicBezTo>
                  <a:cubicBezTo>
                    <a:pt x="871" y="209"/>
                    <a:pt x="871" y="163"/>
                    <a:pt x="871" y="115"/>
                  </a:cubicBezTo>
                  <a:cubicBezTo>
                    <a:pt x="871" y="77"/>
                    <a:pt x="870" y="39"/>
                    <a:pt x="86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6"/>
          <p:cNvSpPr/>
          <p:nvPr/>
        </p:nvSpPr>
        <p:spPr>
          <a:xfrm>
            <a:off x="128475" y="140850"/>
            <a:ext cx="8862300" cy="4861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7"/>
          <p:cNvGrpSpPr/>
          <p:nvPr/>
        </p:nvGrpSpPr>
        <p:grpSpPr>
          <a:xfrm rot="83">
            <a:off x="-903853" y="-851397"/>
            <a:ext cx="2081065" cy="2941093"/>
            <a:chOff x="2973575" y="1544250"/>
            <a:chExt cx="250900" cy="354575"/>
          </a:xfrm>
        </p:grpSpPr>
        <p:sp>
          <p:nvSpPr>
            <p:cNvPr id="276" name="Google Shape;276;p7"/>
            <p:cNvSpPr/>
            <p:nvPr/>
          </p:nvSpPr>
          <p:spPr>
            <a:xfrm>
              <a:off x="2973575" y="1719250"/>
              <a:ext cx="32575" cy="5325"/>
            </a:xfrm>
            <a:custGeom>
              <a:rect b="b" l="l" r="r" t="t"/>
              <a:pathLst>
                <a:path extrusionOk="0" h="213" w="1303">
                  <a:moveTo>
                    <a:pt x="3" y="1"/>
                  </a:moveTo>
                  <a:lnTo>
                    <a:pt x="3" y="92"/>
                  </a:lnTo>
                  <a:cubicBezTo>
                    <a:pt x="3" y="131"/>
                    <a:pt x="3" y="173"/>
                    <a:pt x="1" y="212"/>
                  </a:cubicBezTo>
                  <a:lnTo>
                    <a:pt x="1197" y="212"/>
                  </a:lnTo>
                  <a:cubicBezTo>
                    <a:pt x="1255" y="212"/>
                    <a:pt x="1303" y="165"/>
                    <a:pt x="1303" y="107"/>
                  </a:cubicBezTo>
                  <a:cubicBezTo>
                    <a:pt x="1303" y="49"/>
                    <a:pt x="1256" y="1"/>
                    <a:pt x="1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3025650" y="1545000"/>
              <a:ext cx="90700" cy="129150"/>
            </a:xfrm>
            <a:custGeom>
              <a:rect b="b" l="l" r="r" t="t"/>
              <a:pathLst>
                <a:path extrusionOk="0" h="5166" w="3628">
                  <a:moveTo>
                    <a:pt x="3417" y="0"/>
                  </a:moveTo>
                  <a:lnTo>
                    <a:pt x="3417" y="2278"/>
                  </a:lnTo>
                  <a:cubicBezTo>
                    <a:pt x="3417" y="2673"/>
                    <a:pt x="3131" y="3015"/>
                    <a:pt x="2737" y="3092"/>
                  </a:cubicBezTo>
                  <a:cubicBezTo>
                    <a:pt x="1609" y="3315"/>
                    <a:pt x="622" y="4013"/>
                    <a:pt x="32" y="5006"/>
                  </a:cubicBezTo>
                  <a:cubicBezTo>
                    <a:pt x="1" y="5056"/>
                    <a:pt x="17" y="5121"/>
                    <a:pt x="68" y="5150"/>
                  </a:cubicBezTo>
                  <a:cubicBezTo>
                    <a:pt x="84" y="5160"/>
                    <a:pt x="104" y="5165"/>
                    <a:pt x="121" y="5165"/>
                  </a:cubicBezTo>
                  <a:cubicBezTo>
                    <a:pt x="158" y="5165"/>
                    <a:pt x="193" y="5148"/>
                    <a:pt x="213" y="5114"/>
                  </a:cubicBezTo>
                  <a:cubicBezTo>
                    <a:pt x="773" y="4170"/>
                    <a:pt x="1707" y="3509"/>
                    <a:pt x="2778" y="3300"/>
                  </a:cubicBezTo>
                  <a:cubicBezTo>
                    <a:pt x="3272" y="3203"/>
                    <a:pt x="3628" y="2773"/>
                    <a:pt x="3628" y="2278"/>
                  </a:cubicBezTo>
                  <a:lnTo>
                    <a:pt x="3628" y="35"/>
                  </a:lnTo>
                  <a:cubicBezTo>
                    <a:pt x="3559" y="21"/>
                    <a:pt x="3488" y="10"/>
                    <a:pt x="3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3012250" y="1682400"/>
              <a:ext cx="27175" cy="103750"/>
            </a:xfrm>
            <a:custGeom>
              <a:rect b="b" l="l" r="r" t="t"/>
              <a:pathLst>
                <a:path extrusionOk="0" h="4150" w="1087">
                  <a:moveTo>
                    <a:pt x="391" y="0"/>
                  </a:moveTo>
                  <a:cubicBezTo>
                    <a:pt x="349" y="0"/>
                    <a:pt x="310" y="26"/>
                    <a:pt x="293" y="67"/>
                  </a:cubicBezTo>
                  <a:cubicBezTo>
                    <a:pt x="99" y="548"/>
                    <a:pt x="0" y="1058"/>
                    <a:pt x="0" y="1581"/>
                  </a:cubicBezTo>
                  <a:cubicBezTo>
                    <a:pt x="0" y="2510"/>
                    <a:pt x="307" y="3385"/>
                    <a:pt x="886" y="4110"/>
                  </a:cubicBezTo>
                  <a:cubicBezTo>
                    <a:pt x="905" y="4135"/>
                    <a:pt x="937" y="4150"/>
                    <a:pt x="968" y="4150"/>
                  </a:cubicBezTo>
                  <a:cubicBezTo>
                    <a:pt x="991" y="4150"/>
                    <a:pt x="1014" y="4143"/>
                    <a:pt x="1034" y="4127"/>
                  </a:cubicBezTo>
                  <a:cubicBezTo>
                    <a:pt x="1079" y="4091"/>
                    <a:pt x="1086" y="4024"/>
                    <a:pt x="1050" y="3979"/>
                  </a:cubicBezTo>
                  <a:cubicBezTo>
                    <a:pt x="502" y="3291"/>
                    <a:pt x="211" y="2462"/>
                    <a:pt x="211" y="1581"/>
                  </a:cubicBezTo>
                  <a:cubicBezTo>
                    <a:pt x="211" y="1084"/>
                    <a:pt x="304" y="602"/>
                    <a:pt x="487" y="145"/>
                  </a:cubicBezTo>
                  <a:cubicBezTo>
                    <a:pt x="509" y="92"/>
                    <a:pt x="483" y="30"/>
                    <a:pt x="430" y="8"/>
                  </a:cubicBezTo>
                  <a:cubicBezTo>
                    <a:pt x="417" y="3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3045775" y="1793725"/>
              <a:ext cx="70650" cy="104325"/>
            </a:xfrm>
            <a:custGeom>
              <a:rect b="b" l="l" r="r" t="t"/>
              <a:pathLst>
                <a:path extrusionOk="0" h="4173" w="2826">
                  <a:moveTo>
                    <a:pt x="119" y="1"/>
                  </a:moveTo>
                  <a:cubicBezTo>
                    <a:pt x="90" y="1"/>
                    <a:pt x="61" y="13"/>
                    <a:pt x="39" y="37"/>
                  </a:cubicBezTo>
                  <a:cubicBezTo>
                    <a:pt x="1" y="81"/>
                    <a:pt x="5" y="146"/>
                    <a:pt x="49" y="186"/>
                  </a:cubicBezTo>
                  <a:cubicBezTo>
                    <a:pt x="606" y="674"/>
                    <a:pt x="1286" y="999"/>
                    <a:pt x="2014" y="1127"/>
                  </a:cubicBezTo>
                  <a:cubicBezTo>
                    <a:pt x="2361" y="1187"/>
                    <a:pt x="2614" y="1490"/>
                    <a:pt x="2614" y="1847"/>
                  </a:cubicBezTo>
                  <a:lnTo>
                    <a:pt x="2614" y="4173"/>
                  </a:lnTo>
                  <a:cubicBezTo>
                    <a:pt x="2684" y="4164"/>
                    <a:pt x="2755" y="4152"/>
                    <a:pt x="2825" y="4139"/>
                  </a:cubicBezTo>
                  <a:lnTo>
                    <a:pt x="2825" y="1847"/>
                  </a:lnTo>
                  <a:cubicBezTo>
                    <a:pt x="2825" y="1387"/>
                    <a:pt x="2498" y="996"/>
                    <a:pt x="2051" y="919"/>
                  </a:cubicBezTo>
                  <a:cubicBezTo>
                    <a:pt x="1362" y="798"/>
                    <a:pt x="718" y="490"/>
                    <a:pt x="188" y="27"/>
                  </a:cubicBezTo>
                  <a:cubicBezTo>
                    <a:pt x="168" y="9"/>
                    <a:pt x="144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3107325" y="1606525"/>
              <a:ext cx="22725" cy="30350"/>
            </a:xfrm>
            <a:custGeom>
              <a:rect b="b" l="l" r="r" t="t"/>
              <a:pathLst>
                <a:path extrusionOk="0" h="1214" w="909">
                  <a:moveTo>
                    <a:pt x="796" y="1"/>
                  </a:moveTo>
                  <a:cubicBezTo>
                    <a:pt x="743" y="1"/>
                    <a:pt x="699" y="39"/>
                    <a:pt x="692" y="92"/>
                  </a:cubicBezTo>
                  <a:cubicBezTo>
                    <a:pt x="638" y="478"/>
                    <a:pt x="406" y="824"/>
                    <a:pt x="68" y="1016"/>
                  </a:cubicBezTo>
                  <a:cubicBezTo>
                    <a:pt x="18" y="1046"/>
                    <a:pt x="0" y="1109"/>
                    <a:pt x="29" y="1161"/>
                  </a:cubicBezTo>
                  <a:cubicBezTo>
                    <a:pt x="47" y="1195"/>
                    <a:pt x="84" y="1214"/>
                    <a:pt x="121" y="1214"/>
                  </a:cubicBezTo>
                  <a:cubicBezTo>
                    <a:pt x="138" y="1214"/>
                    <a:pt x="156" y="1210"/>
                    <a:pt x="172" y="1201"/>
                  </a:cubicBezTo>
                  <a:cubicBezTo>
                    <a:pt x="565" y="977"/>
                    <a:pt x="837" y="572"/>
                    <a:pt x="901" y="121"/>
                  </a:cubicBezTo>
                  <a:cubicBezTo>
                    <a:pt x="908" y="64"/>
                    <a:pt x="869" y="10"/>
                    <a:pt x="812" y="2"/>
                  </a:cubicBezTo>
                  <a:cubicBezTo>
                    <a:pt x="806" y="1"/>
                    <a:pt x="801" y="1"/>
                    <a:pt x="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3124950" y="1547975"/>
              <a:ext cx="5325" cy="49600"/>
            </a:xfrm>
            <a:custGeom>
              <a:rect b="b" l="l" r="r" t="t"/>
              <a:pathLst>
                <a:path extrusionOk="0" h="1984" w="213">
                  <a:moveTo>
                    <a:pt x="0" y="1"/>
                  </a:moveTo>
                  <a:lnTo>
                    <a:pt x="0" y="1878"/>
                  </a:lnTo>
                  <a:cubicBezTo>
                    <a:pt x="0" y="1937"/>
                    <a:pt x="48" y="1984"/>
                    <a:pt x="107" y="1984"/>
                  </a:cubicBezTo>
                  <a:cubicBezTo>
                    <a:pt x="164" y="1984"/>
                    <a:pt x="212" y="1937"/>
                    <a:pt x="212" y="1878"/>
                  </a:cubicBezTo>
                  <a:lnTo>
                    <a:pt x="212" y="70"/>
                  </a:lnTo>
                  <a:cubicBezTo>
                    <a:pt x="142" y="45"/>
                    <a:pt x="72" y="2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3085425" y="1800450"/>
              <a:ext cx="44850" cy="94600"/>
            </a:xfrm>
            <a:custGeom>
              <a:rect b="b" l="l" r="r" t="t"/>
              <a:pathLst>
                <a:path extrusionOk="0" h="3784" w="1794">
                  <a:moveTo>
                    <a:pt x="118" y="0"/>
                  </a:moveTo>
                  <a:cubicBezTo>
                    <a:pt x="73" y="0"/>
                    <a:pt x="31" y="29"/>
                    <a:pt x="17" y="75"/>
                  </a:cubicBezTo>
                  <a:cubicBezTo>
                    <a:pt x="1" y="131"/>
                    <a:pt x="32" y="190"/>
                    <a:pt x="88" y="206"/>
                  </a:cubicBezTo>
                  <a:cubicBezTo>
                    <a:pt x="230" y="250"/>
                    <a:pt x="378" y="284"/>
                    <a:pt x="528" y="310"/>
                  </a:cubicBezTo>
                  <a:cubicBezTo>
                    <a:pt x="1139" y="411"/>
                    <a:pt x="1581" y="937"/>
                    <a:pt x="1581" y="1561"/>
                  </a:cubicBezTo>
                  <a:lnTo>
                    <a:pt x="1581" y="3783"/>
                  </a:lnTo>
                  <a:cubicBezTo>
                    <a:pt x="1652" y="3763"/>
                    <a:pt x="1723" y="3739"/>
                    <a:pt x="1793" y="3715"/>
                  </a:cubicBezTo>
                  <a:lnTo>
                    <a:pt x="1793" y="1561"/>
                  </a:lnTo>
                  <a:cubicBezTo>
                    <a:pt x="1793" y="835"/>
                    <a:pt x="1274" y="221"/>
                    <a:pt x="564" y="102"/>
                  </a:cubicBezTo>
                  <a:cubicBezTo>
                    <a:pt x="422" y="79"/>
                    <a:pt x="284" y="46"/>
                    <a:pt x="149" y="5"/>
                  </a:cubicBezTo>
                  <a:cubicBezTo>
                    <a:pt x="139" y="2"/>
                    <a:pt x="128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3026075" y="1636575"/>
              <a:ext cx="70700" cy="163450"/>
            </a:xfrm>
            <a:custGeom>
              <a:rect b="b" l="l" r="r" t="t"/>
              <a:pathLst>
                <a:path extrusionOk="0" h="6538" w="2828">
                  <a:moveTo>
                    <a:pt x="2712" y="1"/>
                  </a:moveTo>
                  <a:cubicBezTo>
                    <a:pt x="2704" y="1"/>
                    <a:pt x="2696" y="2"/>
                    <a:pt x="2687" y="4"/>
                  </a:cubicBezTo>
                  <a:cubicBezTo>
                    <a:pt x="2381" y="75"/>
                    <a:pt x="2091" y="189"/>
                    <a:pt x="1800" y="352"/>
                  </a:cubicBezTo>
                  <a:cubicBezTo>
                    <a:pt x="690" y="974"/>
                    <a:pt x="0" y="2146"/>
                    <a:pt x="0" y="3415"/>
                  </a:cubicBezTo>
                  <a:cubicBezTo>
                    <a:pt x="1" y="4579"/>
                    <a:pt x="579" y="5665"/>
                    <a:pt x="1548" y="6321"/>
                  </a:cubicBezTo>
                  <a:cubicBezTo>
                    <a:pt x="1661" y="6397"/>
                    <a:pt x="1777" y="6465"/>
                    <a:pt x="1891" y="6526"/>
                  </a:cubicBezTo>
                  <a:cubicBezTo>
                    <a:pt x="1907" y="6534"/>
                    <a:pt x="1924" y="6538"/>
                    <a:pt x="1941" y="6538"/>
                  </a:cubicBezTo>
                  <a:cubicBezTo>
                    <a:pt x="1979" y="6538"/>
                    <a:pt x="2014" y="6517"/>
                    <a:pt x="2034" y="6482"/>
                  </a:cubicBezTo>
                  <a:cubicBezTo>
                    <a:pt x="2061" y="6429"/>
                    <a:pt x="2040" y="6367"/>
                    <a:pt x="1990" y="6339"/>
                  </a:cubicBezTo>
                  <a:cubicBezTo>
                    <a:pt x="1881" y="6283"/>
                    <a:pt x="1773" y="6217"/>
                    <a:pt x="1666" y="6145"/>
                  </a:cubicBezTo>
                  <a:cubicBezTo>
                    <a:pt x="756" y="5529"/>
                    <a:pt x="212" y="4508"/>
                    <a:pt x="212" y="3412"/>
                  </a:cubicBezTo>
                  <a:cubicBezTo>
                    <a:pt x="212" y="2221"/>
                    <a:pt x="860" y="1117"/>
                    <a:pt x="1903" y="535"/>
                  </a:cubicBezTo>
                  <a:cubicBezTo>
                    <a:pt x="2177" y="381"/>
                    <a:pt x="2449" y="274"/>
                    <a:pt x="2736" y="208"/>
                  </a:cubicBezTo>
                  <a:cubicBezTo>
                    <a:pt x="2792" y="195"/>
                    <a:pt x="2828" y="138"/>
                    <a:pt x="2814" y="82"/>
                  </a:cubicBezTo>
                  <a:cubicBezTo>
                    <a:pt x="2802" y="34"/>
                    <a:pt x="275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3039325" y="1552900"/>
              <a:ext cx="104125" cy="337250"/>
            </a:xfrm>
            <a:custGeom>
              <a:rect b="b" l="l" r="r" t="t"/>
              <a:pathLst>
                <a:path extrusionOk="0" h="13490" w="4165">
                  <a:moveTo>
                    <a:pt x="3954" y="0"/>
                  </a:moveTo>
                  <a:lnTo>
                    <a:pt x="3954" y="2056"/>
                  </a:lnTo>
                  <a:cubicBezTo>
                    <a:pt x="3954" y="2940"/>
                    <a:pt x="3329" y="3686"/>
                    <a:pt x="2466" y="3827"/>
                  </a:cubicBezTo>
                  <a:cubicBezTo>
                    <a:pt x="2140" y="3880"/>
                    <a:pt x="1833" y="3988"/>
                    <a:pt x="1530" y="4158"/>
                  </a:cubicBezTo>
                  <a:cubicBezTo>
                    <a:pt x="585" y="4686"/>
                    <a:pt x="0" y="5683"/>
                    <a:pt x="0" y="6761"/>
                  </a:cubicBezTo>
                  <a:cubicBezTo>
                    <a:pt x="0" y="7750"/>
                    <a:pt x="491" y="8673"/>
                    <a:pt x="1314" y="9230"/>
                  </a:cubicBezTo>
                  <a:cubicBezTo>
                    <a:pt x="1674" y="9472"/>
                    <a:pt x="2048" y="9625"/>
                    <a:pt x="2459" y="9692"/>
                  </a:cubicBezTo>
                  <a:cubicBezTo>
                    <a:pt x="3326" y="9835"/>
                    <a:pt x="3954" y="10580"/>
                    <a:pt x="3954" y="11463"/>
                  </a:cubicBezTo>
                  <a:lnTo>
                    <a:pt x="3954" y="13490"/>
                  </a:lnTo>
                  <a:cubicBezTo>
                    <a:pt x="4023" y="13458"/>
                    <a:pt x="4094" y="13422"/>
                    <a:pt x="4165" y="13387"/>
                  </a:cubicBezTo>
                  <a:lnTo>
                    <a:pt x="4165" y="11463"/>
                  </a:lnTo>
                  <a:cubicBezTo>
                    <a:pt x="4164" y="10477"/>
                    <a:pt x="3462" y="9645"/>
                    <a:pt x="2493" y="9484"/>
                  </a:cubicBezTo>
                  <a:cubicBezTo>
                    <a:pt x="2113" y="9422"/>
                    <a:pt x="1765" y="9281"/>
                    <a:pt x="1432" y="9056"/>
                  </a:cubicBezTo>
                  <a:cubicBezTo>
                    <a:pt x="667" y="8537"/>
                    <a:pt x="210" y="7680"/>
                    <a:pt x="210" y="6761"/>
                  </a:cubicBezTo>
                  <a:cubicBezTo>
                    <a:pt x="210" y="5760"/>
                    <a:pt x="755" y="4833"/>
                    <a:pt x="1632" y="4343"/>
                  </a:cubicBezTo>
                  <a:cubicBezTo>
                    <a:pt x="1915" y="4185"/>
                    <a:pt x="2199" y="4083"/>
                    <a:pt x="2501" y="4033"/>
                  </a:cubicBezTo>
                  <a:cubicBezTo>
                    <a:pt x="3464" y="3876"/>
                    <a:pt x="4165" y="3044"/>
                    <a:pt x="4165" y="2056"/>
                  </a:cubicBezTo>
                  <a:lnTo>
                    <a:pt x="4165" y="103"/>
                  </a:lnTo>
                  <a:cubicBezTo>
                    <a:pt x="4094" y="66"/>
                    <a:pt x="4025" y="32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3052475" y="1700375"/>
              <a:ext cx="89025" cy="101275"/>
            </a:xfrm>
            <a:custGeom>
              <a:rect b="b" l="l" r="r" t="t"/>
              <a:pathLst>
                <a:path extrusionOk="0" h="4051" w="3561">
                  <a:moveTo>
                    <a:pt x="232" y="0"/>
                  </a:moveTo>
                  <a:cubicBezTo>
                    <a:pt x="188" y="0"/>
                    <a:pt x="147" y="29"/>
                    <a:pt x="132" y="72"/>
                  </a:cubicBezTo>
                  <a:cubicBezTo>
                    <a:pt x="44" y="327"/>
                    <a:pt x="1" y="593"/>
                    <a:pt x="1" y="863"/>
                  </a:cubicBezTo>
                  <a:cubicBezTo>
                    <a:pt x="1" y="1677"/>
                    <a:pt x="404" y="2437"/>
                    <a:pt x="1083" y="2897"/>
                  </a:cubicBezTo>
                  <a:cubicBezTo>
                    <a:pt x="1378" y="3095"/>
                    <a:pt x="1684" y="3220"/>
                    <a:pt x="2020" y="3275"/>
                  </a:cubicBezTo>
                  <a:cubicBezTo>
                    <a:pt x="2540" y="3361"/>
                    <a:pt x="3018" y="3623"/>
                    <a:pt x="3366" y="4015"/>
                  </a:cubicBezTo>
                  <a:cubicBezTo>
                    <a:pt x="3386" y="4038"/>
                    <a:pt x="3415" y="4050"/>
                    <a:pt x="3445" y="4050"/>
                  </a:cubicBezTo>
                  <a:cubicBezTo>
                    <a:pt x="3469" y="4050"/>
                    <a:pt x="3494" y="4043"/>
                    <a:pt x="3514" y="4024"/>
                  </a:cubicBezTo>
                  <a:cubicBezTo>
                    <a:pt x="3557" y="3986"/>
                    <a:pt x="3561" y="3919"/>
                    <a:pt x="3522" y="3875"/>
                  </a:cubicBezTo>
                  <a:cubicBezTo>
                    <a:pt x="3141" y="3448"/>
                    <a:pt x="2620" y="3162"/>
                    <a:pt x="2053" y="3068"/>
                  </a:cubicBezTo>
                  <a:cubicBezTo>
                    <a:pt x="1748" y="3017"/>
                    <a:pt x="1470" y="2904"/>
                    <a:pt x="1199" y="2722"/>
                  </a:cubicBezTo>
                  <a:cubicBezTo>
                    <a:pt x="580" y="2302"/>
                    <a:pt x="209" y="1608"/>
                    <a:pt x="209" y="863"/>
                  </a:cubicBezTo>
                  <a:cubicBezTo>
                    <a:pt x="209" y="616"/>
                    <a:pt x="249" y="374"/>
                    <a:pt x="330" y="140"/>
                  </a:cubicBezTo>
                  <a:cubicBezTo>
                    <a:pt x="349" y="84"/>
                    <a:pt x="321" y="24"/>
                    <a:pt x="266" y="6"/>
                  </a:cubicBezTo>
                  <a:cubicBezTo>
                    <a:pt x="255" y="2"/>
                    <a:pt x="243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3145650" y="1811900"/>
              <a:ext cx="10975" cy="71125"/>
            </a:xfrm>
            <a:custGeom>
              <a:rect b="b" l="l" r="r" t="t"/>
              <a:pathLst>
                <a:path extrusionOk="0" h="2845" w="439">
                  <a:moveTo>
                    <a:pt x="121" y="1"/>
                  </a:moveTo>
                  <a:cubicBezTo>
                    <a:pt x="106" y="1"/>
                    <a:pt x="92" y="4"/>
                    <a:pt x="77" y="11"/>
                  </a:cubicBezTo>
                  <a:cubicBezTo>
                    <a:pt x="25" y="34"/>
                    <a:pt x="0" y="97"/>
                    <a:pt x="25" y="150"/>
                  </a:cubicBezTo>
                  <a:cubicBezTo>
                    <a:pt x="158" y="450"/>
                    <a:pt x="228" y="772"/>
                    <a:pt x="228" y="1104"/>
                  </a:cubicBezTo>
                  <a:lnTo>
                    <a:pt x="228" y="2845"/>
                  </a:lnTo>
                  <a:cubicBezTo>
                    <a:pt x="299" y="2801"/>
                    <a:pt x="368" y="2753"/>
                    <a:pt x="438" y="2704"/>
                  </a:cubicBezTo>
                  <a:lnTo>
                    <a:pt x="438" y="1104"/>
                  </a:lnTo>
                  <a:cubicBezTo>
                    <a:pt x="438" y="741"/>
                    <a:pt x="365" y="391"/>
                    <a:pt x="218" y="64"/>
                  </a:cubicBezTo>
                  <a:cubicBezTo>
                    <a:pt x="201" y="25"/>
                    <a:pt x="162" y="1"/>
                    <a:pt x="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3144325" y="1560050"/>
              <a:ext cx="12275" cy="74700"/>
            </a:xfrm>
            <a:custGeom>
              <a:rect b="b" l="l" r="r" t="t"/>
              <a:pathLst>
                <a:path extrusionOk="0" h="2988" w="491">
                  <a:moveTo>
                    <a:pt x="278" y="1"/>
                  </a:moveTo>
                  <a:lnTo>
                    <a:pt x="278" y="1770"/>
                  </a:lnTo>
                  <a:cubicBezTo>
                    <a:pt x="278" y="2139"/>
                    <a:pt x="191" y="2508"/>
                    <a:pt x="25" y="2834"/>
                  </a:cubicBezTo>
                  <a:cubicBezTo>
                    <a:pt x="1" y="2885"/>
                    <a:pt x="21" y="2950"/>
                    <a:pt x="73" y="2976"/>
                  </a:cubicBezTo>
                  <a:cubicBezTo>
                    <a:pt x="88" y="2984"/>
                    <a:pt x="104" y="2987"/>
                    <a:pt x="120" y="2987"/>
                  </a:cubicBezTo>
                  <a:cubicBezTo>
                    <a:pt x="159" y="2987"/>
                    <a:pt x="196" y="2966"/>
                    <a:pt x="215" y="2929"/>
                  </a:cubicBezTo>
                  <a:cubicBezTo>
                    <a:pt x="396" y="2574"/>
                    <a:pt x="490" y="2173"/>
                    <a:pt x="490" y="1770"/>
                  </a:cubicBezTo>
                  <a:lnTo>
                    <a:pt x="490" y="141"/>
                  </a:lnTo>
                  <a:cubicBezTo>
                    <a:pt x="420" y="92"/>
                    <a:pt x="350" y="44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3061750" y="1639150"/>
              <a:ext cx="82400" cy="53225"/>
            </a:xfrm>
            <a:custGeom>
              <a:rect b="b" l="l" r="r" t="t"/>
              <a:pathLst>
                <a:path extrusionOk="0" h="2129" w="3296">
                  <a:moveTo>
                    <a:pt x="3177" y="0"/>
                  </a:moveTo>
                  <a:cubicBezTo>
                    <a:pt x="3145" y="0"/>
                    <a:pt x="3114" y="15"/>
                    <a:pt x="3093" y="41"/>
                  </a:cubicBezTo>
                  <a:cubicBezTo>
                    <a:pt x="2739" y="500"/>
                    <a:pt x="2227" y="803"/>
                    <a:pt x="1652" y="897"/>
                  </a:cubicBezTo>
                  <a:cubicBezTo>
                    <a:pt x="1388" y="941"/>
                    <a:pt x="1139" y="1029"/>
                    <a:pt x="888" y="1169"/>
                  </a:cubicBezTo>
                  <a:cubicBezTo>
                    <a:pt x="543" y="1361"/>
                    <a:pt x="247" y="1636"/>
                    <a:pt x="32" y="1964"/>
                  </a:cubicBezTo>
                  <a:cubicBezTo>
                    <a:pt x="0" y="2013"/>
                    <a:pt x="13" y="2078"/>
                    <a:pt x="62" y="2111"/>
                  </a:cubicBezTo>
                  <a:cubicBezTo>
                    <a:pt x="80" y="2123"/>
                    <a:pt x="100" y="2129"/>
                    <a:pt x="120" y="2129"/>
                  </a:cubicBezTo>
                  <a:cubicBezTo>
                    <a:pt x="154" y="2129"/>
                    <a:pt x="188" y="2112"/>
                    <a:pt x="208" y="2080"/>
                  </a:cubicBezTo>
                  <a:cubicBezTo>
                    <a:pt x="408" y="1780"/>
                    <a:pt x="678" y="1529"/>
                    <a:pt x="992" y="1353"/>
                  </a:cubicBezTo>
                  <a:cubicBezTo>
                    <a:pt x="1220" y="1225"/>
                    <a:pt x="1447" y="1145"/>
                    <a:pt x="1687" y="1104"/>
                  </a:cubicBezTo>
                  <a:cubicBezTo>
                    <a:pt x="2313" y="1001"/>
                    <a:pt x="2872" y="670"/>
                    <a:pt x="3260" y="171"/>
                  </a:cubicBezTo>
                  <a:cubicBezTo>
                    <a:pt x="3295" y="124"/>
                    <a:pt x="3287" y="58"/>
                    <a:pt x="3241" y="23"/>
                  </a:cubicBezTo>
                  <a:cubicBezTo>
                    <a:pt x="3222" y="8"/>
                    <a:pt x="3199" y="0"/>
                    <a:pt x="3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3065675" y="1569600"/>
              <a:ext cx="104125" cy="303900"/>
            </a:xfrm>
            <a:custGeom>
              <a:rect b="b" l="l" r="r" t="t"/>
              <a:pathLst>
                <a:path extrusionOk="0" h="12156" w="4165">
                  <a:moveTo>
                    <a:pt x="3954" y="0"/>
                  </a:moveTo>
                  <a:lnTo>
                    <a:pt x="3954" y="1388"/>
                  </a:lnTo>
                  <a:cubicBezTo>
                    <a:pt x="3954" y="2792"/>
                    <a:pt x="2957" y="3973"/>
                    <a:pt x="1582" y="4199"/>
                  </a:cubicBezTo>
                  <a:cubicBezTo>
                    <a:pt x="1379" y="4232"/>
                    <a:pt x="1185" y="4302"/>
                    <a:pt x="989" y="4410"/>
                  </a:cubicBezTo>
                  <a:cubicBezTo>
                    <a:pt x="378" y="4752"/>
                    <a:pt x="0" y="5395"/>
                    <a:pt x="0" y="6092"/>
                  </a:cubicBezTo>
                  <a:cubicBezTo>
                    <a:pt x="0" y="6731"/>
                    <a:pt x="318" y="7328"/>
                    <a:pt x="851" y="7688"/>
                  </a:cubicBezTo>
                  <a:cubicBezTo>
                    <a:pt x="1082" y="7845"/>
                    <a:pt x="1318" y="7940"/>
                    <a:pt x="1578" y="7984"/>
                  </a:cubicBezTo>
                  <a:cubicBezTo>
                    <a:pt x="2955" y="8213"/>
                    <a:pt x="3954" y="9396"/>
                    <a:pt x="3954" y="10796"/>
                  </a:cubicBezTo>
                  <a:lnTo>
                    <a:pt x="3954" y="12155"/>
                  </a:lnTo>
                  <a:cubicBezTo>
                    <a:pt x="4025" y="12096"/>
                    <a:pt x="4096" y="12034"/>
                    <a:pt x="4165" y="11972"/>
                  </a:cubicBezTo>
                  <a:lnTo>
                    <a:pt x="4165" y="10796"/>
                  </a:lnTo>
                  <a:cubicBezTo>
                    <a:pt x="4164" y="9291"/>
                    <a:pt x="3090" y="8021"/>
                    <a:pt x="1612" y="7777"/>
                  </a:cubicBezTo>
                  <a:cubicBezTo>
                    <a:pt x="1383" y="7738"/>
                    <a:pt x="1174" y="7653"/>
                    <a:pt x="970" y="7514"/>
                  </a:cubicBezTo>
                  <a:cubicBezTo>
                    <a:pt x="495" y="7193"/>
                    <a:pt x="211" y="6661"/>
                    <a:pt x="211" y="6093"/>
                  </a:cubicBezTo>
                  <a:cubicBezTo>
                    <a:pt x="211" y="5473"/>
                    <a:pt x="550" y="4900"/>
                    <a:pt x="1094" y="4596"/>
                  </a:cubicBezTo>
                  <a:cubicBezTo>
                    <a:pt x="1267" y="4498"/>
                    <a:pt x="1438" y="4438"/>
                    <a:pt x="1618" y="4407"/>
                  </a:cubicBezTo>
                  <a:cubicBezTo>
                    <a:pt x="3094" y="4166"/>
                    <a:pt x="4165" y="2896"/>
                    <a:pt x="4165" y="1389"/>
                  </a:cubicBezTo>
                  <a:lnTo>
                    <a:pt x="4165" y="183"/>
                  </a:lnTo>
                  <a:cubicBezTo>
                    <a:pt x="4096" y="119"/>
                    <a:pt x="4025" y="58"/>
                    <a:pt x="3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3146275" y="1582125"/>
              <a:ext cx="36675" cy="91775"/>
            </a:xfrm>
            <a:custGeom>
              <a:rect b="b" l="l" r="r" t="t"/>
              <a:pathLst>
                <a:path extrusionOk="0" h="3671" w="1467">
                  <a:moveTo>
                    <a:pt x="1255" y="0"/>
                  </a:moveTo>
                  <a:lnTo>
                    <a:pt x="1255" y="887"/>
                  </a:lnTo>
                  <a:cubicBezTo>
                    <a:pt x="1257" y="1897"/>
                    <a:pt x="818" y="2844"/>
                    <a:pt x="51" y="3484"/>
                  </a:cubicBezTo>
                  <a:cubicBezTo>
                    <a:pt x="6" y="3521"/>
                    <a:pt x="1" y="3588"/>
                    <a:pt x="38" y="3632"/>
                  </a:cubicBezTo>
                  <a:cubicBezTo>
                    <a:pt x="58" y="3658"/>
                    <a:pt x="88" y="3671"/>
                    <a:pt x="119" y="3671"/>
                  </a:cubicBezTo>
                  <a:cubicBezTo>
                    <a:pt x="143" y="3671"/>
                    <a:pt x="167" y="3663"/>
                    <a:pt x="186" y="3646"/>
                  </a:cubicBezTo>
                  <a:cubicBezTo>
                    <a:pt x="1000" y="2966"/>
                    <a:pt x="1466" y="1959"/>
                    <a:pt x="1466" y="887"/>
                  </a:cubicBezTo>
                  <a:lnTo>
                    <a:pt x="1466" y="242"/>
                  </a:lnTo>
                  <a:cubicBezTo>
                    <a:pt x="1398" y="158"/>
                    <a:pt x="1327" y="78"/>
                    <a:pt x="1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3078825" y="1677975"/>
              <a:ext cx="104200" cy="182925"/>
            </a:xfrm>
            <a:custGeom>
              <a:rect b="b" l="l" r="r" t="t"/>
              <a:pathLst>
                <a:path extrusionOk="0" h="7317" w="4168">
                  <a:moveTo>
                    <a:pt x="2271" y="0"/>
                  </a:moveTo>
                  <a:cubicBezTo>
                    <a:pt x="2254" y="0"/>
                    <a:pt x="2237" y="5"/>
                    <a:pt x="2221" y="14"/>
                  </a:cubicBezTo>
                  <a:cubicBezTo>
                    <a:pt x="1886" y="197"/>
                    <a:pt x="1522" y="323"/>
                    <a:pt x="1141" y="385"/>
                  </a:cubicBezTo>
                  <a:cubicBezTo>
                    <a:pt x="999" y="409"/>
                    <a:pt x="862" y="458"/>
                    <a:pt x="721" y="536"/>
                  </a:cubicBezTo>
                  <a:cubicBezTo>
                    <a:pt x="277" y="784"/>
                    <a:pt x="1" y="1253"/>
                    <a:pt x="1" y="1758"/>
                  </a:cubicBezTo>
                  <a:cubicBezTo>
                    <a:pt x="1" y="2221"/>
                    <a:pt x="232" y="2654"/>
                    <a:pt x="620" y="2917"/>
                  </a:cubicBezTo>
                  <a:cubicBezTo>
                    <a:pt x="789" y="3031"/>
                    <a:pt x="954" y="3098"/>
                    <a:pt x="1138" y="3130"/>
                  </a:cubicBezTo>
                  <a:cubicBezTo>
                    <a:pt x="2770" y="3401"/>
                    <a:pt x="3956" y="4803"/>
                    <a:pt x="3956" y="6461"/>
                  </a:cubicBezTo>
                  <a:lnTo>
                    <a:pt x="3956" y="7317"/>
                  </a:lnTo>
                  <a:cubicBezTo>
                    <a:pt x="4027" y="7239"/>
                    <a:pt x="4098" y="7160"/>
                    <a:pt x="4167" y="7075"/>
                  </a:cubicBezTo>
                  <a:lnTo>
                    <a:pt x="4167" y="6460"/>
                  </a:lnTo>
                  <a:cubicBezTo>
                    <a:pt x="4165" y="4699"/>
                    <a:pt x="2907" y="3209"/>
                    <a:pt x="1173" y="2922"/>
                  </a:cubicBezTo>
                  <a:cubicBezTo>
                    <a:pt x="1019" y="2895"/>
                    <a:pt x="880" y="2839"/>
                    <a:pt x="738" y="2743"/>
                  </a:cubicBezTo>
                  <a:cubicBezTo>
                    <a:pt x="407" y="2519"/>
                    <a:pt x="211" y="2152"/>
                    <a:pt x="211" y="1759"/>
                  </a:cubicBezTo>
                  <a:cubicBezTo>
                    <a:pt x="211" y="1329"/>
                    <a:pt x="446" y="932"/>
                    <a:pt x="824" y="720"/>
                  </a:cubicBezTo>
                  <a:cubicBezTo>
                    <a:pt x="944" y="655"/>
                    <a:pt x="1059" y="613"/>
                    <a:pt x="1175" y="593"/>
                  </a:cubicBezTo>
                  <a:cubicBezTo>
                    <a:pt x="1580" y="527"/>
                    <a:pt x="1966" y="394"/>
                    <a:pt x="2321" y="197"/>
                  </a:cubicBezTo>
                  <a:cubicBezTo>
                    <a:pt x="2372" y="170"/>
                    <a:pt x="2392" y="105"/>
                    <a:pt x="2363" y="55"/>
                  </a:cubicBezTo>
                  <a:cubicBezTo>
                    <a:pt x="2343" y="20"/>
                    <a:pt x="2308" y="0"/>
                    <a:pt x="22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3092000" y="1598600"/>
              <a:ext cx="104075" cy="245800"/>
            </a:xfrm>
            <a:custGeom>
              <a:rect b="b" l="l" r="r" t="t"/>
              <a:pathLst>
                <a:path extrusionOk="0" h="9832" w="4163">
                  <a:moveTo>
                    <a:pt x="3955" y="1"/>
                  </a:moveTo>
                  <a:lnTo>
                    <a:pt x="3955" y="225"/>
                  </a:lnTo>
                  <a:cubicBezTo>
                    <a:pt x="3955" y="2148"/>
                    <a:pt x="2585" y="3768"/>
                    <a:pt x="699" y="4079"/>
                  </a:cubicBezTo>
                  <a:cubicBezTo>
                    <a:pt x="616" y="4092"/>
                    <a:pt x="539" y="4121"/>
                    <a:pt x="451" y="4170"/>
                  </a:cubicBezTo>
                  <a:cubicBezTo>
                    <a:pt x="172" y="4326"/>
                    <a:pt x="0" y="4617"/>
                    <a:pt x="0" y="4931"/>
                  </a:cubicBezTo>
                  <a:cubicBezTo>
                    <a:pt x="0" y="5219"/>
                    <a:pt x="145" y="5490"/>
                    <a:pt x="388" y="5654"/>
                  </a:cubicBezTo>
                  <a:cubicBezTo>
                    <a:pt x="494" y="5725"/>
                    <a:pt x="588" y="5764"/>
                    <a:pt x="697" y="5782"/>
                  </a:cubicBezTo>
                  <a:cubicBezTo>
                    <a:pt x="2584" y="6097"/>
                    <a:pt x="3954" y="7716"/>
                    <a:pt x="3954" y="9635"/>
                  </a:cubicBezTo>
                  <a:lnTo>
                    <a:pt x="3954" y="9831"/>
                  </a:lnTo>
                  <a:cubicBezTo>
                    <a:pt x="4024" y="9729"/>
                    <a:pt x="4093" y="9625"/>
                    <a:pt x="4159" y="9516"/>
                  </a:cubicBezTo>
                  <a:cubicBezTo>
                    <a:pt x="4104" y="7549"/>
                    <a:pt x="2682" y="5900"/>
                    <a:pt x="732" y="5576"/>
                  </a:cubicBezTo>
                  <a:cubicBezTo>
                    <a:pt x="653" y="5561"/>
                    <a:pt x="588" y="5534"/>
                    <a:pt x="507" y="5479"/>
                  </a:cubicBezTo>
                  <a:cubicBezTo>
                    <a:pt x="322" y="5354"/>
                    <a:pt x="213" y="5150"/>
                    <a:pt x="213" y="4931"/>
                  </a:cubicBezTo>
                  <a:cubicBezTo>
                    <a:pt x="213" y="4694"/>
                    <a:pt x="344" y="4471"/>
                    <a:pt x="555" y="4354"/>
                  </a:cubicBezTo>
                  <a:cubicBezTo>
                    <a:pt x="621" y="4317"/>
                    <a:pt x="677" y="4296"/>
                    <a:pt x="735" y="4287"/>
                  </a:cubicBezTo>
                  <a:cubicBezTo>
                    <a:pt x="2694" y="3966"/>
                    <a:pt x="4120" y="2304"/>
                    <a:pt x="4162" y="318"/>
                  </a:cubicBezTo>
                  <a:cubicBezTo>
                    <a:pt x="4096" y="208"/>
                    <a:pt x="4026" y="104"/>
                    <a:pt x="3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3105175" y="1619125"/>
              <a:ext cx="101775" cy="151200"/>
            </a:xfrm>
            <a:custGeom>
              <a:rect b="b" l="l" r="r" t="t"/>
              <a:pathLst>
                <a:path extrusionOk="0" h="6048" w="4071">
                  <a:moveTo>
                    <a:pt x="3912" y="0"/>
                  </a:moveTo>
                  <a:cubicBezTo>
                    <a:pt x="3658" y="1914"/>
                    <a:pt x="2204" y="3461"/>
                    <a:pt x="275" y="3777"/>
                  </a:cubicBezTo>
                  <a:cubicBezTo>
                    <a:pt x="258" y="3777"/>
                    <a:pt x="236" y="3780"/>
                    <a:pt x="182" y="3810"/>
                  </a:cubicBezTo>
                  <a:cubicBezTo>
                    <a:pt x="71" y="3873"/>
                    <a:pt x="1" y="3988"/>
                    <a:pt x="1" y="4112"/>
                  </a:cubicBezTo>
                  <a:cubicBezTo>
                    <a:pt x="1" y="4225"/>
                    <a:pt x="59" y="4332"/>
                    <a:pt x="157" y="4398"/>
                  </a:cubicBezTo>
                  <a:cubicBezTo>
                    <a:pt x="205" y="4430"/>
                    <a:pt x="228" y="4439"/>
                    <a:pt x="257" y="4443"/>
                  </a:cubicBezTo>
                  <a:cubicBezTo>
                    <a:pt x="1323" y="4620"/>
                    <a:pt x="2284" y="5177"/>
                    <a:pt x="2963" y="6008"/>
                  </a:cubicBezTo>
                  <a:cubicBezTo>
                    <a:pt x="2984" y="6034"/>
                    <a:pt x="3014" y="6048"/>
                    <a:pt x="3045" y="6048"/>
                  </a:cubicBezTo>
                  <a:cubicBezTo>
                    <a:pt x="3068" y="6048"/>
                    <a:pt x="3092" y="6040"/>
                    <a:pt x="3111" y="6024"/>
                  </a:cubicBezTo>
                  <a:cubicBezTo>
                    <a:pt x="3157" y="5988"/>
                    <a:pt x="3164" y="5922"/>
                    <a:pt x="3127" y="5876"/>
                  </a:cubicBezTo>
                  <a:cubicBezTo>
                    <a:pt x="2417" y="5003"/>
                    <a:pt x="1409" y="4420"/>
                    <a:pt x="298" y="4236"/>
                  </a:cubicBezTo>
                  <a:cubicBezTo>
                    <a:pt x="292" y="4234"/>
                    <a:pt x="286" y="4229"/>
                    <a:pt x="275" y="4223"/>
                  </a:cubicBezTo>
                  <a:cubicBezTo>
                    <a:pt x="235" y="4196"/>
                    <a:pt x="212" y="4154"/>
                    <a:pt x="212" y="4111"/>
                  </a:cubicBezTo>
                  <a:cubicBezTo>
                    <a:pt x="212" y="4065"/>
                    <a:pt x="240" y="4020"/>
                    <a:pt x="285" y="3995"/>
                  </a:cubicBezTo>
                  <a:cubicBezTo>
                    <a:pt x="295" y="3989"/>
                    <a:pt x="300" y="3987"/>
                    <a:pt x="296" y="3987"/>
                  </a:cubicBezTo>
                  <a:cubicBezTo>
                    <a:pt x="2226" y="3669"/>
                    <a:pt x="3698" y="2197"/>
                    <a:pt x="4071" y="337"/>
                  </a:cubicBezTo>
                  <a:cubicBezTo>
                    <a:pt x="4020" y="222"/>
                    <a:pt x="3967" y="11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3187825" y="1778800"/>
              <a:ext cx="19025" cy="45200"/>
            </a:xfrm>
            <a:custGeom>
              <a:rect b="b" l="l" r="r" t="t"/>
              <a:pathLst>
                <a:path extrusionOk="0" h="1808" w="761">
                  <a:moveTo>
                    <a:pt x="121" y="0"/>
                  </a:moveTo>
                  <a:cubicBezTo>
                    <a:pt x="103" y="0"/>
                    <a:pt x="84" y="5"/>
                    <a:pt x="67" y="15"/>
                  </a:cubicBezTo>
                  <a:cubicBezTo>
                    <a:pt x="17" y="46"/>
                    <a:pt x="0" y="111"/>
                    <a:pt x="30" y="160"/>
                  </a:cubicBezTo>
                  <a:cubicBezTo>
                    <a:pt x="329" y="664"/>
                    <a:pt x="524" y="1225"/>
                    <a:pt x="605" y="1807"/>
                  </a:cubicBezTo>
                  <a:cubicBezTo>
                    <a:pt x="660" y="1699"/>
                    <a:pt x="712" y="1589"/>
                    <a:pt x="760" y="1476"/>
                  </a:cubicBezTo>
                  <a:cubicBezTo>
                    <a:pt x="656" y="975"/>
                    <a:pt x="473" y="494"/>
                    <a:pt x="211" y="52"/>
                  </a:cubicBezTo>
                  <a:cubicBezTo>
                    <a:pt x="192" y="19"/>
                    <a:pt x="157" y="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3137500" y="1640325"/>
              <a:ext cx="77250" cy="84250"/>
            </a:xfrm>
            <a:custGeom>
              <a:rect b="b" l="l" r="r" t="t"/>
              <a:pathLst>
                <a:path extrusionOk="0" h="3370" w="3090">
                  <a:moveTo>
                    <a:pt x="2980" y="1"/>
                  </a:moveTo>
                  <a:cubicBezTo>
                    <a:pt x="2555" y="1425"/>
                    <a:pt x="1510" y="2598"/>
                    <a:pt x="82" y="3166"/>
                  </a:cubicBezTo>
                  <a:cubicBezTo>
                    <a:pt x="28" y="3188"/>
                    <a:pt x="1" y="3249"/>
                    <a:pt x="23" y="3303"/>
                  </a:cubicBezTo>
                  <a:cubicBezTo>
                    <a:pt x="39" y="3345"/>
                    <a:pt x="79" y="3370"/>
                    <a:pt x="121" y="3370"/>
                  </a:cubicBezTo>
                  <a:cubicBezTo>
                    <a:pt x="134" y="3370"/>
                    <a:pt x="147" y="3368"/>
                    <a:pt x="160" y="3363"/>
                  </a:cubicBezTo>
                  <a:cubicBezTo>
                    <a:pt x="1556" y="2809"/>
                    <a:pt x="2600" y="1694"/>
                    <a:pt x="3089" y="333"/>
                  </a:cubicBezTo>
                  <a:cubicBezTo>
                    <a:pt x="3055" y="220"/>
                    <a:pt x="3018" y="108"/>
                    <a:pt x="2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3156450" y="1728750"/>
              <a:ext cx="58175" cy="74400"/>
            </a:xfrm>
            <a:custGeom>
              <a:rect b="b" l="l" r="r" t="t"/>
              <a:pathLst>
                <a:path extrusionOk="0" h="2976" w="2327">
                  <a:moveTo>
                    <a:pt x="122" y="0"/>
                  </a:moveTo>
                  <a:cubicBezTo>
                    <a:pt x="86" y="0"/>
                    <a:pt x="51" y="18"/>
                    <a:pt x="31" y="52"/>
                  </a:cubicBezTo>
                  <a:cubicBezTo>
                    <a:pt x="1" y="101"/>
                    <a:pt x="16" y="167"/>
                    <a:pt x="66" y="196"/>
                  </a:cubicBezTo>
                  <a:cubicBezTo>
                    <a:pt x="1120" y="841"/>
                    <a:pt x="1871" y="1830"/>
                    <a:pt x="2216" y="2976"/>
                  </a:cubicBezTo>
                  <a:cubicBezTo>
                    <a:pt x="2256" y="2866"/>
                    <a:pt x="2293" y="2755"/>
                    <a:pt x="2327" y="2641"/>
                  </a:cubicBezTo>
                  <a:cubicBezTo>
                    <a:pt x="1935" y="1562"/>
                    <a:pt x="1191" y="635"/>
                    <a:pt x="176" y="15"/>
                  </a:cubicBezTo>
                  <a:cubicBezTo>
                    <a:pt x="159" y="5"/>
                    <a:pt x="140" y="0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3203175" y="1661200"/>
              <a:ext cx="16900" cy="28675"/>
            </a:xfrm>
            <a:custGeom>
              <a:rect b="b" l="l" r="r" t="t"/>
              <a:pathLst>
                <a:path extrusionOk="0" h="1147" w="676">
                  <a:moveTo>
                    <a:pt x="601" y="1"/>
                  </a:moveTo>
                  <a:cubicBezTo>
                    <a:pt x="446" y="343"/>
                    <a:pt x="259" y="671"/>
                    <a:pt x="35" y="978"/>
                  </a:cubicBezTo>
                  <a:cubicBezTo>
                    <a:pt x="1" y="1026"/>
                    <a:pt x="12" y="1092"/>
                    <a:pt x="58" y="1126"/>
                  </a:cubicBezTo>
                  <a:cubicBezTo>
                    <a:pt x="77" y="1140"/>
                    <a:pt x="99" y="1146"/>
                    <a:pt x="121" y="1146"/>
                  </a:cubicBezTo>
                  <a:cubicBezTo>
                    <a:pt x="153" y="1146"/>
                    <a:pt x="184" y="1132"/>
                    <a:pt x="205" y="1103"/>
                  </a:cubicBezTo>
                  <a:cubicBezTo>
                    <a:pt x="383" y="861"/>
                    <a:pt x="539" y="605"/>
                    <a:pt x="675" y="341"/>
                  </a:cubicBezTo>
                  <a:cubicBezTo>
                    <a:pt x="652" y="226"/>
                    <a:pt x="627" y="111"/>
                    <a:pt x="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3166625" y="1692950"/>
              <a:ext cx="53300" cy="89375"/>
            </a:xfrm>
            <a:custGeom>
              <a:rect b="b" l="l" r="r" t="t"/>
              <a:pathLst>
                <a:path extrusionOk="0" h="3575" w="2132">
                  <a:moveTo>
                    <a:pt x="1318" y="1"/>
                  </a:moveTo>
                  <a:cubicBezTo>
                    <a:pt x="1288" y="1"/>
                    <a:pt x="1259" y="13"/>
                    <a:pt x="1238" y="37"/>
                  </a:cubicBezTo>
                  <a:cubicBezTo>
                    <a:pt x="894" y="437"/>
                    <a:pt x="494" y="786"/>
                    <a:pt x="49" y="1071"/>
                  </a:cubicBezTo>
                  <a:cubicBezTo>
                    <a:pt x="19" y="1090"/>
                    <a:pt x="1" y="1124"/>
                    <a:pt x="1" y="1160"/>
                  </a:cubicBezTo>
                  <a:cubicBezTo>
                    <a:pt x="1" y="1195"/>
                    <a:pt x="19" y="1230"/>
                    <a:pt x="49" y="1249"/>
                  </a:cubicBezTo>
                  <a:cubicBezTo>
                    <a:pt x="944" y="1824"/>
                    <a:pt x="1633" y="2634"/>
                    <a:pt x="2059" y="3574"/>
                  </a:cubicBezTo>
                  <a:cubicBezTo>
                    <a:pt x="2084" y="3465"/>
                    <a:pt x="2110" y="3354"/>
                    <a:pt x="2132" y="3241"/>
                  </a:cubicBezTo>
                  <a:cubicBezTo>
                    <a:pt x="1709" y="2415"/>
                    <a:pt x="1085" y="1698"/>
                    <a:pt x="297" y="1160"/>
                  </a:cubicBezTo>
                  <a:cubicBezTo>
                    <a:pt x="706" y="882"/>
                    <a:pt x="1075" y="550"/>
                    <a:pt x="1398" y="175"/>
                  </a:cubicBezTo>
                  <a:cubicBezTo>
                    <a:pt x="1436" y="131"/>
                    <a:pt x="1431" y="64"/>
                    <a:pt x="1387" y="26"/>
                  </a:cubicBezTo>
                  <a:cubicBezTo>
                    <a:pt x="1367" y="9"/>
                    <a:pt x="1342" y="1"/>
                    <a:pt x="1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3188900" y="1682275"/>
              <a:ext cx="34300" cy="79225"/>
            </a:xfrm>
            <a:custGeom>
              <a:rect b="b" l="l" r="r" t="t"/>
              <a:pathLst>
                <a:path extrusionOk="0" h="3169" w="1372">
                  <a:moveTo>
                    <a:pt x="1329" y="0"/>
                  </a:moveTo>
                  <a:cubicBezTo>
                    <a:pt x="989" y="565"/>
                    <a:pt x="556" y="1077"/>
                    <a:pt x="39" y="1507"/>
                  </a:cubicBezTo>
                  <a:cubicBezTo>
                    <a:pt x="14" y="1528"/>
                    <a:pt x="0" y="1556"/>
                    <a:pt x="0" y="1588"/>
                  </a:cubicBezTo>
                  <a:cubicBezTo>
                    <a:pt x="0" y="1620"/>
                    <a:pt x="13" y="1650"/>
                    <a:pt x="39" y="1669"/>
                  </a:cubicBezTo>
                  <a:cubicBezTo>
                    <a:pt x="554" y="2098"/>
                    <a:pt x="987" y="2605"/>
                    <a:pt x="1325" y="3169"/>
                  </a:cubicBezTo>
                  <a:cubicBezTo>
                    <a:pt x="1340" y="3060"/>
                    <a:pt x="1356" y="2950"/>
                    <a:pt x="1368" y="2840"/>
                  </a:cubicBezTo>
                  <a:cubicBezTo>
                    <a:pt x="1062" y="2378"/>
                    <a:pt x="694" y="1956"/>
                    <a:pt x="269" y="1587"/>
                  </a:cubicBezTo>
                  <a:cubicBezTo>
                    <a:pt x="697" y="1216"/>
                    <a:pt x="1065" y="793"/>
                    <a:pt x="1371" y="331"/>
                  </a:cubicBezTo>
                  <a:cubicBezTo>
                    <a:pt x="1358" y="218"/>
                    <a:pt x="1345" y="109"/>
                    <a:pt x="1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3208425" y="1702850"/>
              <a:ext cx="16050" cy="38075"/>
            </a:xfrm>
            <a:custGeom>
              <a:rect b="b" l="l" r="r" t="t"/>
              <a:pathLst>
                <a:path extrusionOk="0" h="1523" w="642">
                  <a:moveTo>
                    <a:pt x="629" y="1"/>
                  </a:moveTo>
                  <a:cubicBezTo>
                    <a:pt x="445" y="242"/>
                    <a:pt x="247" y="472"/>
                    <a:pt x="31" y="688"/>
                  </a:cubicBezTo>
                  <a:cubicBezTo>
                    <a:pt x="11" y="708"/>
                    <a:pt x="0" y="736"/>
                    <a:pt x="0" y="763"/>
                  </a:cubicBezTo>
                  <a:cubicBezTo>
                    <a:pt x="0" y="790"/>
                    <a:pt x="11" y="818"/>
                    <a:pt x="31" y="836"/>
                  </a:cubicBezTo>
                  <a:cubicBezTo>
                    <a:pt x="247" y="1054"/>
                    <a:pt x="444" y="1282"/>
                    <a:pt x="625" y="1522"/>
                  </a:cubicBezTo>
                  <a:cubicBezTo>
                    <a:pt x="632" y="1415"/>
                    <a:pt x="636" y="1308"/>
                    <a:pt x="641" y="1198"/>
                  </a:cubicBezTo>
                  <a:cubicBezTo>
                    <a:pt x="519" y="1047"/>
                    <a:pt x="389" y="901"/>
                    <a:pt x="252" y="761"/>
                  </a:cubicBezTo>
                  <a:cubicBezTo>
                    <a:pt x="391" y="623"/>
                    <a:pt x="520" y="476"/>
                    <a:pt x="642" y="325"/>
                  </a:cubicBezTo>
                  <a:cubicBezTo>
                    <a:pt x="640" y="216"/>
                    <a:pt x="635" y="107"/>
                    <a:pt x="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2973775" y="1733100"/>
              <a:ext cx="128825" cy="165725"/>
            </a:xfrm>
            <a:custGeom>
              <a:rect b="b" l="l" r="r" t="t"/>
              <a:pathLst>
                <a:path extrusionOk="0" h="6629" w="5153">
                  <a:moveTo>
                    <a:pt x="1" y="1"/>
                  </a:moveTo>
                  <a:cubicBezTo>
                    <a:pt x="3" y="72"/>
                    <a:pt x="6" y="142"/>
                    <a:pt x="8" y="212"/>
                  </a:cubicBezTo>
                  <a:lnTo>
                    <a:pt x="479" y="212"/>
                  </a:lnTo>
                  <a:cubicBezTo>
                    <a:pt x="787" y="212"/>
                    <a:pt x="1059" y="422"/>
                    <a:pt x="1137" y="722"/>
                  </a:cubicBezTo>
                  <a:cubicBezTo>
                    <a:pt x="1564" y="2349"/>
                    <a:pt x="2839" y="3615"/>
                    <a:pt x="4470" y="4027"/>
                  </a:cubicBezTo>
                  <a:cubicBezTo>
                    <a:pt x="4747" y="4097"/>
                    <a:pt x="4940" y="4347"/>
                    <a:pt x="4940" y="4636"/>
                  </a:cubicBezTo>
                  <a:lnTo>
                    <a:pt x="4940" y="6627"/>
                  </a:lnTo>
                  <a:cubicBezTo>
                    <a:pt x="4962" y="6627"/>
                    <a:pt x="4982" y="6629"/>
                    <a:pt x="5004" y="6629"/>
                  </a:cubicBezTo>
                  <a:lnTo>
                    <a:pt x="5024" y="6629"/>
                  </a:lnTo>
                  <a:cubicBezTo>
                    <a:pt x="5066" y="6629"/>
                    <a:pt x="5109" y="6627"/>
                    <a:pt x="5152" y="6625"/>
                  </a:cubicBezTo>
                  <a:lnTo>
                    <a:pt x="5152" y="4635"/>
                  </a:lnTo>
                  <a:cubicBezTo>
                    <a:pt x="5151" y="4250"/>
                    <a:pt x="4892" y="3915"/>
                    <a:pt x="4522" y="3822"/>
                  </a:cubicBezTo>
                  <a:cubicBezTo>
                    <a:pt x="2968" y="3428"/>
                    <a:pt x="1748" y="2220"/>
                    <a:pt x="1341" y="668"/>
                  </a:cubicBezTo>
                  <a:cubicBezTo>
                    <a:pt x="1238" y="276"/>
                    <a:pt x="884" y="1"/>
                    <a:pt x="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2974475" y="1746250"/>
              <a:ext cx="114925" cy="107050"/>
            </a:xfrm>
            <a:custGeom>
              <a:rect b="b" l="l" r="r" t="t"/>
              <a:pathLst>
                <a:path extrusionOk="0" h="4282" w="4597">
                  <a:moveTo>
                    <a:pt x="0" y="1"/>
                  </a:moveTo>
                  <a:cubicBezTo>
                    <a:pt x="6" y="72"/>
                    <a:pt x="13" y="142"/>
                    <a:pt x="20" y="213"/>
                  </a:cubicBezTo>
                  <a:lnTo>
                    <a:pt x="451" y="213"/>
                  </a:lnTo>
                  <a:cubicBezTo>
                    <a:pt x="521" y="213"/>
                    <a:pt x="581" y="260"/>
                    <a:pt x="600" y="329"/>
                  </a:cubicBezTo>
                  <a:cubicBezTo>
                    <a:pt x="1075" y="2141"/>
                    <a:pt x="2498" y="3552"/>
                    <a:pt x="4314" y="4011"/>
                  </a:cubicBezTo>
                  <a:cubicBezTo>
                    <a:pt x="4357" y="4022"/>
                    <a:pt x="4385" y="4062"/>
                    <a:pt x="4385" y="4109"/>
                  </a:cubicBezTo>
                  <a:lnTo>
                    <a:pt x="4385" y="4175"/>
                  </a:lnTo>
                  <a:cubicBezTo>
                    <a:pt x="4385" y="4234"/>
                    <a:pt x="4432" y="4282"/>
                    <a:pt x="4490" y="4282"/>
                  </a:cubicBezTo>
                  <a:cubicBezTo>
                    <a:pt x="4549" y="4282"/>
                    <a:pt x="4597" y="4235"/>
                    <a:pt x="4597" y="4175"/>
                  </a:cubicBezTo>
                  <a:lnTo>
                    <a:pt x="4597" y="4109"/>
                  </a:lnTo>
                  <a:cubicBezTo>
                    <a:pt x="4596" y="3965"/>
                    <a:pt x="4500" y="3842"/>
                    <a:pt x="4365" y="3807"/>
                  </a:cubicBezTo>
                  <a:cubicBezTo>
                    <a:pt x="2624" y="3367"/>
                    <a:pt x="1259" y="2014"/>
                    <a:pt x="803" y="275"/>
                  </a:cubicBezTo>
                  <a:cubicBezTo>
                    <a:pt x="760" y="114"/>
                    <a:pt x="615" y="1"/>
                    <a:pt x="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084100" y="1860725"/>
              <a:ext cx="5300" cy="37575"/>
            </a:xfrm>
            <a:custGeom>
              <a:rect b="b" l="l" r="r" t="t"/>
              <a:pathLst>
                <a:path extrusionOk="0" h="1503" w="212">
                  <a:moveTo>
                    <a:pt x="107" y="0"/>
                  </a:moveTo>
                  <a:cubicBezTo>
                    <a:pt x="48" y="0"/>
                    <a:pt x="0" y="46"/>
                    <a:pt x="0" y="105"/>
                  </a:cubicBezTo>
                  <a:lnTo>
                    <a:pt x="0" y="1474"/>
                  </a:lnTo>
                  <a:cubicBezTo>
                    <a:pt x="70" y="1486"/>
                    <a:pt x="142" y="1496"/>
                    <a:pt x="212" y="1503"/>
                  </a:cubicBezTo>
                  <a:lnTo>
                    <a:pt x="212" y="105"/>
                  </a:lnTo>
                  <a:cubicBezTo>
                    <a:pt x="211" y="48"/>
                    <a:pt x="164" y="0"/>
                    <a:pt x="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2975900" y="1759425"/>
              <a:ext cx="37425" cy="58125"/>
            </a:xfrm>
            <a:custGeom>
              <a:rect b="b" l="l" r="r" t="t"/>
              <a:pathLst>
                <a:path extrusionOk="0" h="2325" w="1497">
                  <a:moveTo>
                    <a:pt x="0" y="0"/>
                  </a:moveTo>
                  <a:cubicBezTo>
                    <a:pt x="10" y="71"/>
                    <a:pt x="18" y="142"/>
                    <a:pt x="29" y="212"/>
                  </a:cubicBezTo>
                  <a:lnTo>
                    <a:pt x="113" y="212"/>
                  </a:lnTo>
                  <a:cubicBezTo>
                    <a:pt x="355" y="976"/>
                    <a:pt x="766" y="1693"/>
                    <a:pt x="1301" y="2288"/>
                  </a:cubicBezTo>
                  <a:cubicBezTo>
                    <a:pt x="1322" y="2313"/>
                    <a:pt x="1351" y="2325"/>
                    <a:pt x="1380" y="2325"/>
                  </a:cubicBezTo>
                  <a:cubicBezTo>
                    <a:pt x="1405" y="2325"/>
                    <a:pt x="1430" y="2316"/>
                    <a:pt x="1449" y="2297"/>
                  </a:cubicBezTo>
                  <a:cubicBezTo>
                    <a:pt x="1493" y="2259"/>
                    <a:pt x="1496" y="2192"/>
                    <a:pt x="1458" y="2148"/>
                  </a:cubicBezTo>
                  <a:cubicBezTo>
                    <a:pt x="925" y="1556"/>
                    <a:pt x="521" y="840"/>
                    <a:pt x="291" y="76"/>
                  </a:cubicBezTo>
                  <a:cubicBezTo>
                    <a:pt x="278" y="32"/>
                    <a:pt x="236" y="0"/>
                    <a:pt x="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018950" y="1823650"/>
              <a:ext cx="57275" cy="72275"/>
            </a:xfrm>
            <a:custGeom>
              <a:rect b="b" l="l" r="r" t="t"/>
              <a:pathLst>
                <a:path extrusionOk="0" h="2891" w="2291">
                  <a:moveTo>
                    <a:pt x="117" y="1"/>
                  </a:moveTo>
                  <a:cubicBezTo>
                    <a:pt x="88" y="1"/>
                    <a:pt x="60" y="13"/>
                    <a:pt x="39" y="36"/>
                  </a:cubicBezTo>
                  <a:cubicBezTo>
                    <a:pt x="0" y="80"/>
                    <a:pt x="5" y="146"/>
                    <a:pt x="48" y="184"/>
                  </a:cubicBezTo>
                  <a:cubicBezTo>
                    <a:pt x="643" y="709"/>
                    <a:pt x="1326" y="1094"/>
                    <a:pt x="2077" y="1333"/>
                  </a:cubicBezTo>
                  <a:lnTo>
                    <a:pt x="2077" y="2828"/>
                  </a:lnTo>
                  <a:cubicBezTo>
                    <a:pt x="2148" y="2852"/>
                    <a:pt x="2217" y="2871"/>
                    <a:pt x="2288" y="2890"/>
                  </a:cubicBezTo>
                  <a:lnTo>
                    <a:pt x="2288" y="1256"/>
                  </a:lnTo>
                  <a:cubicBezTo>
                    <a:pt x="2290" y="1209"/>
                    <a:pt x="2260" y="1168"/>
                    <a:pt x="2215" y="1154"/>
                  </a:cubicBezTo>
                  <a:cubicBezTo>
                    <a:pt x="1462" y="926"/>
                    <a:pt x="779" y="549"/>
                    <a:pt x="188" y="28"/>
                  </a:cubicBezTo>
                  <a:cubicBezTo>
                    <a:pt x="167" y="10"/>
                    <a:pt x="142" y="1"/>
                    <a:pt x="1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2984200" y="1796725"/>
              <a:ext cx="78800" cy="94650"/>
            </a:xfrm>
            <a:custGeom>
              <a:rect b="b" l="l" r="r" t="t"/>
              <a:pathLst>
                <a:path extrusionOk="0" h="3786" w="3152">
                  <a:moveTo>
                    <a:pt x="0" y="0"/>
                  </a:moveTo>
                  <a:lnTo>
                    <a:pt x="0" y="0"/>
                  </a:lnTo>
                  <a:cubicBezTo>
                    <a:pt x="97" y="305"/>
                    <a:pt x="210" y="592"/>
                    <a:pt x="335" y="864"/>
                  </a:cubicBezTo>
                  <a:cubicBezTo>
                    <a:pt x="1012" y="1716"/>
                    <a:pt x="1907" y="2384"/>
                    <a:pt x="2941" y="2784"/>
                  </a:cubicBezTo>
                  <a:lnTo>
                    <a:pt x="2941" y="3691"/>
                  </a:lnTo>
                  <a:cubicBezTo>
                    <a:pt x="3011" y="3726"/>
                    <a:pt x="3080" y="3757"/>
                    <a:pt x="3152" y="3785"/>
                  </a:cubicBezTo>
                  <a:lnTo>
                    <a:pt x="3152" y="2711"/>
                  </a:lnTo>
                  <a:cubicBezTo>
                    <a:pt x="3152" y="2668"/>
                    <a:pt x="3124" y="2627"/>
                    <a:pt x="3084" y="2613"/>
                  </a:cubicBezTo>
                  <a:cubicBezTo>
                    <a:pt x="1773" y="2122"/>
                    <a:pt x="688" y="119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3008650" y="1846200"/>
              <a:ext cx="41250" cy="38650"/>
            </a:xfrm>
            <a:custGeom>
              <a:rect b="b" l="l" r="r" t="t"/>
              <a:pathLst>
                <a:path extrusionOk="0" h="1546" w="1650">
                  <a:moveTo>
                    <a:pt x="1" y="1"/>
                  </a:moveTo>
                  <a:cubicBezTo>
                    <a:pt x="176" y="247"/>
                    <a:pt x="363" y="471"/>
                    <a:pt x="559" y="675"/>
                  </a:cubicBezTo>
                  <a:cubicBezTo>
                    <a:pt x="839" y="855"/>
                    <a:pt x="1131" y="1017"/>
                    <a:pt x="1438" y="1156"/>
                  </a:cubicBezTo>
                  <a:lnTo>
                    <a:pt x="1438" y="1414"/>
                  </a:lnTo>
                  <a:cubicBezTo>
                    <a:pt x="1508" y="1460"/>
                    <a:pt x="1578" y="1504"/>
                    <a:pt x="1649" y="1545"/>
                  </a:cubicBezTo>
                  <a:lnTo>
                    <a:pt x="1649" y="1087"/>
                  </a:lnTo>
                  <a:cubicBezTo>
                    <a:pt x="1647" y="1045"/>
                    <a:pt x="1623" y="1008"/>
                    <a:pt x="1585" y="990"/>
                  </a:cubicBezTo>
                  <a:cubicBezTo>
                    <a:pt x="1005" y="736"/>
                    <a:pt x="474" y="40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973700" y="1544250"/>
              <a:ext cx="128875" cy="166475"/>
            </a:xfrm>
            <a:custGeom>
              <a:rect b="b" l="l" r="r" t="t"/>
              <a:pathLst>
                <a:path extrusionOk="0" h="6659" w="5155">
                  <a:moveTo>
                    <a:pt x="5049" y="0"/>
                  </a:moveTo>
                  <a:cubicBezTo>
                    <a:pt x="5041" y="0"/>
                    <a:pt x="5033" y="1"/>
                    <a:pt x="5025" y="1"/>
                  </a:cubicBezTo>
                  <a:lnTo>
                    <a:pt x="5006" y="1"/>
                  </a:lnTo>
                  <a:cubicBezTo>
                    <a:pt x="4984" y="1"/>
                    <a:pt x="4963" y="2"/>
                    <a:pt x="4942" y="2"/>
                  </a:cubicBezTo>
                  <a:lnTo>
                    <a:pt x="4942" y="2024"/>
                  </a:lnTo>
                  <a:cubicBezTo>
                    <a:pt x="4942" y="2312"/>
                    <a:pt x="4748" y="2563"/>
                    <a:pt x="4471" y="2633"/>
                  </a:cubicBezTo>
                  <a:cubicBezTo>
                    <a:pt x="2841" y="3044"/>
                    <a:pt x="1564" y="4311"/>
                    <a:pt x="1139" y="5937"/>
                  </a:cubicBezTo>
                  <a:cubicBezTo>
                    <a:pt x="1060" y="6237"/>
                    <a:pt x="789" y="6447"/>
                    <a:pt x="481" y="6447"/>
                  </a:cubicBezTo>
                  <a:lnTo>
                    <a:pt x="7" y="6447"/>
                  </a:lnTo>
                  <a:cubicBezTo>
                    <a:pt x="5" y="6517"/>
                    <a:pt x="1" y="6587"/>
                    <a:pt x="0" y="6658"/>
                  </a:cubicBezTo>
                  <a:lnTo>
                    <a:pt x="481" y="6658"/>
                  </a:lnTo>
                  <a:cubicBezTo>
                    <a:pt x="887" y="6658"/>
                    <a:pt x="1241" y="6384"/>
                    <a:pt x="1344" y="5990"/>
                  </a:cubicBezTo>
                  <a:cubicBezTo>
                    <a:pt x="1751" y="4438"/>
                    <a:pt x="2971" y="3230"/>
                    <a:pt x="4525" y="2837"/>
                  </a:cubicBezTo>
                  <a:cubicBezTo>
                    <a:pt x="4895" y="2744"/>
                    <a:pt x="5154" y="2409"/>
                    <a:pt x="5154" y="2024"/>
                  </a:cubicBezTo>
                  <a:lnTo>
                    <a:pt x="5154" y="3"/>
                  </a:lnTo>
                  <a:cubicBezTo>
                    <a:pt x="5120" y="2"/>
                    <a:pt x="5084" y="0"/>
                    <a:pt x="5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3019350" y="1578225"/>
              <a:ext cx="70050" cy="59850"/>
            </a:xfrm>
            <a:custGeom>
              <a:rect b="b" l="l" r="r" t="t"/>
              <a:pathLst>
                <a:path extrusionOk="0" h="2394" w="2802">
                  <a:moveTo>
                    <a:pt x="2697" y="1"/>
                  </a:moveTo>
                  <a:cubicBezTo>
                    <a:pt x="2638" y="1"/>
                    <a:pt x="2590" y="47"/>
                    <a:pt x="2590" y="106"/>
                  </a:cubicBezTo>
                  <a:lnTo>
                    <a:pt x="2590" y="665"/>
                  </a:lnTo>
                  <a:cubicBezTo>
                    <a:pt x="2590" y="711"/>
                    <a:pt x="2561" y="752"/>
                    <a:pt x="2519" y="763"/>
                  </a:cubicBezTo>
                  <a:cubicBezTo>
                    <a:pt x="1570" y="1002"/>
                    <a:pt x="714" y="1504"/>
                    <a:pt x="42" y="2216"/>
                  </a:cubicBezTo>
                  <a:cubicBezTo>
                    <a:pt x="1" y="2260"/>
                    <a:pt x="2" y="2326"/>
                    <a:pt x="44" y="2365"/>
                  </a:cubicBezTo>
                  <a:cubicBezTo>
                    <a:pt x="65" y="2384"/>
                    <a:pt x="92" y="2394"/>
                    <a:pt x="117" y="2394"/>
                  </a:cubicBezTo>
                  <a:cubicBezTo>
                    <a:pt x="144" y="2394"/>
                    <a:pt x="174" y="2383"/>
                    <a:pt x="194" y="2361"/>
                  </a:cubicBezTo>
                  <a:cubicBezTo>
                    <a:pt x="839" y="1679"/>
                    <a:pt x="1660" y="1197"/>
                    <a:pt x="2570" y="967"/>
                  </a:cubicBezTo>
                  <a:cubicBezTo>
                    <a:pt x="2705" y="933"/>
                    <a:pt x="2802" y="809"/>
                    <a:pt x="2802" y="665"/>
                  </a:cubicBezTo>
                  <a:lnTo>
                    <a:pt x="2802" y="106"/>
                  </a:lnTo>
                  <a:cubicBezTo>
                    <a:pt x="2802" y="48"/>
                    <a:pt x="2755" y="1"/>
                    <a:pt x="2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974375" y="1644950"/>
              <a:ext cx="40825" cy="52650"/>
            </a:xfrm>
            <a:custGeom>
              <a:rect b="b" l="l" r="r" t="t"/>
              <a:pathLst>
                <a:path extrusionOk="0" h="2106" w="1633">
                  <a:moveTo>
                    <a:pt x="1513" y="1"/>
                  </a:moveTo>
                  <a:cubicBezTo>
                    <a:pt x="1481" y="1"/>
                    <a:pt x="1448" y="16"/>
                    <a:pt x="1427" y="44"/>
                  </a:cubicBezTo>
                  <a:cubicBezTo>
                    <a:pt x="1044" y="567"/>
                    <a:pt x="767" y="1151"/>
                    <a:pt x="603" y="1777"/>
                  </a:cubicBezTo>
                  <a:cubicBezTo>
                    <a:pt x="584" y="1846"/>
                    <a:pt x="523" y="1893"/>
                    <a:pt x="455" y="1893"/>
                  </a:cubicBezTo>
                  <a:lnTo>
                    <a:pt x="22" y="1893"/>
                  </a:lnTo>
                  <a:cubicBezTo>
                    <a:pt x="14" y="1964"/>
                    <a:pt x="6" y="2034"/>
                    <a:pt x="1" y="2105"/>
                  </a:cubicBezTo>
                  <a:lnTo>
                    <a:pt x="455" y="2105"/>
                  </a:lnTo>
                  <a:cubicBezTo>
                    <a:pt x="620" y="2103"/>
                    <a:pt x="764" y="1990"/>
                    <a:pt x="807" y="1830"/>
                  </a:cubicBezTo>
                  <a:cubicBezTo>
                    <a:pt x="965" y="1228"/>
                    <a:pt x="1230" y="668"/>
                    <a:pt x="1598" y="168"/>
                  </a:cubicBezTo>
                  <a:cubicBezTo>
                    <a:pt x="1633" y="121"/>
                    <a:pt x="1623" y="55"/>
                    <a:pt x="1575" y="21"/>
                  </a:cubicBezTo>
                  <a:cubicBezTo>
                    <a:pt x="1556" y="8"/>
                    <a:pt x="1535" y="1"/>
                    <a:pt x="1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3084100" y="1544775"/>
              <a:ext cx="5300" cy="28225"/>
            </a:xfrm>
            <a:custGeom>
              <a:rect b="b" l="l" r="r" t="t"/>
              <a:pathLst>
                <a:path extrusionOk="0" h="1129" w="212">
                  <a:moveTo>
                    <a:pt x="212" y="1"/>
                  </a:moveTo>
                  <a:cubicBezTo>
                    <a:pt x="142" y="7"/>
                    <a:pt x="71" y="18"/>
                    <a:pt x="0" y="29"/>
                  </a:cubicBezTo>
                  <a:lnTo>
                    <a:pt x="0" y="1023"/>
                  </a:lnTo>
                  <a:cubicBezTo>
                    <a:pt x="0" y="1081"/>
                    <a:pt x="47" y="1128"/>
                    <a:pt x="107" y="1128"/>
                  </a:cubicBezTo>
                  <a:cubicBezTo>
                    <a:pt x="164" y="1128"/>
                    <a:pt x="212" y="1082"/>
                    <a:pt x="212" y="102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2975775" y="1547125"/>
              <a:ext cx="100450" cy="137225"/>
            </a:xfrm>
            <a:custGeom>
              <a:rect b="b" l="l" r="r" t="t"/>
              <a:pathLst>
                <a:path extrusionOk="0" h="5489" w="4018">
                  <a:moveTo>
                    <a:pt x="4017" y="1"/>
                  </a:moveTo>
                  <a:cubicBezTo>
                    <a:pt x="3947" y="18"/>
                    <a:pt x="3876" y="39"/>
                    <a:pt x="3806" y="62"/>
                  </a:cubicBezTo>
                  <a:lnTo>
                    <a:pt x="3806" y="1588"/>
                  </a:lnTo>
                  <a:cubicBezTo>
                    <a:pt x="2045" y="2146"/>
                    <a:pt x="675" y="3517"/>
                    <a:pt x="118" y="5278"/>
                  </a:cubicBezTo>
                  <a:lnTo>
                    <a:pt x="30" y="5278"/>
                  </a:lnTo>
                  <a:cubicBezTo>
                    <a:pt x="19" y="5348"/>
                    <a:pt x="11" y="5418"/>
                    <a:pt x="1" y="5488"/>
                  </a:cubicBezTo>
                  <a:lnTo>
                    <a:pt x="196" y="5488"/>
                  </a:lnTo>
                  <a:cubicBezTo>
                    <a:pt x="242" y="5488"/>
                    <a:pt x="284" y="5459"/>
                    <a:pt x="296" y="5414"/>
                  </a:cubicBezTo>
                  <a:cubicBezTo>
                    <a:pt x="826" y="3660"/>
                    <a:pt x="2188" y="2295"/>
                    <a:pt x="3942" y="1767"/>
                  </a:cubicBezTo>
                  <a:cubicBezTo>
                    <a:pt x="3985" y="1753"/>
                    <a:pt x="4017" y="1712"/>
                    <a:pt x="4017" y="1665"/>
                  </a:cubicBezTo>
                  <a:lnTo>
                    <a:pt x="4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2983675" y="1551650"/>
              <a:ext cx="79325" cy="96325"/>
            </a:xfrm>
            <a:custGeom>
              <a:rect b="b" l="l" r="r" t="t"/>
              <a:pathLst>
                <a:path extrusionOk="0" h="3853" w="3173">
                  <a:moveTo>
                    <a:pt x="3173" y="1"/>
                  </a:moveTo>
                  <a:cubicBezTo>
                    <a:pt x="3104" y="29"/>
                    <a:pt x="3032" y="62"/>
                    <a:pt x="2962" y="95"/>
                  </a:cubicBezTo>
                  <a:lnTo>
                    <a:pt x="2962" y="1034"/>
                  </a:lnTo>
                  <a:cubicBezTo>
                    <a:pt x="1909" y="1443"/>
                    <a:pt x="1001" y="2125"/>
                    <a:pt x="320" y="3000"/>
                  </a:cubicBezTo>
                  <a:cubicBezTo>
                    <a:pt x="199" y="3269"/>
                    <a:pt x="93" y="3555"/>
                    <a:pt x="1" y="3853"/>
                  </a:cubicBezTo>
                  <a:cubicBezTo>
                    <a:pt x="688" y="2643"/>
                    <a:pt x="1782" y="1701"/>
                    <a:pt x="3105" y="1206"/>
                  </a:cubicBezTo>
                  <a:cubicBezTo>
                    <a:pt x="3145" y="1191"/>
                    <a:pt x="3173" y="1151"/>
                    <a:pt x="3173" y="1108"/>
                  </a:cubicBezTo>
                  <a:lnTo>
                    <a:pt x="3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3007250" y="1558250"/>
              <a:ext cx="42600" cy="40525"/>
            </a:xfrm>
            <a:custGeom>
              <a:rect b="b" l="l" r="r" t="t"/>
              <a:pathLst>
                <a:path extrusionOk="0" h="1621" w="1704">
                  <a:moveTo>
                    <a:pt x="1703" y="0"/>
                  </a:moveTo>
                  <a:cubicBezTo>
                    <a:pt x="1632" y="41"/>
                    <a:pt x="1563" y="85"/>
                    <a:pt x="1493" y="132"/>
                  </a:cubicBezTo>
                  <a:lnTo>
                    <a:pt x="1493" y="419"/>
                  </a:lnTo>
                  <a:cubicBezTo>
                    <a:pt x="1158" y="570"/>
                    <a:pt x="841" y="747"/>
                    <a:pt x="539" y="948"/>
                  </a:cubicBezTo>
                  <a:cubicBezTo>
                    <a:pt x="351" y="1152"/>
                    <a:pt x="170" y="1377"/>
                    <a:pt x="1" y="1620"/>
                  </a:cubicBezTo>
                  <a:cubicBezTo>
                    <a:pt x="488" y="1200"/>
                    <a:pt x="1037" y="850"/>
                    <a:pt x="1640" y="586"/>
                  </a:cubicBezTo>
                  <a:cubicBezTo>
                    <a:pt x="1679" y="567"/>
                    <a:pt x="1703" y="531"/>
                    <a:pt x="1703" y="488"/>
                  </a:cubicBezTo>
                  <a:lnTo>
                    <a:pt x="17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7"/>
          <p:cNvGrpSpPr/>
          <p:nvPr/>
        </p:nvGrpSpPr>
        <p:grpSpPr>
          <a:xfrm>
            <a:off x="128475" y="140850"/>
            <a:ext cx="8936790" cy="4893800"/>
            <a:chOff x="128475" y="140850"/>
            <a:chExt cx="8936790" cy="4893800"/>
          </a:xfrm>
        </p:grpSpPr>
        <p:sp>
          <p:nvSpPr>
            <p:cNvPr id="316" name="Google Shape;316;p7"/>
            <p:cNvSpPr/>
            <p:nvPr/>
          </p:nvSpPr>
          <p:spPr>
            <a:xfrm>
              <a:off x="128475" y="140850"/>
              <a:ext cx="8862300" cy="4861800"/>
            </a:xfrm>
            <a:prstGeom prst="roundRect">
              <a:avLst>
                <a:gd fmla="val 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7" name="Google Shape;317;p7"/>
            <p:cNvGrpSpPr/>
            <p:nvPr/>
          </p:nvGrpSpPr>
          <p:grpSpPr>
            <a:xfrm>
              <a:off x="8194500" y="3952387"/>
              <a:ext cx="870765" cy="1082263"/>
              <a:chOff x="8194500" y="3952387"/>
              <a:chExt cx="870765" cy="1082263"/>
            </a:xfrm>
          </p:grpSpPr>
          <p:sp>
            <p:nvSpPr>
              <p:cNvPr id="318" name="Google Shape;318;p7"/>
              <p:cNvSpPr/>
              <p:nvPr/>
            </p:nvSpPr>
            <p:spPr>
              <a:xfrm>
                <a:off x="8492900" y="4880600"/>
                <a:ext cx="454450" cy="154050"/>
              </a:xfrm>
              <a:custGeom>
                <a:rect b="b" l="l" r="r" t="t"/>
                <a:pathLst>
                  <a:path extrusionOk="0" h="6162" w="18178">
                    <a:moveTo>
                      <a:pt x="1130" y="0"/>
                    </a:moveTo>
                    <a:lnTo>
                      <a:pt x="0" y="6059"/>
                    </a:lnTo>
                    <a:lnTo>
                      <a:pt x="18178" y="6162"/>
                    </a:lnTo>
                    <a:lnTo>
                      <a:pt x="16637" y="154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319" name="Google Shape;319;p7"/>
              <p:cNvGrpSpPr/>
              <p:nvPr/>
            </p:nvGrpSpPr>
            <p:grpSpPr>
              <a:xfrm>
                <a:off x="8194500" y="3952387"/>
                <a:ext cx="870765" cy="1052787"/>
                <a:chOff x="8160750" y="3976212"/>
                <a:chExt cx="870765" cy="1052787"/>
              </a:xfrm>
            </p:grpSpPr>
            <p:sp>
              <p:nvSpPr>
                <p:cNvPr id="320" name="Google Shape;320;p7"/>
                <p:cNvSpPr/>
                <p:nvPr/>
              </p:nvSpPr>
              <p:spPr>
                <a:xfrm>
                  <a:off x="8261025" y="4022425"/>
                  <a:ext cx="738900" cy="7719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7"/>
                <p:cNvSpPr/>
                <p:nvPr/>
              </p:nvSpPr>
              <p:spPr>
                <a:xfrm flipH="1">
                  <a:off x="8160750" y="3976212"/>
                  <a:ext cx="870765" cy="1052787"/>
                </a:xfrm>
                <a:custGeom>
                  <a:rect b="b" l="l" r="r" t="t"/>
                  <a:pathLst>
                    <a:path extrusionOk="0" h="28335" w="23436">
                      <a:moveTo>
                        <a:pt x="11688" y="1"/>
                      </a:moveTo>
                      <a:cubicBezTo>
                        <a:pt x="11174" y="1"/>
                        <a:pt x="10638" y="29"/>
                        <a:pt x="10075" y="84"/>
                      </a:cubicBezTo>
                      <a:cubicBezTo>
                        <a:pt x="6118" y="471"/>
                        <a:pt x="2704" y="2807"/>
                        <a:pt x="1160" y="6184"/>
                      </a:cubicBezTo>
                      <a:cubicBezTo>
                        <a:pt x="227" y="8226"/>
                        <a:pt x="1" y="10599"/>
                        <a:pt x="522" y="12860"/>
                      </a:cubicBezTo>
                      <a:cubicBezTo>
                        <a:pt x="1067" y="15228"/>
                        <a:pt x="2408" y="17001"/>
                        <a:pt x="3829" y="18878"/>
                      </a:cubicBezTo>
                      <a:cubicBezTo>
                        <a:pt x="4651" y="19966"/>
                        <a:pt x="4950" y="21095"/>
                        <a:pt x="4717" y="22236"/>
                      </a:cubicBezTo>
                      <a:cubicBezTo>
                        <a:pt x="4471" y="23449"/>
                        <a:pt x="4162" y="24673"/>
                        <a:pt x="3863" y="25857"/>
                      </a:cubicBezTo>
                      <a:cubicBezTo>
                        <a:pt x="3732" y="26373"/>
                        <a:pt x="3603" y="26890"/>
                        <a:pt x="3477" y="27409"/>
                      </a:cubicBezTo>
                      <a:lnTo>
                        <a:pt x="3294" y="28164"/>
                      </a:lnTo>
                      <a:cubicBezTo>
                        <a:pt x="3280" y="28216"/>
                        <a:pt x="3313" y="28270"/>
                        <a:pt x="3365" y="28282"/>
                      </a:cubicBezTo>
                      <a:cubicBezTo>
                        <a:pt x="3373" y="28284"/>
                        <a:pt x="3382" y="28285"/>
                        <a:pt x="3390" y="28285"/>
                      </a:cubicBezTo>
                      <a:cubicBezTo>
                        <a:pt x="3434" y="28285"/>
                        <a:pt x="3473" y="28255"/>
                        <a:pt x="3483" y="28210"/>
                      </a:cubicBezTo>
                      <a:lnTo>
                        <a:pt x="3665" y="27455"/>
                      </a:lnTo>
                      <a:cubicBezTo>
                        <a:pt x="3790" y="26938"/>
                        <a:pt x="3921" y="26423"/>
                        <a:pt x="4050" y="25906"/>
                      </a:cubicBezTo>
                      <a:cubicBezTo>
                        <a:pt x="4350" y="24720"/>
                        <a:pt x="4658" y="23494"/>
                        <a:pt x="4906" y="22276"/>
                      </a:cubicBezTo>
                      <a:cubicBezTo>
                        <a:pt x="5151" y="21077"/>
                        <a:pt x="4839" y="19895"/>
                        <a:pt x="3982" y="18761"/>
                      </a:cubicBezTo>
                      <a:cubicBezTo>
                        <a:pt x="2575" y="16901"/>
                        <a:pt x="1246" y="15145"/>
                        <a:pt x="710" y="12818"/>
                      </a:cubicBezTo>
                      <a:cubicBezTo>
                        <a:pt x="197" y="10597"/>
                        <a:pt x="419" y="8270"/>
                        <a:pt x="1335" y="6264"/>
                      </a:cubicBezTo>
                      <a:cubicBezTo>
                        <a:pt x="2848" y="2951"/>
                        <a:pt x="6203" y="657"/>
                        <a:pt x="10092" y="278"/>
                      </a:cubicBezTo>
                      <a:cubicBezTo>
                        <a:pt x="10647" y="224"/>
                        <a:pt x="11175" y="196"/>
                        <a:pt x="11683" y="196"/>
                      </a:cubicBezTo>
                      <a:cubicBezTo>
                        <a:pt x="12990" y="196"/>
                        <a:pt x="14157" y="378"/>
                        <a:pt x="15271" y="749"/>
                      </a:cubicBezTo>
                      <a:cubicBezTo>
                        <a:pt x="17358" y="1444"/>
                        <a:pt x="19318" y="3279"/>
                        <a:pt x="20269" y="5422"/>
                      </a:cubicBezTo>
                      <a:cubicBezTo>
                        <a:pt x="20686" y="6365"/>
                        <a:pt x="20923" y="7371"/>
                        <a:pt x="20972" y="8413"/>
                      </a:cubicBezTo>
                      <a:lnTo>
                        <a:pt x="20973" y="8440"/>
                      </a:lnTo>
                      <a:cubicBezTo>
                        <a:pt x="20996" y="8928"/>
                        <a:pt x="21022" y="9482"/>
                        <a:pt x="20894" y="9939"/>
                      </a:cubicBezTo>
                      <a:cubicBezTo>
                        <a:pt x="20878" y="9997"/>
                        <a:pt x="20861" y="10053"/>
                        <a:pt x="20845" y="10107"/>
                      </a:cubicBezTo>
                      <a:cubicBezTo>
                        <a:pt x="20716" y="10541"/>
                        <a:pt x="20606" y="10915"/>
                        <a:pt x="20823" y="11412"/>
                      </a:cubicBezTo>
                      <a:cubicBezTo>
                        <a:pt x="20859" y="11496"/>
                        <a:pt x="20905" y="11583"/>
                        <a:pt x="20957" y="11668"/>
                      </a:cubicBezTo>
                      <a:cubicBezTo>
                        <a:pt x="21265" y="12174"/>
                        <a:pt x="21593" y="12677"/>
                        <a:pt x="21910" y="13165"/>
                      </a:cubicBezTo>
                      <a:cubicBezTo>
                        <a:pt x="22063" y="13401"/>
                        <a:pt x="22216" y="13635"/>
                        <a:pt x="22367" y="13873"/>
                      </a:cubicBezTo>
                      <a:cubicBezTo>
                        <a:pt x="22421" y="13955"/>
                        <a:pt x="22476" y="14038"/>
                        <a:pt x="22531" y="14121"/>
                      </a:cubicBezTo>
                      <a:cubicBezTo>
                        <a:pt x="22676" y="14340"/>
                        <a:pt x="22826" y="14566"/>
                        <a:pt x="22947" y="14800"/>
                      </a:cubicBezTo>
                      <a:cubicBezTo>
                        <a:pt x="23212" y="15304"/>
                        <a:pt x="23144" y="15507"/>
                        <a:pt x="22613" y="15790"/>
                      </a:cubicBezTo>
                      <a:cubicBezTo>
                        <a:pt x="22502" y="15849"/>
                        <a:pt x="22375" y="15904"/>
                        <a:pt x="22250" y="15957"/>
                      </a:cubicBezTo>
                      <a:cubicBezTo>
                        <a:pt x="21927" y="16092"/>
                        <a:pt x="21596" y="16232"/>
                        <a:pt x="21466" y="16492"/>
                      </a:cubicBezTo>
                      <a:cubicBezTo>
                        <a:pt x="21358" y="16705"/>
                        <a:pt x="21472" y="16961"/>
                        <a:pt x="21556" y="17148"/>
                      </a:cubicBezTo>
                      <a:cubicBezTo>
                        <a:pt x="21569" y="17176"/>
                        <a:pt x="21581" y="17203"/>
                        <a:pt x="21591" y="17227"/>
                      </a:cubicBezTo>
                      <a:cubicBezTo>
                        <a:pt x="21687" y="17463"/>
                        <a:pt x="21799" y="17730"/>
                        <a:pt x="21777" y="18002"/>
                      </a:cubicBezTo>
                      <a:cubicBezTo>
                        <a:pt x="21767" y="18121"/>
                        <a:pt x="21720" y="18223"/>
                        <a:pt x="21651" y="18282"/>
                      </a:cubicBezTo>
                      <a:cubicBezTo>
                        <a:pt x="21637" y="18293"/>
                        <a:pt x="21621" y="18304"/>
                        <a:pt x="21608" y="18313"/>
                      </a:cubicBezTo>
                      <a:cubicBezTo>
                        <a:pt x="21585" y="18331"/>
                        <a:pt x="21560" y="18348"/>
                        <a:pt x="21538" y="18368"/>
                      </a:cubicBezTo>
                      <a:cubicBezTo>
                        <a:pt x="21477" y="18426"/>
                        <a:pt x="21445" y="18494"/>
                        <a:pt x="21449" y="18564"/>
                      </a:cubicBezTo>
                      <a:cubicBezTo>
                        <a:pt x="21455" y="18682"/>
                        <a:pt x="21514" y="18755"/>
                        <a:pt x="21560" y="18814"/>
                      </a:cubicBezTo>
                      <a:cubicBezTo>
                        <a:pt x="21610" y="18878"/>
                        <a:pt x="21638" y="18913"/>
                        <a:pt x="21619" y="18998"/>
                      </a:cubicBezTo>
                      <a:cubicBezTo>
                        <a:pt x="21575" y="19192"/>
                        <a:pt x="21407" y="19357"/>
                        <a:pt x="21286" y="19463"/>
                      </a:cubicBezTo>
                      <a:cubicBezTo>
                        <a:pt x="20865" y="19834"/>
                        <a:pt x="20933" y="20457"/>
                        <a:pt x="20993" y="21008"/>
                      </a:cubicBezTo>
                      <a:cubicBezTo>
                        <a:pt x="21018" y="21238"/>
                        <a:pt x="21042" y="21457"/>
                        <a:pt x="21027" y="21631"/>
                      </a:cubicBezTo>
                      <a:cubicBezTo>
                        <a:pt x="20988" y="22075"/>
                        <a:pt x="20804" y="22453"/>
                        <a:pt x="20523" y="22671"/>
                      </a:cubicBezTo>
                      <a:cubicBezTo>
                        <a:pt x="20235" y="22895"/>
                        <a:pt x="19864" y="22966"/>
                        <a:pt x="19474" y="22966"/>
                      </a:cubicBezTo>
                      <a:cubicBezTo>
                        <a:pt x="19090" y="22966"/>
                        <a:pt x="18688" y="22897"/>
                        <a:pt x="18330" y="22835"/>
                      </a:cubicBezTo>
                      <a:cubicBezTo>
                        <a:pt x="18230" y="22818"/>
                        <a:pt x="18132" y="22802"/>
                        <a:pt x="18040" y="22787"/>
                      </a:cubicBezTo>
                      <a:cubicBezTo>
                        <a:pt x="17773" y="22745"/>
                        <a:pt x="17470" y="22713"/>
                        <a:pt x="17160" y="22713"/>
                      </a:cubicBezTo>
                      <a:cubicBezTo>
                        <a:pt x="16590" y="22713"/>
                        <a:pt x="15996" y="22819"/>
                        <a:pt x="15559" y="23160"/>
                      </a:cubicBezTo>
                      <a:cubicBezTo>
                        <a:pt x="15202" y="23438"/>
                        <a:pt x="14996" y="23843"/>
                        <a:pt x="14949" y="24362"/>
                      </a:cubicBezTo>
                      <a:cubicBezTo>
                        <a:pt x="14831" y="25669"/>
                        <a:pt x="14989" y="27019"/>
                        <a:pt x="15406" y="28266"/>
                      </a:cubicBezTo>
                      <a:cubicBezTo>
                        <a:pt x="15419" y="28308"/>
                        <a:pt x="15456" y="28334"/>
                        <a:pt x="15498" y="28334"/>
                      </a:cubicBezTo>
                      <a:cubicBezTo>
                        <a:pt x="15507" y="28334"/>
                        <a:pt x="15518" y="28332"/>
                        <a:pt x="15534" y="28324"/>
                      </a:cubicBezTo>
                      <a:cubicBezTo>
                        <a:pt x="15586" y="28308"/>
                        <a:pt x="15613" y="28251"/>
                        <a:pt x="15597" y="28201"/>
                      </a:cubicBezTo>
                      <a:cubicBezTo>
                        <a:pt x="15187" y="26979"/>
                        <a:pt x="15033" y="25656"/>
                        <a:pt x="15149" y="24376"/>
                      </a:cubicBezTo>
                      <a:cubicBezTo>
                        <a:pt x="15192" y="23912"/>
                        <a:pt x="15372" y="23553"/>
                        <a:pt x="15685" y="23309"/>
                      </a:cubicBezTo>
                      <a:cubicBezTo>
                        <a:pt x="16089" y="22995"/>
                        <a:pt x="16660" y="22906"/>
                        <a:pt x="17176" y="22906"/>
                      </a:cubicBezTo>
                      <a:cubicBezTo>
                        <a:pt x="17494" y="22906"/>
                        <a:pt x="17791" y="22940"/>
                        <a:pt x="18016" y="22975"/>
                      </a:cubicBezTo>
                      <a:cubicBezTo>
                        <a:pt x="18108" y="22990"/>
                        <a:pt x="18204" y="23007"/>
                        <a:pt x="18302" y="23024"/>
                      </a:cubicBezTo>
                      <a:cubicBezTo>
                        <a:pt x="18671" y="23087"/>
                        <a:pt x="19084" y="23159"/>
                        <a:pt x="19484" y="23159"/>
                      </a:cubicBezTo>
                      <a:cubicBezTo>
                        <a:pt x="19908" y="23159"/>
                        <a:pt x="20319" y="23079"/>
                        <a:pt x="20648" y="22824"/>
                      </a:cubicBezTo>
                      <a:cubicBezTo>
                        <a:pt x="20972" y="22573"/>
                        <a:pt x="21183" y="22144"/>
                        <a:pt x="21226" y="21646"/>
                      </a:cubicBezTo>
                      <a:cubicBezTo>
                        <a:pt x="21243" y="21451"/>
                        <a:pt x="21219" y="21225"/>
                        <a:pt x="21192" y="20983"/>
                      </a:cubicBezTo>
                      <a:cubicBezTo>
                        <a:pt x="21135" y="20456"/>
                        <a:pt x="21076" y="19910"/>
                        <a:pt x="21421" y="19607"/>
                      </a:cubicBezTo>
                      <a:cubicBezTo>
                        <a:pt x="21561" y="19482"/>
                        <a:pt x="21757" y="19288"/>
                        <a:pt x="21813" y="19040"/>
                      </a:cubicBezTo>
                      <a:cubicBezTo>
                        <a:pt x="21854" y="18862"/>
                        <a:pt x="21774" y="18762"/>
                        <a:pt x="21717" y="18690"/>
                      </a:cubicBezTo>
                      <a:cubicBezTo>
                        <a:pt x="21674" y="18636"/>
                        <a:pt x="21649" y="18603"/>
                        <a:pt x="21647" y="18552"/>
                      </a:cubicBezTo>
                      <a:cubicBezTo>
                        <a:pt x="21647" y="18546"/>
                        <a:pt x="21653" y="18530"/>
                        <a:pt x="21674" y="18510"/>
                      </a:cubicBezTo>
                      <a:cubicBezTo>
                        <a:pt x="21689" y="18497"/>
                        <a:pt x="21707" y="18484"/>
                        <a:pt x="21724" y="18472"/>
                      </a:cubicBezTo>
                      <a:cubicBezTo>
                        <a:pt x="21744" y="18459"/>
                        <a:pt x="21762" y="18445"/>
                        <a:pt x="21779" y="18431"/>
                      </a:cubicBezTo>
                      <a:cubicBezTo>
                        <a:pt x="21892" y="18338"/>
                        <a:pt x="21961" y="18191"/>
                        <a:pt x="21976" y="18018"/>
                      </a:cubicBezTo>
                      <a:cubicBezTo>
                        <a:pt x="22003" y="17699"/>
                        <a:pt x="21877" y="17396"/>
                        <a:pt x="21775" y="17151"/>
                      </a:cubicBezTo>
                      <a:cubicBezTo>
                        <a:pt x="21764" y="17126"/>
                        <a:pt x="21752" y="17096"/>
                        <a:pt x="21739" y="17068"/>
                      </a:cubicBezTo>
                      <a:cubicBezTo>
                        <a:pt x="21667" y="16909"/>
                        <a:pt x="21580" y="16710"/>
                        <a:pt x="21643" y="16580"/>
                      </a:cubicBezTo>
                      <a:cubicBezTo>
                        <a:pt x="21742" y="16383"/>
                        <a:pt x="22040" y="16257"/>
                        <a:pt x="22329" y="16136"/>
                      </a:cubicBezTo>
                      <a:cubicBezTo>
                        <a:pt x="22457" y="16082"/>
                        <a:pt x="22590" y="16026"/>
                        <a:pt x="22707" y="15963"/>
                      </a:cubicBezTo>
                      <a:cubicBezTo>
                        <a:pt x="23326" y="15632"/>
                        <a:pt x="23435" y="15305"/>
                        <a:pt x="23123" y="14710"/>
                      </a:cubicBezTo>
                      <a:cubicBezTo>
                        <a:pt x="22997" y="14468"/>
                        <a:pt x="22843" y="14238"/>
                        <a:pt x="22696" y="14014"/>
                      </a:cubicBezTo>
                      <a:cubicBezTo>
                        <a:pt x="22641" y="13932"/>
                        <a:pt x="22589" y="13850"/>
                        <a:pt x="22535" y="13768"/>
                      </a:cubicBezTo>
                      <a:cubicBezTo>
                        <a:pt x="22384" y="13531"/>
                        <a:pt x="22230" y="13295"/>
                        <a:pt x="22077" y="13059"/>
                      </a:cubicBezTo>
                      <a:cubicBezTo>
                        <a:pt x="21761" y="12574"/>
                        <a:pt x="21433" y="12071"/>
                        <a:pt x="21127" y="11567"/>
                      </a:cubicBezTo>
                      <a:cubicBezTo>
                        <a:pt x="21081" y="11491"/>
                        <a:pt x="21039" y="11413"/>
                        <a:pt x="21005" y="11335"/>
                      </a:cubicBezTo>
                      <a:cubicBezTo>
                        <a:pt x="20817" y="10904"/>
                        <a:pt x="20913" y="10578"/>
                        <a:pt x="21035" y="10163"/>
                      </a:cubicBezTo>
                      <a:cubicBezTo>
                        <a:pt x="21051" y="10107"/>
                        <a:pt x="21067" y="10052"/>
                        <a:pt x="21084" y="9992"/>
                      </a:cubicBezTo>
                      <a:cubicBezTo>
                        <a:pt x="21221" y="9504"/>
                        <a:pt x="21196" y="8934"/>
                        <a:pt x="21171" y="8430"/>
                      </a:cubicBezTo>
                      <a:lnTo>
                        <a:pt x="21169" y="8403"/>
                      </a:lnTo>
                      <a:cubicBezTo>
                        <a:pt x="21119" y="7338"/>
                        <a:pt x="20878" y="6308"/>
                        <a:pt x="20450" y="5343"/>
                      </a:cubicBezTo>
                      <a:cubicBezTo>
                        <a:pt x="19479" y="3153"/>
                        <a:pt x="17472" y="1277"/>
                        <a:pt x="15336" y="565"/>
                      </a:cubicBezTo>
                      <a:cubicBezTo>
                        <a:pt x="14201" y="186"/>
                        <a:pt x="13017" y="1"/>
                        <a:pt x="1168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7"/>
                <p:cNvSpPr/>
                <p:nvPr/>
              </p:nvSpPr>
              <p:spPr>
                <a:xfrm flipH="1">
                  <a:off x="8389855" y="4082725"/>
                  <a:ext cx="481232" cy="481232"/>
                </a:xfrm>
                <a:custGeom>
                  <a:rect b="b" l="l" r="r" t="t"/>
                  <a:pathLst>
                    <a:path extrusionOk="0" h="12952" w="12952">
                      <a:moveTo>
                        <a:pt x="6476" y="2885"/>
                      </a:moveTo>
                      <a:cubicBezTo>
                        <a:pt x="7399" y="2885"/>
                        <a:pt x="8149" y="3635"/>
                        <a:pt x="8149" y="4559"/>
                      </a:cubicBezTo>
                      <a:cubicBezTo>
                        <a:pt x="8149" y="5247"/>
                        <a:pt x="7736" y="5835"/>
                        <a:pt x="7145" y="6093"/>
                      </a:cubicBezTo>
                      <a:lnTo>
                        <a:pt x="7948" y="10067"/>
                      </a:lnTo>
                      <a:lnTo>
                        <a:pt x="5003" y="10067"/>
                      </a:lnTo>
                      <a:lnTo>
                        <a:pt x="5807" y="6093"/>
                      </a:lnTo>
                      <a:cubicBezTo>
                        <a:pt x="5215" y="5836"/>
                        <a:pt x="4802" y="5247"/>
                        <a:pt x="4802" y="4559"/>
                      </a:cubicBezTo>
                      <a:cubicBezTo>
                        <a:pt x="4802" y="3635"/>
                        <a:pt x="5551" y="2885"/>
                        <a:pt x="6476" y="2885"/>
                      </a:cubicBezTo>
                      <a:close/>
                      <a:moveTo>
                        <a:pt x="6476" y="1"/>
                      </a:moveTo>
                      <a:cubicBezTo>
                        <a:pt x="2900" y="1"/>
                        <a:pt x="0" y="2899"/>
                        <a:pt x="0" y="6476"/>
                      </a:cubicBezTo>
                      <a:cubicBezTo>
                        <a:pt x="0" y="10053"/>
                        <a:pt x="2899" y="12952"/>
                        <a:pt x="6476" y="12952"/>
                      </a:cubicBezTo>
                      <a:cubicBezTo>
                        <a:pt x="10052" y="12952"/>
                        <a:pt x="12951" y="10053"/>
                        <a:pt x="12951" y="6476"/>
                      </a:cubicBezTo>
                      <a:cubicBezTo>
                        <a:pt x="12951" y="2899"/>
                        <a:pt x="10051" y="1"/>
                        <a:pt x="647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7"/>
                <p:cNvSpPr/>
                <p:nvPr/>
              </p:nvSpPr>
              <p:spPr>
                <a:xfrm flipH="1">
                  <a:off x="8549891" y="4164054"/>
                  <a:ext cx="131677" cy="274092"/>
                </a:xfrm>
                <a:custGeom>
                  <a:rect b="b" l="l" r="r" t="t"/>
                  <a:pathLst>
                    <a:path extrusionOk="0" h="7377" w="3544">
                      <a:moveTo>
                        <a:pt x="1771" y="196"/>
                      </a:moveTo>
                      <a:cubicBezTo>
                        <a:pt x="2640" y="196"/>
                        <a:pt x="3348" y="904"/>
                        <a:pt x="3348" y="1772"/>
                      </a:cubicBezTo>
                      <a:cubicBezTo>
                        <a:pt x="3348" y="2400"/>
                        <a:pt x="2976" y="2967"/>
                        <a:pt x="2401" y="3218"/>
                      </a:cubicBezTo>
                      <a:cubicBezTo>
                        <a:pt x="2361" y="3235"/>
                        <a:pt x="2335" y="3280"/>
                        <a:pt x="2345" y="3326"/>
                      </a:cubicBezTo>
                      <a:lnTo>
                        <a:pt x="3125" y="7183"/>
                      </a:lnTo>
                      <a:lnTo>
                        <a:pt x="419" y="7183"/>
                      </a:lnTo>
                      <a:lnTo>
                        <a:pt x="1196" y="3326"/>
                      </a:lnTo>
                      <a:cubicBezTo>
                        <a:pt x="1206" y="3280"/>
                        <a:pt x="1183" y="3235"/>
                        <a:pt x="1140" y="3218"/>
                      </a:cubicBezTo>
                      <a:cubicBezTo>
                        <a:pt x="565" y="2967"/>
                        <a:pt x="194" y="2398"/>
                        <a:pt x="194" y="1772"/>
                      </a:cubicBezTo>
                      <a:cubicBezTo>
                        <a:pt x="194" y="904"/>
                        <a:pt x="902" y="196"/>
                        <a:pt x="1771" y="196"/>
                      </a:cubicBezTo>
                      <a:close/>
                      <a:moveTo>
                        <a:pt x="1772" y="1"/>
                      </a:moveTo>
                      <a:cubicBezTo>
                        <a:pt x="796" y="1"/>
                        <a:pt x="0" y="796"/>
                        <a:pt x="0" y="1772"/>
                      </a:cubicBezTo>
                      <a:cubicBezTo>
                        <a:pt x="0" y="2450"/>
                        <a:pt x="387" y="3066"/>
                        <a:pt x="992" y="3363"/>
                      </a:cubicBezTo>
                      <a:lnTo>
                        <a:pt x="203" y="7261"/>
                      </a:lnTo>
                      <a:cubicBezTo>
                        <a:pt x="198" y="7289"/>
                        <a:pt x="205" y="7320"/>
                        <a:pt x="224" y="7342"/>
                      </a:cubicBezTo>
                      <a:cubicBezTo>
                        <a:pt x="244" y="7364"/>
                        <a:pt x="271" y="7377"/>
                        <a:pt x="300" y="7377"/>
                      </a:cubicBezTo>
                      <a:lnTo>
                        <a:pt x="3245" y="7377"/>
                      </a:lnTo>
                      <a:cubicBezTo>
                        <a:pt x="3274" y="7377"/>
                        <a:pt x="3302" y="7365"/>
                        <a:pt x="3320" y="7342"/>
                      </a:cubicBezTo>
                      <a:cubicBezTo>
                        <a:pt x="3339" y="7320"/>
                        <a:pt x="3346" y="7289"/>
                        <a:pt x="3340" y="7261"/>
                      </a:cubicBezTo>
                      <a:lnTo>
                        <a:pt x="2553" y="3363"/>
                      </a:lnTo>
                      <a:cubicBezTo>
                        <a:pt x="3157" y="3065"/>
                        <a:pt x="3543" y="2450"/>
                        <a:pt x="3543" y="1772"/>
                      </a:cubicBezTo>
                      <a:cubicBezTo>
                        <a:pt x="3543" y="796"/>
                        <a:pt x="2748" y="1"/>
                        <a:pt x="17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24" name="Google Shape;324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5" name="Google Shape;325;p7"/>
          <p:cNvSpPr txBox="1"/>
          <p:nvPr>
            <p:ph idx="1" type="subTitle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8"/>
          <p:cNvGrpSpPr/>
          <p:nvPr/>
        </p:nvGrpSpPr>
        <p:grpSpPr>
          <a:xfrm rot="-882599">
            <a:off x="-284001" y="2888714"/>
            <a:ext cx="1994448" cy="2816182"/>
            <a:chOff x="2973550" y="1072825"/>
            <a:chExt cx="251025" cy="354450"/>
          </a:xfrm>
        </p:grpSpPr>
        <p:sp>
          <p:nvSpPr>
            <p:cNvPr id="328" name="Google Shape;328;p8"/>
            <p:cNvSpPr/>
            <p:nvPr/>
          </p:nvSpPr>
          <p:spPr>
            <a:xfrm>
              <a:off x="2980175" y="1311300"/>
              <a:ext cx="51075" cy="88675"/>
            </a:xfrm>
            <a:custGeom>
              <a:rect b="b" l="l" r="r" t="t"/>
              <a:pathLst>
                <a:path extrusionOk="0" h="3547" w="2043">
                  <a:moveTo>
                    <a:pt x="0" y="0"/>
                  </a:moveTo>
                  <a:lnTo>
                    <a:pt x="0" y="0"/>
                  </a:lnTo>
                  <a:cubicBezTo>
                    <a:pt x="379" y="1555"/>
                    <a:pt x="1134" y="2755"/>
                    <a:pt x="2042" y="3546"/>
                  </a:cubicBezTo>
                  <a:cubicBezTo>
                    <a:pt x="1220" y="2482"/>
                    <a:pt x="530" y="129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2973550" y="1247625"/>
              <a:ext cx="55225" cy="129600"/>
            </a:xfrm>
            <a:custGeom>
              <a:rect b="b" l="l" r="r" t="t"/>
              <a:pathLst>
                <a:path extrusionOk="0" h="5184" w="2209">
                  <a:moveTo>
                    <a:pt x="2" y="0"/>
                  </a:moveTo>
                  <a:lnTo>
                    <a:pt x="2" y="99"/>
                  </a:lnTo>
                  <a:cubicBezTo>
                    <a:pt x="2" y="152"/>
                    <a:pt x="1" y="203"/>
                    <a:pt x="1" y="255"/>
                  </a:cubicBezTo>
                  <a:cubicBezTo>
                    <a:pt x="1" y="481"/>
                    <a:pt x="10" y="701"/>
                    <a:pt x="23" y="916"/>
                  </a:cubicBezTo>
                  <a:cubicBezTo>
                    <a:pt x="463" y="2419"/>
                    <a:pt x="1125" y="3839"/>
                    <a:pt x="2000" y="5136"/>
                  </a:cubicBezTo>
                  <a:cubicBezTo>
                    <a:pt x="2021" y="5167"/>
                    <a:pt x="2053" y="5184"/>
                    <a:pt x="2087" y="5184"/>
                  </a:cubicBezTo>
                  <a:cubicBezTo>
                    <a:pt x="2107" y="5184"/>
                    <a:pt x="2128" y="5178"/>
                    <a:pt x="2146" y="5165"/>
                  </a:cubicBezTo>
                  <a:cubicBezTo>
                    <a:pt x="2195" y="5132"/>
                    <a:pt x="2209" y="5068"/>
                    <a:pt x="2176" y="5018"/>
                  </a:cubicBezTo>
                  <a:cubicBezTo>
                    <a:pt x="1150" y="3497"/>
                    <a:pt x="419" y="1801"/>
                    <a:pt x="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3029500" y="1381625"/>
              <a:ext cx="37825" cy="40075"/>
            </a:xfrm>
            <a:custGeom>
              <a:rect b="b" l="l" r="r" t="t"/>
              <a:pathLst>
                <a:path extrusionOk="0" h="1603" w="1513">
                  <a:moveTo>
                    <a:pt x="120" y="0"/>
                  </a:moveTo>
                  <a:cubicBezTo>
                    <a:pt x="98" y="0"/>
                    <a:pt x="77" y="7"/>
                    <a:pt x="59" y="20"/>
                  </a:cubicBezTo>
                  <a:cubicBezTo>
                    <a:pt x="11" y="55"/>
                    <a:pt x="0" y="121"/>
                    <a:pt x="34" y="167"/>
                  </a:cubicBezTo>
                  <a:cubicBezTo>
                    <a:pt x="346" y="596"/>
                    <a:pt x="675" y="1003"/>
                    <a:pt x="1020" y="1387"/>
                  </a:cubicBezTo>
                  <a:cubicBezTo>
                    <a:pt x="1183" y="1471"/>
                    <a:pt x="1347" y="1543"/>
                    <a:pt x="1513" y="1603"/>
                  </a:cubicBezTo>
                  <a:cubicBezTo>
                    <a:pt x="1048" y="1123"/>
                    <a:pt x="610" y="603"/>
                    <a:pt x="204" y="42"/>
                  </a:cubicBezTo>
                  <a:cubicBezTo>
                    <a:pt x="185" y="15"/>
                    <a:pt x="152" y="0"/>
                    <a:pt x="12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2975425" y="1196625"/>
              <a:ext cx="34600" cy="120000"/>
            </a:xfrm>
            <a:custGeom>
              <a:rect b="b" l="l" r="r" t="t"/>
              <a:pathLst>
                <a:path extrusionOk="0" h="4800" w="1384">
                  <a:moveTo>
                    <a:pt x="121" y="0"/>
                  </a:moveTo>
                  <a:cubicBezTo>
                    <a:pt x="71" y="238"/>
                    <a:pt x="31" y="482"/>
                    <a:pt x="0" y="734"/>
                  </a:cubicBezTo>
                  <a:cubicBezTo>
                    <a:pt x="204" y="2122"/>
                    <a:pt x="591" y="3461"/>
                    <a:pt x="1165" y="4736"/>
                  </a:cubicBezTo>
                  <a:cubicBezTo>
                    <a:pt x="1185" y="4776"/>
                    <a:pt x="1223" y="4799"/>
                    <a:pt x="1263" y="4799"/>
                  </a:cubicBezTo>
                  <a:cubicBezTo>
                    <a:pt x="1278" y="4799"/>
                    <a:pt x="1293" y="4796"/>
                    <a:pt x="1307" y="4790"/>
                  </a:cubicBezTo>
                  <a:cubicBezTo>
                    <a:pt x="1359" y="4766"/>
                    <a:pt x="1384" y="4703"/>
                    <a:pt x="1358" y="4650"/>
                  </a:cubicBezTo>
                  <a:cubicBezTo>
                    <a:pt x="697" y="3179"/>
                    <a:pt x="282" y="162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3011750" y="1327475"/>
              <a:ext cx="80375" cy="99725"/>
            </a:xfrm>
            <a:custGeom>
              <a:rect b="b" l="l" r="r" t="t"/>
              <a:pathLst>
                <a:path extrusionOk="0" h="3989" w="3215">
                  <a:moveTo>
                    <a:pt x="121" y="1"/>
                  </a:moveTo>
                  <a:cubicBezTo>
                    <a:pt x="105" y="1"/>
                    <a:pt x="88" y="5"/>
                    <a:pt x="73" y="12"/>
                  </a:cubicBezTo>
                  <a:cubicBezTo>
                    <a:pt x="20" y="39"/>
                    <a:pt x="1" y="102"/>
                    <a:pt x="26" y="155"/>
                  </a:cubicBezTo>
                  <a:cubicBezTo>
                    <a:pt x="772" y="1615"/>
                    <a:pt x="1736" y="2890"/>
                    <a:pt x="2854" y="3943"/>
                  </a:cubicBezTo>
                  <a:cubicBezTo>
                    <a:pt x="2974" y="3965"/>
                    <a:pt x="3095" y="3980"/>
                    <a:pt x="3214" y="3988"/>
                  </a:cubicBezTo>
                  <a:cubicBezTo>
                    <a:pt x="2022" y="2915"/>
                    <a:pt x="999" y="1591"/>
                    <a:pt x="216" y="58"/>
                  </a:cubicBezTo>
                  <a:cubicBezTo>
                    <a:pt x="196" y="22"/>
                    <a:pt x="159" y="1"/>
                    <a:pt x="12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3003125" y="1272825"/>
              <a:ext cx="108675" cy="154450"/>
            </a:xfrm>
            <a:custGeom>
              <a:rect b="b" l="l" r="r" t="t"/>
              <a:pathLst>
                <a:path extrusionOk="0" h="6178" w="4347">
                  <a:moveTo>
                    <a:pt x="117" y="1"/>
                  </a:moveTo>
                  <a:cubicBezTo>
                    <a:pt x="106" y="1"/>
                    <a:pt x="95" y="2"/>
                    <a:pt x="85" y="6"/>
                  </a:cubicBezTo>
                  <a:cubicBezTo>
                    <a:pt x="30" y="26"/>
                    <a:pt x="0" y="84"/>
                    <a:pt x="18" y="139"/>
                  </a:cubicBezTo>
                  <a:cubicBezTo>
                    <a:pt x="837" y="2586"/>
                    <a:pt x="2261" y="4659"/>
                    <a:pt x="4053" y="6178"/>
                  </a:cubicBezTo>
                  <a:cubicBezTo>
                    <a:pt x="4149" y="6172"/>
                    <a:pt x="4248" y="6162"/>
                    <a:pt x="4347" y="6148"/>
                  </a:cubicBezTo>
                  <a:cubicBezTo>
                    <a:pt x="2510" y="4644"/>
                    <a:pt x="1050" y="2555"/>
                    <a:pt x="217" y="73"/>
                  </a:cubicBezTo>
                  <a:cubicBezTo>
                    <a:pt x="202" y="29"/>
                    <a:pt x="161" y="1"/>
                    <a:pt x="11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2984750" y="1159700"/>
              <a:ext cx="20375" cy="106050"/>
            </a:xfrm>
            <a:custGeom>
              <a:rect b="b" l="l" r="r" t="t"/>
              <a:pathLst>
                <a:path extrusionOk="0" h="4242" w="815">
                  <a:moveTo>
                    <a:pt x="199" y="1"/>
                  </a:moveTo>
                  <a:cubicBezTo>
                    <a:pt x="128" y="172"/>
                    <a:pt x="61" y="350"/>
                    <a:pt x="0" y="532"/>
                  </a:cubicBezTo>
                  <a:cubicBezTo>
                    <a:pt x="50" y="1771"/>
                    <a:pt x="249" y="2991"/>
                    <a:pt x="595" y="4165"/>
                  </a:cubicBezTo>
                  <a:cubicBezTo>
                    <a:pt x="610" y="4212"/>
                    <a:pt x="653" y="4241"/>
                    <a:pt x="699" y="4241"/>
                  </a:cubicBezTo>
                  <a:cubicBezTo>
                    <a:pt x="708" y="4241"/>
                    <a:pt x="717" y="4240"/>
                    <a:pt x="726" y="4238"/>
                  </a:cubicBezTo>
                  <a:cubicBezTo>
                    <a:pt x="782" y="4222"/>
                    <a:pt x="814" y="4162"/>
                    <a:pt x="798" y="4106"/>
                  </a:cubicBezTo>
                  <a:cubicBezTo>
                    <a:pt x="407" y="2785"/>
                    <a:pt x="207" y="1404"/>
                    <a:pt x="1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3008075" y="1242850"/>
              <a:ext cx="58625" cy="119875"/>
            </a:xfrm>
            <a:custGeom>
              <a:rect b="b" l="l" r="r" t="t"/>
              <a:pathLst>
                <a:path extrusionOk="0" h="4795" w="2345">
                  <a:moveTo>
                    <a:pt x="119" y="1"/>
                  </a:moveTo>
                  <a:cubicBezTo>
                    <a:pt x="111" y="1"/>
                    <a:pt x="102" y="2"/>
                    <a:pt x="94" y="4"/>
                  </a:cubicBezTo>
                  <a:cubicBezTo>
                    <a:pt x="35" y="18"/>
                    <a:pt x="1" y="75"/>
                    <a:pt x="16" y="131"/>
                  </a:cubicBezTo>
                  <a:cubicBezTo>
                    <a:pt x="441" y="1820"/>
                    <a:pt x="1155" y="3375"/>
                    <a:pt x="2140" y="4751"/>
                  </a:cubicBezTo>
                  <a:cubicBezTo>
                    <a:pt x="2160" y="4779"/>
                    <a:pt x="2192" y="4795"/>
                    <a:pt x="2226" y="4795"/>
                  </a:cubicBezTo>
                  <a:cubicBezTo>
                    <a:pt x="2248" y="4795"/>
                    <a:pt x="2268" y="4787"/>
                    <a:pt x="2288" y="4775"/>
                  </a:cubicBezTo>
                  <a:cubicBezTo>
                    <a:pt x="2336" y="4741"/>
                    <a:pt x="2345" y="4675"/>
                    <a:pt x="2312" y="4628"/>
                  </a:cubicBezTo>
                  <a:cubicBezTo>
                    <a:pt x="1343" y="3276"/>
                    <a:pt x="639" y="1746"/>
                    <a:pt x="221" y="81"/>
                  </a:cubicBezTo>
                  <a:cubicBezTo>
                    <a:pt x="210" y="33"/>
                    <a:pt x="167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3071450" y="1371550"/>
              <a:ext cx="56500" cy="53075"/>
            </a:xfrm>
            <a:custGeom>
              <a:rect b="b" l="l" r="r" t="t"/>
              <a:pathLst>
                <a:path extrusionOk="0" h="2123" w="2260">
                  <a:moveTo>
                    <a:pt x="119" y="1"/>
                  </a:moveTo>
                  <a:cubicBezTo>
                    <a:pt x="96" y="1"/>
                    <a:pt x="72" y="8"/>
                    <a:pt x="53" y="23"/>
                  </a:cubicBezTo>
                  <a:cubicBezTo>
                    <a:pt x="7" y="60"/>
                    <a:pt x="1" y="126"/>
                    <a:pt x="37" y="171"/>
                  </a:cubicBezTo>
                  <a:cubicBezTo>
                    <a:pt x="631" y="910"/>
                    <a:pt x="1295" y="1562"/>
                    <a:pt x="2011" y="2122"/>
                  </a:cubicBezTo>
                  <a:cubicBezTo>
                    <a:pt x="2094" y="2100"/>
                    <a:pt x="2177" y="2076"/>
                    <a:pt x="2260" y="2049"/>
                  </a:cubicBezTo>
                  <a:cubicBezTo>
                    <a:pt x="1512" y="1476"/>
                    <a:pt x="818" y="807"/>
                    <a:pt x="201" y="39"/>
                  </a:cubicBezTo>
                  <a:cubicBezTo>
                    <a:pt x="180" y="14"/>
                    <a:pt x="149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2997575" y="1132500"/>
              <a:ext cx="12900" cy="100625"/>
            </a:xfrm>
            <a:custGeom>
              <a:rect b="b" l="l" r="r" t="t"/>
              <a:pathLst>
                <a:path extrusionOk="0" h="4025" w="516">
                  <a:moveTo>
                    <a:pt x="251" y="1"/>
                  </a:moveTo>
                  <a:lnTo>
                    <a:pt x="251" y="1"/>
                  </a:lnTo>
                  <a:cubicBezTo>
                    <a:pt x="170" y="128"/>
                    <a:pt x="91" y="260"/>
                    <a:pt x="15" y="398"/>
                  </a:cubicBezTo>
                  <a:cubicBezTo>
                    <a:pt x="6" y="600"/>
                    <a:pt x="1" y="802"/>
                    <a:pt x="1" y="1005"/>
                  </a:cubicBezTo>
                  <a:cubicBezTo>
                    <a:pt x="1" y="1994"/>
                    <a:pt x="102" y="2982"/>
                    <a:pt x="297" y="3941"/>
                  </a:cubicBezTo>
                  <a:cubicBezTo>
                    <a:pt x="308" y="3990"/>
                    <a:pt x="352" y="4025"/>
                    <a:pt x="402" y="4025"/>
                  </a:cubicBezTo>
                  <a:cubicBezTo>
                    <a:pt x="408" y="4025"/>
                    <a:pt x="415" y="4024"/>
                    <a:pt x="422" y="4023"/>
                  </a:cubicBezTo>
                  <a:cubicBezTo>
                    <a:pt x="478" y="4011"/>
                    <a:pt x="515" y="3956"/>
                    <a:pt x="504" y="3898"/>
                  </a:cubicBezTo>
                  <a:cubicBezTo>
                    <a:pt x="310" y="2954"/>
                    <a:pt x="212" y="1981"/>
                    <a:pt x="212" y="1005"/>
                  </a:cubicBezTo>
                  <a:cubicBezTo>
                    <a:pt x="212" y="666"/>
                    <a:pt x="228" y="332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3010750" y="1112350"/>
              <a:ext cx="131225" cy="307075"/>
            </a:xfrm>
            <a:custGeom>
              <a:rect b="b" l="l" r="r" t="t"/>
              <a:pathLst>
                <a:path extrusionOk="0" h="12283" w="5249">
                  <a:moveTo>
                    <a:pt x="329" y="1"/>
                  </a:moveTo>
                  <a:cubicBezTo>
                    <a:pt x="246" y="94"/>
                    <a:pt x="164" y="193"/>
                    <a:pt x="85" y="294"/>
                  </a:cubicBezTo>
                  <a:cubicBezTo>
                    <a:pt x="31" y="792"/>
                    <a:pt x="0" y="1296"/>
                    <a:pt x="0" y="1811"/>
                  </a:cubicBezTo>
                  <a:cubicBezTo>
                    <a:pt x="0" y="6192"/>
                    <a:pt x="2006" y="10053"/>
                    <a:pt x="5031" y="12283"/>
                  </a:cubicBezTo>
                  <a:cubicBezTo>
                    <a:pt x="5104" y="12252"/>
                    <a:pt x="5176" y="12217"/>
                    <a:pt x="5248" y="12182"/>
                  </a:cubicBezTo>
                  <a:cubicBezTo>
                    <a:pt x="2225" y="10000"/>
                    <a:pt x="212" y="6167"/>
                    <a:pt x="212" y="1811"/>
                  </a:cubicBezTo>
                  <a:cubicBezTo>
                    <a:pt x="212" y="1196"/>
                    <a:pt x="252" y="591"/>
                    <a:pt x="32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3023975" y="1097425"/>
              <a:ext cx="31625" cy="192025"/>
            </a:xfrm>
            <a:custGeom>
              <a:rect b="b" l="l" r="r" t="t"/>
              <a:pathLst>
                <a:path extrusionOk="0" h="7681" w="1265">
                  <a:moveTo>
                    <a:pt x="429" y="0"/>
                  </a:moveTo>
                  <a:cubicBezTo>
                    <a:pt x="345" y="68"/>
                    <a:pt x="261" y="138"/>
                    <a:pt x="181" y="214"/>
                  </a:cubicBezTo>
                  <a:cubicBezTo>
                    <a:pt x="63" y="925"/>
                    <a:pt x="1" y="1657"/>
                    <a:pt x="1" y="2408"/>
                  </a:cubicBezTo>
                  <a:cubicBezTo>
                    <a:pt x="1" y="4230"/>
                    <a:pt x="353" y="5984"/>
                    <a:pt x="1049" y="7615"/>
                  </a:cubicBezTo>
                  <a:cubicBezTo>
                    <a:pt x="1065" y="7656"/>
                    <a:pt x="1105" y="7680"/>
                    <a:pt x="1146" y="7680"/>
                  </a:cubicBezTo>
                  <a:cubicBezTo>
                    <a:pt x="1160" y="7680"/>
                    <a:pt x="1173" y="7678"/>
                    <a:pt x="1187" y="7672"/>
                  </a:cubicBezTo>
                  <a:cubicBezTo>
                    <a:pt x="1240" y="7648"/>
                    <a:pt x="1264" y="7587"/>
                    <a:pt x="1243" y="7533"/>
                  </a:cubicBezTo>
                  <a:cubicBezTo>
                    <a:pt x="559" y="5928"/>
                    <a:pt x="210" y="4203"/>
                    <a:pt x="210" y="2408"/>
                  </a:cubicBezTo>
                  <a:cubicBezTo>
                    <a:pt x="210" y="1582"/>
                    <a:pt x="286" y="777"/>
                    <a:pt x="42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3056750" y="1299775"/>
              <a:ext cx="97775" cy="112850"/>
            </a:xfrm>
            <a:custGeom>
              <a:rect b="b" l="l" r="r" t="t"/>
              <a:pathLst>
                <a:path extrusionOk="0" h="4514" w="3911">
                  <a:moveTo>
                    <a:pt x="121" y="0"/>
                  </a:moveTo>
                  <a:cubicBezTo>
                    <a:pt x="105" y="0"/>
                    <a:pt x="89" y="4"/>
                    <a:pt x="74" y="11"/>
                  </a:cubicBezTo>
                  <a:cubicBezTo>
                    <a:pt x="23" y="37"/>
                    <a:pt x="1" y="100"/>
                    <a:pt x="27" y="152"/>
                  </a:cubicBezTo>
                  <a:cubicBezTo>
                    <a:pt x="924" y="1973"/>
                    <a:pt x="2206" y="3461"/>
                    <a:pt x="3718" y="4514"/>
                  </a:cubicBezTo>
                  <a:cubicBezTo>
                    <a:pt x="3781" y="4473"/>
                    <a:pt x="3846" y="4434"/>
                    <a:pt x="3911" y="4390"/>
                  </a:cubicBezTo>
                  <a:cubicBezTo>
                    <a:pt x="2396" y="3355"/>
                    <a:pt x="1113" y="1877"/>
                    <a:pt x="216" y="59"/>
                  </a:cubicBezTo>
                  <a:cubicBezTo>
                    <a:pt x="197" y="22"/>
                    <a:pt x="160" y="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3039625" y="1196425"/>
              <a:ext cx="64900" cy="151075"/>
            </a:xfrm>
            <a:custGeom>
              <a:rect b="b" l="l" r="r" t="t"/>
              <a:pathLst>
                <a:path extrusionOk="0" h="6043" w="2596">
                  <a:moveTo>
                    <a:pt x="111" y="1"/>
                  </a:moveTo>
                  <a:cubicBezTo>
                    <a:pt x="106" y="1"/>
                    <a:pt x="101" y="1"/>
                    <a:pt x="97" y="2"/>
                  </a:cubicBezTo>
                  <a:cubicBezTo>
                    <a:pt x="40" y="8"/>
                    <a:pt x="0" y="62"/>
                    <a:pt x="7" y="120"/>
                  </a:cubicBezTo>
                  <a:cubicBezTo>
                    <a:pt x="287" y="2303"/>
                    <a:pt x="1112" y="4335"/>
                    <a:pt x="2392" y="6001"/>
                  </a:cubicBezTo>
                  <a:cubicBezTo>
                    <a:pt x="2413" y="6029"/>
                    <a:pt x="2445" y="6043"/>
                    <a:pt x="2476" y="6043"/>
                  </a:cubicBezTo>
                  <a:cubicBezTo>
                    <a:pt x="2498" y="6043"/>
                    <a:pt x="2522" y="6035"/>
                    <a:pt x="2540" y="6021"/>
                  </a:cubicBezTo>
                  <a:cubicBezTo>
                    <a:pt x="2587" y="5985"/>
                    <a:pt x="2595" y="5919"/>
                    <a:pt x="2560" y="5873"/>
                  </a:cubicBezTo>
                  <a:cubicBezTo>
                    <a:pt x="1302" y="4237"/>
                    <a:pt x="490" y="2238"/>
                    <a:pt x="215" y="93"/>
                  </a:cubicBezTo>
                  <a:cubicBezTo>
                    <a:pt x="209" y="39"/>
                    <a:pt x="162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3109025" y="1355000"/>
              <a:ext cx="56400" cy="49775"/>
            </a:xfrm>
            <a:custGeom>
              <a:rect b="b" l="l" r="r" t="t"/>
              <a:pathLst>
                <a:path extrusionOk="0" h="1991" w="2256">
                  <a:moveTo>
                    <a:pt x="118" y="1"/>
                  </a:moveTo>
                  <a:cubicBezTo>
                    <a:pt x="94" y="1"/>
                    <a:pt x="69" y="9"/>
                    <a:pt x="48" y="27"/>
                  </a:cubicBezTo>
                  <a:cubicBezTo>
                    <a:pt x="5" y="65"/>
                    <a:pt x="0" y="131"/>
                    <a:pt x="37" y="177"/>
                  </a:cubicBezTo>
                  <a:cubicBezTo>
                    <a:pt x="657" y="890"/>
                    <a:pt x="1345" y="1495"/>
                    <a:pt x="2083" y="1990"/>
                  </a:cubicBezTo>
                  <a:cubicBezTo>
                    <a:pt x="2140" y="1945"/>
                    <a:pt x="2199" y="1900"/>
                    <a:pt x="2255" y="1852"/>
                  </a:cubicBezTo>
                  <a:cubicBezTo>
                    <a:pt x="1514" y="1358"/>
                    <a:pt x="822" y="753"/>
                    <a:pt x="198" y="37"/>
                  </a:cubicBezTo>
                  <a:cubicBezTo>
                    <a:pt x="177" y="13"/>
                    <a:pt x="148" y="1"/>
                    <a:pt x="11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3037125" y="1086500"/>
              <a:ext cx="13225" cy="100425"/>
            </a:xfrm>
            <a:custGeom>
              <a:rect b="b" l="l" r="r" t="t"/>
              <a:pathLst>
                <a:path extrusionOk="0" h="4017" w="529">
                  <a:moveTo>
                    <a:pt x="529" y="0"/>
                  </a:moveTo>
                  <a:lnTo>
                    <a:pt x="529" y="0"/>
                  </a:lnTo>
                  <a:cubicBezTo>
                    <a:pt x="446" y="49"/>
                    <a:pt x="363" y="99"/>
                    <a:pt x="281" y="154"/>
                  </a:cubicBezTo>
                  <a:cubicBezTo>
                    <a:pt x="98" y="1016"/>
                    <a:pt x="0" y="1917"/>
                    <a:pt x="0" y="2842"/>
                  </a:cubicBezTo>
                  <a:cubicBezTo>
                    <a:pt x="0" y="3203"/>
                    <a:pt x="15" y="3565"/>
                    <a:pt x="43" y="3918"/>
                  </a:cubicBezTo>
                  <a:cubicBezTo>
                    <a:pt x="49" y="3975"/>
                    <a:pt x="96" y="4017"/>
                    <a:pt x="145" y="4017"/>
                  </a:cubicBezTo>
                  <a:cubicBezTo>
                    <a:pt x="149" y="4017"/>
                    <a:pt x="153" y="4017"/>
                    <a:pt x="157" y="4016"/>
                  </a:cubicBezTo>
                  <a:cubicBezTo>
                    <a:pt x="215" y="4013"/>
                    <a:pt x="259" y="3960"/>
                    <a:pt x="254" y="3903"/>
                  </a:cubicBezTo>
                  <a:cubicBezTo>
                    <a:pt x="225" y="3554"/>
                    <a:pt x="211" y="3198"/>
                    <a:pt x="211" y="2842"/>
                  </a:cubicBezTo>
                  <a:cubicBezTo>
                    <a:pt x="211" y="1861"/>
                    <a:pt x="322" y="908"/>
                    <a:pt x="52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3050325" y="1079125"/>
              <a:ext cx="125075" cy="316600"/>
            </a:xfrm>
            <a:custGeom>
              <a:rect b="b" l="l" r="r" t="t"/>
              <a:pathLst>
                <a:path extrusionOk="0" h="12664" w="5003">
                  <a:moveTo>
                    <a:pt x="618" y="0"/>
                  </a:moveTo>
                  <a:lnTo>
                    <a:pt x="618" y="0"/>
                  </a:lnTo>
                  <a:cubicBezTo>
                    <a:pt x="537" y="32"/>
                    <a:pt x="456" y="65"/>
                    <a:pt x="377" y="102"/>
                  </a:cubicBezTo>
                  <a:cubicBezTo>
                    <a:pt x="134" y="1068"/>
                    <a:pt x="1" y="2085"/>
                    <a:pt x="1" y="3140"/>
                  </a:cubicBezTo>
                  <a:cubicBezTo>
                    <a:pt x="1" y="7226"/>
                    <a:pt x="1960" y="10795"/>
                    <a:pt x="4850" y="12663"/>
                  </a:cubicBezTo>
                  <a:cubicBezTo>
                    <a:pt x="4902" y="12614"/>
                    <a:pt x="4953" y="12564"/>
                    <a:pt x="5002" y="12513"/>
                  </a:cubicBezTo>
                  <a:cubicBezTo>
                    <a:pt x="2149" y="10689"/>
                    <a:pt x="210" y="7171"/>
                    <a:pt x="210" y="3140"/>
                  </a:cubicBezTo>
                  <a:cubicBezTo>
                    <a:pt x="210" y="2048"/>
                    <a:pt x="353" y="993"/>
                    <a:pt x="61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3065700" y="1192775"/>
              <a:ext cx="27425" cy="84025"/>
            </a:xfrm>
            <a:custGeom>
              <a:rect b="b" l="l" r="r" t="t"/>
              <a:pathLst>
                <a:path extrusionOk="0" h="3361" w="1097">
                  <a:moveTo>
                    <a:pt x="111" y="0"/>
                  </a:moveTo>
                  <a:cubicBezTo>
                    <a:pt x="107" y="0"/>
                    <a:pt x="103" y="0"/>
                    <a:pt x="99" y="1"/>
                  </a:cubicBezTo>
                  <a:cubicBezTo>
                    <a:pt x="42" y="8"/>
                    <a:pt x="0" y="61"/>
                    <a:pt x="7" y="119"/>
                  </a:cubicBezTo>
                  <a:cubicBezTo>
                    <a:pt x="148" y="1228"/>
                    <a:pt x="442" y="2297"/>
                    <a:pt x="881" y="3297"/>
                  </a:cubicBezTo>
                  <a:cubicBezTo>
                    <a:pt x="898" y="3337"/>
                    <a:pt x="937" y="3360"/>
                    <a:pt x="976" y="3360"/>
                  </a:cubicBezTo>
                  <a:cubicBezTo>
                    <a:pt x="991" y="3360"/>
                    <a:pt x="1005" y="3357"/>
                    <a:pt x="1019" y="3352"/>
                  </a:cubicBezTo>
                  <a:cubicBezTo>
                    <a:pt x="1073" y="3328"/>
                    <a:pt x="1097" y="3267"/>
                    <a:pt x="1074" y="3213"/>
                  </a:cubicBezTo>
                  <a:cubicBezTo>
                    <a:pt x="643" y="2232"/>
                    <a:pt x="354" y="1182"/>
                    <a:pt x="215" y="93"/>
                  </a:cubicBezTo>
                  <a:cubicBezTo>
                    <a:pt x="210" y="40"/>
                    <a:pt x="164" y="0"/>
                    <a:pt x="11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3094325" y="1286650"/>
              <a:ext cx="89975" cy="99250"/>
            </a:xfrm>
            <a:custGeom>
              <a:rect b="b" l="l" r="r" t="t"/>
              <a:pathLst>
                <a:path extrusionOk="0" h="3970" w="3599">
                  <a:moveTo>
                    <a:pt x="122" y="0"/>
                  </a:moveTo>
                  <a:cubicBezTo>
                    <a:pt x="105" y="0"/>
                    <a:pt x="88" y="4"/>
                    <a:pt x="73" y="12"/>
                  </a:cubicBezTo>
                  <a:cubicBezTo>
                    <a:pt x="21" y="39"/>
                    <a:pt x="0" y="103"/>
                    <a:pt x="28" y="155"/>
                  </a:cubicBezTo>
                  <a:cubicBezTo>
                    <a:pt x="866" y="1784"/>
                    <a:pt x="2064" y="3090"/>
                    <a:pt x="3462" y="3970"/>
                  </a:cubicBezTo>
                  <a:cubicBezTo>
                    <a:pt x="3509" y="3916"/>
                    <a:pt x="3554" y="3862"/>
                    <a:pt x="3599" y="3806"/>
                  </a:cubicBezTo>
                  <a:cubicBezTo>
                    <a:pt x="2222" y="2946"/>
                    <a:pt x="1041" y="1662"/>
                    <a:pt x="215" y="57"/>
                  </a:cubicBezTo>
                  <a:cubicBezTo>
                    <a:pt x="197" y="21"/>
                    <a:pt x="160" y="0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3063475" y="1074700"/>
              <a:ext cx="17225" cy="110900"/>
            </a:xfrm>
            <a:custGeom>
              <a:rect b="b" l="l" r="r" t="t"/>
              <a:pathLst>
                <a:path extrusionOk="0" h="4436" w="689">
                  <a:moveTo>
                    <a:pt x="688" y="1"/>
                  </a:moveTo>
                  <a:lnTo>
                    <a:pt x="688" y="1"/>
                  </a:lnTo>
                  <a:cubicBezTo>
                    <a:pt x="610" y="17"/>
                    <a:pt x="531" y="36"/>
                    <a:pt x="452" y="58"/>
                  </a:cubicBezTo>
                  <a:cubicBezTo>
                    <a:pt x="160" y="1083"/>
                    <a:pt x="0" y="2178"/>
                    <a:pt x="0" y="3315"/>
                  </a:cubicBezTo>
                  <a:cubicBezTo>
                    <a:pt x="1" y="3659"/>
                    <a:pt x="16" y="4003"/>
                    <a:pt x="44" y="4339"/>
                  </a:cubicBezTo>
                  <a:cubicBezTo>
                    <a:pt x="48" y="4392"/>
                    <a:pt x="94" y="4436"/>
                    <a:pt x="147" y="4436"/>
                  </a:cubicBezTo>
                  <a:cubicBezTo>
                    <a:pt x="151" y="4436"/>
                    <a:pt x="155" y="4436"/>
                    <a:pt x="158" y="4435"/>
                  </a:cubicBezTo>
                  <a:cubicBezTo>
                    <a:pt x="215" y="4430"/>
                    <a:pt x="259" y="4378"/>
                    <a:pt x="254" y="4321"/>
                  </a:cubicBezTo>
                  <a:cubicBezTo>
                    <a:pt x="226" y="3991"/>
                    <a:pt x="211" y="3653"/>
                    <a:pt x="211" y="3315"/>
                  </a:cubicBezTo>
                  <a:cubicBezTo>
                    <a:pt x="211" y="2156"/>
                    <a:pt x="381" y="1042"/>
                    <a:pt x="68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3076950" y="1170300"/>
              <a:ext cx="52400" cy="144725"/>
            </a:xfrm>
            <a:custGeom>
              <a:rect b="b" l="l" r="r" t="t"/>
              <a:pathLst>
                <a:path extrusionOk="0" h="5789" w="2096">
                  <a:moveTo>
                    <a:pt x="110" y="0"/>
                  </a:moveTo>
                  <a:cubicBezTo>
                    <a:pt x="108" y="0"/>
                    <a:pt x="106" y="0"/>
                    <a:pt x="104" y="0"/>
                  </a:cubicBezTo>
                  <a:cubicBezTo>
                    <a:pt x="47" y="4"/>
                    <a:pt x="1" y="53"/>
                    <a:pt x="4" y="112"/>
                  </a:cubicBezTo>
                  <a:cubicBezTo>
                    <a:pt x="15" y="313"/>
                    <a:pt x="33" y="514"/>
                    <a:pt x="54" y="712"/>
                  </a:cubicBezTo>
                  <a:cubicBezTo>
                    <a:pt x="54" y="718"/>
                    <a:pt x="54" y="723"/>
                    <a:pt x="55" y="729"/>
                  </a:cubicBezTo>
                  <a:cubicBezTo>
                    <a:pt x="224" y="2289"/>
                    <a:pt x="707" y="3783"/>
                    <a:pt x="1473" y="5083"/>
                  </a:cubicBezTo>
                  <a:cubicBezTo>
                    <a:pt x="1492" y="5116"/>
                    <a:pt x="1528" y="5136"/>
                    <a:pt x="1563" y="5136"/>
                  </a:cubicBezTo>
                  <a:cubicBezTo>
                    <a:pt x="1580" y="5136"/>
                    <a:pt x="1600" y="5131"/>
                    <a:pt x="1617" y="5120"/>
                  </a:cubicBezTo>
                  <a:cubicBezTo>
                    <a:pt x="1667" y="5090"/>
                    <a:pt x="1683" y="5026"/>
                    <a:pt x="1654" y="4977"/>
                  </a:cubicBezTo>
                  <a:cubicBezTo>
                    <a:pt x="979" y="3832"/>
                    <a:pt x="531" y="2531"/>
                    <a:pt x="325" y="1168"/>
                  </a:cubicBezTo>
                  <a:lnTo>
                    <a:pt x="325" y="1168"/>
                  </a:lnTo>
                  <a:cubicBezTo>
                    <a:pt x="1149" y="2510"/>
                    <a:pt x="1685" y="4063"/>
                    <a:pt x="1877" y="5693"/>
                  </a:cubicBezTo>
                  <a:cubicBezTo>
                    <a:pt x="1886" y="5748"/>
                    <a:pt x="1931" y="5788"/>
                    <a:pt x="1985" y="5788"/>
                  </a:cubicBezTo>
                  <a:cubicBezTo>
                    <a:pt x="1989" y="5788"/>
                    <a:pt x="1994" y="5788"/>
                    <a:pt x="1997" y="5786"/>
                  </a:cubicBezTo>
                  <a:cubicBezTo>
                    <a:pt x="2055" y="5779"/>
                    <a:pt x="2096" y="5728"/>
                    <a:pt x="2089" y="5670"/>
                  </a:cubicBezTo>
                  <a:cubicBezTo>
                    <a:pt x="1875" y="3850"/>
                    <a:pt x="1244" y="2125"/>
                    <a:pt x="263" y="674"/>
                  </a:cubicBezTo>
                  <a:cubicBezTo>
                    <a:pt x="242" y="483"/>
                    <a:pt x="226" y="293"/>
                    <a:pt x="215" y="101"/>
                  </a:cubicBezTo>
                  <a:cubicBezTo>
                    <a:pt x="213" y="45"/>
                    <a:pt x="171" y="0"/>
                    <a:pt x="11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3076650" y="1109825"/>
              <a:ext cx="98225" cy="253500"/>
            </a:xfrm>
            <a:custGeom>
              <a:rect b="b" l="l" r="r" t="t"/>
              <a:pathLst>
                <a:path extrusionOk="0" h="10140" w="3929">
                  <a:moveTo>
                    <a:pt x="248" y="1"/>
                  </a:moveTo>
                  <a:cubicBezTo>
                    <a:pt x="197" y="1"/>
                    <a:pt x="152" y="38"/>
                    <a:pt x="143" y="90"/>
                  </a:cubicBezTo>
                  <a:cubicBezTo>
                    <a:pt x="116" y="269"/>
                    <a:pt x="93" y="454"/>
                    <a:pt x="72" y="639"/>
                  </a:cubicBezTo>
                  <a:cubicBezTo>
                    <a:pt x="72" y="645"/>
                    <a:pt x="71" y="650"/>
                    <a:pt x="71" y="656"/>
                  </a:cubicBezTo>
                  <a:cubicBezTo>
                    <a:pt x="46" y="884"/>
                    <a:pt x="28" y="1114"/>
                    <a:pt x="16" y="1347"/>
                  </a:cubicBezTo>
                  <a:cubicBezTo>
                    <a:pt x="16" y="1352"/>
                    <a:pt x="14" y="1358"/>
                    <a:pt x="14" y="1363"/>
                  </a:cubicBezTo>
                  <a:cubicBezTo>
                    <a:pt x="6" y="1545"/>
                    <a:pt x="1" y="1728"/>
                    <a:pt x="1" y="1912"/>
                  </a:cubicBezTo>
                  <a:lnTo>
                    <a:pt x="1" y="2019"/>
                  </a:lnTo>
                  <a:cubicBezTo>
                    <a:pt x="1" y="2077"/>
                    <a:pt x="49" y="2123"/>
                    <a:pt x="106" y="2123"/>
                  </a:cubicBezTo>
                  <a:cubicBezTo>
                    <a:pt x="164" y="2123"/>
                    <a:pt x="211" y="2076"/>
                    <a:pt x="210" y="2018"/>
                  </a:cubicBezTo>
                  <a:lnTo>
                    <a:pt x="210" y="1912"/>
                  </a:lnTo>
                  <a:cubicBezTo>
                    <a:pt x="210" y="1819"/>
                    <a:pt x="214" y="1727"/>
                    <a:pt x="216" y="1635"/>
                  </a:cubicBezTo>
                  <a:cubicBezTo>
                    <a:pt x="1049" y="2609"/>
                    <a:pt x="1717" y="3732"/>
                    <a:pt x="2197" y="4979"/>
                  </a:cubicBezTo>
                  <a:cubicBezTo>
                    <a:pt x="2213" y="5022"/>
                    <a:pt x="2254" y="5046"/>
                    <a:pt x="2295" y="5046"/>
                  </a:cubicBezTo>
                  <a:cubicBezTo>
                    <a:pt x="2309" y="5046"/>
                    <a:pt x="2322" y="5044"/>
                    <a:pt x="2334" y="5040"/>
                  </a:cubicBezTo>
                  <a:cubicBezTo>
                    <a:pt x="2389" y="5019"/>
                    <a:pt x="2415" y="4957"/>
                    <a:pt x="2394" y="4904"/>
                  </a:cubicBezTo>
                  <a:cubicBezTo>
                    <a:pt x="1878" y="3560"/>
                    <a:pt x="1148" y="2357"/>
                    <a:pt x="227" y="1326"/>
                  </a:cubicBezTo>
                  <a:cubicBezTo>
                    <a:pt x="233" y="1182"/>
                    <a:pt x="243" y="1040"/>
                    <a:pt x="258" y="897"/>
                  </a:cubicBezTo>
                  <a:cubicBezTo>
                    <a:pt x="2334" y="3102"/>
                    <a:pt x="3534" y="6192"/>
                    <a:pt x="3553" y="9425"/>
                  </a:cubicBezTo>
                  <a:cubicBezTo>
                    <a:pt x="3553" y="9441"/>
                    <a:pt x="3557" y="9454"/>
                    <a:pt x="3564" y="9469"/>
                  </a:cubicBezTo>
                  <a:cubicBezTo>
                    <a:pt x="3557" y="9482"/>
                    <a:pt x="3555" y="9497"/>
                    <a:pt x="3555" y="9511"/>
                  </a:cubicBezTo>
                  <a:cubicBezTo>
                    <a:pt x="3555" y="9566"/>
                    <a:pt x="3555" y="9621"/>
                    <a:pt x="3553" y="9678"/>
                  </a:cubicBezTo>
                  <a:cubicBezTo>
                    <a:pt x="3524" y="9653"/>
                    <a:pt x="3493" y="9629"/>
                    <a:pt x="3464" y="9604"/>
                  </a:cubicBezTo>
                  <a:cubicBezTo>
                    <a:pt x="3461" y="9601"/>
                    <a:pt x="3458" y="9601"/>
                    <a:pt x="3456" y="9598"/>
                  </a:cubicBezTo>
                  <a:cubicBezTo>
                    <a:pt x="3453" y="9596"/>
                    <a:pt x="3453" y="9593"/>
                    <a:pt x="3450" y="9590"/>
                  </a:cubicBezTo>
                  <a:cubicBezTo>
                    <a:pt x="3378" y="9526"/>
                    <a:pt x="3308" y="9457"/>
                    <a:pt x="3238" y="9390"/>
                  </a:cubicBezTo>
                  <a:cubicBezTo>
                    <a:pt x="3227" y="8062"/>
                    <a:pt x="3018" y="6764"/>
                    <a:pt x="2618" y="5530"/>
                  </a:cubicBezTo>
                  <a:cubicBezTo>
                    <a:pt x="2604" y="5486"/>
                    <a:pt x="2563" y="5458"/>
                    <a:pt x="2519" y="5458"/>
                  </a:cubicBezTo>
                  <a:cubicBezTo>
                    <a:pt x="2508" y="5458"/>
                    <a:pt x="2496" y="5459"/>
                    <a:pt x="2485" y="5463"/>
                  </a:cubicBezTo>
                  <a:cubicBezTo>
                    <a:pt x="2430" y="5481"/>
                    <a:pt x="2399" y="5540"/>
                    <a:pt x="2418" y="5596"/>
                  </a:cubicBezTo>
                  <a:cubicBezTo>
                    <a:pt x="2789" y="6744"/>
                    <a:pt x="2991" y="7946"/>
                    <a:pt x="3023" y="9176"/>
                  </a:cubicBezTo>
                  <a:cubicBezTo>
                    <a:pt x="2910" y="9061"/>
                    <a:pt x="2800" y="8941"/>
                    <a:pt x="2694" y="8819"/>
                  </a:cubicBezTo>
                  <a:cubicBezTo>
                    <a:pt x="2574" y="6618"/>
                    <a:pt x="1889" y="4535"/>
                    <a:pt x="707" y="2792"/>
                  </a:cubicBezTo>
                  <a:cubicBezTo>
                    <a:pt x="687" y="2762"/>
                    <a:pt x="653" y="2746"/>
                    <a:pt x="619" y="2746"/>
                  </a:cubicBezTo>
                  <a:cubicBezTo>
                    <a:pt x="599" y="2746"/>
                    <a:pt x="578" y="2752"/>
                    <a:pt x="560" y="2764"/>
                  </a:cubicBezTo>
                  <a:cubicBezTo>
                    <a:pt x="512" y="2797"/>
                    <a:pt x="500" y="2862"/>
                    <a:pt x="532" y="2911"/>
                  </a:cubicBezTo>
                  <a:cubicBezTo>
                    <a:pt x="1641" y="4546"/>
                    <a:pt x="2304" y="6487"/>
                    <a:pt x="2462" y="8545"/>
                  </a:cubicBezTo>
                  <a:cubicBezTo>
                    <a:pt x="2429" y="8504"/>
                    <a:pt x="2395" y="8464"/>
                    <a:pt x="2361" y="8423"/>
                  </a:cubicBezTo>
                  <a:cubicBezTo>
                    <a:pt x="2341" y="8396"/>
                    <a:pt x="2310" y="8382"/>
                    <a:pt x="2279" y="8382"/>
                  </a:cubicBezTo>
                  <a:cubicBezTo>
                    <a:pt x="2256" y="8382"/>
                    <a:pt x="2233" y="8389"/>
                    <a:pt x="2213" y="8404"/>
                  </a:cubicBezTo>
                  <a:cubicBezTo>
                    <a:pt x="2167" y="8440"/>
                    <a:pt x="2158" y="8507"/>
                    <a:pt x="2195" y="8552"/>
                  </a:cubicBezTo>
                  <a:cubicBezTo>
                    <a:pt x="2295" y="8682"/>
                    <a:pt x="2402" y="8809"/>
                    <a:pt x="2509" y="8934"/>
                  </a:cubicBezTo>
                  <a:cubicBezTo>
                    <a:pt x="2513" y="8938"/>
                    <a:pt x="2515" y="8941"/>
                    <a:pt x="2519" y="8944"/>
                  </a:cubicBezTo>
                  <a:cubicBezTo>
                    <a:pt x="2690" y="9142"/>
                    <a:pt x="2869" y="9333"/>
                    <a:pt x="3054" y="9511"/>
                  </a:cubicBezTo>
                  <a:lnTo>
                    <a:pt x="3062" y="9520"/>
                  </a:lnTo>
                  <a:cubicBezTo>
                    <a:pt x="3143" y="9598"/>
                    <a:pt x="3224" y="9676"/>
                    <a:pt x="3308" y="9750"/>
                  </a:cubicBezTo>
                  <a:cubicBezTo>
                    <a:pt x="3310" y="9753"/>
                    <a:pt x="3314" y="9753"/>
                    <a:pt x="3318" y="9756"/>
                  </a:cubicBezTo>
                  <a:cubicBezTo>
                    <a:pt x="3320" y="9758"/>
                    <a:pt x="3320" y="9761"/>
                    <a:pt x="3323" y="9764"/>
                  </a:cubicBezTo>
                  <a:cubicBezTo>
                    <a:pt x="3458" y="9884"/>
                    <a:pt x="3600" y="10004"/>
                    <a:pt x="3745" y="10118"/>
                  </a:cubicBezTo>
                  <a:cubicBezTo>
                    <a:pt x="3764" y="10133"/>
                    <a:pt x="3787" y="10140"/>
                    <a:pt x="3809" y="10140"/>
                  </a:cubicBezTo>
                  <a:cubicBezTo>
                    <a:pt x="3841" y="10140"/>
                    <a:pt x="3872" y="10126"/>
                    <a:pt x="3893" y="10100"/>
                  </a:cubicBezTo>
                  <a:cubicBezTo>
                    <a:pt x="3929" y="10054"/>
                    <a:pt x="3921" y="9987"/>
                    <a:pt x="3875" y="9952"/>
                  </a:cubicBezTo>
                  <a:cubicBezTo>
                    <a:pt x="3819" y="9908"/>
                    <a:pt x="3765" y="9859"/>
                    <a:pt x="3709" y="9813"/>
                  </a:cubicBezTo>
                  <a:cubicBezTo>
                    <a:pt x="3740" y="9795"/>
                    <a:pt x="3762" y="9764"/>
                    <a:pt x="3763" y="9725"/>
                  </a:cubicBezTo>
                  <a:cubicBezTo>
                    <a:pt x="3764" y="9656"/>
                    <a:pt x="3764" y="9586"/>
                    <a:pt x="3764" y="9516"/>
                  </a:cubicBezTo>
                  <a:cubicBezTo>
                    <a:pt x="3764" y="9499"/>
                    <a:pt x="3760" y="9486"/>
                    <a:pt x="3753" y="9472"/>
                  </a:cubicBezTo>
                  <a:cubicBezTo>
                    <a:pt x="3760" y="9459"/>
                    <a:pt x="3764" y="9443"/>
                    <a:pt x="3763" y="9427"/>
                  </a:cubicBezTo>
                  <a:cubicBezTo>
                    <a:pt x="3743" y="6077"/>
                    <a:pt x="2475" y="2872"/>
                    <a:pt x="285" y="621"/>
                  </a:cubicBezTo>
                  <a:cubicBezTo>
                    <a:pt x="304" y="454"/>
                    <a:pt x="326" y="287"/>
                    <a:pt x="352" y="123"/>
                  </a:cubicBezTo>
                  <a:cubicBezTo>
                    <a:pt x="362" y="66"/>
                    <a:pt x="321" y="12"/>
                    <a:pt x="264" y="2"/>
                  </a:cubicBezTo>
                  <a:cubicBezTo>
                    <a:pt x="259" y="1"/>
                    <a:pt x="253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3148925" y="1087225"/>
              <a:ext cx="73775" cy="128400"/>
            </a:xfrm>
            <a:custGeom>
              <a:rect b="b" l="l" r="r" t="t"/>
              <a:pathLst>
                <a:path extrusionOk="0" h="5136" w="2951">
                  <a:moveTo>
                    <a:pt x="0" y="0"/>
                  </a:moveTo>
                  <a:lnTo>
                    <a:pt x="0" y="0"/>
                  </a:lnTo>
                  <a:cubicBezTo>
                    <a:pt x="1295" y="1476"/>
                    <a:pt x="2298" y="3228"/>
                    <a:pt x="2950" y="5135"/>
                  </a:cubicBezTo>
                  <a:cubicBezTo>
                    <a:pt x="2904" y="4735"/>
                    <a:pt x="2831" y="4354"/>
                    <a:pt x="2740" y="3995"/>
                  </a:cubicBezTo>
                  <a:cubicBezTo>
                    <a:pt x="2204" y="2733"/>
                    <a:pt x="1513" y="1552"/>
                    <a:pt x="681" y="492"/>
                  </a:cubicBezTo>
                  <a:cubicBezTo>
                    <a:pt x="462" y="305"/>
                    <a:pt x="235" y="14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3119150" y="1075125"/>
              <a:ext cx="105425" cy="195950"/>
            </a:xfrm>
            <a:custGeom>
              <a:rect b="b" l="l" r="r" t="t"/>
              <a:pathLst>
                <a:path extrusionOk="0" h="7838" w="4217">
                  <a:moveTo>
                    <a:pt x="1" y="0"/>
                  </a:moveTo>
                  <a:cubicBezTo>
                    <a:pt x="2129" y="2050"/>
                    <a:pt x="3596" y="4814"/>
                    <a:pt x="4191" y="7837"/>
                  </a:cubicBezTo>
                  <a:cubicBezTo>
                    <a:pt x="4206" y="7614"/>
                    <a:pt x="4214" y="7388"/>
                    <a:pt x="4214" y="7157"/>
                  </a:cubicBezTo>
                  <a:cubicBezTo>
                    <a:pt x="4216" y="7105"/>
                    <a:pt x="4216" y="7053"/>
                    <a:pt x="4214" y="7001"/>
                  </a:cubicBezTo>
                  <a:lnTo>
                    <a:pt x="4214" y="6976"/>
                  </a:lnTo>
                  <a:cubicBezTo>
                    <a:pt x="3555" y="4363"/>
                    <a:pt x="2245" y="1979"/>
                    <a:pt x="424" y="123"/>
                  </a:cubicBezTo>
                  <a:cubicBezTo>
                    <a:pt x="284" y="74"/>
                    <a:pt x="142" y="3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3206300" y="1250075"/>
              <a:ext cx="14225" cy="65225"/>
            </a:xfrm>
            <a:custGeom>
              <a:rect b="b" l="l" r="r" t="t"/>
              <a:pathLst>
                <a:path extrusionOk="0" h="2609" w="569">
                  <a:moveTo>
                    <a:pt x="118" y="1"/>
                  </a:moveTo>
                  <a:cubicBezTo>
                    <a:pt x="109" y="1"/>
                    <a:pt x="100" y="2"/>
                    <a:pt x="91" y="4"/>
                  </a:cubicBezTo>
                  <a:cubicBezTo>
                    <a:pt x="35" y="18"/>
                    <a:pt x="1" y="76"/>
                    <a:pt x="14" y="132"/>
                  </a:cubicBezTo>
                  <a:cubicBezTo>
                    <a:pt x="218" y="941"/>
                    <a:pt x="354" y="1769"/>
                    <a:pt x="423" y="2608"/>
                  </a:cubicBezTo>
                  <a:cubicBezTo>
                    <a:pt x="479" y="2397"/>
                    <a:pt x="527" y="2178"/>
                    <a:pt x="569" y="1956"/>
                  </a:cubicBezTo>
                  <a:cubicBezTo>
                    <a:pt x="491" y="1322"/>
                    <a:pt x="374" y="694"/>
                    <a:pt x="218" y="80"/>
                  </a:cubicBezTo>
                  <a:cubicBezTo>
                    <a:pt x="207" y="32"/>
                    <a:pt x="164" y="1"/>
                    <a:pt x="11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3144075" y="1119725"/>
              <a:ext cx="62300" cy="115175"/>
            </a:xfrm>
            <a:custGeom>
              <a:rect b="b" l="l" r="r" t="t"/>
              <a:pathLst>
                <a:path extrusionOk="0" h="4607" w="2492">
                  <a:moveTo>
                    <a:pt x="121" y="0"/>
                  </a:moveTo>
                  <a:cubicBezTo>
                    <a:pt x="99" y="0"/>
                    <a:pt x="76" y="7"/>
                    <a:pt x="57" y="22"/>
                  </a:cubicBezTo>
                  <a:cubicBezTo>
                    <a:pt x="11" y="58"/>
                    <a:pt x="1" y="124"/>
                    <a:pt x="36" y="170"/>
                  </a:cubicBezTo>
                  <a:cubicBezTo>
                    <a:pt x="1020" y="1469"/>
                    <a:pt x="1772" y="2938"/>
                    <a:pt x="2272" y="4535"/>
                  </a:cubicBezTo>
                  <a:cubicBezTo>
                    <a:pt x="2288" y="4578"/>
                    <a:pt x="2328" y="4606"/>
                    <a:pt x="2374" y="4606"/>
                  </a:cubicBezTo>
                  <a:cubicBezTo>
                    <a:pt x="2385" y="4606"/>
                    <a:pt x="2394" y="4605"/>
                    <a:pt x="2405" y="4603"/>
                  </a:cubicBezTo>
                  <a:cubicBezTo>
                    <a:pt x="2462" y="4584"/>
                    <a:pt x="2492" y="4526"/>
                    <a:pt x="2474" y="4471"/>
                  </a:cubicBezTo>
                  <a:cubicBezTo>
                    <a:pt x="1966" y="2851"/>
                    <a:pt x="1203" y="1361"/>
                    <a:pt x="205" y="43"/>
                  </a:cubicBezTo>
                  <a:cubicBezTo>
                    <a:pt x="184" y="15"/>
                    <a:pt x="153" y="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3097125" y="1072825"/>
              <a:ext cx="41925" cy="38275"/>
            </a:xfrm>
            <a:custGeom>
              <a:rect b="b" l="l" r="r" t="t"/>
              <a:pathLst>
                <a:path extrusionOk="0" h="1531" w="1677">
                  <a:moveTo>
                    <a:pt x="68" y="0"/>
                  </a:moveTo>
                  <a:cubicBezTo>
                    <a:pt x="46" y="0"/>
                    <a:pt x="24" y="1"/>
                    <a:pt x="0" y="1"/>
                  </a:cubicBezTo>
                  <a:cubicBezTo>
                    <a:pt x="526" y="455"/>
                    <a:pt x="1022" y="954"/>
                    <a:pt x="1475" y="1493"/>
                  </a:cubicBezTo>
                  <a:cubicBezTo>
                    <a:pt x="1496" y="1518"/>
                    <a:pt x="1527" y="1530"/>
                    <a:pt x="1557" y="1530"/>
                  </a:cubicBezTo>
                  <a:cubicBezTo>
                    <a:pt x="1580" y="1530"/>
                    <a:pt x="1605" y="1523"/>
                    <a:pt x="1626" y="1506"/>
                  </a:cubicBezTo>
                  <a:cubicBezTo>
                    <a:pt x="1669" y="1469"/>
                    <a:pt x="1676" y="1402"/>
                    <a:pt x="1638" y="1358"/>
                  </a:cubicBezTo>
                  <a:cubicBezTo>
                    <a:pt x="1232" y="875"/>
                    <a:pt x="793" y="424"/>
                    <a:pt x="329" y="9"/>
                  </a:cubicBezTo>
                  <a:cubicBezTo>
                    <a:pt x="249" y="3"/>
                    <a:pt x="167" y="0"/>
                    <a:pt x="8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3093200" y="1083250"/>
              <a:ext cx="116825" cy="264900"/>
            </a:xfrm>
            <a:custGeom>
              <a:rect b="b" l="l" r="r" t="t"/>
              <a:pathLst>
                <a:path extrusionOk="0" h="10596" w="4673">
                  <a:moveTo>
                    <a:pt x="117" y="1"/>
                  </a:moveTo>
                  <a:cubicBezTo>
                    <a:pt x="88" y="1"/>
                    <a:pt x="60" y="12"/>
                    <a:pt x="39" y="34"/>
                  </a:cubicBezTo>
                  <a:cubicBezTo>
                    <a:pt x="0" y="78"/>
                    <a:pt x="2" y="144"/>
                    <a:pt x="45" y="184"/>
                  </a:cubicBezTo>
                  <a:cubicBezTo>
                    <a:pt x="2860" y="2735"/>
                    <a:pt x="4473" y="6519"/>
                    <a:pt x="4473" y="10565"/>
                  </a:cubicBezTo>
                  <a:cubicBezTo>
                    <a:pt x="4473" y="10575"/>
                    <a:pt x="4472" y="10584"/>
                    <a:pt x="4472" y="10595"/>
                  </a:cubicBezTo>
                  <a:cubicBezTo>
                    <a:pt x="4543" y="10445"/>
                    <a:pt x="4610" y="10288"/>
                    <a:pt x="4673" y="10127"/>
                  </a:cubicBezTo>
                  <a:cubicBezTo>
                    <a:pt x="4563" y="6189"/>
                    <a:pt x="2943" y="2527"/>
                    <a:pt x="188" y="27"/>
                  </a:cubicBezTo>
                  <a:cubicBezTo>
                    <a:pt x="168" y="9"/>
                    <a:pt x="142" y="1"/>
                    <a:pt x="11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3154550" y="1186275"/>
              <a:ext cx="42600" cy="189375"/>
            </a:xfrm>
            <a:custGeom>
              <a:rect b="b" l="l" r="r" t="t"/>
              <a:pathLst>
                <a:path extrusionOk="0" h="7575" w="1704">
                  <a:moveTo>
                    <a:pt x="122" y="0"/>
                  </a:moveTo>
                  <a:cubicBezTo>
                    <a:pt x="106" y="0"/>
                    <a:pt x="90" y="4"/>
                    <a:pt x="74" y="12"/>
                  </a:cubicBezTo>
                  <a:cubicBezTo>
                    <a:pt x="22" y="38"/>
                    <a:pt x="1" y="101"/>
                    <a:pt x="27" y="153"/>
                  </a:cubicBezTo>
                  <a:cubicBezTo>
                    <a:pt x="986" y="2064"/>
                    <a:pt x="1493" y="4240"/>
                    <a:pt x="1493" y="6445"/>
                  </a:cubicBezTo>
                  <a:cubicBezTo>
                    <a:pt x="1493" y="6756"/>
                    <a:pt x="1481" y="7069"/>
                    <a:pt x="1460" y="7379"/>
                  </a:cubicBezTo>
                  <a:cubicBezTo>
                    <a:pt x="1438" y="7366"/>
                    <a:pt x="1415" y="7354"/>
                    <a:pt x="1393" y="7340"/>
                  </a:cubicBezTo>
                  <a:cubicBezTo>
                    <a:pt x="1375" y="7328"/>
                    <a:pt x="1356" y="7323"/>
                    <a:pt x="1336" y="7323"/>
                  </a:cubicBezTo>
                  <a:cubicBezTo>
                    <a:pt x="1302" y="7323"/>
                    <a:pt x="1268" y="7340"/>
                    <a:pt x="1248" y="7371"/>
                  </a:cubicBezTo>
                  <a:cubicBezTo>
                    <a:pt x="1216" y="7421"/>
                    <a:pt x="1232" y="7485"/>
                    <a:pt x="1279" y="7516"/>
                  </a:cubicBezTo>
                  <a:cubicBezTo>
                    <a:pt x="1311" y="7537"/>
                    <a:pt x="1345" y="7555"/>
                    <a:pt x="1376" y="7574"/>
                  </a:cubicBezTo>
                  <a:cubicBezTo>
                    <a:pt x="1403" y="7537"/>
                    <a:pt x="1429" y="7499"/>
                    <a:pt x="1454" y="7461"/>
                  </a:cubicBezTo>
                  <a:cubicBezTo>
                    <a:pt x="1534" y="7346"/>
                    <a:pt x="1612" y="7229"/>
                    <a:pt x="1687" y="7104"/>
                  </a:cubicBezTo>
                  <a:cubicBezTo>
                    <a:pt x="1696" y="6883"/>
                    <a:pt x="1703" y="6664"/>
                    <a:pt x="1703" y="6445"/>
                  </a:cubicBezTo>
                  <a:cubicBezTo>
                    <a:pt x="1703" y="4207"/>
                    <a:pt x="1189" y="1999"/>
                    <a:pt x="214" y="58"/>
                  </a:cubicBezTo>
                  <a:cubicBezTo>
                    <a:pt x="197" y="21"/>
                    <a:pt x="160" y="0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3082175" y="1072950"/>
              <a:ext cx="68350" cy="99950"/>
            </a:xfrm>
            <a:custGeom>
              <a:rect b="b" l="l" r="r" t="t"/>
              <a:pathLst>
                <a:path extrusionOk="0" h="3998" w="2734">
                  <a:moveTo>
                    <a:pt x="513" y="1"/>
                  </a:moveTo>
                  <a:lnTo>
                    <a:pt x="513" y="1"/>
                  </a:lnTo>
                  <a:cubicBezTo>
                    <a:pt x="437" y="4"/>
                    <a:pt x="362" y="9"/>
                    <a:pt x="288" y="17"/>
                  </a:cubicBezTo>
                  <a:cubicBezTo>
                    <a:pt x="205" y="285"/>
                    <a:pt x="132" y="558"/>
                    <a:pt x="69" y="834"/>
                  </a:cubicBezTo>
                  <a:cubicBezTo>
                    <a:pt x="66" y="841"/>
                    <a:pt x="66" y="846"/>
                    <a:pt x="65" y="854"/>
                  </a:cubicBezTo>
                  <a:cubicBezTo>
                    <a:pt x="49" y="929"/>
                    <a:pt x="30" y="1004"/>
                    <a:pt x="15" y="1081"/>
                  </a:cubicBezTo>
                  <a:cubicBezTo>
                    <a:pt x="0" y="1139"/>
                    <a:pt x="38" y="1194"/>
                    <a:pt x="94" y="1206"/>
                  </a:cubicBezTo>
                  <a:cubicBezTo>
                    <a:pt x="101" y="1208"/>
                    <a:pt x="108" y="1208"/>
                    <a:pt x="115" y="1208"/>
                  </a:cubicBezTo>
                  <a:cubicBezTo>
                    <a:pt x="162" y="1208"/>
                    <a:pt x="208" y="1174"/>
                    <a:pt x="219" y="1124"/>
                  </a:cubicBezTo>
                  <a:cubicBezTo>
                    <a:pt x="222" y="1108"/>
                    <a:pt x="225" y="1094"/>
                    <a:pt x="230" y="1077"/>
                  </a:cubicBezTo>
                  <a:cubicBezTo>
                    <a:pt x="1117" y="1899"/>
                    <a:pt x="1889" y="2862"/>
                    <a:pt x="2521" y="3945"/>
                  </a:cubicBezTo>
                  <a:cubicBezTo>
                    <a:pt x="2539" y="3979"/>
                    <a:pt x="2576" y="3997"/>
                    <a:pt x="2613" y="3997"/>
                  </a:cubicBezTo>
                  <a:cubicBezTo>
                    <a:pt x="2631" y="3997"/>
                    <a:pt x="2648" y="3993"/>
                    <a:pt x="2666" y="3982"/>
                  </a:cubicBezTo>
                  <a:cubicBezTo>
                    <a:pt x="2717" y="3954"/>
                    <a:pt x="2734" y="3889"/>
                    <a:pt x="2703" y="3838"/>
                  </a:cubicBezTo>
                  <a:cubicBezTo>
                    <a:pt x="2038" y="2702"/>
                    <a:pt x="1223" y="1693"/>
                    <a:pt x="283" y="839"/>
                  </a:cubicBezTo>
                  <a:cubicBezTo>
                    <a:pt x="349" y="553"/>
                    <a:pt x="426" y="274"/>
                    <a:pt x="51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3174100" y="1289475"/>
              <a:ext cx="9875" cy="80300"/>
            </a:xfrm>
            <a:custGeom>
              <a:rect b="b" l="l" r="r" t="t"/>
              <a:pathLst>
                <a:path extrusionOk="0" h="3212" w="395">
                  <a:moveTo>
                    <a:pt x="116" y="1"/>
                  </a:moveTo>
                  <a:cubicBezTo>
                    <a:pt x="110" y="1"/>
                    <a:pt x="104" y="1"/>
                    <a:pt x="99" y="2"/>
                  </a:cubicBezTo>
                  <a:cubicBezTo>
                    <a:pt x="40" y="11"/>
                    <a:pt x="1" y="65"/>
                    <a:pt x="11" y="123"/>
                  </a:cubicBezTo>
                  <a:cubicBezTo>
                    <a:pt x="126" y="841"/>
                    <a:pt x="183" y="1578"/>
                    <a:pt x="183" y="2316"/>
                  </a:cubicBezTo>
                  <a:cubicBezTo>
                    <a:pt x="183" y="2577"/>
                    <a:pt x="176" y="2840"/>
                    <a:pt x="161" y="3101"/>
                  </a:cubicBezTo>
                  <a:cubicBezTo>
                    <a:pt x="159" y="3160"/>
                    <a:pt x="204" y="3209"/>
                    <a:pt x="261" y="3212"/>
                  </a:cubicBezTo>
                  <a:lnTo>
                    <a:pt x="266" y="3212"/>
                  </a:lnTo>
                  <a:cubicBezTo>
                    <a:pt x="321" y="3212"/>
                    <a:pt x="368" y="3168"/>
                    <a:pt x="373" y="3112"/>
                  </a:cubicBezTo>
                  <a:cubicBezTo>
                    <a:pt x="387" y="2849"/>
                    <a:pt x="395" y="2580"/>
                    <a:pt x="395" y="2316"/>
                  </a:cubicBezTo>
                  <a:cubicBezTo>
                    <a:pt x="395" y="1567"/>
                    <a:pt x="336" y="819"/>
                    <a:pt x="219" y="90"/>
                  </a:cubicBezTo>
                  <a:cubicBezTo>
                    <a:pt x="210" y="38"/>
                    <a:pt x="165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119700" y="1153275"/>
              <a:ext cx="58200" cy="130500"/>
            </a:xfrm>
            <a:custGeom>
              <a:rect b="b" l="l" r="r" t="t"/>
              <a:pathLst>
                <a:path extrusionOk="0" h="5220" w="2328">
                  <a:moveTo>
                    <a:pt x="121" y="0"/>
                  </a:moveTo>
                  <a:cubicBezTo>
                    <a:pt x="100" y="0"/>
                    <a:pt x="79" y="6"/>
                    <a:pt x="60" y="20"/>
                  </a:cubicBezTo>
                  <a:cubicBezTo>
                    <a:pt x="12" y="53"/>
                    <a:pt x="1" y="119"/>
                    <a:pt x="34" y="166"/>
                  </a:cubicBezTo>
                  <a:cubicBezTo>
                    <a:pt x="1046" y="1619"/>
                    <a:pt x="1762" y="3338"/>
                    <a:pt x="2110" y="5134"/>
                  </a:cubicBezTo>
                  <a:cubicBezTo>
                    <a:pt x="2119" y="5186"/>
                    <a:pt x="2163" y="5220"/>
                    <a:pt x="2212" y="5220"/>
                  </a:cubicBezTo>
                  <a:cubicBezTo>
                    <a:pt x="2220" y="5220"/>
                    <a:pt x="2226" y="5220"/>
                    <a:pt x="2233" y="5219"/>
                  </a:cubicBezTo>
                  <a:cubicBezTo>
                    <a:pt x="2291" y="5208"/>
                    <a:pt x="2327" y="5153"/>
                    <a:pt x="2316" y="5095"/>
                  </a:cubicBezTo>
                  <a:cubicBezTo>
                    <a:pt x="1964" y="3269"/>
                    <a:pt x="1235" y="1523"/>
                    <a:pt x="207" y="45"/>
                  </a:cubicBezTo>
                  <a:cubicBezTo>
                    <a:pt x="187" y="16"/>
                    <a:pt x="154" y="0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3093100" y="1120125"/>
              <a:ext cx="21525" cy="23525"/>
            </a:xfrm>
            <a:custGeom>
              <a:rect b="b" l="l" r="r" t="t"/>
              <a:pathLst>
                <a:path extrusionOk="0" h="941" w="861">
                  <a:moveTo>
                    <a:pt x="119" y="1"/>
                  </a:moveTo>
                  <a:cubicBezTo>
                    <a:pt x="93" y="1"/>
                    <a:pt x="66" y="10"/>
                    <a:pt x="46" y="30"/>
                  </a:cubicBezTo>
                  <a:cubicBezTo>
                    <a:pt x="4" y="69"/>
                    <a:pt x="1" y="136"/>
                    <a:pt x="40" y="179"/>
                  </a:cubicBezTo>
                  <a:cubicBezTo>
                    <a:pt x="254" y="409"/>
                    <a:pt x="463" y="653"/>
                    <a:pt x="659" y="900"/>
                  </a:cubicBezTo>
                  <a:cubicBezTo>
                    <a:pt x="680" y="926"/>
                    <a:pt x="712" y="940"/>
                    <a:pt x="741" y="940"/>
                  </a:cubicBezTo>
                  <a:cubicBezTo>
                    <a:pt x="764" y="940"/>
                    <a:pt x="789" y="932"/>
                    <a:pt x="807" y="916"/>
                  </a:cubicBezTo>
                  <a:cubicBezTo>
                    <a:pt x="852" y="881"/>
                    <a:pt x="861" y="814"/>
                    <a:pt x="825" y="768"/>
                  </a:cubicBezTo>
                  <a:cubicBezTo>
                    <a:pt x="626" y="516"/>
                    <a:pt x="413" y="269"/>
                    <a:pt x="196" y="33"/>
                  </a:cubicBezTo>
                  <a:cubicBezTo>
                    <a:pt x="175" y="12"/>
                    <a:pt x="147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8"/>
          <p:cNvGrpSpPr/>
          <p:nvPr/>
        </p:nvGrpSpPr>
        <p:grpSpPr>
          <a:xfrm>
            <a:off x="0" y="0"/>
            <a:ext cx="8667059" cy="4898260"/>
            <a:chOff x="0" y="0"/>
            <a:chExt cx="8667059" cy="4898260"/>
          </a:xfrm>
        </p:grpSpPr>
        <p:sp>
          <p:nvSpPr>
            <p:cNvPr id="362" name="Google Shape;362;p8"/>
            <p:cNvSpPr/>
            <p:nvPr/>
          </p:nvSpPr>
          <p:spPr>
            <a:xfrm>
              <a:off x="0" y="0"/>
              <a:ext cx="7655850" cy="3722025"/>
            </a:xfrm>
            <a:custGeom>
              <a:rect b="b" l="l" r="r" t="t"/>
              <a:pathLst>
                <a:path extrusionOk="0" h="148881" w="306234">
                  <a:moveTo>
                    <a:pt x="48232" y="11270"/>
                  </a:moveTo>
                  <a:lnTo>
                    <a:pt x="354434" y="11268"/>
                  </a:lnTo>
                  <a:lnTo>
                    <a:pt x="354466" y="160077"/>
                  </a:lnTo>
                  <a:lnTo>
                    <a:pt x="344533" y="16014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63" name="Google Shape;363;p8"/>
            <p:cNvGrpSpPr/>
            <p:nvPr/>
          </p:nvGrpSpPr>
          <p:grpSpPr>
            <a:xfrm>
              <a:off x="405889" y="135249"/>
              <a:ext cx="955854" cy="1140960"/>
              <a:chOff x="401075" y="135249"/>
              <a:chExt cx="955854" cy="1140960"/>
            </a:xfrm>
          </p:grpSpPr>
          <p:grpSp>
            <p:nvGrpSpPr>
              <p:cNvPr id="364" name="Google Shape;364;p8"/>
              <p:cNvGrpSpPr/>
              <p:nvPr/>
            </p:nvGrpSpPr>
            <p:grpSpPr>
              <a:xfrm>
                <a:off x="401075" y="135249"/>
                <a:ext cx="955854" cy="1140960"/>
                <a:chOff x="471738" y="1928199"/>
                <a:chExt cx="955854" cy="1140960"/>
              </a:xfrm>
            </p:grpSpPr>
            <p:sp>
              <p:nvSpPr>
                <p:cNvPr id="365" name="Google Shape;365;p8"/>
                <p:cNvSpPr/>
                <p:nvPr/>
              </p:nvSpPr>
              <p:spPr>
                <a:xfrm>
                  <a:off x="471738" y="1958209"/>
                  <a:ext cx="916723" cy="1110950"/>
                </a:xfrm>
                <a:custGeom>
                  <a:rect b="b" l="l" r="r" t="t"/>
                  <a:pathLst>
                    <a:path extrusionOk="0" h="28136" w="23217">
                      <a:moveTo>
                        <a:pt x="10733" y="1965"/>
                      </a:moveTo>
                      <a:cubicBezTo>
                        <a:pt x="14413" y="1965"/>
                        <a:pt x="17397" y="4948"/>
                        <a:pt x="17397" y="8628"/>
                      </a:cubicBezTo>
                      <a:cubicBezTo>
                        <a:pt x="17397" y="12308"/>
                        <a:pt x="14413" y="15291"/>
                        <a:pt x="10733" y="15291"/>
                      </a:cubicBezTo>
                      <a:cubicBezTo>
                        <a:pt x="7054" y="15291"/>
                        <a:pt x="4070" y="12308"/>
                        <a:pt x="4070" y="8628"/>
                      </a:cubicBezTo>
                      <a:cubicBezTo>
                        <a:pt x="4070" y="4948"/>
                        <a:pt x="7054" y="1965"/>
                        <a:pt x="10733" y="1965"/>
                      </a:cubicBezTo>
                      <a:close/>
                      <a:moveTo>
                        <a:pt x="11563" y="1"/>
                      </a:moveTo>
                      <a:cubicBezTo>
                        <a:pt x="11036" y="1"/>
                        <a:pt x="10506" y="30"/>
                        <a:pt x="9972" y="83"/>
                      </a:cubicBezTo>
                      <a:cubicBezTo>
                        <a:pt x="6208" y="450"/>
                        <a:pt x="2733" y="2629"/>
                        <a:pt x="1137" y="6126"/>
                      </a:cubicBezTo>
                      <a:cubicBezTo>
                        <a:pt x="200" y="8179"/>
                        <a:pt x="0" y="10546"/>
                        <a:pt x="506" y="12741"/>
                      </a:cubicBezTo>
                      <a:cubicBezTo>
                        <a:pt x="1045" y="15081"/>
                        <a:pt x="2378" y="16847"/>
                        <a:pt x="3795" y="18721"/>
                      </a:cubicBezTo>
                      <a:cubicBezTo>
                        <a:pt x="4569" y="19745"/>
                        <a:pt x="4958" y="20900"/>
                        <a:pt x="4701" y="22157"/>
                      </a:cubicBezTo>
                      <a:cubicBezTo>
                        <a:pt x="4347" y="23894"/>
                        <a:pt x="3879" y="25609"/>
                        <a:pt x="3460" y="27333"/>
                      </a:cubicBezTo>
                      <a:cubicBezTo>
                        <a:pt x="3398" y="27583"/>
                        <a:pt x="3338" y="27835"/>
                        <a:pt x="3277" y="28088"/>
                      </a:cubicBezTo>
                      <a:lnTo>
                        <a:pt x="15391" y="28136"/>
                      </a:lnTo>
                      <a:cubicBezTo>
                        <a:pt x="14975" y="26895"/>
                        <a:pt x="14820" y="25574"/>
                        <a:pt x="14939" y="24271"/>
                      </a:cubicBezTo>
                      <a:cubicBezTo>
                        <a:pt x="15049" y="23053"/>
                        <a:pt x="16043" y="22712"/>
                        <a:pt x="17059" y="22712"/>
                      </a:cubicBezTo>
                      <a:cubicBezTo>
                        <a:pt x="17350" y="22712"/>
                        <a:pt x="17643" y="22740"/>
                        <a:pt x="17918" y="22783"/>
                      </a:cubicBezTo>
                      <a:cubicBezTo>
                        <a:pt x="18347" y="22852"/>
                        <a:pt x="18870" y="22966"/>
                        <a:pt x="19369" y="22966"/>
                      </a:cubicBezTo>
                      <a:cubicBezTo>
                        <a:pt x="19776" y="22966"/>
                        <a:pt x="20166" y="22890"/>
                        <a:pt x="20475" y="22651"/>
                      </a:cubicBezTo>
                      <a:cubicBezTo>
                        <a:pt x="20810" y="22392"/>
                        <a:pt x="20980" y="21964"/>
                        <a:pt x="21017" y="21542"/>
                      </a:cubicBezTo>
                      <a:cubicBezTo>
                        <a:pt x="21071" y="20941"/>
                        <a:pt x="20691" y="19925"/>
                        <a:pt x="21243" y="19438"/>
                      </a:cubicBezTo>
                      <a:cubicBezTo>
                        <a:pt x="21399" y="19302"/>
                        <a:pt x="21559" y="19130"/>
                        <a:pt x="21607" y="18923"/>
                      </a:cubicBezTo>
                      <a:cubicBezTo>
                        <a:pt x="21660" y="18688"/>
                        <a:pt x="21449" y="18658"/>
                        <a:pt x="21438" y="18462"/>
                      </a:cubicBezTo>
                      <a:cubicBezTo>
                        <a:pt x="21435" y="18417"/>
                        <a:pt x="21462" y="18374"/>
                        <a:pt x="21495" y="18344"/>
                      </a:cubicBezTo>
                      <a:cubicBezTo>
                        <a:pt x="21528" y="18314"/>
                        <a:pt x="21570" y="18291"/>
                        <a:pt x="21604" y="18262"/>
                      </a:cubicBezTo>
                      <a:cubicBezTo>
                        <a:pt x="21704" y="18178"/>
                        <a:pt x="21755" y="18046"/>
                        <a:pt x="21764" y="17917"/>
                      </a:cubicBezTo>
                      <a:cubicBezTo>
                        <a:pt x="21788" y="17628"/>
                        <a:pt x="21679" y="17355"/>
                        <a:pt x="21571" y="17096"/>
                      </a:cubicBezTo>
                      <a:cubicBezTo>
                        <a:pt x="21495" y="16915"/>
                        <a:pt x="21344" y="16641"/>
                        <a:pt x="21443" y="16444"/>
                      </a:cubicBezTo>
                      <a:cubicBezTo>
                        <a:pt x="21604" y="16120"/>
                        <a:pt x="22159" y="15992"/>
                        <a:pt x="22548" y="15785"/>
                      </a:cubicBezTo>
                      <a:cubicBezTo>
                        <a:pt x="23115" y="15477"/>
                        <a:pt x="23216" y="15215"/>
                        <a:pt x="22925" y="14659"/>
                      </a:cubicBezTo>
                      <a:cubicBezTo>
                        <a:pt x="22755" y="14333"/>
                        <a:pt x="22540" y="14033"/>
                        <a:pt x="22340" y="13724"/>
                      </a:cubicBezTo>
                      <a:cubicBezTo>
                        <a:pt x="21870" y="12990"/>
                        <a:pt x="21384" y="12265"/>
                        <a:pt x="20931" y="11520"/>
                      </a:cubicBezTo>
                      <a:cubicBezTo>
                        <a:pt x="20883" y="11442"/>
                        <a:pt x="20841" y="11360"/>
                        <a:pt x="20803" y="11276"/>
                      </a:cubicBezTo>
                      <a:cubicBezTo>
                        <a:pt x="20574" y="10750"/>
                        <a:pt x="20739" y="10367"/>
                        <a:pt x="20879" y="9867"/>
                      </a:cubicBezTo>
                      <a:cubicBezTo>
                        <a:pt x="21015" y="9386"/>
                        <a:pt x="20983" y="8804"/>
                        <a:pt x="20960" y="8310"/>
                      </a:cubicBezTo>
                      <a:cubicBezTo>
                        <a:pt x="20911" y="7269"/>
                        <a:pt x="20671" y="6237"/>
                        <a:pt x="20248" y="5284"/>
                      </a:cubicBezTo>
                      <a:cubicBezTo>
                        <a:pt x="19321" y="3190"/>
                        <a:pt x="17380" y="1287"/>
                        <a:pt x="15193" y="557"/>
                      </a:cubicBezTo>
                      <a:cubicBezTo>
                        <a:pt x="13998" y="160"/>
                        <a:pt x="12790" y="1"/>
                        <a:pt x="1156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8"/>
                <p:cNvSpPr/>
                <p:nvPr/>
              </p:nvSpPr>
              <p:spPr>
                <a:xfrm>
                  <a:off x="502260" y="1928199"/>
                  <a:ext cx="925331" cy="1118807"/>
                </a:xfrm>
                <a:custGeom>
                  <a:rect b="b" l="l" r="r" t="t"/>
                  <a:pathLst>
                    <a:path extrusionOk="0" h="28335" w="23435">
                      <a:moveTo>
                        <a:pt x="11686" y="0"/>
                      </a:moveTo>
                      <a:cubicBezTo>
                        <a:pt x="11172" y="0"/>
                        <a:pt x="10637" y="28"/>
                        <a:pt x="10076" y="82"/>
                      </a:cubicBezTo>
                      <a:cubicBezTo>
                        <a:pt x="6118" y="470"/>
                        <a:pt x="2704" y="2806"/>
                        <a:pt x="1161" y="6182"/>
                      </a:cubicBezTo>
                      <a:cubicBezTo>
                        <a:pt x="227" y="8225"/>
                        <a:pt x="0" y="10596"/>
                        <a:pt x="522" y="12859"/>
                      </a:cubicBezTo>
                      <a:cubicBezTo>
                        <a:pt x="1070" y="15225"/>
                        <a:pt x="2410" y="16999"/>
                        <a:pt x="3829" y="18875"/>
                      </a:cubicBezTo>
                      <a:cubicBezTo>
                        <a:pt x="4651" y="19961"/>
                        <a:pt x="4950" y="21091"/>
                        <a:pt x="4718" y="22233"/>
                      </a:cubicBezTo>
                      <a:cubicBezTo>
                        <a:pt x="4471" y="23446"/>
                        <a:pt x="4163" y="24668"/>
                        <a:pt x="3864" y="25851"/>
                      </a:cubicBezTo>
                      <a:cubicBezTo>
                        <a:pt x="3735" y="26368"/>
                        <a:pt x="3604" y="26886"/>
                        <a:pt x="3478" y="27404"/>
                      </a:cubicBezTo>
                      <a:lnTo>
                        <a:pt x="3296" y="28160"/>
                      </a:lnTo>
                      <a:cubicBezTo>
                        <a:pt x="3282" y="28211"/>
                        <a:pt x="3315" y="28265"/>
                        <a:pt x="3368" y="28277"/>
                      </a:cubicBezTo>
                      <a:cubicBezTo>
                        <a:pt x="3375" y="28279"/>
                        <a:pt x="3383" y="28280"/>
                        <a:pt x="3391" y="28280"/>
                      </a:cubicBezTo>
                      <a:cubicBezTo>
                        <a:pt x="3434" y="28280"/>
                        <a:pt x="3475" y="28250"/>
                        <a:pt x="3485" y="28206"/>
                      </a:cubicBezTo>
                      <a:lnTo>
                        <a:pt x="3667" y="27451"/>
                      </a:lnTo>
                      <a:cubicBezTo>
                        <a:pt x="3793" y="26932"/>
                        <a:pt x="3924" y="26416"/>
                        <a:pt x="4054" y="25899"/>
                      </a:cubicBezTo>
                      <a:cubicBezTo>
                        <a:pt x="4352" y="24713"/>
                        <a:pt x="4662" y="23488"/>
                        <a:pt x="4910" y="22271"/>
                      </a:cubicBezTo>
                      <a:cubicBezTo>
                        <a:pt x="5153" y="21073"/>
                        <a:pt x="4843" y="19891"/>
                        <a:pt x="3985" y="18757"/>
                      </a:cubicBezTo>
                      <a:cubicBezTo>
                        <a:pt x="2579" y="16897"/>
                        <a:pt x="1248" y="15141"/>
                        <a:pt x="713" y="12814"/>
                      </a:cubicBezTo>
                      <a:cubicBezTo>
                        <a:pt x="200" y="10594"/>
                        <a:pt x="423" y="8266"/>
                        <a:pt x="1338" y="6262"/>
                      </a:cubicBezTo>
                      <a:cubicBezTo>
                        <a:pt x="2852" y="2948"/>
                        <a:pt x="6206" y="653"/>
                        <a:pt x="10094" y="274"/>
                      </a:cubicBezTo>
                      <a:cubicBezTo>
                        <a:pt x="10649" y="220"/>
                        <a:pt x="11178" y="193"/>
                        <a:pt x="11685" y="193"/>
                      </a:cubicBezTo>
                      <a:cubicBezTo>
                        <a:pt x="12994" y="193"/>
                        <a:pt x="14160" y="374"/>
                        <a:pt x="15275" y="746"/>
                      </a:cubicBezTo>
                      <a:cubicBezTo>
                        <a:pt x="17360" y="1441"/>
                        <a:pt x="19322" y="3275"/>
                        <a:pt x="20270" y="5418"/>
                      </a:cubicBezTo>
                      <a:cubicBezTo>
                        <a:pt x="20687" y="6362"/>
                        <a:pt x="20924" y="7369"/>
                        <a:pt x="20974" y="8411"/>
                      </a:cubicBezTo>
                      <a:lnTo>
                        <a:pt x="20975" y="8438"/>
                      </a:lnTo>
                      <a:cubicBezTo>
                        <a:pt x="20999" y="8926"/>
                        <a:pt x="21024" y="9480"/>
                        <a:pt x="20896" y="9936"/>
                      </a:cubicBezTo>
                      <a:cubicBezTo>
                        <a:pt x="20879" y="9995"/>
                        <a:pt x="20863" y="10051"/>
                        <a:pt x="20846" y="10106"/>
                      </a:cubicBezTo>
                      <a:cubicBezTo>
                        <a:pt x="20719" y="10539"/>
                        <a:pt x="20609" y="10915"/>
                        <a:pt x="20824" y="11410"/>
                      </a:cubicBezTo>
                      <a:cubicBezTo>
                        <a:pt x="20863" y="11496"/>
                        <a:pt x="20908" y="11583"/>
                        <a:pt x="20958" y="11666"/>
                      </a:cubicBezTo>
                      <a:cubicBezTo>
                        <a:pt x="21265" y="12173"/>
                        <a:pt x="21593" y="12677"/>
                        <a:pt x="21910" y="13163"/>
                      </a:cubicBezTo>
                      <a:cubicBezTo>
                        <a:pt x="22063" y="13399"/>
                        <a:pt x="22216" y="13635"/>
                        <a:pt x="22368" y="13873"/>
                      </a:cubicBezTo>
                      <a:cubicBezTo>
                        <a:pt x="22421" y="13956"/>
                        <a:pt x="22476" y="14039"/>
                        <a:pt x="22531" y="14123"/>
                      </a:cubicBezTo>
                      <a:cubicBezTo>
                        <a:pt x="22675" y="14342"/>
                        <a:pt x="22825" y="14567"/>
                        <a:pt x="22947" y="14801"/>
                      </a:cubicBezTo>
                      <a:cubicBezTo>
                        <a:pt x="23211" y="15304"/>
                        <a:pt x="23143" y="15508"/>
                        <a:pt x="22612" y="15792"/>
                      </a:cubicBezTo>
                      <a:cubicBezTo>
                        <a:pt x="22503" y="15850"/>
                        <a:pt x="22373" y="15905"/>
                        <a:pt x="22249" y="15958"/>
                      </a:cubicBezTo>
                      <a:cubicBezTo>
                        <a:pt x="21927" y="16094"/>
                        <a:pt x="21594" y="16233"/>
                        <a:pt x="21465" y="16494"/>
                      </a:cubicBezTo>
                      <a:cubicBezTo>
                        <a:pt x="21359" y="16706"/>
                        <a:pt x="21473" y="16961"/>
                        <a:pt x="21555" y="17148"/>
                      </a:cubicBezTo>
                      <a:cubicBezTo>
                        <a:pt x="21569" y="17176"/>
                        <a:pt x="21580" y="17204"/>
                        <a:pt x="21591" y="17229"/>
                      </a:cubicBezTo>
                      <a:cubicBezTo>
                        <a:pt x="21688" y="17465"/>
                        <a:pt x="21799" y="17731"/>
                        <a:pt x="21778" y="18003"/>
                      </a:cubicBezTo>
                      <a:cubicBezTo>
                        <a:pt x="21768" y="18123"/>
                        <a:pt x="21720" y="18224"/>
                        <a:pt x="21651" y="18283"/>
                      </a:cubicBezTo>
                      <a:cubicBezTo>
                        <a:pt x="21637" y="18294"/>
                        <a:pt x="21622" y="18305"/>
                        <a:pt x="21609" y="18315"/>
                      </a:cubicBezTo>
                      <a:cubicBezTo>
                        <a:pt x="21583" y="18332"/>
                        <a:pt x="21560" y="18349"/>
                        <a:pt x="21538" y="18370"/>
                      </a:cubicBezTo>
                      <a:cubicBezTo>
                        <a:pt x="21477" y="18427"/>
                        <a:pt x="21445" y="18497"/>
                        <a:pt x="21450" y="18565"/>
                      </a:cubicBezTo>
                      <a:cubicBezTo>
                        <a:pt x="21455" y="18683"/>
                        <a:pt x="21514" y="18756"/>
                        <a:pt x="21560" y="18815"/>
                      </a:cubicBezTo>
                      <a:cubicBezTo>
                        <a:pt x="21611" y="18877"/>
                        <a:pt x="21638" y="18914"/>
                        <a:pt x="21620" y="19000"/>
                      </a:cubicBezTo>
                      <a:cubicBezTo>
                        <a:pt x="21576" y="19192"/>
                        <a:pt x="21408" y="19358"/>
                        <a:pt x="21286" y="19464"/>
                      </a:cubicBezTo>
                      <a:cubicBezTo>
                        <a:pt x="20864" y="19835"/>
                        <a:pt x="20933" y="20459"/>
                        <a:pt x="20993" y="21009"/>
                      </a:cubicBezTo>
                      <a:cubicBezTo>
                        <a:pt x="21019" y="21240"/>
                        <a:pt x="21043" y="21458"/>
                        <a:pt x="21027" y="21633"/>
                      </a:cubicBezTo>
                      <a:cubicBezTo>
                        <a:pt x="20989" y="22077"/>
                        <a:pt x="20805" y="22456"/>
                        <a:pt x="20524" y="22672"/>
                      </a:cubicBezTo>
                      <a:cubicBezTo>
                        <a:pt x="20235" y="22896"/>
                        <a:pt x="19864" y="22967"/>
                        <a:pt x="19474" y="22967"/>
                      </a:cubicBezTo>
                      <a:cubicBezTo>
                        <a:pt x="19091" y="22967"/>
                        <a:pt x="18689" y="22898"/>
                        <a:pt x="18330" y="22836"/>
                      </a:cubicBezTo>
                      <a:cubicBezTo>
                        <a:pt x="18230" y="22818"/>
                        <a:pt x="18133" y="22802"/>
                        <a:pt x="18041" y="22787"/>
                      </a:cubicBezTo>
                      <a:cubicBezTo>
                        <a:pt x="17773" y="22744"/>
                        <a:pt x="17470" y="22713"/>
                        <a:pt x="17159" y="22713"/>
                      </a:cubicBezTo>
                      <a:cubicBezTo>
                        <a:pt x="16589" y="22713"/>
                        <a:pt x="15996" y="22819"/>
                        <a:pt x="15560" y="23159"/>
                      </a:cubicBezTo>
                      <a:cubicBezTo>
                        <a:pt x="15202" y="23438"/>
                        <a:pt x="14996" y="23843"/>
                        <a:pt x="14950" y="24362"/>
                      </a:cubicBezTo>
                      <a:cubicBezTo>
                        <a:pt x="14831" y="25669"/>
                        <a:pt x="14989" y="27018"/>
                        <a:pt x="15406" y="28266"/>
                      </a:cubicBezTo>
                      <a:cubicBezTo>
                        <a:pt x="15419" y="28308"/>
                        <a:pt x="15457" y="28334"/>
                        <a:pt x="15498" y="28334"/>
                      </a:cubicBezTo>
                      <a:cubicBezTo>
                        <a:pt x="15509" y="28334"/>
                        <a:pt x="15518" y="28332"/>
                        <a:pt x="15533" y="28327"/>
                      </a:cubicBezTo>
                      <a:cubicBezTo>
                        <a:pt x="15584" y="28309"/>
                        <a:pt x="15611" y="28254"/>
                        <a:pt x="15595" y="28204"/>
                      </a:cubicBezTo>
                      <a:cubicBezTo>
                        <a:pt x="15187" y="26981"/>
                        <a:pt x="15032" y="25658"/>
                        <a:pt x="15148" y="24378"/>
                      </a:cubicBezTo>
                      <a:cubicBezTo>
                        <a:pt x="15191" y="23915"/>
                        <a:pt x="15370" y="23555"/>
                        <a:pt x="15685" y="23312"/>
                      </a:cubicBezTo>
                      <a:cubicBezTo>
                        <a:pt x="16087" y="22998"/>
                        <a:pt x="16657" y="22909"/>
                        <a:pt x="17173" y="22909"/>
                      </a:cubicBezTo>
                      <a:cubicBezTo>
                        <a:pt x="17492" y="22909"/>
                        <a:pt x="17790" y="22943"/>
                        <a:pt x="18015" y="22978"/>
                      </a:cubicBezTo>
                      <a:cubicBezTo>
                        <a:pt x="18106" y="22993"/>
                        <a:pt x="18203" y="23010"/>
                        <a:pt x="18302" y="23027"/>
                      </a:cubicBezTo>
                      <a:cubicBezTo>
                        <a:pt x="18669" y="23090"/>
                        <a:pt x="19080" y="23160"/>
                        <a:pt x="19479" y="23160"/>
                      </a:cubicBezTo>
                      <a:cubicBezTo>
                        <a:pt x="19905" y="23160"/>
                        <a:pt x="20317" y="23080"/>
                        <a:pt x="20648" y="22825"/>
                      </a:cubicBezTo>
                      <a:cubicBezTo>
                        <a:pt x="20971" y="22574"/>
                        <a:pt x="21182" y="22145"/>
                        <a:pt x="21226" y="21647"/>
                      </a:cubicBezTo>
                      <a:cubicBezTo>
                        <a:pt x="21242" y="21453"/>
                        <a:pt x="21218" y="21227"/>
                        <a:pt x="21192" y="20986"/>
                      </a:cubicBezTo>
                      <a:cubicBezTo>
                        <a:pt x="21134" y="20457"/>
                        <a:pt x="21073" y="19912"/>
                        <a:pt x="21419" y="19609"/>
                      </a:cubicBezTo>
                      <a:cubicBezTo>
                        <a:pt x="21560" y="19484"/>
                        <a:pt x="21757" y="19288"/>
                        <a:pt x="21813" y="19041"/>
                      </a:cubicBezTo>
                      <a:cubicBezTo>
                        <a:pt x="21852" y="18864"/>
                        <a:pt x="21773" y="18764"/>
                        <a:pt x="21715" y="18691"/>
                      </a:cubicBezTo>
                      <a:cubicBezTo>
                        <a:pt x="21673" y="18638"/>
                        <a:pt x="21648" y="18605"/>
                        <a:pt x="21646" y="18553"/>
                      </a:cubicBezTo>
                      <a:cubicBezTo>
                        <a:pt x="21646" y="18546"/>
                        <a:pt x="21654" y="18530"/>
                        <a:pt x="21673" y="18512"/>
                      </a:cubicBezTo>
                      <a:cubicBezTo>
                        <a:pt x="21688" y="18498"/>
                        <a:pt x="21706" y="18486"/>
                        <a:pt x="21724" y="18474"/>
                      </a:cubicBezTo>
                      <a:cubicBezTo>
                        <a:pt x="21742" y="18460"/>
                        <a:pt x="21761" y="18447"/>
                        <a:pt x="21779" y="18432"/>
                      </a:cubicBezTo>
                      <a:cubicBezTo>
                        <a:pt x="21890" y="18339"/>
                        <a:pt x="21961" y="18192"/>
                        <a:pt x="21975" y="18020"/>
                      </a:cubicBezTo>
                      <a:cubicBezTo>
                        <a:pt x="22000" y="17701"/>
                        <a:pt x="21874" y="17397"/>
                        <a:pt x="21773" y="17153"/>
                      </a:cubicBezTo>
                      <a:cubicBezTo>
                        <a:pt x="21762" y="17126"/>
                        <a:pt x="21750" y="17098"/>
                        <a:pt x="21736" y="17068"/>
                      </a:cubicBezTo>
                      <a:cubicBezTo>
                        <a:pt x="21665" y="16908"/>
                        <a:pt x="21577" y="16709"/>
                        <a:pt x="21642" y="16580"/>
                      </a:cubicBezTo>
                      <a:cubicBezTo>
                        <a:pt x="21740" y="16384"/>
                        <a:pt x="22037" y="16259"/>
                        <a:pt x="22327" y="16138"/>
                      </a:cubicBezTo>
                      <a:cubicBezTo>
                        <a:pt x="22455" y="16083"/>
                        <a:pt x="22589" y="16026"/>
                        <a:pt x="22707" y="15963"/>
                      </a:cubicBezTo>
                      <a:cubicBezTo>
                        <a:pt x="23325" y="15633"/>
                        <a:pt x="23435" y="15305"/>
                        <a:pt x="23122" y="14710"/>
                      </a:cubicBezTo>
                      <a:cubicBezTo>
                        <a:pt x="22996" y="14468"/>
                        <a:pt x="22844" y="14238"/>
                        <a:pt x="22697" y="14016"/>
                      </a:cubicBezTo>
                      <a:cubicBezTo>
                        <a:pt x="22642" y="13934"/>
                        <a:pt x="22587" y="13852"/>
                        <a:pt x="22534" y="13768"/>
                      </a:cubicBezTo>
                      <a:cubicBezTo>
                        <a:pt x="22382" y="13530"/>
                        <a:pt x="22228" y="13295"/>
                        <a:pt x="22075" y="13059"/>
                      </a:cubicBezTo>
                      <a:cubicBezTo>
                        <a:pt x="21759" y="12574"/>
                        <a:pt x="21432" y="12071"/>
                        <a:pt x="21126" y="11567"/>
                      </a:cubicBezTo>
                      <a:cubicBezTo>
                        <a:pt x="21079" y="11490"/>
                        <a:pt x="21038" y="11413"/>
                        <a:pt x="21004" y="11335"/>
                      </a:cubicBezTo>
                      <a:cubicBezTo>
                        <a:pt x="20816" y="10904"/>
                        <a:pt x="20912" y="10578"/>
                        <a:pt x="21034" y="10163"/>
                      </a:cubicBezTo>
                      <a:cubicBezTo>
                        <a:pt x="21050" y="10107"/>
                        <a:pt x="21067" y="10051"/>
                        <a:pt x="21083" y="9992"/>
                      </a:cubicBezTo>
                      <a:cubicBezTo>
                        <a:pt x="21220" y="9504"/>
                        <a:pt x="21194" y="8934"/>
                        <a:pt x="21170" y="8430"/>
                      </a:cubicBezTo>
                      <a:lnTo>
                        <a:pt x="21169" y="8403"/>
                      </a:lnTo>
                      <a:cubicBezTo>
                        <a:pt x="21117" y="7337"/>
                        <a:pt x="20876" y="6307"/>
                        <a:pt x="20448" y="5343"/>
                      </a:cubicBezTo>
                      <a:cubicBezTo>
                        <a:pt x="19480" y="3151"/>
                        <a:pt x="17473" y="1276"/>
                        <a:pt x="15336" y="564"/>
                      </a:cubicBezTo>
                      <a:cubicBezTo>
                        <a:pt x="14201" y="185"/>
                        <a:pt x="13015" y="0"/>
                        <a:pt x="116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7" name="Google Shape;367;p8"/>
              <p:cNvGrpSpPr/>
              <p:nvPr/>
            </p:nvGrpSpPr>
            <p:grpSpPr>
              <a:xfrm>
                <a:off x="626160" y="284696"/>
                <a:ext cx="379663" cy="383316"/>
                <a:chOff x="1739550" y="1303114"/>
                <a:chExt cx="357397" cy="360836"/>
              </a:xfrm>
            </p:grpSpPr>
            <p:sp>
              <p:nvSpPr>
                <p:cNvPr id="368" name="Google Shape;368;p8"/>
                <p:cNvSpPr/>
                <p:nvPr/>
              </p:nvSpPr>
              <p:spPr>
                <a:xfrm>
                  <a:off x="1739586" y="1303114"/>
                  <a:ext cx="357274" cy="356797"/>
                </a:xfrm>
                <a:custGeom>
                  <a:rect b="b" l="l" r="r" t="t"/>
                  <a:pathLst>
                    <a:path extrusionOk="0" h="11957" w="11973">
                      <a:moveTo>
                        <a:pt x="5986" y="748"/>
                      </a:moveTo>
                      <a:lnTo>
                        <a:pt x="8003" y="1756"/>
                      </a:lnTo>
                      <a:lnTo>
                        <a:pt x="5986" y="2796"/>
                      </a:lnTo>
                      <a:lnTo>
                        <a:pt x="4002" y="1756"/>
                      </a:lnTo>
                      <a:lnTo>
                        <a:pt x="5986" y="748"/>
                      </a:lnTo>
                      <a:close/>
                      <a:moveTo>
                        <a:pt x="3561" y="2324"/>
                      </a:moveTo>
                      <a:lnTo>
                        <a:pt x="5671" y="3395"/>
                      </a:lnTo>
                      <a:lnTo>
                        <a:pt x="5671" y="6136"/>
                      </a:lnTo>
                      <a:lnTo>
                        <a:pt x="3561" y="5064"/>
                      </a:lnTo>
                      <a:lnTo>
                        <a:pt x="3561" y="2324"/>
                      </a:lnTo>
                      <a:close/>
                      <a:moveTo>
                        <a:pt x="8475" y="2324"/>
                      </a:moveTo>
                      <a:lnTo>
                        <a:pt x="8475" y="5064"/>
                      </a:lnTo>
                      <a:lnTo>
                        <a:pt x="6364" y="6136"/>
                      </a:lnTo>
                      <a:lnTo>
                        <a:pt x="6364" y="3395"/>
                      </a:lnTo>
                      <a:lnTo>
                        <a:pt x="8475" y="2324"/>
                      </a:lnTo>
                      <a:close/>
                      <a:moveTo>
                        <a:pt x="3214" y="5663"/>
                      </a:moveTo>
                      <a:lnTo>
                        <a:pt x="5230" y="6703"/>
                      </a:lnTo>
                      <a:lnTo>
                        <a:pt x="3214" y="7711"/>
                      </a:lnTo>
                      <a:lnTo>
                        <a:pt x="1166" y="6703"/>
                      </a:lnTo>
                      <a:lnTo>
                        <a:pt x="3214" y="5663"/>
                      </a:lnTo>
                      <a:close/>
                      <a:moveTo>
                        <a:pt x="8822" y="5663"/>
                      </a:moveTo>
                      <a:lnTo>
                        <a:pt x="10870" y="6703"/>
                      </a:lnTo>
                      <a:lnTo>
                        <a:pt x="8822" y="7711"/>
                      </a:lnTo>
                      <a:lnTo>
                        <a:pt x="6837" y="6703"/>
                      </a:lnTo>
                      <a:lnTo>
                        <a:pt x="8822" y="5663"/>
                      </a:lnTo>
                      <a:close/>
                      <a:moveTo>
                        <a:pt x="5671" y="7238"/>
                      </a:moveTo>
                      <a:lnTo>
                        <a:pt x="5671" y="9948"/>
                      </a:lnTo>
                      <a:lnTo>
                        <a:pt x="3561" y="11019"/>
                      </a:lnTo>
                      <a:lnTo>
                        <a:pt x="3561" y="8309"/>
                      </a:lnTo>
                      <a:lnTo>
                        <a:pt x="5671" y="7238"/>
                      </a:lnTo>
                      <a:close/>
                      <a:moveTo>
                        <a:pt x="11311" y="7238"/>
                      </a:moveTo>
                      <a:lnTo>
                        <a:pt x="11311" y="10011"/>
                      </a:lnTo>
                      <a:lnTo>
                        <a:pt x="9200" y="11050"/>
                      </a:lnTo>
                      <a:lnTo>
                        <a:pt x="9200" y="8309"/>
                      </a:lnTo>
                      <a:lnTo>
                        <a:pt x="11311" y="7238"/>
                      </a:lnTo>
                      <a:close/>
                      <a:moveTo>
                        <a:pt x="725" y="7270"/>
                      </a:moveTo>
                      <a:lnTo>
                        <a:pt x="2836" y="8341"/>
                      </a:lnTo>
                      <a:lnTo>
                        <a:pt x="2836" y="11082"/>
                      </a:lnTo>
                      <a:lnTo>
                        <a:pt x="725" y="10042"/>
                      </a:lnTo>
                      <a:lnTo>
                        <a:pt x="725" y="7270"/>
                      </a:lnTo>
                      <a:close/>
                      <a:moveTo>
                        <a:pt x="6364" y="7270"/>
                      </a:moveTo>
                      <a:lnTo>
                        <a:pt x="8475" y="8341"/>
                      </a:lnTo>
                      <a:lnTo>
                        <a:pt x="8475" y="11082"/>
                      </a:lnTo>
                      <a:lnTo>
                        <a:pt x="6364" y="10042"/>
                      </a:lnTo>
                      <a:lnTo>
                        <a:pt x="6364" y="7270"/>
                      </a:lnTo>
                      <a:close/>
                      <a:moveTo>
                        <a:pt x="5998" y="0"/>
                      </a:moveTo>
                      <a:cubicBezTo>
                        <a:pt x="5947" y="0"/>
                        <a:pt x="5892" y="8"/>
                        <a:pt x="5829" y="24"/>
                      </a:cubicBezTo>
                      <a:lnTo>
                        <a:pt x="3056" y="1441"/>
                      </a:lnTo>
                      <a:cubicBezTo>
                        <a:pt x="2930" y="1536"/>
                        <a:pt x="2836" y="1662"/>
                        <a:pt x="2836" y="1756"/>
                      </a:cubicBezTo>
                      <a:lnTo>
                        <a:pt x="2836" y="5064"/>
                      </a:lnTo>
                      <a:lnTo>
                        <a:pt x="221" y="6388"/>
                      </a:lnTo>
                      <a:cubicBezTo>
                        <a:pt x="95" y="6451"/>
                        <a:pt x="0" y="6577"/>
                        <a:pt x="0" y="6703"/>
                      </a:cubicBezTo>
                      <a:lnTo>
                        <a:pt x="0" y="10200"/>
                      </a:lnTo>
                      <a:cubicBezTo>
                        <a:pt x="0" y="10326"/>
                        <a:pt x="95" y="10420"/>
                        <a:pt x="221" y="10515"/>
                      </a:cubicBezTo>
                      <a:lnTo>
                        <a:pt x="3056" y="11933"/>
                      </a:lnTo>
                      <a:cubicBezTo>
                        <a:pt x="3088" y="11948"/>
                        <a:pt x="3135" y="11956"/>
                        <a:pt x="3190" y="11956"/>
                      </a:cubicBezTo>
                      <a:cubicBezTo>
                        <a:pt x="3245" y="11956"/>
                        <a:pt x="3308" y="11948"/>
                        <a:pt x="3371" y="11933"/>
                      </a:cubicBezTo>
                      <a:lnTo>
                        <a:pt x="5986" y="10578"/>
                      </a:lnTo>
                      <a:lnTo>
                        <a:pt x="8633" y="11933"/>
                      </a:lnTo>
                      <a:cubicBezTo>
                        <a:pt x="8680" y="11948"/>
                        <a:pt x="8727" y="11956"/>
                        <a:pt x="8779" y="11956"/>
                      </a:cubicBezTo>
                      <a:cubicBezTo>
                        <a:pt x="8830" y="11956"/>
                        <a:pt x="8885" y="11948"/>
                        <a:pt x="8948" y="11933"/>
                      </a:cubicBezTo>
                      <a:lnTo>
                        <a:pt x="11783" y="10515"/>
                      </a:lnTo>
                      <a:cubicBezTo>
                        <a:pt x="11909" y="10420"/>
                        <a:pt x="11972" y="10326"/>
                        <a:pt x="11972" y="10200"/>
                      </a:cubicBezTo>
                      <a:lnTo>
                        <a:pt x="11972" y="6703"/>
                      </a:lnTo>
                      <a:cubicBezTo>
                        <a:pt x="11972" y="6577"/>
                        <a:pt x="11941" y="6451"/>
                        <a:pt x="11783" y="6388"/>
                      </a:cubicBezTo>
                      <a:lnTo>
                        <a:pt x="9137" y="5064"/>
                      </a:lnTo>
                      <a:lnTo>
                        <a:pt x="9137" y="1756"/>
                      </a:lnTo>
                      <a:cubicBezTo>
                        <a:pt x="9137" y="1662"/>
                        <a:pt x="9074" y="1536"/>
                        <a:pt x="8948" y="1441"/>
                      </a:cubicBezTo>
                      <a:lnTo>
                        <a:pt x="6144" y="24"/>
                      </a:lnTo>
                      <a:cubicBezTo>
                        <a:pt x="6097" y="8"/>
                        <a:pt x="6049" y="0"/>
                        <a:pt x="59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8"/>
                <p:cNvSpPr/>
                <p:nvPr/>
              </p:nvSpPr>
              <p:spPr>
                <a:xfrm>
                  <a:off x="1823425" y="1303125"/>
                  <a:ext cx="189600" cy="1032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8"/>
                <p:cNvSpPr/>
                <p:nvPr/>
              </p:nvSpPr>
              <p:spPr>
                <a:xfrm>
                  <a:off x="1739563" y="1451075"/>
                  <a:ext cx="189600" cy="1032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8"/>
                <p:cNvSpPr/>
                <p:nvPr/>
              </p:nvSpPr>
              <p:spPr>
                <a:xfrm>
                  <a:off x="1907238" y="1451075"/>
                  <a:ext cx="189600" cy="1032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8"/>
                <p:cNvSpPr/>
                <p:nvPr/>
              </p:nvSpPr>
              <p:spPr>
                <a:xfrm>
                  <a:off x="1823425" y="1358100"/>
                  <a:ext cx="189600" cy="1380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8"/>
                <p:cNvSpPr/>
                <p:nvPr/>
              </p:nvSpPr>
              <p:spPr>
                <a:xfrm rot="5400000">
                  <a:off x="1710900" y="1529700"/>
                  <a:ext cx="162900" cy="105600"/>
                </a:xfrm>
                <a:prstGeom prst="parallelogram">
                  <a:avLst>
                    <a:gd fmla="val 43141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8"/>
                <p:cNvSpPr/>
                <p:nvPr/>
              </p:nvSpPr>
              <p:spPr>
                <a:xfrm rot="5400000">
                  <a:off x="1866100" y="1529700"/>
                  <a:ext cx="162900" cy="105600"/>
                </a:xfrm>
                <a:prstGeom prst="parallelogram">
                  <a:avLst>
                    <a:gd fmla="val 43141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8"/>
                <p:cNvSpPr/>
                <p:nvPr/>
              </p:nvSpPr>
              <p:spPr>
                <a:xfrm flipH="1" rot="-5400000">
                  <a:off x="1967197" y="1534200"/>
                  <a:ext cx="162900" cy="96600"/>
                </a:xfrm>
                <a:prstGeom prst="parallelogram">
                  <a:avLst>
                    <a:gd fmla="val 43141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8"/>
                <p:cNvSpPr/>
                <p:nvPr/>
              </p:nvSpPr>
              <p:spPr>
                <a:xfrm flipH="1" rot="-5400000">
                  <a:off x="1812000" y="1534200"/>
                  <a:ext cx="162900" cy="96600"/>
                </a:xfrm>
                <a:prstGeom prst="parallelogram">
                  <a:avLst>
                    <a:gd fmla="val 43141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7" name="Google Shape;377;p8"/>
              <p:cNvSpPr/>
              <p:nvPr/>
            </p:nvSpPr>
            <p:spPr>
              <a:xfrm>
                <a:off x="626155" y="303611"/>
                <a:ext cx="346020" cy="345527"/>
              </a:xfrm>
              <a:custGeom>
                <a:rect b="b" l="l" r="r" t="t"/>
                <a:pathLst>
                  <a:path extrusionOk="0" h="11957" w="11973">
                    <a:moveTo>
                      <a:pt x="5986" y="748"/>
                    </a:moveTo>
                    <a:lnTo>
                      <a:pt x="8003" y="1756"/>
                    </a:lnTo>
                    <a:lnTo>
                      <a:pt x="5986" y="2796"/>
                    </a:lnTo>
                    <a:lnTo>
                      <a:pt x="4002" y="1756"/>
                    </a:lnTo>
                    <a:lnTo>
                      <a:pt x="5986" y="748"/>
                    </a:lnTo>
                    <a:close/>
                    <a:moveTo>
                      <a:pt x="3561" y="2324"/>
                    </a:moveTo>
                    <a:lnTo>
                      <a:pt x="5671" y="3395"/>
                    </a:lnTo>
                    <a:lnTo>
                      <a:pt x="5671" y="6136"/>
                    </a:lnTo>
                    <a:lnTo>
                      <a:pt x="3561" y="5064"/>
                    </a:lnTo>
                    <a:lnTo>
                      <a:pt x="3561" y="2324"/>
                    </a:lnTo>
                    <a:close/>
                    <a:moveTo>
                      <a:pt x="8475" y="2324"/>
                    </a:moveTo>
                    <a:lnTo>
                      <a:pt x="8475" y="5064"/>
                    </a:lnTo>
                    <a:lnTo>
                      <a:pt x="6364" y="6136"/>
                    </a:lnTo>
                    <a:lnTo>
                      <a:pt x="6364" y="3395"/>
                    </a:lnTo>
                    <a:lnTo>
                      <a:pt x="8475" y="2324"/>
                    </a:lnTo>
                    <a:close/>
                    <a:moveTo>
                      <a:pt x="3214" y="5663"/>
                    </a:moveTo>
                    <a:lnTo>
                      <a:pt x="5230" y="6703"/>
                    </a:lnTo>
                    <a:lnTo>
                      <a:pt x="3214" y="7711"/>
                    </a:lnTo>
                    <a:lnTo>
                      <a:pt x="1166" y="6703"/>
                    </a:lnTo>
                    <a:lnTo>
                      <a:pt x="3214" y="5663"/>
                    </a:lnTo>
                    <a:close/>
                    <a:moveTo>
                      <a:pt x="8822" y="5663"/>
                    </a:moveTo>
                    <a:lnTo>
                      <a:pt x="10870" y="6703"/>
                    </a:lnTo>
                    <a:lnTo>
                      <a:pt x="8822" y="7711"/>
                    </a:lnTo>
                    <a:lnTo>
                      <a:pt x="6837" y="6703"/>
                    </a:lnTo>
                    <a:lnTo>
                      <a:pt x="8822" y="5663"/>
                    </a:lnTo>
                    <a:close/>
                    <a:moveTo>
                      <a:pt x="5671" y="7238"/>
                    </a:moveTo>
                    <a:lnTo>
                      <a:pt x="5671" y="9948"/>
                    </a:lnTo>
                    <a:lnTo>
                      <a:pt x="3561" y="11019"/>
                    </a:lnTo>
                    <a:lnTo>
                      <a:pt x="3561" y="8309"/>
                    </a:lnTo>
                    <a:lnTo>
                      <a:pt x="5671" y="7238"/>
                    </a:lnTo>
                    <a:close/>
                    <a:moveTo>
                      <a:pt x="11311" y="7238"/>
                    </a:moveTo>
                    <a:lnTo>
                      <a:pt x="11311" y="10011"/>
                    </a:lnTo>
                    <a:lnTo>
                      <a:pt x="9200" y="11050"/>
                    </a:lnTo>
                    <a:lnTo>
                      <a:pt x="9200" y="8309"/>
                    </a:lnTo>
                    <a:lnTo>
                      <a:pt x="11311" y="7238"/>
                    </a:lnTo>
                    <a:close/>
                    <a:moveTo>
                      <a:pt x="725" y="7270"/>
                    </a:moveTo>
                    <a:lnTo>
                      <a:pt x="2836" y="8341"/>
                    </a:lnTo>
                    <a:lnTo>
                      <a:pt x="2836" y="11082"/>
                    </a:lnTo>
                    <a:lnTo>
                      <a:pt x="725" y="10042"/>
                    </a:lnTo>
                    <a:lnTo>
                      <a:pt x="725" y="7270"/>
                    </a:lnTo>
                    <a:close/>
                    <a:moveTo>
                      <a:pt x="6364" y="7270"/>
                    </a:moveTo>
                    <a:lnTo>
                      <a:pt x="8475" y="8341"/>
                    </a:lnTo>
                    <a:lnTo>
                      <a:pt x="8475" y="11082"/>
                    </a:lnTo>
                    <a:lnTo>
                      <a:pt x="6364" y="10042"/>
                    </a:lnTo>
                    <a:lnTo>
                      <a:pt x="6364" y="7270"/>
                    </a:lnTo>
                    <a:close/>
                    <a:moveTo>
                      <a:pt x="5998" y="0"/>
                    </a:moveTo>
                    <a:cubicBezTo>
                      <a:pt x="5947" y="0"/>
                      <a:pt x="5892" y="8"/>
                      <a:pt x="5829" y="24"/>
                    </a:cubicBezTo>
                    <a:lnTo>
                      <a:pt x="3056" y="1441"/>
                    </a:lnTo>
                    <a:cubicBezTo>
                      <a:pt x="2930" y="1536"/>
                      <a:pt x="2836" y="1662"/>
                      <a:pt x="2836" y="1756"/>
                    </a:cubicBezTo>
                    <a:lnTo>
                      <a:pt x="2836" y="5064"/>
                    </a:lnTo>
                    <a:lnTo>
                      <a:pt x="221" y="6388"/>
                    </a:lnTo>
                    <a:cubicBezTo>
                      <a:pt x="95" y="6451"/>
                      <a:pt x="0" y="6577"/>
                      <a:pt x="0" y="6703"/>
                    </a:cubicBezTo>
                    <a:lnTo>
                      <a:pt x="0" y="10200"/>
                    </a:lnTo>
                    <a:cubicBezTo>
                      <a:pt x="0" y="10326"/>
                      <a:pt x="95" y="10420"/>
                      <a:pt x="221" y="10515"/>
                    </a:cubicBezTo>
                    <a:lnTo>
                      <a:pt x="3056" y="11933"/>
                    </a:lnTo>
                    <a:cubicBezTo>
                      <a:pt x="3088" y="11948"/>
                      <a:pt x="3135" y="11956"/>
                      <a:pt x="3190" y="11956"/>
                    </a:cubicBezTo>
                    <a:cubicBezTo>
                      <a:pt x="3245" y="11956"/>
                      <a:pt x="3308" y="11948"/>
                      <a:pt x="3371" y="11933"/>
                    </a:cubicBezTo>
                    <a:lnTo>
                      <a:pt x="5986" y="10578"/>
                    </a:lnTo>
                    <a:lnTo>
                      <a:pt x="8633" y="11933"/>
                    </a:lnTo>
                    <a:cubicBezTo>
                      <a:pt x="8680" y="11948"/>
                      <a:pt x="8727" y="11956"/>
                      <a:pt x="8779" y="11956"/>
                    </a:cubicBezTo>
                    <a:cubicBezTo>
                      <a:pt x="8830" y="11956"/>
                      <a:pt x="8885" y="11948"/>
                      <a:pt x="8948" y="11933"/>
                    </a:cubicBezTo>
                    <a:lnTo>
                      <a:pt x="11783" y="10515"/>
                    </a:lnTo>
                    <a:cubicBezTo>
                      <a:pt x="11909" y="10420"/>
                      <a:pt x="11972" y="10326"/>
                      <a:pt x="11972" y="10200"/>
                    </a:cubicBezTo>
                    <a:lnTo>
                      <a:pt x="11972" y="6703"/>
                    </a:lnTo>
                    <a:cubicBezTo>
                      <a:pt x="11972" y="6577"/>
                      <a:pt x="11941" y="6451"/>
                      <a:pt x="11783" y="6388"/>
                    </a:cubicBezTo>
                    <a:lnTo>
                      <a:pt x="9137" y="5064"/>
                    </a:lnTo>
                    <a:lnTo>
                      <a:pt x="9137" y="1756"/>
                    </a:lnTo>
                    <a:cubicBezTo>
                      <a:pt x="9137" y="1662"/>
                      <a:pt x="9074" y="1536"/>
                      <a:pt x="8948" y="1441"/>
                    </a:cubicBezTo>
                    <a:lnTo>
                      <a:pt x="6144" y="24"/>
                    </a:lnTo>
                    <a:cubicBezTo>
                      <a:pt x="6097" y="8"/>
                      <a:pt x="6049" y="0"/>
                      <a:pt x="59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8" name="Google Shape;378;p8"/>
            <p:cNvGrpSpPr/>
            <p:nvPr/>
          </p:nvGrpSpPr>
          <p:grpSpPr>
            <a:xfrm>
              <a:off x="7750960" y="3757348"/>
              <a:ext cx="916100" cy="1140912"/>
              <a:chOff x="7764807" y="3762150"/>
              <a:chExt cx="896116" cy="1116025"/>
            </a:xfrm>
          </p:grpSpPr>
          <p:grpSp>
            <p:nvGrpSpPr>
              <p:cNvPr id="379" name="Google Shape;379;p8"/>
              <p:cNvGrpSpPr/>
              <p:nvPr/>
            </p:nvGrpSpPr>
            <p:grpSpPr>
              <a:xfrm>
                <a:off x="7764807" y="3762150"/>
                <a:ext cx="896116" cy="1116025"/>
                <a:chOff x="8230557" y="3919000"/>
                <a:chExt cx="896116" cy="1116025"/>
              </a:xfrm>
            </p:grpSpPr>
            <p:sp>
              <p:nvSpPr>
                <p:cNvPr id="380" name="Google Shape;380;p8"/>
                <p:cNvSpPr/>
                <p:nvPr/>
              </p:nvSpPr>
              <p:spPr>
                <a:xfrm>
                  <a:off x="8522950" y="4828575"/>
                  <a:ext cx="490000" cy="206450"/>
                </a:xfrm>
                <a:custGeom>
                  <a:rect b="b" l="l" r="r" t="t"/>
                  <a:pathLst>
                    <a:path extrusionOk="0" h="8258" w="19600">
                      <a:moveTo>
                        <a:pt x="1321" y="1101"/>
                      </a:moveTo>
                      <a:lnTo>
                        <a:pt x="0" y="8258"/>
                      </a:lnTo>
                      <a:lnTo>
                        <a:pt x="19600" y="8258"/>
                      </a:lnTo>
                      <a:lnTo>
                        <a:pt x="171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</p:sp>
            <p:grpSp>
              <p:nvGrpSpPr>
                <p:cNvPr id="381" name="Google Shape;381;p8"/>
                <p:cNvGrpSpPr/>
                <p:nvPr/>
              </p:nvGrpSpPr>
              <p:grpSpPr>
                <a:xfrm flipH="1">
                  <a:off x="8230557" y="3919000"/>
                  <a:ext cx="896116" cy="1083607"/>
                  <a:chOff x="-636150" y="2162175"/>
                  <a:chExt cx="896116" cy="1083607"/>
                </a:xfrm>
              </p:grpSpPr>
              <p:grpSp>
                <p:nvGrpSpPr>
                  <p:cNvPr id="382" name="Google Shape;382;p8"/>
                  <p:cNvGrpSpPr/>
                  <p:nvPr/>
                </p:nvGrpSpPr>
                <p:grpSpPr>
                  <a:xfrm>
                    <a:off x="-615087" y="2169075"/>
                    <a:ext cx="791400" cy="1069800"/>
                    <a:chOff x="-615087" y="2176050"/>
                    <a:chExt cx="791400" cy="1069800"/>
                  </a:xfrm>
                </p:grpSpPr>
                <p:sp>
                  <p:nvSpPr>
                    <p:cNvPr id="383" name="Google Shape;383;p8"/>
                    <p:cNvSpPr/>
                    <p:nvPr/>
                  </p:nvSpPr>
                  <p:spPr>
                    <a:xfrm>
                      <a:off x="-615087" y="2176050"/>
                      <a:ext cx="791400" cy="7914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4" name="Google Shape;384;p8"/>
                    <p:cNvSpPr/>
                    <p:nvPr/>
                  </p:nvSpPr>
                  <p:spPr>
                    <a:xfrm>
                      <a:off x="-439350" y="2847450"/>
                      <a:ext cx="364500" cy="3984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385" name="Google Shape;385;p8"/>
                  <p:cNvSpPr/>
                  <p:nvPr/>
                </p:nvSpPr>
                <p:spPr>
                  <a:xfrm>
                    <a:off x="-636150" y="2162175"/>
                    <a:ext cx="896116" cy="1083607"/>
                  </a:xfrm>
                  <a:custGeom>
                    <a:rect b="b" l="l" r="r" t="t"/>
                    <a:pathLst>
                      <a:path extrusionOk="0" h="28337" w="23434">
                        <a:moveTo>
                          <a:pt x="11687" y="0"/>
                        </a:moveTo>
                        <a:cubicBezTo>
                          <a:pt x="11173" y="0"/>
                          <a:pt x="10637" y="28"/>
                          <a:pt x="10074" y="82"/>
                        </a:cubicBezTo>
                        <a:cubicBezTo>
                          <a:pt x="6118" y="468"/>
                          <a:pt x="2703" y="2805"/>
                          <a:pt x="1161" y="6182"/>
                        </a:cubicBezTo>
                        <a:cubicBezTo>
                          <a:pt x="227" y="8226"/>
                          <a:pt x="0" y="10596"/>
                          <a:pt x="521" y="12858"/>
                        </a:cubicBezTo>
                        <a:cubicBezTo>
                          <a:pt x="1067" y="15226"/>
                          <a:pt x="2408" y="16999"/>
                          <a:pt x="3828" y="18876"/>
                        </a:cubicBezTo>
                        <a:cubicBezTo>
                          <a:pt x="4651" y="19963"/>
                          <a:pt x="4950" y="21093"/>
                          <a:pt x="4716" y="22234"/>
                        </a:cubicBezTo>
                        <a:cubicBezTo>
                          <a:pt x="4470" y="23448"/>
                          <a:pt x="4161" y="24672"/>
                          <a:pt x="3863" y="25855"/>
                        </a:cubicBezTo>
                        <a:cubicBezTo>
                          <a:pt x="3733" y="26373"/>
                          <a:pt x="3602" y="26890"/>
                          <a:pt x="3476" y="27406"/>
                        </a:cubicBezTo>
                        <a:lnTo>
                          <a:pt x="3294" y="28162"/>
                        </a:lnTo>
                        <a:cubicBezTo>
                          <a:pt x="3280" y="28214"/>
                          <a:pt x="3313" y="28267"/>
                          <a:pt x="3365" y="28279"/>
                        </a:cubicBezTo>
                        <a:cubicBezTo>
                          <a:pt x="3373" y="28281"/>
                          <a:pt x="3382" y="28282"/>
                          <a:pt x="3390" y="28282"/>
                        </a:cubicBezTo>
                        <a:cubicBezTo>
                          <a:pt x="3434" y="28282"/>
                          <a:pt x="3472" y="28253"/>
                          <a:pt x="3483" y="28208"/>
                        </a:cubicBezTo>
                        <a:lnTo>
                          <a:pt x="3666" y="27453"/>
                        </a:lnTo>
                        <a:cubicBezTo>
                          <a:pt x="3790" y="26936"/>
                          <a:pt x="3920" y="26419"/>
                          <a:pt x="4051" y="25904"/>
                        </a:cubicBezTo>
                        <a:cubicBezTo>
                          <a:pt x="4349" y="24718"/>
                          <a:pt x="4658" y="23492"/>
                          <a:pt x="4906" y="22273"/>
                        </a:cubicBezTo>
                        <a:cubicBezTo>
                          <a:pt x="5150" y="21075"/>
                          <a:pt x="4839" y="19893"/>
                          <a:pt x="3982" y="18759"/>
                        </a:cubicBezTo>
                        <a:cubicBezTo>
                          <a:pt x="2575" y="16899"/>
                          <a:pt x="1245" y="15143"/>
                          <a:pt x="710" y="12816"/>
                        </a:cubicBezTo>
                        <a:cubicBezTo>
                          <a:pt x="197" y="10596"/>
                          <a:pt x="419" y="8270"/>
                          <a:pt x="1335" y="6264"/>
                        </a:cubicBezTo>
                        <a:cubicBezTo>
                          <a:pt x="2849" y="2952"/>
                          <a:pt x="6203" y="656"/>
                          <a:pt x="10091" y="278"/>
                        </a:cubicBezTo>
                        <a:cubicBezTo>
                          <a:pt x="10646" y="224"/>
                          <a:pt x="11174" y="197"/>
                          <a:pt x="11682" y="197"/>
                        </a:cubicBezTo>
                        <a:cubicBezTo>
                          <a:pt x="12990" y="197"/>
                          <a:pt x="14157" y="378"/>
                          <a:pt x="15271" y="749"/>
                        </a:cubicBezTo>
                        <a:cubicBezTo>
                          <a:pt x="17357" y="1445"/>
                          <a:pt x="19318" y="3280"/>
                          <a:pt x="20268" y="5422"/>
                        </a:cubicBezTo>
                        <a:cubicBezTo>
                          <a:pt x="20685" y="6365"/>
                          <a:pt x="20922" y="7372"/>
                          <a:pt x="20971" y="8414"/>
                        </a:cubicBezTo>
                        <a:lnTo>
                          <a:pt x="20973" y="8441"/>
                        </a:lnTo>
                        <a:cubicBezTo>
                          <a:pt x="20996" y="8929"/>
                          <a:pt x="21023" y="9483"/>
                          <a:pt x="20893" y="9940"/>
                        </a:cubicBezTo>
                        <a:cubicBezTo>
                          <a:pt x="20877" y="9998"/>
                          <a:pt x="20860" y="10054"/>
                          <a:pt x="20844" y="10108"/>
                        </a:cubicBezTo>
                        <a:cubicBezTo>
                          <a:pt x="20717" y="10543"/>
                          <a:pt x="20606" y="10917"/>
                          <a:pt x="20822" y="11414"/>
                        </a:cubicBezTo>
                        <a:cubicBezTo>
                          <a:pt x="20859" y="11498"/>
                          <a:pt x="20904" y="11585"/>
                          <a:pt x="20957" y="11670"/>
                        </a:cubicBezTo>
                        <a:cubicBezTo>
                          <a:pt x="21264" y="12175"/>
                          <a:pt x="21590" y="12677"/>
                          <a:pt x="21907" y="13164"/>
                        </a:cubicBezTo>
                        <a:cubicBezTo>
                          <a:pt x="22060" y="13400"/>
                          <a:pt x="22214" y="13637"/>
                          <a:pt x="22366" y="13875"/>
                        </a:cubicBezTo>
                        <a:cubicBezTo>
                          <a:pt x="22418" y="13958"/>
                          <a:pt x="22473" y="14040"/>
                          <a:pt x="22528" y="14123"/>
                        </a:cubicBezTo>
                        <a:cubicBezTo>
                          <a:pt x="22671" y="14342"/>
                          <a:pt x="22823" y="14569"/>
                          <a:pt x="22944" y="14803"/>
                        </a:cubicBezTo>
                        <a:cubicBezTo>
                          <a:pt x="23209" y="15307"/>
                          <a:pt x="23141" y="15510"/>
                          <a:pt x="22610" y="15794"/>
                        </a:cubicBezTo>
                        <a:cubicBezTo>
                          <a:pt x="22500" y="15852"/>
                          <a:pt x="22372" y="15907"/>
                          <a:pt x="22247" y="15960"/>
                        </a:cubicBezTo>
                        <a:cubicBezTo>
                          <a:pt x="21924" y="16096"/>
                          <a:pt x="21593" y="16235"/>
                          <a:pt x="21463" y="16496"/>
                        </a:cubicBezTo>
                        <a:cubicBezTo>
                          <a:pt x="21357" y="16708"/>
                          <a:pt x="21469" y="16965"/>
                          <a:pt x="21553" y="17151"/>
                        </a:cubicBezTo>
                        <a:cubicBezTo>
                          <a:pt x="21566" y="17178"/>
                          <a:pt x="21578" y="17206"/>
                          <a:pt x="21588" y="17231"/>
                        </a:cubicBezTo>
                        <a:cubicBezTo>
                          <a:pt x="21684" y="17467"/>
                          <a:pt x="21796" y="17733"/>
                          <a:pt x="21774" y="18005"/>
                        </a:cubicBezTo>
                        <a:cubicBezTo>
                          <a:pt x="21764" y="18125"/>
                          <a:pt x="21717" y="18226"/>
                          <a:pt x="21648" y="18285"/>
                        </a:cubicBezTo>
                        <a:cubicBezTo>
                          <a:pt x="21634" y="18296"/>
                          <a:pt x="21621" y="18307"/>
                          <a:pt x="21605" y="18317"/>
                        </a:cubicBezTo>
                        <a:cubicBezTo>
                          <a:pt x="21582" y="18335"/>
                          <a:pt x="21557" y="18351"/>
                          <a:pt x="21535" y="18372"/>
                        </a:cubicBezTo>
                        <a:cubicBezTo>
                          <a:pt x="21474" y="18429"/>
                          <a:pt x="21442" y="18498"/>
                          <a:pt x="21446" y="18567"/>
                        </a:cubicBezTo>
                        <a:cubicBezTo>
                          <a:pt x="21452" y="18686"/>
                          <a:pt x="21511" y="18758"/>
                          <a:pt x="21557" y="18817"/>
                        </a:cubicBezTo>
                        <a:cubicBezTo>
                          <a:pt x="21607" y="18882"/>
                          <a:pt x="21635" y="18916"/>
                          <a:pt x="21616" y="19002"/>
                        </a:cubicBezTo>
                        <a:cubicBezTo>
                          <a:pt x="21572" y="19196"/>
                          <a:pt x="21404" y="19360"/>
                          <a:pt x="21283" y="19466"/>
                        </a:cubicBezTo>
                        <a:cubicBezTo>
                          <a:pt x="20862" y="19837"/>
                          <a:pt x="20930" y="20461"/>
                          <a:pt x="20990" y="21011"/>
                        </a:cubicBezTo>
                        <a:cubicBezTo>
                          <a:pt x="21015" y="21241"/>
                          <a:pt x="21039" y="21460"/>
                          <a:pt x="21024" y="21635"/>
                        </a:cubicBezTo>
                        <a:cubicBezTo>
                          <a:pt x="20985" y="22079"/>
                          <a:pt x="20801" y="22459"/>
                          <a:pt x="20520" y="22675"/>
                        </a:cubicBezTo>
                        <a:cubicBezTo>
                          <a:pt x="20232" y="22898"/>
                          <a:pt x="19861" y="22969"/>
                          <a:pt x="19471" y="22969"/>
                        </a:cubicBezTo>
                        <a:cubicBezTo>
                          <a:pt x="19087" y="22969"/>
                          <a:pt x="18685" y="22900"/>
                          <a:pt x="18327" y="22838"/>
                        </a:cubicBezTo>
                        <a:cubicBezTo>
                          <a:pt x="18227" y="22821"/>
                          <a:pt x="18129" y="22804"/>
                          <a:pt x="18037" y="22789"/>
                        </a:cubicBezTo>
                        <a:cubicBezTo>
                          <a:pt x="17770" y="22747"/>
                          <a:pt x="17467" y="22715"/>
                          <a:pt x="17157" y="22715"/>
                        </a:cubicBezTo>
                        <a:cubicBezTo>
                          <a:pt x="16587" y="22715"/>
                          <a:pt x="15993" y="22821"/>
                          <a:pt x="15556" y="23162"/>
                        </a:cubicBezTo>
                        <a:cubicBezTo>
                          <a:pt x="15199" y="23440"/>
                          <a:pt x="14993" y="23845"/>
                          <a:pt x="14946" y="24364"/>
                        </a:cubicBezTo>
                        <a:cubicBezTo>
                          <a:pt x="14828" y="25671"/>
                          <a:pt x="14986" y="27021"/>
                          <a:pt x="15403" y="28268"/>
                        </a:cubicBezTo>
                        <a:cubicBezTo>
                          <a:pt x="15416" y="28310"/>
                          <a:pt x="15453" y="28336"/>
                          <a:pt x="15495" y="28336"/>
                        </a:cubicBezTo>
                        <a:cubicBezTo>
                          <a:pt x="15504" y="28336"/>
                          <a:pt x="15515" y="28334"/>
                          <a:pt x="15531" y="28323"/>
                        </a:cubicBezTo>
                        <a:cubicBezTo>
                          <a:pt x="15583" y="28306"/>
                          <a:pt x="15610" y="28251"/>
                          <a:pt x="15594" y="28200"/>
                        </a:cubicBezTo>
                        <a:cubicBezTo>
                          <a:pt x="15184" y="26979"/>
                          <a:pt x="15030" y="25656"/>
                          <a:pt x="15146" y="24375"/>
                        </a:cubicBezTo>
                        <a:cubicBezTo>
                          <a:pt x="15189" y="23912"/>
                          <a:pt x="15369" y="23552"/>
                          <a:pt x="15682" y="23309"/>
                        </a:cubicBezTo>
                        <a:cubicBezTo>
                          <a:pt x="16085" y="22995"/>
                          <a:pt x="16655" y="22906"/>
                          <a:pt x="17171" y="22906"/>
                        </a:cubicBezTo>
                        <a:cubicBezTo>
                          <a:pt x="17490" y="22906"/>
                          <a:pt x="17788" y="22940"/>
                          <a:pt x="18013" y="22975"/>
                        </a:cubicBezTo>
                        <a:cubicBezTo>
                          <a:pt x="18105" y="22989"/>
                          <a:pt x="18201" y="23007"/>
                          <a:pt x="18299" y="23023"/>
                        </a:cubicBezTo>
                        <a:cubicBezTo>
                          <a:pt x="18667" y="23087"/>
                          <a:pt x="19078" y="23157"/>
                          <a:pt x="19478" y="23157"/>
                        </a:cubicBezTo>
                        <a:cubicBezTo>
                          <a:pt x="19903" y="23157"/>
                          <a:pt x="20315" y="23077"/>
                          <a:pt x="20645" y="22822"/>
                        </a:cubicBezTo>
                        <a:cubicBezTo>
                          <a:pt x="20969" y="22570"/>
                          <a:pt x="21180" y="22142"/>
                          <a:pt x="21223" y="21644"/>
                        </a:cubicBezTo>
                        <a:cubicBezTo>
                          <a:pt x="21240" y="21449"/>
                          <a:pt x="21216" y="21224"/>
                          <a:pt x="21189" y="20982"/>
                        </a:cubicBezTo>
                        <a:cubicBezTo>
                          <a:pt x="21132" y="20454"/>
                          <a:pt x="21073" y="19908"/>
                          <a:pt x="21418" y="19606"/>
                        </a:cubicBezTo>
                        <a:cubicBezTo>
                          <a:pt x="21558" y="19481"/>
                          <a:pt x="21754" y="19285"/>
                          <a:pt x="21810" y="19038"/>
                        </a:cubicBezTo>
                        <a:cubicBezTo>
                          <a:pt x="21851" y="18861"/>
                          <a:pt x="21771" y="18761"/>
                          <a:pt x="21714" y="18688"/>
                        </a:cubicBezTo>
                        <a:cubicBezTo>
                          <a:pt x="21671" y="18635"/>
                          <a:pt x="21646" y="18602"/>
                          <a:pt x="21644" y="18550"/>
                        </a:cubicBezTo>
                        <a:cubicBezTo>
                          <a:pt x="21644" y="18543"/>
                          <a:pt x="21650" y="18526"/>
                          <a:pt x="21671" y="18509"/>
                        </a:cubicBezTo>
                        <a:cubicBezTo>
                          <a:pt x="21687" y="18495"/>
                          <a:pt x="21704" y="18483"/>
                          <a:pt x="21721" y="18471"/>
                        </a:cubicBezTo>
                        <a:cubicBezTo>
                          <a:pt x="21741" y="18456"/>
                          <a:pt x="21759" y="18444"/>
                          <a:pt x="21776" y="18429"/>
                        </a:cubicBezTo>
                        <a:cubicBezTo>
                          <a:pt x="21889" y="18336"/>
                          <a:pt x="21958" y="18189"/>
                          <a:pt x="21973" y="18016"/>
                        </a:cubicBezTo>
                        <a:cubicBezTo>
                          <a:pt x="22000" y="17697"/>
                          <a:pt x="21874" y="17393"/>
                          <a:pt x="21772" y="17150"/>
                        </a:cubicBezTo>
                        <a:cubicBezTo>
                          <a:pt x="21761" y="17124"/>
                          <a:pt x="21749" y="17096"/>
                          <a:pt x="21736" y="17067"/>
                        </a:cubicBezTo>
                        <a:cubicBezTo>
                          <a:pt x="21664" y="16908"/>
                          <a:pt x="21577" y="16708"/>
                          <a:pt x="21640" y="16579"/>
                        </a:cubicBezTo>
                        <a:cubicBezTo>
                          <a:pt x="21739" y="16382"/>
                          <a:pt x="22037" y="16257"/>
                          <a:pt x="22326" y="16135"/>
                        </a:cubicBezTo>
                        <a:cubicBezTo>
                          <a:pt x="22455" y="16082"/>
                          <a:pt x="22588" y="16026"/>
                          <a:pt x="22706" y="15962"/>
                        </a:cubicBezTo>
                        <a:cubicBezTo>
                          <a:pt x="23324" y="15632"/>
                          <a:pt x="23434" y="15304"/>
                          <a:pt x="23121" y="14710"/>
                        </a:cubicBezTo>
                        <a:cubicBezTo>
                          <a:pt x="22995" y="14467"/>
                          <a:pt x="22843" y="14237"/>
                          <a:pt x="22695" y="14013"/>
                        </a:cubicBezTo>
                        <a:cubicBezTo>
                          <a:pt x="22642" y="13932"/>
                          <a:pt x="22588" y="13850"/>
                          <a:pt x="22534" y="13767"/>
                        </a:cubicBezTo>
                        <a:cubicBezTo>
                          <a:pt x="22383" y="13530"/>
                          <a:pt x="22227" y="13294"/>
                          <a:pt x="22074" y="13056"/>
                        </a:cubicBezTo>
                        <a:cubicBezTo>
                          <a:pt x="21759" y="12571"/>
                          <a:pt x="21432" y="12068"/>
                          <a:pt x="21127" y="11567"/>
                        </a:cubicBezTo>
                        <a:cubicBezTo>
                          <a:pt x="21080" y="11490"/>
                          <a:pt x="21039" y="11410"/>
                          <a:pt x="21004" y="11334"/>
                        </a:cubicBezTo>
                        <a:cubicBezTo>
                          <a:pt x="20817" y="10903"/>
                          <a:pt x="20913" y="10576"/>
                          <a:pt x="21035" y="10162"/>
                        </a:cubicBezTo>
                        <a:cubicBezTo>
                          <a:pt x="21051" y="10105"/>
                          <a:pt x="21068" y="10049"/>
                          <a:pt x="21084" y="9990"/>
                        </a:cubicBezTo>
                        <a:cubicBezTo>
                          <a:pt x="21221" y="9504"/>
                          <a:pt x="21195" y="8934"/>
                          <a:pt x="21171" y="8430"/>
                        </a:cubicBezTo>
                        <a:lnTo>
                          <a:pt x="21169" y="8403"/>
                        </a:lnTo>
                        <a:cubicBezTo>
                          <a:pt x="21118" y="7338"/>
                          <a:pt x="20877" y="6307"/>
                          <a:pt x="20449" y="5343"/>
                        </a:cubicBezTo>
                        <a:cubicBezTo>
                          <a:pt x="19478" y="3150"/>
                          <a:pt x="17471" y="1275"/>
                          <a:pt x="15336" y="563"/>
                        </a:cubicBezTo>
                        <a:cubicBezTo>
                          <a:pt x="14202" y="185"/>
                          <a:pt x="13016" y="0"/>
                          <a:pt x="1168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86" name="Google Shape;386;p8"/>
              <p:cNvGrpSpPr/>
              <p:nvPr/>
            </p:nvGrpSpPr>
            <p:grpSpPr>
              <a:xfrm>
                <a:off x="7980078" y="3888086"/>
                <a:ext cx="465570" cy="476573"/>
                <a:chOff x="1302908" y="2470508"/>
                <a:chExt cx="355641" cy="364018"/>
              </a:xfrm>
            </p:grpSpPr>
            <p:grpSp>
              <p:nvGrpSpPr>
                <p:cNvPr id="387" name="Google Shape;387;p8"/>
                <p:cNvGrpSpPr/>
                <p:nvPr/>
              </p:nvGrpSpPr>
              <p:grpSpPr>
                <a:xfrm>
                  <a:off x="1307238" y="2502775"/>
                  <a:ext cx="333012" cy="331751"/>
                  <a:chOff x="1302888" y="2478900"/>
                  <a:chExt cx="333012" cy="331751"/>
                </a:xfrm>
              </p:grpSpPr>
              <p:sp>
                <p:nvSpPr>
                  <p:cNvPr id="388" name="Google Shape;388;p8"/>
                  <p:cNvSpPr/>
                  <p:nvPr/>
                </p:nvSpPr>
                <p:spPr>
                  <a:xfrm>
                    <a:off x="1396200" y="2478900"/>
                    <a:ext cx="239700" cy="2397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" name="Google Shape;389;p8"/>
                  <p:cNvSpPr/>
                  <p:nvPr/>
                </p:nvSpPr>
                <p:spPr>
                  <a:xfrm rot="2700000">
                    <a:off x="1382147" y="2665511"/>
                    <a:ext cx="78065" cy="50912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0" name="Google Shape;390;p8"/>
                  <p:cNvSpPr/>
                  <p:nvPr/>
                </p:nvSpPr>
                <p:spPr>
                  <a:xfrm rot="2700000">
                    <a:off x="1342187" y="2686075"/>
                    <a:ext cx="42002" cy="128552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91" name="Google Shape;391;p8"/>
                <p:cNvGrpSpPr/>
                <p:nvPr/>
              </p:nvGrpSpPr>
              <p:grpSpPr>
                <a:xfrm>
                  <a:off x="1302908" y="2470508"/>
                  <a:ext cx="355641" cy="340151"/>
                  <a:chOff x="5049750" y="832600"/>
                  <a:chExt cx="505100" cy="483100"/>
                </a:xfrm>
              </p:grpSpPr>
              <p:sp>
                <p:nvSpPr>
                  <p:cNvPr id="392" name="Google Shape;392;p8"/>
                  <p:cNvSpPr/>
                  <p:nvPr/>
                </p:nvSpPr>
                <p:spPr>
                  <a:xfrm>
                    <a:off x="5049750" y="832600"/>
                    <a:ext cx="505100" cy="483100"/>
                  </a:xfrm>
                  <a:custGeom>
                    <a:rect b="b" l="l" r="r" t="t"/>
                    <a:pathLst>
                      <a:path extrusionOk="0" h="19324" w="20204">
                        <a:moveTo>
                          <a:pt x="12136" y="1129"/>
                        </a:moveTo>
                        <a:cubicBezTo>
                          <a:pt x="13730" y="1129"/>
                          <a:pt x="15325" y="1737"/>
                          <a:pt x="16538" y="2952"/>
                        </a:cubicBezTo>
                        <a:cubicBezTo>
                          <a:pt x="18969" y="5383"/>
                          <a:pt x="18969" y="9323"/>
                          <a:pt x="16538" y="11757"/>
                        </a:cubicBezTo>
                        <a:cubicBezTo>
                          <a:pt x="15341" y="12950"/>
                          <a:pt x="13747" y="13579"/>
                          <a:pt x="12129" y="13579"/>
                        </a:cubicBezTo>
                        <a:cubicBezTo>
                          <a:pt x="11233" y="13579"/>
                          <a:pt x="10329" y="13386"/>
                          <a:pt x="9482" y="12989"/>
                        </a:cubicBezTo>
                        <a:cubicBezTo>
                          <a:pt x="9461" y="12980"/>
                          <a:pt x="9440" y="12968"/>
                          <a:pt x="9419" y="12959"/>
                        </a:cubicBezTo>
                        <a:cubicBezTo>
                          <a:pt x="8794" y="12657"/>
                          <a:pt x="8223" y="12249"/>
                          <a:pt x="7734" y="11757"/>
                        </a:cubicBezTo>
                        <a:cubicBezTo>
                          <a:pt x="5306" y="9329"/>
                          <a:pt x="5306" y="5380"/>
                          <a:pt x="7734" y="2952"/>
                        </a:cubicBezTo>
                        <a:cubicBezTo>
                          <a:pt x="8948" y="1737"/>
                          <a:pt x="10542" y="1129"/>
                          <a:pt x="12136" y="1129"/>
                        </a:cubicBezTo>
                        <a:close/>
                        <a:moveTo>
                          <a:pt x="5871" y="11216"/>
                        </a:moveTo>
                        <a:cubicBezTo>
                          <a:pt x="6475" y="12195"/>
                          <a:pt x="7296" y="13016"/>
                          <a:pt x="8271" y="13620"/>
                        </a:cubicBezTo>
                        <a:lnTo>
                          <a:pt x="7734" y="14160"/>
                        </a:lnTo>
                        <a:cubicBezTo>
                          <a:pt x="7622" y="14271"/>
                          <a:pt x="7477" y="14326"/>
                          <a:pt x="7332" y="14326"/>
                        </a:cubicBezTo>
                        <a:cubicBezTo>
                          <a:pt x="7188" y="14326"/>
                          <a:pt x="7044" y="14271"/>
                          <a:pt x="6934" y="14160"/>
                        </a:cubicBezTo>
                        <a:lnTo>
                          <a:pt x="5330" y="12557"/>
                        </a:lnTo>
                        <a:cubicBezTo>
                          <a:pt x="5110" y="12337"/>
                          <a:pt x="5110" y="11977"/>
                          <a:pt x="5330" y="11757"/>
                        </a:cubicBezTo>
                        <a:lnTo>
                          <a:pt x="5871" y="11216"/>
                        </a:lnTo>
                        <a:close/>
                        <a:moveTo>
                          <a:pt x="4932" y="13762"/>
                        </a:moveTo>
                        <a:lnTo>
                          <a:pt x="5732" y="14562"/>
                        </a:lnTo>
                        <a:lnTo>
                          <a:pt x="4932" y="15362"/>
                        </a:lnTo>
                        <a:lnTo>
                          <a:pt x="4131" y="14562"/>
                        </a:lnTo>
                        <a:lnTo>
                          <a:pt x="4932" y="13762"/>
                        </a:lnTo>
                        <a:close/>
                        <a:moveTo>
                          <a:pt x="3328" y="15362"/>
                        </a:moveTo>
                        <a:lnTo>
                          <a:pt x="4128" y="16162"/>
                        </a:lnTo>
                        <a:lnTo>
                          <a:pt x="2268" y="18025"/>
                        </a:lnTo>
                        <a:cubicBezTo>
                          <a:pt x="2157" y="18135"/>
                          <a:pt x="2013" y="18190"/>
                          <a:pt x="1868" y="18190"/>
                        </a:cubicBezTo>
                        <a:cubicBezTo>
                          <a:pt x="1723" y="18190"/>
                          <a:pt x="1577" y="18134"/>
                          <a:pt x="1465" y="18022"/>
                        </a:cubicBezTo>
                        <a:cubicBezTo>
                          <a:pt x="1245" y="17802"/>
                          <a:pt x="1245" y="17443"/>
                          <a:pt x="1465" y="17222"/>
                        </a:cubicBezTo>
                        <a:lnTo>
                          <a:pt x="3328" y="15362"/>
                        </a:lnTo>
                        <a:close/>
                        <a:moveTo>
                          <a:pt x="12135" y="1"/>
                        </a:moveTo>
                        <a:cubicBezTo>
                          <a:pt x="10250" y="1"/>
                          <a:pt x="8365" y="718"/>
                          <a:pt x="6931" y="2152"/>
                        </a:cubicBezTo>
                        <a:cubicBezTo>
                          <a:pt x="4769" y="4311"/>
                          <a:pt x="4237" y="7493"/>
                          <a:pt x="5330" y="10157"/>
                        </a:cubicBezTo>
                        <a:lnTo>
                          <a:pt x="4527" y="10957"/>
                        </a:lnTo>
                        <a:cubicBezTo>
                          <a:pt x="4020" y="11467"/>
                          <a:pt x="3887" y="12240"/>
                          <a:pt x="4198" y="12892"/>
                        </a:cubicBezTo>
                        <a:lnTo>
                          <a:pt x="665" y="16422"/>
                        </a:lnTo>
                        <a:cubicBezTo>
                          <a:pt x="1" y="17086"/>
                          <a:pt x="1" y="18161"/>
                          <a:pt x="665" y="18825"/>
                        </a:cubicBezTo>
                        <a:cubicBezTo>
                          <a:pt x="996" y="19158"/>
                          <a:pt x="1431" y="19324"/>
                          <a:pt x="1865" y="19324"/>
                        </a:cubicBezTo>
                        <a:cubicBezTo>
                          <a:pt x="2300" y="19324"/>
                          <a:pt x="2735" y="19158"/>
                          <a:pt x="3066" y="18825"/>
                        </a:cubicBezTo>
                        <a:lnTo>
                          <a:pt x="6598" y="15293"/>
                        </a:lnTo>
                        <a:cubicBezTo>
                          <a:pt x="6831" y="15403"/>
                          <a:pt x="7081" y="15457"/>
                          <a:pt x="7328" y="15457"/>
                        </a:cubicBezTo>
                        <a:cubicBezTo>
                          <a:pt x="7770" y="15457"/>
                          <a:pt x="8206" y="15286"/>
                          <a:pt x="8531" y="14961"/>
                        </a:cubicBezTo>
                        <a:lnTo>
                          <a:pt x="9331" y="14163"/>
                        </a:lnTo>
                        <a:cubicBezTo>
                          <a:pt x="10241" y="14538"/>
                          <a:pt x="11190" y="14717"/>
                          <a:pt x="12127" y="14717"/>
                        </a:cubicBezTo>
                        <a:cubicBezTo>
                          <a:pt x="14530" y="14717"/>
                          <a:pt x="16858" y="13537"/>
                          <a:pt x="18256" y="11437"/>
                        </a:cubicBezTo>
                        <a:cubicBezTo>
                          <a:pt x="20204" y="8520"/>
                          <a:pt x="19821" y="4631"/>
                          <a:pt x="17342" y="2152"/>
                        </a:cubicBezTo>
                        <a:cubicBezTo>
                          <a:pt x="15906" y="718"/>
                          <a:pt x="14020" y="1"/>
                          <a:pt x="1213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rgbClr val="435D74"/>
                      </a:solidFill>
                    </a:endParaRPr>
                  </a:p>
                </p:txBody>
              </p:sp>
              <p:sp>
                <p:nvSpPr>
                  <p:cNvPr id="393" name="Google Shape;393;p8"/>
                  <p:cNvSpPr/>
                  <p:nvPr/>
                </p:nvSpPr>
                <p:spPr>
                  <a:xfrm>
                    <a:off x="5216725" y="889175"/>
                    <a:ext cx="276000" cy="254400"/>
                  </a:xfrm>
                  <a:custGeom>
                    <a:rect b="b" l="l" r="r" t="t"/>
                    <a:pathLst>
                      <a:path extrusionOk="0" h="10176" w="11040">
                        <a:moveTo>
                          <a:pt x="5456" y="1133"/>
                        </a:moveTo>
                        <a:cubicBezTo>
                          <a:pt x="6487" y="1133"/>
                          <a:pt x="7500" y="1535"/>
                          <a:pt x="8259" y="2293"/>
                        </a:cubicBezTo>
                        <a:cubicBezTo>
                          <a:pt x="9802" y="3839"/>
                          <a:pt x="9802" y="6348"/>
                          <a:pt x="8259" y="7897"/>
                        </a:cubicBezTo>
                        <a:cubicBezTo>
                          <a:pt x="7501" y="8653"/>
                          <a:pt x="6489" y="9055"/>
                          <a:pt x="5460" y="9055"/>
                        </a:cubicBezTo>
                        <a:cubicBezTo>
                          <a:pt x="4948" y="9055"/>
                          <a:pt x="4433" y="8956"/>
                          <a:pt x="3941" y="8751"/>
                        </a:cubicBezTo>
                        <a:cubicBezTo>
                          <a:pt x="2462" y="8138"/>
                          <a:pt x="1499" y="6695"/>
                          <a:pt x="1499" y="5095"/>
                        </a:cubicBezTo>
                        <a:cubicBezTo>
                          <a:pt x="1499" y="3491"/>
                          <a:pt x="2462" y="2048"/>
                          <a:pt x="3941" y="1435"/>
                        </a:cubicBezTo>
                        <a:cubicBezTo>
                          <a:pt x="4431" y="1232"/>
                          <a:pt x="4946" y="1133"/>
                          <a:pt x="5456" y="1133"/>
                        </a:cubicBezTo>
                        <a:close/>
                        <a:moveTo>
                          <a:pt x="5468" y="1"/>
                        </a:moveTo>
                        <a:cubicBezTo>
                          <a:pt x="5465" y="1"/>
                          <a:pt x="5461" y="1"/>
                          <a:pt x="5457" y="1"/>
                        </a:cubicBezTo>
                        <a:cubicBezTo>
                          <a:pt x="3029" y="4"/>
                          <a:pt x="943" y="1719"/>
                          <a:pt x="472" y="4098"/>
                        </a:cubicBezTo>
                        <a:cubicBezTo>
                          <a:pt x="1" y="6481"/>
                          <a:pt x="1275" y="8860"/>
                          <a:pt x="3519" y="9787"/>
                        </a:cubicBezTo>
                        <a:cubicBezTo>
                          <a:pt x="4151" y="10049"/>
                          <a:pt x="4811" y="10175"/>
                          <a:pt x="5463" y="10175"/>
                        </a:cubicBezTo>
                        <a:cubicBezTo>
                          <a:pt x="7120" y="10175"/>
                          <a:pt x="8725" y="9362"/>
                          <a:pt x="9693" y="7912"/>
                        </a:cubicBezTo>
                        <a:cubicBezTo>
                          <a:pt x="11040" y="5895"/>
                          <a:pt x="10774" y="3207"/>
                          <a:pt x="9059" y="1492"/>
                        </a:cubicBezTo>
                        <a:cubicBezTo>
                          <a:pt x="8108" y="535"/>
                          <a:pt x="6814" y="1"/>
                          <a:pt x="546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rgbClr val="435D74"/>
                      </a:solidFill>
                    </a:endParaRPr>
                  </a:p>
                </p:txBody>
              </p:sp>
            </p:grpSp>
          </p:grpSp>
        </p:grpSp>
        <p:sp>
          <p:nvSpPr>
            <p:cNvPr id="394" name="Google Shape;394;p8"/>
            <p:cNvSpPr/>
            <p:nvPr/>
          </p:nvSpPr>
          <p:spPr>
            <a:xfrm>
              <a:off x="0" y="0"/>
              <a:ext cx="7786425" cy="3617675"/>
            </a:xfrm>
            <a:custGeom>
              <a:rect b="b" l="l" r="r" t="t"/>
              <a:pathLst>
                <a:path extrusionOk="0" h="144707" w="311457">
                  <a:moveTo>
                    <a:pt x="322777" y="194472"/>
                  </a:moveTo>
                  <a:lnTo>
                    <a:pt x="11340" y="194472"/>
                  </a:lnTo>
                  <a:lnTo>
                    <a:pt x="11320" y="49972"/>
                  </a:lnTo>
                  <a:lnTo>
                    <a:pt x="22501" y="4976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95" name="Google Shape;395;p8"/>
          <p:cNvSpPr txBox="1"/>
          <p:nvPr>
            <p:ph type="title"/>
          </p:nvPr>
        </p:nvSpPr>
        <p:spPr>
          <a:xfrm>
            <a:off x="1768550" y="1124850"/>
            <a:ext cx="5607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9"/>
          <p:cNvGrpSpPr/>
          <p:nvPr/>
        </p:nvGrpSpPr>
        <p:grpSpPr>
          <a:xfrm rot="-1077342">
            <a:off x="7184903" y="2638870"/>
            <a:ext cx="2312238" cy="3124991"/>
            <a:chOff x="1664450" y="2487100"/>
            <a:chExt cx="262375" cy="354600"/>
          </a:xfrm>
        </p:grpSpPr>
        <p:sp>
          <p:nvSpPr>
            <p:cNvPr id="398" name="Google Shape;398;p9"/>
            <p:cNvSpPr/>
            <p:nvPr/>
          </p:nvSpPr>
          <p:spPr>
            <a:xfrm>
              <a:off x="1665000" y="2637525"/>
              <a:ext cx="126800" cy="78350"/>
            </a:xfrm>
            <a:custGeom>
              <a:rect b="b" l="l" r="r" t="t"/>
              <a:pathLst>
                <a:path extrusionOk="0" h="3134" w="5072">
                  <a:moveTo>
                    <a:pt x="21" y="1"/>
                  </a:moveTo>
                  <a:cubicBezTo>
                    <a:pt x="13" y="93"/>
                    <a:pt x="6" y="184"/>
                    <a:pt x="1" y="279"/>
                  </a:cubicBezTo>
                  <a:lnTo>
                    <a:pt x="2258" y="2537"/>
                  </a:lnTo>
                  <a:cubicBezTo>
                    <a:pt x="2653" y="2934"/>
                    <a:pt x="3183" y="3133"/>
                    <a:pt x="3711" y="3133"/>
                  </a:cubicBezTo>
                  <a:cubicBezTo>
                    <a:pt x="4177" y="3133"/>
                    <a:pt x="4644" y="2979"/>
                    <a:pt x="5021" y="2664"/>
                  </a:cubicBezTo>
                  <a:cubicBezTo>
                    <a:pt x="5066" y="2627"/>
                    <a:pt x="5071" y="2559"/>
                    <a:pt x="5035" y="2515"/>
                  </a:cubicBezTo>
                  <a:cubicBezTo>
                    <a:pt x="5014" y="2491"/>
                    <a:pt x="4984" y="2478"/>
                    <a:pt x="4953" y="2478"/>
                  </a:cubicBezTo>
                  <a:cubicBezTo>
                    <a:pt x="4930" y="2478"/>
                    <a:pt x="4906" y="2485"/>
                    <a:pt x="4887" y="2502"/>
                  </a:cubicBezTo>
                  <a:cubicBezTo>
                    <a:pt x="4548" y="2784"/>
                    <a:pt x="4130" y="2923"/>
                    <a:pt x="3712" y="2923"/>
                  </a:cubicBezTo>
                  <a:cubicBezTo>
                    <a:pt x="3237" y="2923"/>
                    <a:pt x="2763" y="2743"/>
                    <a:pt x="2408" y="2388"/>
                  </a:cubicBezTo>
                  <a:lnTo>
                    <a:pt x="2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1794225" y="2632575"/>
              <a:ext cx="18625" cy="61225"/>
            </a:xfrm>
            <a:custGeom>
              <a:rect b="b" l="l" r="r" t="t"/>
              <a:pathLst>
                <a:path extrusionOk="0" h="2449" w="745">
                  <a:moveTo>
                    <a:pt x="118" y="0"/>
                  </a:moveTo>
                  <a:cubicBezTo>
                    <a:pt x="97" y="0"/>
                    <a:pt x="75" y="7"/>
                    <a:pt x="56" y="21"/>
                  </a:cubicBezTo>
                  <a:cubicBezTo>
                    <a:pt x="10" y="55"/>
                    <a:pt x="0" y="122"/>
                    <a:pt x="34" y="169"/>
                  </a:cubicBezTo>
                  <a:cubicBezTo>
                    <a:pt x="497" y="790"/>
                    <a:pt x="520" y="1641"/>
                    <a:pt x="91" y="2286"/>
                  </a:cubicBezTo>
                  <a:cubicBezTo>
                    <a:pt x="59" y="2333"/>
                    <a:pt x="72" y="2398"/>
                    <a:pt x="121" y="2431"/>
                  </a:cubicBezTo>
                  <a:cubicBezTo>
                    <a:pt x="138" y="2443"/>
                    <a:pt x="159" y="2448"/>
                    <a:pt x="179" y="2448"/>
                  </a:cubicBezTo>
                  <a:cubicBezTo>
                    <a:pt x="213" y="2448"/>
                    <a:pt x="246" y="2432"/>
                    <a:pt x="267" y="2402"/>
                  </a:cubicBezTo>
                  <a:cubicBezTo>
                    <a:pt x="745" y="1683"/>
                    <a:pt x="720" y="735"/>
                    <a:pt x="203" y="43"/>
                  </a:cubicBezTo>
                  <a:cubicBezTo>
                    <a:pt x="183" y="15"/>
                    <a:pt x="15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1741550" y="2533175"/>
              <a:ext cx="44700" cy="90025"/>
            </a:xfrm>
            <a:custGeom>
              <a:rect b="b" l="l" r="r" t="t"/>
              <a:pathLst>
                <a:path extrusionOk="0" h="3601" w="1788">
                  <a:moveTo>
                    <a:pt x="1565" y="1"/>
                  </a:moveTo>
                  <a:cubicBezTo>
                    <a:pt x="1538" y="1"/>
                    <a:pt x="1511" y="11"/>
                    <a:pt x="1491" y="32"/>
                  </a:cubicBezTo>
                  <a:lnTo>
                    <a:pt x="275" y="1246"/>
                  </a:lnTo>
                  <a:cubicBezTo>
                    <a:pt x="0" y="1522"/>
                    <a:pt x="0" y="1971"/>
                    <a:pt x="275" y="2248"/>
                  </a:cubicBezTo>
                  <a:lnTo>
                    <a:pt x="1598" y="3571"/>
                  </a:lnTo>
                  <a:cubicBezTo>
                    <a:pt x="1619" y="3591"/>
                    <a:pt x="1646" y="3600"/>
                    <a:pt x="1673" y="3600"/>
                  </a:cubicBezTo>
                  <a:cubicBezTo>
                    <a:pt x="1700" y="3600"/>
                    <a:pt x="1726" y="3591"/>
                    <a:pt x="1746" y="3571"/>
                  </a:cubicBezTo>
                  <a:cubicBezTo>
                    <a:pt x="1788" y="3529"/>
                    <a:pt x="1788" y="3462"/>
                    <a:pt x="1746" y="3421"/>
                  </a:cubicBezTo>
                  <a:lnTo>
                    <a:pt x="423" y="2098"/>
                  </a:lnTo>
                  <a:cubicBezTo>
                    <a:pt x="230" y="1904"/>
                    <a:pt x="230" y="1590"/>
                    <a:pt x="423" y="1394"/>
                  </a:cubicBezTo>
                  <a:lnTo>
                    <a:pt x="1640" y="181"/>
                  </a:lnTo>
                  <a:cubicBezTo>
                    <a:pt x="1680" y="140"/>
                    <a:pt x="1680" y="73"/>
                    <a:pt x="1640" y="32"/>
                  </a:cubicBezTo>
                  <a:cubicBezTo>
                    <a:pt x="1619" y="11"/>
                    <a:pt x="1592" y="1"/>
                    <a:pt x="156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1789975" y="2492375"/>
              <a:ext cx="35825" cy="33900"/>
            </a:xfrm>
            <a:custGeom>
              <a:rect b="b" l="l" r="r" t="t"/>
              <a:pathLst>
                <a:path extrusionOk="0" h="1356" w="1433">
                  <a:moveTo>
                    <a:pt x="1217" y="0"/>
                  </a:moveTo>
                  <a:lnTo>
                    <a:pt x="42" y="1177"/>
                  </a:lnTo>
                  <a:cubicBezTo>
                    <a:pt x="0" y="1218"/>
                    <a:pt x="0" y="1284"/>
                    <a:pt x="42" y="1325"/>
                  </a:cubicBezTo>
                  <a:cubicBezTo>
                    <a:pt x="62" y="1346"/>
                    <a:pt x="89" y="1356"/>
                    <a:pt x="116" y="1356"/>
                  </a:cubicBezTo>
                  <a:cubicBezTo>
                    <a:pt x="143" y="1356"/>
                    <a:pt x="170" y="1346"/>
                    <a:pt x="191" y="1325"/>
                  </a:cubicBezTo>
                  <a:lnTo>
                    <a:pt x="1432" y="83"/>
                  </a:lnTo>
                  <a:cubicBezTo>
                    <a:pt x="1361" y="53"/>
                    <a:pt x="1289" y="26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1682300" y="2497950"/>
              <a:ext cx="155975" cy="231200"/>
            </a:xfrm>
            <a:custGeom>
              <a:rect b="b" l="l" r="r" t="t"/>
              <a:pathLst>
                <a:path extrusionOk="0" h="9248" w="6239">
                  <a:moveTo>
                    <a:pt x="6045" y="0"/>
                  </a:moveTo>
                  <a:lnTo>
                    <a:pt x="3018" y="3029"/>
                  </a:lnTo>
                  <a:cubicBezTo>
                    <a:pt x="2948" y="3100"/>
                    <a:pt x="2948" y="3215"/>
                    <a:pt x="3018" y="3285"/>
                  </a:cubicBezTo>
                  <a:lnTo>
                    <a:pt x="4711" y="4976"/>
                  </a:lnTo>
                  <a:cubicBezTo>
                    <a:pt x="5157" y="5424"/>
                    <a:pt x="5403" y="6017"/>
                    <a:pt x="5403" y="6651"/>
                  </a:cubicBezTo>
                  <a:cubicBezTo>
                    <a:pt x="5403" y="7284"/>
                    <a:pt x="5157" y="7877"/>
                    <a:pt x="4711" y="8325"/>
                  </a:cubicBezTo>
                  <a:lnTo>
                    <a:pt x="4691" y="8343"/>
                  </a:lnTo>
                  <a:cubicBezTo>
                    <a:pt x="4230" y="8805"/>
                    <a:pt x="3623" y="9036"/>
                    <a:pt x="3017" y="9036"/>
                  </a:cubicBezTo>
                  <a:cubicBezTo>
                    <a:pt x="2411" y="9036"/>
                    <a:pt x="1805" y="8805"/>
                    <a:pt x="1343" y="8343"/>
                  </a:cubicBezTo>
                  <a:lnTo>
                    <a:pt x="192" y="7192"/>
                  </a:lnTo>
                  <a:cubicBezTo>
                    <a:pt x="171" y="7172"/>
                    <a:pt x="144" y="7161"/>
                    <a:pt x="117" y="7161"/>
                  </a:cubicBezTo>
                  <a:cubicBezTo>
                    <a:pt x="89" y="7161"/>
                    <a:pt x="62" y="7172"/>
                    <a:pt x="41" y="7192"/>
                  </a:cubicBezTo>
                  <a:cubicBezTo>
                    <a:pt x="1" y="7234"/>
                    <a:pt x="1" y="7300"/>
                    <a:pt x="41" y="7342"/>
                  </a:cubicBezTo>
                  <a:lnTo>
                    <a:pt x="1193" y="8494"/>
                  </a:lnTo>
                  <a:cubicBezTo>
                    <a:pt x="1695" y="8996"/>
                    <a:pt x="2356" y="9247"/>
                    <a:pt x="3016" y="9247"/>
                  </a:cubicBezTo>
                  <a:cubicBezTo>
                    <a:pt x="3677" y="9247"/>
                    <a:pt x="4337" y="8996"/>
                    <a:pt x="4840" y="8494"/>
                  </a:cubicBezTo>
                  <a:lnTo>
                    <a:pt x="4860" y="8474"/>
                  </a:lnTo>
                  <a:cubicBezTo>
                    <a:pt x="5347" y="7987"/>
                    <a:pt x="5613" y="7340"/>
                    <a:pt x="5613" y="6651"/>
                  </a:cubicBezTo>
                  <a:cubicBezTo>
                    <a:pt x="5613" y="5961"/>
                    <a:pt x="5347" y="5314"/>
                    <a:pt x="4860" y="4827"/>
                  </a:cubicBezTo>
                  <a:lnTo>
                    <a:pt x="3188" y="3156"/>
                  </a:lnTo>
                  <a:lnTo>
                    <a:pt x="6238" y="105"/>
                  </a:lnTo>
                  <a:cubicBezTo>
                    <a:pt x="6175" y="68"/>
                    <a:pt x="6110" y="33"/>
                    <a:pt x="604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664450" y="2655300"/>
              <a:ext cx="10600" cy="13925"/>
            </a:xfrm>
            <a:custGeom>
              <a:rect b="b" l="l" r="r" t="t"/>
              <a:pathLst>
                <a:path extrusionOk="0" h="557" w="424">
                  <a:moveTo>
                    <a:pt x="4" y="1"/>
                  </a:moveTo>
                  <a:cubicBezTo>
                    <a:pt x="3" y="70"/>
                    <a:pt x="1" y="140"/>
                    <a:pt x="1" y="210"/>
                  </a:cubicBezTo>
                  <a:lnTo>
                    <a:pt x="1" y="295"/>
                  </a:lnTo>
                  <a:lnTo>
                    <a:pt x="232" y="527"/>
                  </a:lnTo>
                  <a:cubicBezTo>
                    <a:pt x="254" y="546"/>
                    <a:pt x="282" y="557"/>
                    <a:pt x="308" y="557"/>
                  </a:cubicBezTo>
                  <a:cubicBezTo>
                    <a:pt x="335" y="557"/>
                    <a:pt x="361" y="547"/>
                    <a:pt x="381" y="527"/>
                  </a:cubicBezTo>
                  <a:cubicBezTo>
                    <a:pt x="423" y="485"/>
                    <a:pt x="423" y="419"/>
                    <a:pt x="381" y="377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664600" y="2673950"/>
              <a:ext cx="67800" cy="62875"/>
            </a:xfrm>
            <a:custGeom>
              <a:rect b="b" l="l" r="r" t="t"/>
              <a:pathLst>
                <a:path extrusionOk="0" h="2515" w="2712">
                  <a:moveTo>
                    <a:pt x="0" y="0"/>
                  </a:moveTo>
                  <a:cubicBezTo>
                    <a:pt x="3" y="105"/>
                    <a:pt x="6" y="207"/>
                    <a:pt x="11" y="309"/>
                  </a:cubicBezTo>
                  <a:lnTo>
                    <a:pt x="1530" y="1827"/>
                  </a:lnTo>
                  <a:cubicBezTo>
                    <a:pt x="1823" y="2123"/>
                    <a:pt x="2169" y="2350"/>
                    <a:pt x="2553" y="2507"/>
                  </a:cubicBezTo>
                  <a:cubicBezTo>
                    <a:pt x="2566" y="2512"/>
                    <a:pt x="2579" y="2514"/>
                    <a:pt x="2592" y="2514"/>
                  </a:cubicBezTo>
                  <a:cubicBezTo>
                    <a:pt x="2634" y="2514"/>
                    <a:pt x="2673" y="2489"/>
                    <a:pt x="2690" y="2449"/>
                  </a:cubicBezTo>
                  <a:cubicBezTo>
                    <a:pt x="2712" y="2395"/>
                    <a:pt x="2685" y="2333"/>
                    <a:pt x="2633" y="2311"/>
                  </a:cubicBezTo>
                  <a:cubicBezTo>
                    <a:pt x="2274" y="2167"/>
                    <a:pt x="1954" y="1953"/>
                    <a:pt x="1678" y="167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783900" y="2504850"/>
              <a:ext cx="65700" cy="64800"/>
            </a:xfrm>
            <a:custGeom>
              <a:rect b="b" l="l" r="r" t="t"/>
              <a:pathLst>
                <a:path extrusionOk="0" h="2592" w="2628">
                  <a:moveTo>
                    <a:pt x="2453" y="0"/>
                  </a:moveTo>
                  <a:lnTo>
                    <a:pt x="43" y="2411"/>
                  </a:lnTo>
                  <a:cubicBezTo>
                    <a:pt x="1" y="2454"/>
                    <a:pt x="1" y="2520"/>
                    <a:pt x="41" y="2560"/>
                  </a:cubicBezTo>
                  <a:cubicBezTo>
                    <a:pt x="62" y="2581"/>
                    <a:pt x="89" y="2592"/>
                    <a:pt x="116" y="2592"/>
                  </a:cubicBezTo>
                  <a:cubicBezTo>
                    <a:pt x="143" y="2592"/>
                    <a:pt x="171" y="2581"/>
                    <a:pt x="191" y="2560"/>
                  </a:cubicBezTo>
                  <a:lnTo>
                    <a:pt x="2627" y="124"/>
                  </a:lnTo>
                  <a:cubicBezTo>
                    <a:pt x="2569" y="82"/>
                    <a:pt x="2511" y="41"/>
                    <a:pt x="245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1743875" y="2582750"/>
              <a:ext cx="99525" cy="159550"/>
            </a:xfrm>
            <a:custGeom>
              <a:rect b="b" l="l" r="r" t="t"/>
              <a:pathLst>
                <a:path extrusionOk="0" h="6382" w="3981">
                  <a:moveTo>
                    <a:pt x="1664" y="1"/>
                  </a:moveTo>
                  <a:cubicBezTo>
                    <a:pt x="1637" y="1"/>
                    <a:pt x="1610" y="11"/>
                    <a:pt x="1590" y="31"/>
                  </a:cubicBezTo>
                  <a:cubicBezTo>
                    <a:pt x="1548" y="73"/>
                    <a:pt x="1548" y="140"/>
                    <a:pt x="1590" y="180"/>
                  </a:cubicBezTo>
                  <a:lnTo>
                    <a:pt x="2621" y="1211"/>
                  </a:lnTo>
                  <a:cubicBezTo>
                    <a:pt x="3166" y="1758"/>
                    <a:pt x="3466" y="2484"/>
                    <a:pt x="3466" y="3259"/>
                  </a:cubicBezTo>
                  <a:cubicBezTo>
                    <a:pt x="3466" y="4033"/>
                    <a:pt x="3166" y="4760"/>
                    <a:pt x="2619" y="5306"/>
                  </a:cubicBezTo>
                  <a:lnTo>
                    <a:pt x="2600" y="5327"/>
                  </a:lnTo>
                  <a:cubicBezTo>
                    <a:pt x="2055" y="5871"/>
                    <a:pt x="1310" y="6172"/>
                    <a:pt x="546" y="6172"/>
                  </a:cubicBezTo>
                  <a:cubicBezTo>
                    <a:pt x="407" y="6172"/>
                    <a:pt x="267" y="6162"/>
                    <a:pt x="127" y="6142"/>
                  </a:cubicBezTo>
                  <a:cubicBezTo>
                    <a:pt x="123" y="6141"/>
                    <a:pt x="118" y="6141"/>
                    <a:pt x="113" y="6141"/>
                  </a:cubicBezTo>
                  <a:cubicBezTo>
                    <a:pt x="60" y="6141"/>
                    <a:pt x="16" y="6178"/>
                    <a:pt x="8" y="6231"/>
                  </a:cubicBezTo>
                  <a:cubicBezTo>
                    <a:pt x="0" y="6289"/>
                    <a:pt x="40" y="6342"/>
                    <a:pt x="97" y="6350"/>
                  </a:cubicBezTo>
                  <a:cubicBezTo>
                    <a:pt x="247" y="6371"/>
                    <a:pt x="397" y="6382"/>
                    <a:pt x="549" y="6382"/>
                  </a:cubicBezTo>
                  <a:cubicBezTo>
                    <a:pt x="1367" y="6382"/>
                    <a:pt x="2166" y="6058"/>
                    <a:pt x="2749" y="5475"/>
                  </a:cubicBezTo>
                  <a:lnTo>
                    <a:pt x="2770" y="5454"/>
                  </a:lnTo>
                  <a:cubicBezTo>
                    <a:pt x="3981" y="4243"/>
                    <a:pt x="3981" y="2273"/>
                    <a:pt x="2770" y="1062"/>
                  </a:cubicBezTo>
                  <a:lnTo>
                    <a:pt x="1739" y="31"/>
                  </a:lnTo>
                  <a:cubicBezTo>
                    <a:pt x="1718" y="11"/>
                    <a:pt x="1691" y="1"/>
                    <a:pt x="166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1665750" y="2693750"/>
              <a:ext cx="44450" cy="45900"/>
            </a:xfrm>
            <a:custGeom>
              <a:rect b="b" l="l" r="r" t="t"/>
              <a:pathLst>
                <a:path extrusionOk="0" h="1836" w="1778">
                  <a:moveTo>
                    <a:pt x="0" y="0"/>
                  </a:moveTo>
                  <a:cubicBezTo>
                    <a:pt x="11" y="114"/>
                    <a:pt x="26" y="226"/>
                    <a:pt x="40" y="338"/>
                  </a:cubicBezTo>
                  <a:lnTo>
                    <a:pt x="1109" y="1409"/>
                  </a:lnTo>
                  <a:cubicBezTo>
                    <a:pt x="1261" y="1558"/>
                    <a:pt x="1425" y="1696"/>
                    <a:pt x="1597" y="1817"/>
                  </a:cubicBezTo>
                  <a:cubicBezTo>
                    <a:pt x="1616" y="1829"/>
                    <a:pt x="1637" y="1836"/>
                    <a:pt x="1658" y="1836"/>
                  </a:cubicBezTo>
                  <a:cubicBezTo>
                    <a:pt x="1691" y="1836"/>
                    <a:pt x="1724" y="1820"/>
                    <a:pt x="1744" y="1791"/>
                  </a:cubicBezTo>
                  <a:cubicBezTo>
                    <a:pt x="1777" y="1743"/>
                    <a:pt x="1766" y="1677"/>
                    <a:pt x="1718" y="1644"/>
                  </a:cubicBezTo>
                  <a:cubicBezTo>
                    <a:pt x="1555" y="1530"/>
                    <a:pt x="1400" y="1400"/>
                    <a:pt x="1260" y="12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1716750" y="2512875"/>
              <a:ext cx="143025" cy="242650"/>
            </a:xfrm>
            <a:custGeom>
              <a:rect b="b" l="l" r="r" t="t"/>
              <a:pathLst>
                <a:path extrusionOk="0" h="9706" w="5721">
                  <a:moveTo>
                    <a:pt x="5561" y="1"/>
                  </a:moveTo>
                  <a:lnTo>
                    <a:pt x="3076" y="2486"/>
                  </a:lnTo>
                  <a:cubicBezTo>
                    <a:pt x="3038" y="2528"/>
                    <a:pt x="3038" y="2594"/>
                    <a:pt x="3078" y="2634"/>
                  </a:cubicBezTo>
                  <a:lnTo>
                    <a:pt x="4078" y="3633"/>
                  </a:lnTo>
                  <a:cubicBezTo>
                    <a:pt x="4723" y="4279"/>
                    <a:pt x="5079" y="5138"/>
                    <a:pt x="5079" y="6054"/>
                  </a:cubicBezTo>
                  <a:cubicBezTo>
                    <a:pt x="5079" y="6968"/>
                    <a:pt x="4723" y="7828"/>
                    <a:pt x="4078" y="8474"/>
                  </a:cubicBezTo>
                  <a:lnTo>
                    <a:pt x="4059" y="8492"/>
                  </a:lnTo>
                  <a:cubicBezTo>
                    <a:pt x="3404" y="9148"/>
                    <a:pt x="2527" y="9493"/>
                    <a:pt x="1637" y="9493"/>
                  </a:cubicBezTo>
                  <a:cubicBezTo>
                    <a:pt x="1138" y="9493"/>
                    <a:pt x="636" y="9385"/>
                    <a:pt x="166" y="9161"/>
                  </a:cubicBezTo>
                  <a:cubicBezTo>
                    <a:pt x="152" y="9155"/>
                    <a:pt x="137" y="9152"/>
                    <a:pt x="122" y="9152"/>
                  </a:cubicBezTo>
                  <a:cubicBezTo>
                    <a:pt x="83" y="9152"/>
                    <a:pt x="44" y="9174"/>
                    <a:pt x="26" y="9213"/>
                  </a:cubicBezTo>
                  <a:cubicBezTo>
                    <a:pt x="1" y="9264"/>
                    <a:pt x="22" y="9327"/>
                    <a:pt x="75" y="9353"/>
                  </a:cubicBezTo>
                  <a:cubicBezTo>
                    <a:pt x="573" y="9590"/>
                    <a:pt x="1107" y="9706"/>
                    <a:pt x="1636" y="9706"/>
                  </a:cubicBezTo>
                  <a:cubicBezTo>
                    <a:pt x="2580" y="9706"/>
                    <a:pt x="3512" y="9339"/>
                    <a:pt x="4207" y="8643"/>
                  </a:cubicBezTo>
                  <a:lnTo>
                    <a:pt x="4227" y="8623"/>
                  </a:lnTo>
                  <a:cubicBezTo>
                    <a:pt x="4912" y="7937"/>
                    <a:pt x="5288" y="7026"/>
                    <a:pt x="5288" y="6055"/>
                  </a:cubicBezTo>
                  <a:cubicBezTo>
                    <a:pt x="5288" y="5085"/>
                    <a:pt x="4912" y="4171"/>
                    <a:pt x="4227" y="3485"/>
                  </a:cubicBezTo>
                  <a:lnTo>
                    <a:pt x="3301" y="2561"/>
                  </a:lnTo>
                  <a:lnTo>
                    <a:pt x="5720" y="140"/>
                  </a:lnTo>
                  <a:cubicBezTo>
                    <a:pt x="5668" y="93"/>
                    <a:pt x="5615" y="46"/>
                    <a:pt x="556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1822325" y="2521825"/>
              <a:ext cx="46850" cy="46675"/>
            </a:xfrm>
            <a:custGeom>
              <a:rect b="b" l="l" r="r" t="t"/>
              <a:pathLst>
                <a:path extrusionOk="0" h="1867" w="1874">
                  <a:moveTo>
                    <a:pt x="1729" y="0"/>
                  </a:moveTo>
                  <a:lnTo>
                    <a:pt x="43" y="1687"/>
                  </a:lnTo>
                  <a:cubicBezTo>
                    <a:pt x="0" y="1728"/>
                    <a:pt x="0" y="1795"/>
                    <a:pt x="42" y="1836"/>
                  </a:cubicBezTo>
                  <a:cubicBezTo>
                    <a:pt x="62" y="1857"/>
                    <a:pt x="89" y="1867"/>
                    <a:pt x="116" y="1867"/>
                  </a:cubicBezTo>
                  <a:cubicBezTo>
                    <a:pt x="143" y="1867"/>
                    <a:pt x="170" y="1857"/>
                    <a:pt x="191" y="1836"/>
                  </a:cubicBezTo>
                  <a:lnTo>
                    <a:pt x="1874" y="154"/>
                  </a:lnTo>
                  <a:cubicBezTo>
                    <a:pt x="1825" y="102"/>
                    <a:pt x="1777" y="50"/>
                    <a:pt x="172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1668875" y="2715525"/>
              <a:ext cx="161850" cy="52975"/>
            </a:xfrm>
            <a:custGeom>
              <a:rect b="b" l="l" r="r" t="t"/>
              <a:pathLst>
                <a:path extrusionOk="0" h="2119" w="6474">
                  <a:moveTo>
                    <a:pt x="0" y="0"/>
                  </a:moveTo>
                  <a:lnTo>
                    <a:pt x="0" y="0"/>
                  </a:lnTo>
                  <a:cubicBezTo>
                    <a:pt x="25" y="129"/>
                    <a:pt x="52" y="257"/>
                    <a:pt x="83" y="380"/>
                  </a:cubicBezTo>
                  <a:lnTo>
                    <a:pt x="611" y="909"/>
                  </a:lnTo>
                  <a:cubicBezTo>
                    <a:pt x="1417" y="1715"/>
                    <a:pt x="2486" y="2119"/>
                    <a:pt x="3554" y="2119"/>
                  </a:cubicBezTo>
                  <a:cubicBezTo>
                    <a:pt x="4593" y="2119"/>
                    <a:pt x="5632" y="1737"/>
                    <a:pt x="6430" y="972"/>
                  </a:cubicBezTo>
                  <a:cubicBezTo>
                    <a:pt x="6472" y="933"/>
                    <a:pt x="6474" y="866"/>
                    <a:pt x="6433" y="823"/>
                  </a:cubicBezTo>
                  <a:cubicBezTo>
                    <a:pt x="6412" y="801"/>
                    <a:pt x="6385" y="790"/>
                    <a:pt x="6357" y="790"/>
                  </a:cubicBezTo>
                  <a:cubicBezTo>
                    <a:pt x="6330" y="790"/>
                    <a:pt x="6304" y="800"/>
                    <a:pt x="6283" y="820"/>
                  </a:cubicBezTo>
                  <a:cubicBezTo>
                    <a:pt x="5525" y="1546"/>
                    <a:pt x="4539" y="1908"/>
                    <a:pt x="3553" y="1908"/>
                  </a:cubicBezTo>
                  <a:cubicBezTo>
                    <a:pt x="2538" y="1908"/>
                    <a:pt x="1524" y="1524"/>
                    <a:pt x="759" y="7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1814375" y="2577300"/>
              <a:ext cx="58050" cy="147600"/>
            </a:xfrm>
            <a:custGeom>
              <a:rect b="b" l="l" r="r" t="t"/>
              <a:pathLst>
                <a:path extrusionOk="0" h="5904" w="2322">
                  <a:moveTo>
                    <a:pt x="116" y="0"/>
                  </a:moveTo>
                  <a:cubicBezTo>
                    <a:pt x="89" y="0"/>
                    <a:pt x="62" y="11"/>
                    <a:pt x="42" y="31"/>
                  </a:cubicBezTo>
                  <a:cubicBezTo>
                    <a:pt x="0" y="73"/>
                    <a:pt x="0" y="139"/>
                    <a:pt x="42" y="180"/>
                  </a:cubicBezTo>
                  <a:lnTo>
                    <a:pt x="546" y="686"/>
                  </a:lnTo>
                  <a:cubicBezTo>
                    <a:pt x="1902" y="2041"/>
                    <a:pt x="2090" y="4166"/>
                    <a:pt x="993" y="5738"/>
                  </a:cubicBezTo>
                  <a:cubicBezTo>
                    <a:pt x="960" y="5786"/>
                    <a:pt x="971" y="5852"/>
                    <a:pt x="1019" y="5884"/>
                  </a:cubicBezTo>
                  <a:cubicBezTo>
                    <a:pt x="1037" y="5897"/>
                    <a:pt x="1059" y="5903"/>
                    <a:pt x="1079" y="5903"/>
                  </a:cubicBezTo>
                  <a:cubicBezTo>
                    <a:pt x="1112" y="5903"/>
                    <a:pt x="1145" y="5888"/>
                    <a:pt x="1166" y="5858"/>
                  </a:cubicBezTo>
                  <a:cubicBezTo>
                    <a:pt x="2321" y="4203"/>
                    <a:pt x="2124" y="1965"/>
                    <a:pt x="696" y="535"/>
                  </a:cubicBezTo>
                  <a:lnTo>
                    <a:pt x="191" y="31"/>
                  </a:lnTo>
                  <a:cubicBezTo>
                    <a:pt x="170" y="11"/>
                    <a:pt x="143" y="0"/>
                    <a:pt x="11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1675400" y="2531625"/>
              <a:ext cx="211375" cy="250175"/>
            </a:xfrm>
            <a:custGeom>
              <a:rect b="b" l="l" r="r" t="t"/>
              <a:pathLst>
                <a:path extrusionOk="0" h="10007" w="8455">
                  <a:moveTo>
                    <a:pt x="7957" y="1"/>
                  </a:moveTo>
                  <a:lnTo>
                    <a:pt x="6224" y="1733"/>
                  </a:lnTo>
                  <a:cubicBezTo>
                    <a:pt x="6205" y="1753"/>
                    <a:pt x="6194" y="1780"/>
                    <a:pt x="6194" y="1807"/>
                  </a:cubicBezTo>
                  <a:cubicBezTo>
                    <a:pt x="6194" y="1835"/>
                    <a:pt x="6205" y="1862"/>
                    <a:pt x="6224" y="1881"/>
                  </a:cubicBezTo>
                  <a:lnTo>
                    <a:pt x="6479" y="2135"/>
                  </a:lnTo>
                  <a:cubicBezTo>
                    <a:pt x="8224" y="3880"/>
                    <a:pt x="8224" y="6720"/>
                    <a:pt x="6479" y="8465"/>
                  </a:cubicBezTo>
                  <a:lnTo>
                    <a:pt x="6459" y="8486"/>
                  </a:lnTo>
                  <a:cubicBezTo>
                    <a:pt x="5614" y="9331"/>
                    <a:pt x="4490" y="9794"/>
                    <a:pt x="3293" y="9794"/>
                  </a:cubicBezTo>
                  <a:cubicBezTo>
                    <a:pt x="2095" y="9794"/>
                    <a:pt x="971" y="9331"/>
                    <a:pt x="129" y="8486"/>
                  </a:cubicBezTo>
                  <a:lnTo>
                    <a:pt x="1" y="8358"/>
                  </a:lnTo>
                  <a:lnTo>
                    <a:pt x="1" y="8358"/>
                  </a:lnTo>
                  <a:cubicBezTo>
                    <a:pt x="52" y="8513"/>
                    <a:pt x="107" y="8663"/>
                    <a:pt x="164" y="8810"/>
                  </a:cubicBezTo>
                  <a:cubicBezTo>
                    <a:pt x="1024" y="9583"/>
                    <a:pt x="2126" y="10006"/>
                    <a:pt x="3294" y="10006"/>
                  </a:cubicBezTo>
                  <a:cubicBezTo>
                    <a:pt x="3298" y="10006"/>
                    <a:pt x="3303" y="10006"/>
                    <a:pt x="3307" y="10006"/>
                  </a:cubicBezTo>
                  <a:cubicBezTo>
                    <a:pt x="4554" y="10006"/>
                    <a:pt x="5726" y="9519"/>
                    <a:pt x="6607" y="8638"/>
                  </a:cubicBezTo>
                  <a:lnTo>
                    <a:pt x="6627" y="8618"/>
                  </a:lnTo>
                  <a:cubicBezTo>
                    <a:pt x="8455" y="6790"/>
                    <a:pt x="8455" y="3816"/>
                    <a:pt x="6627" y="1988"/>
                  </a:cubicBezTo>
                  <a:lnTo>
                    <a:pt x="6448" y="1809"/>
                  </a:lnTo>
                  <a:lnTo>
                    <a:pt x="8088" y="168"/>
                  </a:lnTo>
                  <a:cubicBezTo>
                    <a:pt x="8045" y="112"/>
                    <a:pt x="8002" y="56"/>
                    <a:pt x="795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1686450" y="2700550"/>
              <a:ext cx="196325" cy="94750"/>
            </a:xfrm>
            <a:custGeom>
              <a:rect b="b" l="l" r="r" t="t"/>
              <a:pathLst>
                <a:path extrusionOk="0" h="3790" w="7853">
                  <a:moveTo>
                    <a:pt x="7733" y="0"/>
                  </a:moveTo>
                  <a:cubicBezTo>
                    <a:pt x="7688" y="0"/>
                    <a:pt x="7647" y="29"/>
                    <a:pt x="7633" y="74"/>
                  </a:cubicBezTo>
                  <a:cubicBezTo>
                    <a:pt x="7389" y="839"/>
                    <a:pt x="6976" y="1515"/>
                    <a:pt x="6406" y="2085"/>
                  </a:cubicBezTo>
                  <a:lnTo>
                    <a:pt x="6387" y="2104"/>
                  </a:lnTo>
                  <a:cubicBezTo>
                    <a:pt x="5405" y="3086"/>
                    <a:pt x="4128" y="3579"/>
                    <a:pt x="2850" y="3579"/>
                  </a:cubicBezTo>
                  <a:cubicBezTo>
                    <a:pt x="1855" y="3579"/>
                    <a:pt x="859" y="3281"/>
                    <a:pt x="1" y="2682"/>
                  </a:cubicBezTo>
                  <a:lnTo>
                    <a:pt x="1" y="2682"/>
                  </a:lnTo>
                  <a:cubicBezTo>
                    <a:pt x="67" y="2815"/>
                    <a:pt x="138" y="2943"/>
                    <a:pt x="210" y="3067"/>
                  </a:cubicBezTo>
                  <a:cubicBezTo>
                    <a:pt x="1027" y="3549"/>
                    <a:pt x="1940" y="3790"/>
                    <a:pt x="2852" y="3790"/>
                  </a:cubicBezTo>
                  <a:cubicBezTo>
                    <a:pt x="4185" y="3790"/>
                    <a:pt x="5515" y="3277"/>
                    <a:pt x="6538" y="2254"/>
                  </a:cubicBezTo>
                  <a:lnTo>
                    <a:pt x="6557" y="2235"/>
                  </a:lnTo>
                  <a:cubicBezTo>
                    <a:pt x="7142" y="1649"/>
                    <a:pt x="7585" y="924"/>
                    <a:pt x="7835" y="139"/>
                  </a:cubicBezTo>
                  <a:cubicBezTo>
                    <a:pt x="7853" y="84"/>
                    <a:pt x="7822" y="23"/>
                    <a:pt x="7766" y="6"/>
                  </a:cubicBezTo>
                  <a:cubicBezTo>
                    <a:pt x="7755" y="2"/>
                    <a:pt x="7744" y="0"/>
                    <a:pt x="773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1848525" y="2542350"/>
              <a:ext cx="44175" cy="142825"/>
            </a:xfrm>
            <a:custGeom>
              <a:rect b="b" l="l" r="r" t="t"/>
              <a:pathLst>
                <a:path extrusionOk="0" h="5713" w="1767">
                  <a:moveTo>
                    <a:pt x="1350" y="1"/>
                  </a:moveTo>
                  <a:lnTo>
                    <a:pt x="42" y="1308"/>
                  </a:lnTo>
                  <a:cubicBezTo>
                    <a:pt x="3" y="1349"/>
                    <a:pt x="1" y="1415"/>
                    <a:pt x="39" y="1455"/>
                  </a:cubicBezTo>
                  <a:cubicBezTo>
                    <a:pt x="1081" y="2567"/>
                    <a:pt x="1554" y="4076"/>
                    <a:pt x="1337" y="5594"/>
                  </a:cubicBezTo>
                  <a:cubicBezTo>
                    <a:pt x="1328" y="5651"/>
                    <a:pt x="1369" y="5704"/>
                    <a:pt x="1426" y="5712"/>
                  </a:cubicBezTo>
                  <a:cubicBezTo>
                    <a:pt x="1429" y="5712"/>
                    <a:pt x="1433" y="5713"/>
                    <a:pt x="1437" y="5713"/>
                  </a:cubicBezTo>
                  <a:cubicBezTo>
                    <a:pt x="1489" y="5713"/>
                    <a:pt x="1537" y="5677"/>
                    <a:pt x="1545" y="5623"/>
                  </a:cubicBezTo>
                  <a:cubicBezTo>
                    <a:pt x="1767" y="4077"/>
                    <a:pt x="1299" y="2539"/>
                    <a:pt x="262" y="1387"/>
                  </a:cubicBezTo>
                  <a:lnTo>
                    <a:pt x="1468" y="181"/>
                  </a:lnTo>
                  <a:cubicBezTo>
                    <a:pt x="1430" y="118"/>
                    <a:pt x="1389" y="60"/>
                    <a:pt x="135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1700650" y="2790775"/>
              <a:ext cx="68225" cy="17750"/>
            </a:xfrm>
            <a:custGeom>
              <a:rect b="b" l="l" r="r" t="t"/>
              <a:pathLst>
                <a:path extrusionOk="0" h="710" w="2729">
                  <a:moveTo>
                    <a:pt x="1" y="1"/>
                  </a:moveTo>
                  <a:cubicBezTo>
                    <a:pt x="88" y="119"/>
                    <a:pt x="178" y="232"/>
                    <a:pt x="272" y="342"/>
                  </a:cubicBezTo>
                  <a:cubicBezTo>
                    <a:pt x="910" y="582"/>
                    <a:pt x="1588" y="709"/>
                    <a:pt x="2277" y="709"/>
                  </a:cubicBezTo>
                  <a:cubicBezTo>
                    <a:pt x="2393" y="709"/>
                    <a:pt x="2509" y="706"/>
                    <a:pt x="2625" y="699"/>
                  </a:cubicBezTo>
                  <a:cubicBezTo>
                    <a:pt x="2685" y="696"/>
                    <a:pt x="2728" y="645"/>
                    <a:pt x="2724" y="588"/>
                  </a:cubicBezTo>
                  <a:cubicBezTo>
                    <a:pt x="2722" y="533"/>
                    <a:pt x="2678" y="488"/>
                    <a:pt x="2624" y="488"/>
                  </a:cubicBezTo>
                  <a:cubicBezTo>
                    <a:pt x="2621" y="488"/>
                    <a:pt x="2617" y="489"/>
                    <a:pt x="2613" y="489"/>
                  </a:cubicBezTo>
                  <a:cubicBezTo>
                    <a:pt x="2503" y="496"/>
                    <a:pt x="2392" y="499"/>
                    <a:pt x="2282" y="499"/>
                  </a:cubicBezTo>
                  <a:cubicBezTo>
                    <a:pt x="1491" y="499"/>
                    <a:pt x="714" y="327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1876300" y="2553850"/>
              <a:ext cx="15825" cy="16625"/>
            </a:xfrm>
            <a:custGeom>
              <a:rect b="b" l="l" r="r" t="t"/>
              <a:pathLst>
                <a:path extrusionOk="0" h="665" w="633">
                  <a:moveTo>
                    <a:pt x="527" y="0"/>
                  </a:moveTo>
                  <a:lnTo>
                    <a:pt x="44" y="484"/>
                  </a:lnTo>
                  <a:cubicBezTo>
                    <a:pt x="1" y="525"/>
                    <a:pt x="1" y="590"/>
                    <a:pt x="41" y="633"/>
                  </a:cubicBezTo>
                  <a:cubicBezTo>
                    <a:pt x="62" y="654"/>
                    <a:pt x="89" y="665"/>
                    <a:pt x="117" y="665"/>
                  </a:cubicBezTo>
                  <a:cubicBezTo>
                    <a:pt x="144" y="665"/>
                    <a:pt x="171" y="654"/>
                    <a:pt x="192" y="633"/>
                  </a:cubicBezTo>
                  <a:lnTo>
                    <a:pt x="633" y="192"/>
                  </a:lnTo>
                  <a:cubicBezTo>
                    <a:pt x="599" y="127"/>
                    <a:pt x="562" y="63"/>
                    <a:pt x="52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1783100" y="2577450"/>
              <a:ext cx="133375" cy="228175"/>
            </a:xfrm>
            <a:custGeom>
              <a:rect b="b" l="l" r="r" t="t"/>
              <a:pathLst>
                <a:path extrusionOk="0" h="9127" w="5335">
                  <a:moveTo>
                    <a:pt x="3527" y="1"/>
                  </a:moveTo>
                  <a:cubicBezTo>
                    <a:pt x="3505" y="1"/>
                    <a:pt x="3483" y="7"/>
                    <a:pt x="3465" y="22"/>
                  </a:cubicBezTo>
                  <a:cubicBezTo>
                    <a:pt x="3417" y="57"/>
                    <a:pt x="3407" y="123"/>
                    <a:pt x="3443" y="170"/>
                  </a:cubicBezTo>
                  <a:cubicBezTo>
                    <a:pt x="5101" y="2383"/>
                    <a:pt x="4879" y="5418"/>
                    <a:pt x="2914" y="7381"/>
                  </a:cubicBezTo>
                  <a:lnTo>
                    <a:pt x="2894" y="7401"/>
                  </a:lnTo>
                  <a:cubicBezTo>
                    <a:pt x="2119" y="8176"/>
                    <a:pt x="1151" y="8700"/>
                    <a:pt x="94" y="8918"/>
                  </a:cubicBezTo>
                  <a:cubicBezTo>
                    <a:pt x="37" y="8930"/>
                    <a:pt x="1" y="8985"/>
                    <a:pt x="12" y="9043"/>
                  </a:cubicBezTo>
                  <a:cubicBezTo>
                    <a:pt x="22" y="9092"/>
                    <a:pt x="66" y="9126"/>
                    <a:pt x="115" y="9126"/>
                  </a:cubicBezTo>
                  <a:cubicBezTo>
                    <a:pt x="121" y="9126"/>
                    <a:pt x="128" y="9126"/>
                    <a:pt x="137" y="9123"/>
                  </a:cubicBezTo>
                  <a:cubicBezTo>
                    <a:pt x="1235" y="8897"/>
                    <a:pt x="2239" y="8353"/>
                    <a:pt x="3043" y="7549"/>
                  </a:cubicBezTo>
                  <a:lnTo>
                    <a:pt x="3063" y="7529"/>
                  </a:lnTo>
                  <a:cubicBezTo>
                    <a:pt x="5103" y="5491"/>
                    <a:pt x="5335" y="2342"/>
                    <a:pt x="3613" y="44"/>
                  </a:cubicBezTo>
                  <a:cubicBezTo>
                    <a:pt x="3591" y="15"/>
                    <a:pt x="3559" y="1"/>
                    <a:pt x="352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1873825" y="2566075"/>
              <a:ext cx="53000" cy="199200"/>
            </a:xfrm>
            <a:custGeom>
              <a:rect b="b" l="l" r="r" t="t"/>
              <a:pathLst>
                <a:path extrusionOk="0" h="7968" w="2120">
                  <a:moveTo>
                    <a:pt x="879" y="1"/>
                  </a:moveTo>
                  <a:lnTo>
                    <a:pt x="437" y="442"/>
                  </a:lnTo>
                  <a:cubicBezTo>
                    <a:pt x="403" y="478"/>
                    <a:pt x="397" y="534"/>
                    <a:pt x="425" y="575"/>
                  </a:cubicBezTo>
                  <a:cubicBezTo>
                    <a:pt x="1895" y="2781"/>
                    <a:pt x="1736" y="5749"/>
                    <a:pt x="36" y="7795"/>
                  </a:cubicBezTo>
                  <a:cubicBezTo>
                    <a:pt x="0" y="7840"/>
                    <a:pt x="4" y="7905"/>
                    <a:pt x="51" y="7943"/>
                  </a:cubicBezTo>
                  <a:cubicBezTo>
                    <a:pt x="70" y="7959"/>
                    <a:pt x="94" y="7967"/>
                    <a:pt x="118" y="7967"/>
                  </a:cubicBezTo>
                  <a:cubicBezTo>
                    <a:pt x="148" y="7967"/>
                    <a:pt x="178" y="7955"/>
                    <a:pt x="199" y="7929"/>
                  </a:cubicBezTo>
                  <a:cubicBezTo>
                    <a:pt x="1939" y="5836"/>
                    <a:pt x="2119" y="2805"/>
                    <a:pt x="646" y="529"/>
                  </a:cubicBezTo>
                  <a:lnTo>
                    <a:pt x="972" y="205"/>
                  </a:lnTo>
                  <a:cubicBezTo>
                    <a:pt x="941" y="134"/>
                    <a:pt x="909" y="67"/>
                    <a:pt x="87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1718700" y="2774550"/>
              <a:ext cx="147250" cy="47100"/>
            </a:xfrm>
            <a:custGeom>
              <a:rect b="b" l="l" r="r" t="t"/>
              <a:pathLst>
                <a:path extrusionOk="0" h="1884" w="5890">
                  <a:moveTo>
                    <a:pt x="5771" y="1"/>
                  </a:moveTo>
                  <a:cubicBezTo>
                    <a:pt x="5745" y="1"/>
                    <a:pt x="5719" y="10"/>
                    <a:pt x="5698" y="30"/>
                  </a:cubicBezTo>
                  <a:cubicBezTo>
                    <a:pt x="4536" y="1118"/>
                    <a:pt x="3054" y="1674"/>
                    <a:pt x="1561" y="1674"/>
                  </a:cubicBezTo>
                  <a:cubicBezTo>
                    <a:pt x="1038" y="1674"/>
                    <a:pt x="513" y="1606"/>
                    <a:pt x="0" y="1468"/>
                  </a:cubicBezTo>
                  <a:lnTo>
                    <a:pt x="0" y="1468"/>
                  </a:lnTo>
                  <a:cubicBezTo>
                    <a:pt x="113" y="1574"/>
                    <a:pt x="230" y="1671"/>
                    <a:pt x="346" y="1763"/>
                  </a:cubicBezTo>
                  <a:cubicBezTo>
                    <a:pt x="749" y="1843"/>
                    <a:pt x="1156" y="1883"/>
                    <a:pt x="1563" y="1883"/>
                  </a:cubicBezTo>
                  <a:cubicBezTo>
                    <a:pt x="3109" y="1883"/>
                    <a:pt x="4643" y="1309"/>
                    <a:pt x="5844" y="184"/>
                  </a:cubicBezTo>
                  <a:cubicBezTo>
                    <a:pt x="5887" y="144"/>
                    <a:pt x="5889" y="76"/>
                    <a:pt x="5849" y="35"/>
                  </a:cubicBezTo>
                  <a:cubicBezTo>
                    <a:pt x="5827" y="12"/>
                    <a:pt x="5799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1742200" y="2737900"/>
              <a:ext cx="163200" cy="96750"/>
            </a:xfrm>
            <a:custGeom>
              <a:rect b="b" l="l" r="r" t="t"/>
              <a:pathLst>
                <a:path extrusionOk="0" h="3870" w="6528">
                  <a:moveTo>
                    <a:pt x="6527" y="0"/>
                  </a:moveTo>
                  <a:lnTo>
                    <a:pt x="6527" y="0"/>
                  </a:lnTo>
                  <a:cubicBezTo>
                    <a:pt x="6217" y="620"/>
                    <a:pt x="5806" y="1199"/>
                    <a:pt x="5296" y="1709"/>
                  </a:cubicBezTo>
                  <a:lnTo>
                    <a:pt x="5277" y="1729"/>
                  </a:lnTo>
                  <a:cubicBezTo>
                    <a:pt x="4033" y="2973"/>
                    <a:pt x="2375" y="3658"/>
                    <a:pt x="609" y="3658"/>
                  </a:cubicBezTo>
                  <a:cubicBezTo>
                    <a:pt x="404" y="3658"/>
                    <a:pt x="201" y="3646"/>
                    <a:pt x="0" y="3626"/>
                  </a:cubicBezTo>
                  <a:lnTo>
                    <a:pt x="0" y="3626"/>
                  </a:lnTo>
                  <a:cubicBezTo>
                    <a:pt x="160" y="3717"/>
                    <a:pt x="323" y="3799"/>
                    <a:pt x="487" y="3865"/>
                  </a:cubicBezTo>
                  <a:cubicBezTo>
                    <a:pt x="528" y="3867"/>
                    <a:pt x="567" y="3870"/>
                    <a:pt x="608" y="3870"/>
                  </a:cubicBezTo>
                  <a:cubicBezTo>
                    <a:pt x="2432" y="3870"/>
                    <a:pt x="4142" y="3161"/>
                    <a:pt x="5425" y="1879"/>
                  </a:cubicBezTo>
                  <a:lnTo>
                    <a:pt x="5445" y="1858"/>
                  </a:lnTo>
                  <a:cubicBezTo>
                    <a:pt x="5680" y="1624"/>
                    <a:pt x="5892" y="1376"/>
                    <a:pt x="6085" y="1117"/>
                  </a:cubicBezTo>
                  <a:cubicBezTo>
                    <a:pt x="6255" y="772"/>
                    <a:pt x="6404" y="399"/>
                    <a:pt x="652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1900475" y="2579200"/>
              <a:ext cx="4425" cy="10200"/>
            </a:xfrm>
            <a:custGeom>
              <a:rect b="b" l="l" r="r" t="t"/>
              <a:pathLst>
                <a:path extrusionOk="0" h="408" w="177">
                  <a:moveTo>
                    <a:pt x="36" y="1"/>
                  </a:moveTo>
                  <a:cubicBezTo>
                    <a:pt x="6" y="35"/>
                    <a:pt x="0" y="83"/>
                    <a:pt x="22" y="123"/>
                  </a:cubicBezTo>
                  <a:cubicBezTo>
                    <a:pt x="78" y="216"/>
                    <a:pt x="130" y="311"/>
                    <a:pt x="177" y="408"/>
                  </a:cubicBezTo>
                  <a:cubicBezTo>
                    <a:pt x="133" y="269"/>
                    <a:pt x="87" y="131"/>
                    <a:pt x="3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1779700" y="2803550"/>
              <a:ext cx="89100" cy="38150"/>
            </a:xfrm>
            <a:custGeom>
              <a:rect b="b" l="l" r="r" t="t"/>
              <a:pathLst>
                <a:path extrusionOk="0" h="1526" w="3564">
                  <a:moveTo>
                    <a:pt x="3563" y="0"/>
                  </a:moveTo>
                  <a:cubicBezTo>
                    <a:pt x="2534" y="825"/>
                    <a:pt x="1310" y="1343"/>
                    <a:pt x="1" y="1504"/>
                  </a:cubicBezTo>
                  <a:cubicBezTo>
                    <a:pt x="127" y="1518"/>
                    <a:pt x="252" y="1526"/>
                    <a:pt x="376" y="1526"/>
                  </a:cubicBezTo>
                  <a:cubicBezTo>
                    <a:pt x="384" y="1526"/>
                    <a:pt x="393" y="1526"/>
                    <a:pt x="401" y="1526"/>
                  </a:cubicBezTo>
                  <a:lnTo>
                    <a:pt x="421" y="1526"/>
                  </a:lnTo>
                  <a:cubicBezTo>
                    <a:pt x="431" y="1526"/>
                    <a:pt x="440" y="1526"/>
                    <a:pt x="450" y="1526"/>
                  </a:cubicBezTo>
                  <a:cubicBezTo>
                    <a:pt x="1523" y="1526"/>
                    <a:pt x="2652" y="991"/>
                    <a:pt x="35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1669575" y="2487100"/>
              <a:ext cx="124325" cy="201225"/>
            </a:xfrm>
            <a:custGeom>
              <a:rect b="b" l="l" r="r" t="t"/>
              <a:pathLst>
                <a:path extrusionOk="0" h="8049" w="4973">
                  <a:moveTo>
                    <a:pt x="4806" y="1"/>
                  </a:moveTo>
                  <a:cubicBezTo>
                    <a:pt x="4762" y="1"/>
                    <a:pt x="4717" y="2"/>
                    <a:pt x="4673" y="3"/>
                  </a:cubicBezTo>
                  <a:lnTo>
                    <a:pt x="2371" y="2305"/>
                  </a:lnTo>
                  <a:cubicBezTo>
                    <a:pt x="1664" y="3013"/>
                    <a:pt x="1664" y="4164"/>
                    <a:pt x="2371" y="4872"/>
                  </a:cubicBezTo>
                  <a:lnTo>
                    <a:pt x="4064" y="6563"/>
                  </a:lnTo>
                  <a:cubicBezTo>
                    <a:pt x="4349" y="6848"/>
                    <a:pt x="4349" y="7314"/>
                    <a:pt x="4064" y="7600"/>
                  </a:cubicBezTo>
                  <a:lnTo>
                    <a:pt x="4043" y="7620"/>
                  </a:lnTo>
                  <a:cubicBezTo>
                    <a:pt x="3905" y="7759"/>
                    <a:pt x="3715" y="7828"/>
                    <a:pt x="3525" y="7828"/>
                  </a:cubicBezTo>
                  <a:cubicBezTo>
                    <a:pt x="3335" y="7828"/>
                    <a:pt x="3145" y="7759"/>
                    <a:pt x="3006" y="7620"/>
                  </a:cubicBezTo>
                  <a:lnTo>
                    <a:pt x="55" y="4669"/>
                  </a:lnTo>
                  <a:cubicBezTo>
                    <a:pt x="35" y="4750"/>
                    <a:pt x="17" y="4830"/>
                    <a:pt x="1" y="4912"/>
                  </a:cubicBezTo>
                  <a:lnTo>
                    <a:pt x="2858" y="7770"/>
                  </a:lnTo>
                  <a:cubicBezTo>
                    <a:pt x="3037" y="7949"/>
                    <a:pt x="3274" y="8048"/>
                    <a:pt x="3526" y="8048"/>
                  </a:cubicBezTo>
                  <a:cubicBezTo>
                    <a:pt x="3778" y="8048"/>
                    <a:pt x="4015" y="7949"/>
                    <a:pt x="4192" y="7773"/>
                  </a:cubicBezTo>
                  <a:lnTo>
                    <a:pt x="4213" y="7752"/>
                  </a:lnTo>
                  <a:cubicBezTo>
                    <a:pt x="4580" y="7385"/>
                    <a:pt x="4580" y="6786"/>
                    <a:pt x="4213" y="6417"/>
                  </a:cubicBezTo>
                  <a:lnTo>
                    <a:pt x="2521" y="4725"/>
                  </a:lnTo>
                  <a:cubicBezTo>
                    <a:pt x="1896" y="4100"/>
                    <a:pt x="1896" y="3082"/>
                    <a:pt x="2521" y="2457"/>
                  </a:cubicBezTo>
                  <a:lnTo>
                    <a:pt x="4973" y="5"/>
                  </a:lnTo>
                  <a:cubicBezTo>
                    <a:pt x="4923" y="3"/>
                    <a:pt x="4875" y="1"/>
                    <a:pt x="482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1696725" y="2541025"/>
              <a:ext cx="71900" cy="134125"/>
            </a:xfrm>
            <a:custGeom>
              <a:rect b="b" l="l" r="r" t="t"/>
              <a:pathLst>
                <a:path extrusionOk="0" h="5365" w="2876">
                  <a:moveTo>
                    <a:pt x="770" y="0"/>
                  </a:moveTo>
                  <a:cubicBezTo>
                    <a:pt x="738" y="0"/>
                    <a:pt x="706" y="15"/>
                    <a:pt x="685" y="43"/>
                  </a:cubicBezTo>
                  <a:cubicBezTo>
                    <a:pt x="1" y="966"/>
                    <a:pt x="100" y="2277"/>
                    <a:pt x="912" y="3091"/>
                  </a:cubicBezTo>
                  <a:lnTo>
                    <a:pt x="2605" y="4782"/>
                  </a:lnTo>
                  <a:cubicBezTo>
                    <a:pt x="2643" y="4821"/>
                    <a:pt x="2665" y="4873"/>
                    <a:pt x="2665" y="4928"/>
                  </a:cubicBezTo>
                  <a:cubicBezTo>
                    <a:pt x="2665" y="4983"/>
                    <a:pt x="2643" y="5034"/>
                    <a:pt x="2605" y="5073"/>
                  </a:cubicBezTo>
                  <a:lnTo>
                    <a:pt x="2585" y="5094"/>
                  </a:lnTo>
                  <a:cubicBezTo>
                    <a:pt x="2545" y="5133"/>
                    <a:pt x="2492" y="5154"/>
                    <a:pt x="2439" y="5154"/>
                  </a:cubicBezTo>
                  <a:cubicBezTo>
                    <a:pt x="2387" y="5154"/>
                    <a:pt x="2335" y="5134"/>
                    <a:pt x="2294" y="5094"/>
                  </a:cubicBezTo>
                  <a:lnTo>
                    <a:pt x="1553" y="4352"/>
                  </a:lnTo>
                  <a:cubicBezTo>
                    <a:pt x="1533" y="4331"/>
                    <a:pt x="1505" y="4321"/>
                    <a:pt x="1478" y="4321"/>
                  </a:cubicBezTo>
                  <a:cubicBezTo>
                    <a:pt x="1451" y="4321"/>
                    <a:pt x="1424" y="4331"/>
                    <a:pt x="1404" y="4352"/>
                  </a:cubicBezTo>
                  <a:cubicBezTo>
                    <a:pt x="1362" y="4393"/>
                    <a:pt x="1362" y="4460"/>
                    <a:pt x="1404" y="4501"/>
                  </a:cubicBezTo>
                  <a:lnTo>
                    <a:pt x="2145" y="5243"/>
                  </a:lnTo>
                  <a:cubicBezTo>
                    <a:pt x="2223" y="5321"/>
                    <a:pt x="2329" y="5365"/>
                    <a:pt x="2440" y="5365"/>
                  </a:cubicBezTo>
                  <a:cubicBezTo>
                    <a:pt x="2551" y="5365"/>
                    <a:pt x="2655" y="5321"/>
                    <a:pt x="2735" y="5243"/>
                  </a:cubicBezTo>
                  <a:lnTo>
                    <a:pt x="2754" y="5224"/>
                  </a:lnTo>
                  <a:cubicBezTo>
                    <a:pt x="2832" y="5145"/>
                    <a:pt x="2876" y="5040"/>
                    <a:pt x="2876" y="4929"/>
                  </a:cubicBezTo>
                  <a:cubicBezTo>
                    <a:pt x="2876" y="4818"/>
                    <a:pt x="2832" y="4714"/>
                    <a:pt x="2754" y="4634"/>
                  </a:cubicBezTo>
                  <a:lnTo>
                    <a:pt x="1063" y="2943"/>
                  </a:lnTo>
                  <a:cubicBezTo>
                    <a:pt x="322" y="2203"/>
                    <a:pt x="232" y="1009"/>
                    <a:pt x="855" y="169"/>
                  </a:cubicBezTo>
                  <a:cubicBezTo>
                    <a:pt x="889" y="122"/>
                    <a:pt x="879" y="56"/>
                    <a:pt x="833" y="21"/>
                  </a:cubicBezTo>
                  <a:cubicBezTo>
                    <a:pt x="814" y="7"/>
                    <a:pt x="792" y="0"/>
                    <a:pt x="77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1723575" y="2488525"/>
              <a:ext cx="50350" cy="46375"/>
            </a:xfrm>
            <a:custGeom>
              <a:rect b="b" l="l" r="r" t="t"/>
              <a:pathLst>
                <a:path extrusionOk="0" h="1855" w="2014">
                  <a:moveTo>
                    <a:pt x="2013" y="1"/>
                  </a:moveTo>
                  <a:lnTo>
                    <a:pt x="2013" y="1"/>
                  </a:lnTo>
                  <a:cubicBezTo>
                    <a:pt x="1882" y="25"/>
                    <a:pt x="1751" y="58"/>
                    <a:pt x="1621" y="96"/>
                  </a:cubicBezTo>
                  <a:lnTo>
                    <a:pt x="41" y="1676"/>
                  </a:lnTo>
                  <a:cubicBezTo>
                    <a:pt x="1" y="1716"/>
                    <a:pt x="1" y="1782"/>
                    <a:pt x="41" y="1824"/>
                  </a:cubicBezTo>
                  <a:cubicBezTo>
                    <a:pt x="62" y="1844"/>
                    <a:pt x="89" y="1854"/>
                    <a:pt x="116" y="1854"/>
                  </a:cubicBezTo>
                  <a:cubicBezTo>
                    <a:pt x="143" y="1854"/>
                    <a:pt x="171" y="1844"/>
                    <a:pt x="191" y="1824"/>
                  </a:cubicBezTo>
                  <a:lnTo>
                    <a:pt x="201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1673250" y="2589300"/>
              <a:ext cx="50725" cy="52450"/>
            </a:xfrm>
            <a:custGeom>
              <a:rect b="b" l="l" r="r" t="t"/>
              <a:pathLst>
                <a:path extrusionOk="0" h="2098" w="2029">
                  <a:moveTo>
                    <a:pt x="71" y="1"/>
                  </a:moveTo>
                  <a:cubicBezTo>
                    <a:pt x="46" y="76"/>
                    <a:pt x="23" y="152"/>
                    <a:pt x="1" y="229"/>
                  </a:cubicBezTo>
                  <a:lnTo>
                    <a:pt x="1838" y="2066"/>
                  </a:lnTo>
                  <a:cubicBezTo>
                    <a:pt x="1860" y="2087"/>
                    <a:pt x="1886" y="2098"/>
                    <a:pt x="1914" y="2098"/>
                  </a:cubicBezTo>
                  <a:cubicBezTo>
                    <a:pt x="1941" y="2098"/>
                    <a:pt x="1966" y="2088"/>
                    <a:pt x="1987" y="2067"/>
                  </a:cubicBezTo>
                  <a:cubicBezTo>
                    <a:pt x="2029" y="2026"/>
                    <a:pt x="2029" y="1958"/>
                    <a:pt x="1987" y="1918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677925" y="2498600"/>
              <a:ext cx="67300" cy="97225"/>
            </a:xfrm>
            <a:custGeom>
              <a:rect b="b" l="l" r="r" t="t"/>
              <a:pathLst>
                <a:path extrusionOk="0" h="3889" w="2692">
                  <a:moveTo>
                    <a:pt x="2692" y="0"/>
                  </a:moveTo>
                  <a:cubicBezTo>
                    <a:pt x="2320" y="196"/>
                    <a:pt x="1960" y="453"/>
                    <a:pt x="1624" y="769"/>
                  </a:cubicBezTo>
                  <a:lnTo>
                    <a:pt x="1390" y="1002"/>
                  </a:lnTo>
                  <a:cubicBezTo>
                    <a:pt x="1212" y="1190"/>
                    <a:pt x="1042" y="1395"/>
                    <a:pt x="882" y="1618"/>
                  </a:cubicBezTo>
                  <a:cubicBezTo>
                    <a:pt x="539" y="2168"/>
                    <a:pt x="394" y="2817"/>
                    <a:pt x="473" y="3470"/>
                  </a:cubicBezTo>
                  <a:lnTo>
                    <a:pt x="84" y="3080"/>
                  </a:lnTo>
                  <a:cubicBezTo>
                    <a:pt x="55" y="3151"/>
                    <a:pt x="28" y="3223"/>
                    <a:pt x="0" y="3296"/>
                  </a:cubicBezTo>
                  <a:lnTo>
                    <a:pt x="562" y="3858"/>
                  </a:lnTo>
                  <a:cubicBezTo>
                    <a:pt x="580" y="3877"/>
                    <a:pt x="605" y="3889"/>
                    <a:pt x="631" y="3889"/>
                  </a:cubicBezTo>
                  <a:cubicBezTo>
                    <a:pt x="633" y="3889"/>
                    <a:pt x="635" y="3889"/>
                    <a:pt x="638" y="3889"/>
                  </a:cubicBezTo>
                  <a:cubicBezTo>
                    <a:pt x="693" y="3881"/>
                    <a:pt x="745" y="3841"/>
                    <a:pt x="745" y="3782"/>
                  </a:cubicBezTo>
                  <a:cubicBezTo>
                    <a:pt x="745" y="3765"/>
                    <a:pt x="741" y="3747"/>
                    <a:pt x="732" y="3732"/>
                  </a:cubicBezTo>
                  <a:cubicBezTo>
                    <a:pt x="524" y="2830"/>
                    <a:pt x="787" y="1903"/>
                    <a:pt x="1441" y="1251"/>
                  </a:cubicBezTo>
                  <a:lnTo>
                    <a:pt x="269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666725" y="2488375"/>
              <a:ext cx="144375" cy="213750"/>
            </a:xfrm>
            <a:custGeom>
              <a:rect b="b" l="l" r="r" t="t"/>
              <a:pathLst>
                <a:path extrusionOk="0" h="8550" w="5775">
                  <a:moveTo>
                    <a:pt x="5527" y="0"/>
                  </a:moveTo>
                  <a:lnTo>
                    <a:pt x="2878" y="2648"/>
                  </a:lnTo>
                  <a:cubicBezTo>
                    <a:pt x="2385" y="3140"/>
                    <a:pt x="2385" y="3941"/>
                    <a:pt x="2878" y="4432"/>
                  </a:cubicBezTo>
                  <a:lnTo>
                    <a:pt x="4569" y="6125"/>
                  </a:lnTo>
                  <a:cubicBezTo>
                    <a:pt x="4813" y="6367"/>
                    <a:pt x="4946" y="6691"/>
                    <a:pt x="4946" y="7034"/>
                  </a:cubicBezTo>
                  <a:cubicBezTo>
                    <a:pt x="4946" y="7376"/>
                    <a:pt x="4813" y="7700"/>
                    <a:pt x="4569" y="7944"/>
                  </a:cubicBezTo>
                  <a:lnTo>
                    <a:pt x="4551" y="7963"/>
                  </a:lnTo>
                  <a:cubicBezTo>
                    <a:pt x="4299" y="8214"/>
                    <a:pt x="3970" y="8340"/>
                    <a:pt x="3641" y="8340"/>
                  </a:cubicBezTo>
                  <a:cubicBezTo>
                    <a:pt x="3311" y="8340"/>
                    <a:pt x="2982" y="8214"/>
                    <a:pt x="2731" y="7963"/>
                  </a:cubicBezTo>
                  <a:lnTo>
                    <a:pt x="39" y="5272"/>
                  </a:lnTo>
                  <a:cubicBezTo>
                    <a:pt x="26" y="5358"/>
                    <a:pt x="14" y="5445"/>
                    <a:pt x="1" y="5533"/>
                  </a:cubicBezTo>
                  <a:lnTo>
                    <a:pt x="2582" y="8112"/>
                  </a:lnTo>
                  <a:cubicBezTo>
                    <a:pt x="2872" y="8405"/>
                    <a:pt x="3256" y="8550"/>
                    <a:pt x="3640" y="8550"/>
                  </a:cubicBezTo>
                  <a:cubicBezTo>
                    <a:pt x="4024" y="8550"/>
                    <a:pt x="4408" y="8403"/>
                    <a:pt x="4700" y="8111"/>
                  </a:cubicBezTo>
                  <a:lnTo>
                    <a:pt x="4719" y="8093"/>
                  </a:lnTo>
                  <a:cubicBezTo>
                    <a:pt x="5001" y="7810"/>
                    <a:pt x="5158" y="7432"/>
                    <a:pt x="5158" y="7034"/>
                  </a:cubicBezTo>
                  <a:cubicBezTo>
                    <a:pt x="5158" y="6634"/>
                    <a:pt x="5001" y="6258"/>
                    <a:pt x="4719" y="5976"/>
                  </a:cubicBezTo>
                  <a:lnTo>
                    <a:pt x="3027" y="4283"/>
                  </a:lnTo>
                  <a:cubicBezTo>
                    <a:pt x="2829" y="4085"/>
                    <a:pt x="2719" y="3822"/>
                    <a:pt x="2719" y="3541"/>
                  </a:cubicBezTo>
                  <a:cubicBezTo>
                    <a:pt x="2719" y="3259"/>
                    <a:pt x="2829" y="2996"/>
                    <a:pt x="3027" y="2797"/>
                  </a:cubicBezTo>
                  <a:lnTo>
                    <a:pt x="5775" y="50"/>
                  </a:lnTo>
                  <a:cubicBezTo>
                    <a:pt x="5692" y="31"/>
                    <a:pt x="5609" y="14"/>
                    <a:pt x="552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Google Shape;429;p9"/>
          <p:cNvSpPr txBox="1"/>
          <p:nvPr>
            <p:ph type="title"/>
          </p:nvPr>
        </p:nvSpPr>
        <p:spPr>
          <a:xfrm>
            <a:off x="2135550" y="1265575"/>
            <a:ext cx="4872900" cy="13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0" name="Google Shape;430;p9"/>
          <p:cNvSpPr txBox="1"/>
          <p:nvPr>
            <p:ph idx="1" type="subTitle"/>
          </p:nvPr>
        </p:nvSpPr>
        <p:spPr>
          <a:xfrm>
            <a:off x="2135550" y="29031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31" name="Google Shape;431;p9"/>
          <p:cNvGrpSpPr/>
          <p:nvPr/>
        </p:nvGrpSpPr>
        <p:grpSpPr>
          <a:xfrm>
            <a:off x="283000" y="83683"/>
            <a:ext cx="7786425" cy="4783217"/>
            <a:chOff x="283000" y="83683"/>
            <a:chExt cx="7786425" cy="4783217"/>
          </a:xfrm>
        </p:grpSpPr>
        <p:cxnSp>
          <p:nvCxnSpPr>
            <p:cNvPr id="432" name="Google Shape;432;p9"/>
            <p:cNvCxnSpPr/>
            <p:nvPr/>
          </p:nvCxnSpPr>
          <p:spPr>
            <a:xfrm>
              <a:off x="1228500" y="283500"/>
              <a:ext cx="6709800" cy="4583400"/>
            </a:xfrm>
            <a:prstGeom prst="bentConnector3">
              <a:avLst>
                <a:gd fmla="val 113878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33" name="Google Shape;433;p9"/>
            <p:cNvGrpSpPr/>
            <p:nvPr/>
          </p:nvGrpSpPr>
          <p:grpSpPr>
            <a:xfrm>
              <a:off x="402578" y="83683"/>
              <a:ext cx="965405" cy="1167310"/>
              <a:chOff x="609125" y="919500"/>
              <a:chExt cx="1001042" cy="1210400"/>
            </a:xfrm>
          </p:grpSpPr>
          <p:sp>
            <p:nvSpPr>
              <p:cNvPr id="434" name="Google Shape;434;p9"/>
              <p:cNvSpPr/>
              <p:nvPr/>
            </p:nvSpPr>
            <p:spPr>
              <a:xfrm>
                <a:off x="967998" y="1023218"/>
                <a:ext cx="382151" cy="382151"/>
              </a:xfrm>
              <a:custGeom>
                <a:rect b="b" l="l" r="r" t="t"/>
                <a:pathLst>
                  <a:path extrusionOk="0" h="8946" w="8946">
                    <a:moveTo>
                      <a:pt x="4472" y="2382"/>
                    </a:moveTo>
                    <a:cubicBezTo>
                      <a:pt x="5627" y="2382"/>
                      <a:pt x="6564" y="3318"/>
                      <a:pt x="6564" y="4472"/>
                    </a:cubicBezTo>
                    <a:cubicBezTo>
                      <a:pt x="6562" y="5628"/>
                      <a:pt x="5627" y="6564"/>
                      <a:pt x="4472" y="6564"/>
                    </a:cubicBezTo>
                    <a:cubicBezTo>
                      <a:pt x="3319" y="6564"/>
                      <a:pt x="2382" y="5627"/>
                      <a:pt x="2382" y="4472"/>
                    </a:cubicBezTo>
                    <a:cubicBezTo>
                      <a:pt x="2382" y="3318"/>
                      <a:pt x="3319" y="2382"/>
                      <a:pt x="4472" y="2382"/>
                    </a:cubicBezTo>
                    <a:close/>
                    <a:moveTo>
                      <a:pt x="3852" y="1"/>
                    </a:moveTo>
                    <a:lnTo>
                      <a:pt x="3852" y="984"/>
                    </a:lnTo>
                    <a:cubicBezTo>
                      <a:pt x="3361" y="1071"/>
                      <a:pt x="2904" y="1256"/>
                      <a:pt x="2507" y="1522"/>
                    </a:cubicBezTo>
                    <a:lnTo>
                      <a:pt x="1802" y="818"/>
                    </a:lnTo>
                    <a:lnTo>
                      <a:pt x="870" y="1748"/>
                    </a:lnTo>
                    <a:lnTo>
                      <a:pt x="1566" y="2443"/>
                    </a:lnTo>
                    <a:cubicBezTo>
                      <a:pt x="1291" y="2837"/>
                      <a:pt x="1093" y="3288"/>
                      <a:pt x="996" y="3776"/>
                    </a:cubicBezTo>
                    <a:lnTo>
                      <a:pt x="1" y="3776"/>
                    </a:lnTo>
                    <a:lnTo>
                      <a:pt x="1" y="5093"/>
                    </a:lnTo>
                    <a:lnTo>
                      <a:pt x="985" y="5093"/>
                    </a:lnTo>
                    <a:cubicBezTo>
                      <a:pt x="1071" y="5584"/>
                      <a:pt x="1257" y="6041"/>
                      <a:pt x="1522" y="6439"/>
                    </a:cubicBezTo>
                    <a:lnTo>
                      <a:pt x="818" y="7143"/>
                    </a:lnTo>
                    <a:lnTo>
                      <a:pt x="1748" y="8074"/>
                    </a:lnTo>
                    <a:lnTo>
                      <a:pt x="2443" y="7379"/>
                    </a:lnTo>
                    <a:cubicBezTo>
                      <a:pt x="2837" y="7654"/>
                      <a:pt x="3288" y="7852"/>
                      <a:pt x="3776" y="7949"/>
                    </a:cubicBezTo>
                    <a:lnTo>
                      <a:pt x="3776" y="8945"/>
                    </a:lnTo>
                    <a:lnTo>
                      <a:pt x="5094" y="8945"/>
                    </a:lnTo>
                    <a:lnTo>
                      <a:pt x="5094" y="7960"/>
                    </a:lnTo>
                    <a:cubicBezTo>
                      <a:pt x="5585" y="7873"/>
                      <a:pt x="6041" y="7689"/>
                      <a:pt x="6439" y="7423"/>
                    </a:cubicBezTo>
                    <a:lnTo>
                      <a:pt x="7143" y="8128"/>
                    </a:lnTo>
                    <a:lnTo>
                      <a:pt x="8074" y="7197"/>
                    </a:lnTo>
                    <a:lnTo>
                      <a:pt x="7379" y="6501"/>
                    </a:lnTo>
                    <a:cubicBezTo>
                      <a:pt x="7655" y="6109"/>
                      <a:pt x="7853" y="5657"/>
                      <a:pt x="7949" y="5169"/>
                    </a:cubicBezTo>
                    <a:lnTo>
                      <a:pt x="8945" y="5169"/>
                    </a:lnTo>
                    <a:lnTo>
                      <a:pt x="8945" y="3851"/>
                    </a:lnTo>
                    <a:lnTo>
                      <a:pt x="7960" y="3851"/>
                    </a:lnTo>
                    <a:cubicBezTo>
                      <a:pt x="7875" y="3360"/>
                      <a:pt x="7689" y="2904"/>
                      <a:pt x="7423" y="2507"/>
                    </a:cubicBezTo>
                    <a:lnTo>
                      <a:pt x="8128" y="1801"/>
                    </a:lnTo>
                    <a:lnTo>
                      <a:pt x="7197" y="871"/>
                    </a:lnTo>
                    <a:lnTo>
                      <a:pt x="6502" y="1566"/>
                    </a:lnTo>
                    <a:cubicBezTo>
                      <a:pt x="6108" y="1290"/>
                      <a:pt x="5657" y="1093"/>
                      <a:pt x="5169" y="995"/>
                    </a:cubicBezTo>
                    <a:lnTo>
                      <a:pt x="51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9"/>
              <p:cNvSpPr/>
              <p:nvPr/>
            </p:nvSpPr>
            <p:spPr>
              <a:xfrm>
                <a:off x="705966" y="1211090"/>
                <a:ext cx="306114" cy="306114"/>
              </a:xfrm>
              <a:custGeom>
                <a:rect b="b" l="l" r="r" t="t"/>
                <a:pathLst>
                  <a:path extrusionOk="0" h="7166" w="7166">
                    <a:moveTo>
                      <a:pt x="3581" y="1921"/>
                    </a:moveTo>
                    <a:cubicBezTo>
                      <a:pt x="3673" y="1921"/>
                      <a:pt x="3767" y="1928"/>
                      <a:pt x="3861" y="1944"/>
                    </a:cubicBezTo>
                    <a:cubicBezTo>
                      <a:pt x="4765" y="2098"/>
                      <a:pt x="5374" y="2953"/>
                      <a:pt x="5220" y="3858"/>
                    </a:cubicBezTo>
                    <a:cubicBezTo>
                      <a:pt x="5082" y="4668"/>
                      <a:pt x="4380" y="5241"/>
                      <a:pt x="3586" y="5241"/>
                    </a:cubicBezTo>
                    <a:cubicBezTo>
                      <a:pt x="3494" y="5241"/>
                      <a:pt x="3400" y="5233"/>
                      <a:pt x="3306" y="5217"/>
                    </a:cubicBezTo>
                    <a:cubicBezTo>
                      <a:pt x="2402" y="5064"/>
                      <a:pt x="1794" y="4208"/>
                      <a:pt x="1947" y="3303"/>
                    </a:cubicBezTo>
                    <a:cubicBezTo>
                      <a:pt x="2085" y="2493"/>
                      <a:pt x="2786" y="1921"/>
                      <a:pt x="3581" y="1921"/>
                    </a:cubicBezTo>
                    <a:close/>
                    <a:moveTo>
                      <a:pt x="3690" y="1"/>
                    </a:moveTo>
                    <a:lnTo>
                      <a:pt x="3559" y="771"/>
                    </a:lnTo>
                    <a:cubicBezTo>
                      <a:pt x="3165" y="774"/>
                      <a:pt x="2783" y="858"/>
                      <a:pt x="2435" y="1014"/>
                    </a:cubicBezTo>
                    <a:lnTo>
                      <a:pt x="1978" y="369"/>
                    </a:lnTo>
                    <a:lnTo>
                      <a:pt x="1124" y="974"/>
                    </a:lnTo>
                    <a:lnTo>
                      <a:pt x="1577" y="1610"/>
                    </a:lnTo>
                    <a:cubicBezTo>
                      <a:pt x="1310" y="1882"/>
                      <a:pt x="1095" y="2208"/>
                      <a:pt x="953" y="2577"/>
                    </a:cubicBezTo>
                    <a:lnTo>
                      <a:pt x="175" y="2446"/>
                    </a:lnTo>
                    <a:lnTo>
                      <a:pt x="0" y="3477"/>
                    </a:lnTo>
                    <a:lnTo>
                      <a:pt x="771" y="3606"/>
                    </a:lnTo>
                    <a:cubicBezTo>
                      <a:pt x="773" y="4001"/>
                      <a:pt x="859" y="4384"/>
                      <a:pt x="1014" y="4730"/>
                    </a:cubicBezTo>
                    <a:lnTo>
                      <a:pt x="370" y="5189"/>
                    </a:lnTo>
                    <a:lnTo>
                      <a:pt x="974" y="6041"/>
                    </a:lnTo>
                    <a:lnTo>
                      <a:pt x="1610" y="5589"/>
                    </a:lnTo>
                    <a:cubicBezTo>
                      <a:pt x="1881" y="5856"/>
                      <a:pt x="2208" y="6072"/>
                      <a:pt x="2577" y="6212"/>
                    </a:cubicBezTo>
                    <a:lnTo>
                      <a:pt x="2445" y="6992"/>
                    </a:lnTo>
                    <a:lnTo>
                      <a:pt x="3476" y="7165"/>
                    </a:lnTo>
                    <a:lnTo>
                      <a:pt x="3607" y="6395"/>
                    </a:lnTo>
                    <a:cubicBezTo>
                      <a:pt x="4001" y="6392"/>
                      <a:pt x="4384" y="6307"/>
                      <a:pt x="4731" y="6153"/>
                    </a:cubicBezTo>
                    <a:lnTo>
                      <a:pt x="5188" y="6797"/>
                    </a:lnTo>
                    <a:lnTo>
                      <a:pt x="6041" y="6192"/>
                    </a:lnTo>
                    <a:lnTo>
                      <a:pt x="5588" y="5556"/>
                    </a:lnTo>
                    <a:cubicBezTo>
                      <a:pt x="5856" y="5284"/>
                      <a:pt x="6071" y="4958"/>
                      <a:pt x="6213" y="4590"/>
                    </a:cubicBezTo>
                    <a:lnTo>
                      <a:pt x="6991" y="4719"/>
                    </a:lnTo>
                    <a:lnTo>
                      <a:pt x="7166" y="3688"/>
                    </a:lnTo>
                    <a:lnTo>
                      <a:pt x="6395" y="3559"/>
                    </a:lnTo>
                    <a:cubicBezTo>
                      <a:pt x="6392" y="3164"/>
                      <a:pt x="6307" y="2781"/>
                      <a:pt x="6152" y="2435"/>
                    </a:cubicBezTo>
                    <a:lnTo>
                      <a:pt x="6797" y="1976"/>
                    </a:lnTo>
                    <a:lnTo>
                      <a:pt x="6192" y="1124"/>
                    </a:lnTo>
                    <a:lnTo>
                      <a:pt x="5556" y="1576"/>
                    </a:lnTo>
                    <a:cubicBezTo>
                      <a:pt x="5285" y="1308"/>
                      <a:pt x="4958" y="1093"/>
                      <a:pt x="4589" y="954"/>
                    </a:cubicBezTo>
                    <a:lnTo>
                      <a:pt x="4721" y="175"/>
                    </a:lnTo>
                    <a:lnTo>
                      <a:pt x="36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9"/>
              <p:cNvSpPr/>
              <p:nvPr/>
            </p:nvSpPr>
            <p:spPr>
              <a:xfrm>
                <a:off x="609125" y="919500"/>
                <a:ext cx="1001042" cy="1210400"/>
              </a:xfrm>
              <a:custGeom>
                <a:rect b="b" l="l" r="r" t="t"/>
                <a:pathLst>
                  <a:path extrusionOk="0" h="28335" w="23434">
                    <a:moveTo>
                      <a:pt x="11686" y="0"/>
                    </a:moveTo>
                    <a:cubicBezTo>
                      <a:pt x="11173" y="0"/>
                      <a:pt x="10637" y="28"/>
                      <a:pt x="10075" y="82"/>
                    </a:cubicBezTo>
                    <a:cubicBezTo>
                      <a:pt x="6119" y="470"/>
                      <a:pt x="2704" y="2806"/>
                      <a:pt x="1162" y="6182"/>
                    </a:cubicBezTo>
                    <a:cubicBezTo>
                      <a:pt x="227" y="8225"/>
                      <a:pt x="0" y="10596"/>
                      <a:pt x="522" y="12859"/>
                    </a:cubicBezTo>
                    <a:cubicBezTo>
                      <a:pt x="1070" y="15225"/>
                      <a:pt x="2410" y="16999"/>
                      <a:pt x="3829" y="18875"/>
                    </a:cubicBezTo>
                    <a:cubicBezTo>
                      <a:pt x="4651" y="19961"/>
                      <a:pt x="4951" y="21091"/>
                      <a:pt x="4718" y="22233"/>
                    </a:cubicBezTo>
                    <a:cubicBezTo>
                      <a:pt x="4471" y="23446"/>
                      <a:pt x="4163" y="24668"/>
                      <a:pt x="3865" y="25851"/>
                    </a:cubicBezTo>
                    <a:cubicBezTo>
                      <a:pt x="3735" y="26368"/>
                      <a:pt x="3604" y="26886"/>
                      <a:pt x="3478" y="27404"/>
                    </a:cubicBezTo>
                    <a:lnTo>
                      <a:pt x="3296" y="28160"/>
                    </a:lnTo>
                    <a:cubicBezTo>
                      <a:pt x="3282" y="28211"/>
                      <a:pt x="3315" y="28265"/>
                      <a:pt x="3367" y="28277"/>
                    </a:cubicBezTo>
                    <a:cubicBezTo>
                      <a:pt x="3375" y="28279"/>
                      <a:pt x="3383" y="28280"/>
                      <a:pt x="3391" y="28280"/>
                    </a:cubicBezTo>
                    <a:cubicBezTo>
                      <a:pt x="3434" y="28280"/>
                      <a:pt x="3474" y="28250"/>
                      <a:pt x="3485" y="28206"/>
                    </a:cubicBezTo>
                    <a:lnTo>
                      <a:pt x="3668" y="27451"/>
                    </a:lnTo>
                    <a:cubicBezTo>
                      <a:pt x="3794" y="26932"/>
                      <a:pt x="3923" y="26416"/>
                      <a:pt x="4054" y="25899"/>
                    </a:cubicBezTo>
                    <a:cubicBezTo>
                      <a:pt x="4353" y="24713"/>
                      <a:pt x="4662" y="23488"/>
                      <a:pt x="4909" y="22271"/>
                    </a:cubicBezTo>
                    <a:cubicBezTo>
                      <a:pt x="5154" y="21073"/>
                      <a:pt x="4843" y="19891"/>
                      <a:pt x="3986" y="18757"/>
                    </a:cubicBezTo>
                    <a:cubicBezTo>
                      <a:pt x="2579" y="16897"/>
                      <a:pt x="1249" y="15141"/>
                      <a:pt x="713" y="12814"/>
                    </a:cubicBezTo>
                    <a:cubicBezTo>
                      <a:pt x="200" y="10594"/>
                      <a:pt x="422" y="8266"/>
                      <a:pt x="1338" y="6262"/>
                    </a:cubicBezTo>
                    <a:cubicBezTo>
                      <a:pt x="2852" y="2948"/>
                      <a:pt x="6207" y="653"/>
                      <a:pt x="10095" y="274"/>
                    </a:cubicBezTo>
                    <a:cubicBezTo>
                      <a:pt x="10650" y="220"/>
                      <a:pt x="11179" y="193"/>
                      <a:pt x="11686" y="193"/>
                    </a:cubicBezTo>
                    <a:cubicBezTo>
                      <a:pt x="12994" y="193"/>
                      <a:pt x="14160" y="374"/>
                      <a:pt x="15274" y="746"/>
                    </a:cubicBezTo>
                    <a:cubicBezTo>
                      <a:pt x="17359" y="1441"/>
                      <a:pt x="19322" y="3275"/>
                      <a:pt x="20270" y="5418"/>
                    </a:cubicBezTo>
                    <a:cubicBezTo>
                      <a:pt x="20687" y="6362"/>
                      <a:pt x="20924" y="7369"/>
                      <a:pt x="20973" y="8411"/>
                    </a:cubicBezTo>
                    <a:lnTo>
                      <a:pt x="20976" y="8438"/>
                    </a:lnTo>
                    <a:cubicBezTo>
                      <a:pt x="20999" y="8927"/>
                      <a:pt x="21025" y="9481"/>
                      <a:pt x="20895" y="9937"/>
                    </a:cubicBezTo>
                    <a:cubicBezTo>
                      <a:pt x="20879" y="9995"/>
                      <a:pt x="20863" y="10051"/>
                      <a:pt x="20846" y="10106"/>
                    </a:cubicBezTo>
                    <a:cubicBezTo>
                      <a:pt x="20718" y="10541"/>
                      <a:pt x="20608" y="10915"/>
                      <a:pt x="20823" y="11411"/>
                    </a:cubicBezTo>
                    <a:cubicBezTo>
                      <a:pt x="20860" y="11496"/>
                      <a:pt x="20905" y="11583"/>
                      <a:pt x="20957" y="11668"/>
                    </a:cubicBezTo>
                    <a:cubicBezTo>
                      <a:pt x="21266" y="12174"/>
                      <a:pt x="21593" y="12677"/>
                      <a:pt x="21910" y="13165"/>
                    </a:cubicBezTo>
                    <a:cubicBezTo>
                      <a:pt x="22064" y="13401"/>
                      <a:pt x="22216" y="13637"/>
                      <a:pt x="22369" y="13873"/>
                    </a:cubicBezTo>
                    <a:cubicBezTo>
                      <a:pt x="22421" y="13956"/>
                      <a:pt x="22476" y="14039"/>
                      <a:pt x="22531" y="14122"/>
                    </a:cubicBezTo>
                    <a:cubicBezTo>
                      <a:pt x="22677" y="14341"/>
                      <a:pt x="22826" y="14567"/>
                      <a:pt x="22948" y="14801"/>
                    </a:cubicBezTo>
                    <a:cubicBezTo>
                      <a:pt x="23213" y="15304"/>
                      <a:pt x="23144" y="15508"/>
                      <a:pt x="22613" y="15792"/>
                    </a:cubicBezTo>
                    <a:cubicBezTo>
                      <a:pt x="22503" y="15850"/>
                      <a:pt x="22375" y="15905"/>
                      <a:pt x="22250" y="15958"/>
                    </a:cubicBezTo>
                    <a:cubicBezTo>
                      <a:pt x="21928" y="16094"/>
                      <a:pt x="21596" y="16233"/>
                      <a:pt x="21466" y="16494"/>
                    </a:cubicBezTo>
                    <a:cubicBezTo>
                      <a:pt x="21361" y="16706"/>
                      <a:pt x="21475" y="16961"/>
                      <a:pt x="21557" y="17148"/>
                    </a:cubicBezTo>
                    <a:cubicBezTo>
                      <a:pt x="21570" y="17176"/>
                      <a:pt x="21581" y="17204"/>
                      <a:pt x="21592" y="17229"/>
                    </a:cubicBezTo>
                    <a:cubicBezTo>
                      <a:pt x="21690" y="17465"/>
                      <a:pt x="21800" y="17731"/>
                      <a:pt x="21778" y="18003"/>
                    </a:cubicBezTo>
                    <a:cubicBezTo>
                      <a:pt x="21769" y="18123"/>
                      <a:pt x="21722" y="18224"/>
                      <a:pt x="21652" y="18283"/>
                    </a:cubicBezTo>
                    <a:cubicBezTo>
                      <a:pt x="21639" y="18294"/>
                      <a:pt x="21624" y="18305"/>
                      <a:pt x="21610" y="18315"/>
                    </a:cubicBezTo>
                    <a:cubicBezTo>
                      <a:pt x="21585" y="18332"/>
                      <a:pt x="21562" y="18349"/>
                      <a:pt x="21540" y="18370"/>
                    </a:cubicBezTo>
                    <a:cubicBezTo>
                      <a:pt x="21478" y="18426"/>
                      <a:pt x="21445" y="18496"/>
                      <a:pt x="21449" y="18565"/>
                    </a:cubicBezTo>
                    <a:cubicBezTo>
                      <a:pt x="21455" y="18683"/>
                      <a:pt x="21514" y="18756"/>
                      <a:pt x="21560" y="18815"/>
                    </a:cubicBezTo>
                    <a:cubicBezTo>
                      <a:pt x="21611" y="18877"/>
                      <a:pt x="21638" y="18914"/>
                      <a:pt x="21619" y="19000"/>
                    </a:cubicBezTo>
                    <a:cubicBezTo>
                      <a:pt x="21576" y="19193"/>
                      <a:pt x="21409" y="19358"/>
                      <a:pt x="21286" y="19464"/>
                    </a:cubicBezTo>
                    <a:cubicBezTo>
                      <a:pt x="20867" y="19835"/>
                      <a:pt x="20934" y="20459"/>
                      <a:pt x="20994" y="21009"/>
                    </a:cubicBezTo>
                    <a:cubicBezTo>
                      <a:pt x="21021" y="21240"/>
                      <a:pt x="21044" y="21458"/>
                      <a:pt x="21028" y="21633"/>
                    </a:cubicBezTo>
                    <a:cubicBezTo>
                      <a:pt x="20990" y="22077"/>
                      <a:pt x="20807" y="22456"/>
                      <a:pt x="20526" y="22672"/>
                    </a:cubicBezTo>
                    <a:cubicBezTo>
                      <a:pt x="20237" y="22896"/>
                      <a:pt x="19865" y="22967"/>
                      <a:pt x="19476" y="22967"/>
                    </a:cubicBezTo>
                    <a:cubicBezTo>
                      <a:pt x="19092" y="22967"/>
                      <a:pt x="18690" y="22898"/>
                      <a:pt x="18332" y="22836"/>
                    </a:cubicBezTo>
                    <a:cubicBezTo>
                      <a:pt x="18231" y="22818"/>
                      <a:pt x="18136" y="22802"/>
                      <a:pt x="18043" y="22787"/>
                    </a:cubicBezTo>
                    <a:cubicBezTo>
                      <a:pt x="17775" y="22744"/>
                      <a:pt x="17471" y="22713"/>
                      <a:pt x="17161" y="22713"/>
                    </a:cubicBezTo>
                    <a:cubicBezTo>
                      <a:pt x="16591" y="22713"/>
                      <a:pt x="15998" y="22819"/>
                      <a:pt x="15561" y="23159"/>
                    </a:cubicBezTo>
                    <a:cubicBezTo>
                      <a:pt x="15203" y="23438"/>
                      <a:pt x="14998" y="23843"/>
                      <a:pt x="14951" y="24362"/>
                    </a:cubicBezTo>
                    <a:cubicBezTo>
                      <a:pt x="14833" y="25669"/>
                      <a:pt x="14990" y="27019"/>
                      <a:pt x="15407" y="28266"/>
                    </a:cubicBezTo>
                    <a:cubicBezTo>
                      <a:pt x="15421" y="28308"/>
                      <a:pt x="15459" y="28334"/>
                      <a:pt x="15499" y="28334"/>
                    </a:cubicBezTo>
                    <a:cubicBezTo>
                      <a:pt x="15509" y="28334"/>
                      <a:pt x="15520" y="28332"/>
                      <a:pt x="15532" y="28325"/>
                    </a:cubicBezTo>
                    <a:cubicBezTo>
                      <a:pt x="15583" y="28308"/>
                      <a:pt x="15610" y="28253"/>
                      <a:pt x="15594" y="28203"/>
                    </a:cubicBezTo>
                    <a:cubicBezTo>
                      <a:pt x="15185" y="26981"/>
                      <a:pt x="15031" y="25658"/>
                      <a:pt x="15147" y="24377"/>
                    </a:cubicBezTo>
                    <a:cubicBezTo>
                      <a:pt x="15190" y="23914"/>
                      <a:pt x="15369" y="23554"/>
                      <a:pt x="15683" y="23311"/>
                    </a:cubicBezTo>
                    <a:cubicBezTo>
                      <a:pt x="16086" y="22997"/>
                      <a:pt x="16656" y="22908"/>
                      <a:pt x="17172" y="22908"/>
                    </a:cubicBezTo>
                    <a:cubicBezTo>
                      <a:pt x="17490" y="22908"/>
                      <a:pt x="17789" y="22942"/>
                      <a:pt x="18014" y="22977"/>
                    </a:cubicBezTo>
                    <a:cubicBezTo>
                      <a:pt x="18105" y="22991"/>
                      <a:pt x="18202" y="23009"/>
                      <a:pt x="18300" y="23026"/>
                    </a:cubicBezTo>
                    <a:cubicBezTo>
                      <a:pt x="18668" y="23088"/>
                      <a:pt x="19080" y="23159"/>
                      <a:pt x="19479" y="23159"/>
                    </a:cubicBezTo>
                    <a:cubicBezTo>
                      <a:pt x="19905" y="23159"/>
                      <a:pt x="20316" y="23079"/>
                      <a:pt x="20647" y="22824"/>
                    </a:cubicBezTo>
                    <a:cubicBezTo>
                      <a:pt x="20970" y="22573"/>
                      <a:pt x="21181" y="22144"/>
                      <a:pt x="21225" y="21646"/>
                    </a:cubicBezTo>
                    <a:cubicBezTo>
                      <a:pt x="21241" y="21452"/>
                      <a:pt x="21217" y="21225"/>
                      <a:pt x="21191" y="20983"/>
                    </a:cubicBezTo>
                    <a:cubicBezTo>
                      <a:pt x="21132" y="20456"/>
                      <a:pt x="21072" y="19911"/>
                      <a:pt x="21418" y="19607"/>
                    </a:cubicBezTo>
                    <a:cubicBezTo>
                      <a:pt x="21559" y="19483"/>
                      <a:pt x="21755" y="19288"/>
                      <a:pt x="21811" y="19040"/>
                    </a:cubicBezTo>
                    <a:cubicBezTo>
                      <a:pt x="21851" y="18863"/>
                      <a:pt x="21772" y="18762"/>
                      <a:pt x="21714" y="18690"/>
                    </a:cubicBezTo>
                    <a:cubicBezTo>
                      <a:pt x="21672" y="18636"/>
                      <a:pt x="21647" y="18603"/>
                      <a:pt x="21645" y="18552"/>
                    </a:cubicBezTo>
                    <a:cubicBezTo>
                      <a:pt x="21645" y="18546"/>
                      <a:pt x="21651" y="18530"/>
                      <a:pt x="21672" y="18510"/>
                    </a:cubicBezTo>
                    <a:cubicBezTo>
                      <a:pt x="21686" y="18497"/>
                      <a:pt x="21705" y="18485"/>
                      <a:pt x="21722" y="18472"/>
                    </a:cubicBezTo>
                    <a:cubicBezTo>
                      <a:pt x="21741" y="18460"/>
                      <a:pt x="21760" y="18447"/>
                      <a:pt x="21777" y="18432"/>
                    </a:cubicBezTo>
                    <a:cubicBezTo>
                      <a:pt x="21889" y="18339"/>
                      <a:pt x="21959" y="18192"/>
                      <a:pt x="21974" y="18020"/>
                    </a:cubicBezTo>
                    <a:cubicBezTo>
                      <a:pt x="21999" y="17701"/>
                      <a:pt x="21873" y="17397"/>
                      <a:pt x="21772" y="17153"/>
                    </a:cubicBezTo>
                    <a:cubicBezTo>
                      <a:pt x="21761" y="17126"/>
                      <a:pt x="21749" y="17098"/>
                      <a:pt x="21735" y="17068"/>
                    </a:cubicBezTo>
                    <a:cubicBezTo>
                      <a:pt x="21663" y="16908"/>
                      <a:pt x="21576" y="16709"/>
                      <a:pt x="21640" y="16580"/>
                    </a:cubicBezTo>
                    <a:cubicBezTo>
                      <a:pt x="21739" y="16384"/>
                      <a:pt x="22037" y="16259"/>
                      <a:pt x="22326" y="16138"/>
                    </a:cubicBezTo>
                    <a:cubicBezTo>
                      <a:pt x="22454" y="16084"/>
                      <a:pt x="22588" y="16028"/>
                      <a:pt x="22705" y="15964"/>
                    </a:cubicBezTo>
                    <a:cubicBezTo>
                      <a:pt x="23324" y="15634"/>
                      <a:pt x="23434" y="15306"/>
                      <a:pt x="23121" y="14712"/>
                    </a:cubicBezTo>
                    <a:cubicBezTo>
                      <a:pt x="22994" y="14470"/>
                      <a:pt x="22841" y="14238"/>
                      <a:pt x="22694" y="14016"/>
                    </a:cubicBezTo>
                    <a:cubicBezTo>
                      <a:pt x="22639" y="13934"/>
                      <a:pt x="22586" y="13852"/>
                      <a:pt x="22533" y="13770"/>
                    </a:cubicBezTo>
                    <a:cubicBezTo>
                      <a:pt x="22382" y="13533"/>
                      <a:pt x="22228" y="13297"/>
                      <a:pt x="22075" y="13061"/>
                    </a:cubicBezTo>
                    <a:cubicBezTo>
                      <a:pt x="21758" y="12574"/>
                      <a:pt x="21431" y="12071"/>
                      <a:pt x="21125" y="11567"/>
                    </a:cubicBezTo>
                    <a:cubicBezTo>
                      <a:pt x="21078" y="11490"/>
                      <a:pt x="21037" y="11413"/>
                      <a:pt x="21003" y="11335"/>
                    </a:cubicBezTo>
                    <a:cubicBezTo>
                      <a:pt x="20817" y="10903"/>
                      <a:pt x="20912" y="10577"/>
                      <a:pt x="21034" y="10162"/>
                    </a:cubicBezTo>
                    <a:cubicBezTo>
                      <a:pt x="21050" y="10107"/>
                      <a:pt x="21067" y="10050"/>
                      <a:pt x="21083" y="9992"/>
                    </a:cubicBezTo>
                    <a:cubicBezTo>
                      <a:pt x="21220" y="9505"/>
                      <a:pt x="21195" y="8934"/>
                      <a:pt x="21170" y="8430"/>
                    </a:cubicBezTo>
                    <a:lnTo>
                      <a:pt x="21169" y="8403"/>
                    </a:lnTo>
                    <a:cubicBezTo>
                      <a:pt x="21118" y="7337"/>
                      <a:pt x="20877" y="6307"/>
                      <a:pt x="20449" y="5343"/>
                    </a:cubicBezTo>
                    <a:cubicBezTo>
                      <a:pt x="19480" y="3151"/>
                      <a:pt x="17472" y="1276"/>
                      <a:pt x="15336" y="564"/>
                    </a:cubicBezTo>
                    <a:cubicBezTo>
                      <a:pt x="14201" y="185"/>
                      <a:pt x="13015" y="0"/>
                      <a:pt x="116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9"/>
              <p:cNvSpPr/>
              <p:nvPr/>
            </p:nvSpPr>
            <p:spPr>
              <a:xfrm>
                <a:off x="1085173" y="1045816"/>
                <a:ext cx="66383" cy="31355"/>
              </a:xfrm>
              <a:custGeom>
                <a:rect b="b" l="l" r="r" t="t"/>
                <a:pathLst>
                  <a:path extrusionOk="0" h="734" w="1554">
                    <a:moveTo>
                      <a:pt x="1449" y="1"/>
                    </a:moveTo>
                    <a:cubicBezTo>
                      <a:pt x="1443" y="1"/>
                      <a:pt x="1438" y="1"/>
                      <a:pt x="1432" y="2"/>
                    </a:cubicBezTo>
                    <a:cubicBezTo>
                      <a:pt x="940" y="90"/>
                      <a:pt x="477" y="274"/>
                      <a:pt x="59" y="554"/>
                    </a:cubicBezTo>
                    <a:cubicBezTo>
                      <a:pt x="13" y="585"/>
                      <a:pt x="1" y="645"/>
                      <a:pt x="32" y="690"/>
                    </a:cubicBezTo>
                    <a:cubicBezTo>
                      <a:pt x="49" y="719"/>
                      <a:pt x="81" y="734"/>
                      <a:pt x="112" y="734"/>
                    </a:cubicBezTo>
                    <a:cubicBezTo>
                      <a:pt x="131" y="734"/>
                      <a:pt x="149" y="728"/>
                      <a:pt x="165" y="716"/>
                    </a:cubicBezTo>
                    <a:cubicBezTo>
                      <a:pt x="560" y="453"/>
                      <a:pt x="999" y="277"/>
                      <a:pt x="1465" y="194"/>
                    </a:cubicBezTo>
                    <a:cubicBezTo>
                      <a:pt x="1519" y="184"/>
                      <a:pt x="1554" y="135"/>
                      <a:pt x="1545" y="81"/>
                    </a:cubicBezTo>
                    <a:cubicBezTo>
                      <a:pt x="1537" y="33"/>
                      <a:pt x="1496" y="1"/>
                      <a:pt x="1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9"/>
              <p:cNvSpPr/>
              <p:nvPr/>
            </p:nvSpPr>
            <p:spPr>
              <a:xfrm>
                <a:off x="1021053" y="1108226"/>
                <a:ext cx="33448" cy="64973"/>
              </a:xfrm>
              <a:custGeom>
                <a:rect b="b" l="l" r="r" t="t"/>
                <a:pathLst>
                  <a:path extrusionOk="0" h="1521" w="783">
                    <a:moveTo>
                      <a:pt x="672" y="0"/>
                    </a:moveTo>
                    <a:cubicBezTo>
                      <a:pt x="641" y="0"/>
                      <a:pt x="610" y="15"/>
                      <a:pt x="591" y="42"/>
                    </a:cubicBezTo>
                    <a:cubicBezTo>
                      <a:pt x="304" y="453"/>
                      <a:pt x="108" y="913"/>
                      <a:pt x="10" y="1404"/>
                    </a:cubicBezTo>
                    <a:cubicBezTo>
                      <a:pt x="0" y="1457"/>
                      <a:pt x="33" y="1507"/>
                      <a:pt x="87" y="1518"/>
                    </a:cubicBezTo>
                    <a:cubicBezTo>
                      <a:pt x="94" y="1520"/>
                      <a:pt x="99" y="1520"/>
                      <a:pt x="107" y="1520"/>
                    </a:cubicBezTo>
                    <a:cubicBezTo>
                      <a:pt x="152" y="1520"/>
                      <a:pt x="192" y="1487"/>
                      <a:pt x="202" y="1441"/>
                    </a:cubicBezTo>
                    <a:cubicBezTo>
                      <a:pt x="294" y="977"/>
                      <a:pt x="479" y="544"/>
                      <a:pt x="752" y="153"/>
                    </a:cubicBezTo>
                    <a:cubicBezTo>
                      <a:pt x="782" y="109"/>
                      <a:pt x="771" y="47"/>
                      <a:pt x="727" y="18"/>
                    </a:cubicBezTo>
                    <a:cubicBezTo>
                      <a:pt x="711" y="6"/>
                      <a:pt x="691" y="0"/>
                      <a:pt x="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9"/>
              <p:cNvSpPr/>
              <p:nvPr/>
            </p:nvSpPr>
            <p:spPr>
              <a:xfrm>
                <a:off x="1020498" y="1221085"/>
                <a:ext cx="32209" cy="65486"/>
              </a:xfrm>
              <a:custGeom>
                <a:rect b="b" l="l" r="r" t="t"/>
                <a:pathLst>
                  <a:path extrusionOk="0" h="1533" w="754">
                    <a:moveTo>
                      <a:pt x="107" y="1"/>
                    </a:moveTo>
                    <a:cubicBezTo>
                      <a:pt x="101" y="1"/>
                      <a:pt x="95" y="1"/>
                      <a:pt x="89" y="3"/>
                    </a:cubicBezTo>
                    <a:cubicBezTo>
                      <a:pt x="35" y="12"/>
                      <a:pt x="0" y="62"/>
                      <a:pt x="10" y="114"/>
                    </a:cubicBezTo>
                    <a:cubicBezTo>
                      <a:pt x="98" y="608"/>
                      <a:pt x="284" y="1071"/>
                      <a:pt x="562" y="1489"/>
                    </a:cubicBezTo>
                    <a:cubicBezTo>
                      <a:pt x="581" y="1517"/>
                      <a:pt x="611" y="1533"/>
                      <a:pt x="643" y="1533"/>
                    </a:cubicBezTo>
                    <a:cubicBezTo>
                      <a:pt x="660" y="1533"/>
                      <a:pt x="680" y="1527"/>
                      <a:pt x="697" y="1517"/>
                    </a:cubicBezTo>
                    <a:cubicBezTo>
                      <a:pt x="742" y="1488"/>
                      <a:pt x="754" y="1427"/>
                      <a:pt x="724" y="1381"/>
                    </a:cubicBezTo>
                    <a:cubicBezTo>
                      <a:pt x="461" y="986"/>
                      <a:pt x="284" y="550"/>
                      <a:pt x="202" y="82"/>
                    </a:cubicBezTo>
                    <a:cubicBezTo>
                      <a:pt x="194" y="35"/>
                      <a:pt x="153" y="1"/>
                      <a:pt x="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9"/>
              <p:cNvSpPr/>
              <p:nvPr/>
            </p:nvSpPr>
            <p:spPr>
              <a:xfrm>
                <a:off x="1082610" y="1318439"/>
                <a:ext cx="65870" cy="32508"/>
              </a:xfrm>
              <a:custGeom>
                <a:rect b="b" l="l" r="r" t="t"/>
                <a:pathLst>
                  <a:path extrusionOk="0" h="761" w="1542">
                    <a:moveTo>
                      <a:pt x="111" y="0"/>
                    </a:moveTo>
                    <a:cubicBezTo>
                      <a:pt x="80" y="0"/>
                      <a:pt x="50" y="15"/>
                      <a:pt x="31" y="42"/>
                    </a:cubicBezTo>
                    <a:cubicBezTo>
                      <a:pt x="1" y="86"/>
                      <a:pt x="11" y="148"/>
                      <a:pt x="55" y="177"/>
                    </a:cubicBezTo>
                    <a:cubicBezTo>
                      <a:pt x="467" y="466"/>
                      <a:pt x="925" y="660"/>
                      <a:pt x="1416" y="758"/>
                    </a:cubicBezTo>
                    <a:cubicBezTo>
                      <a:pt x="1424" y="761"/>
                      <a:pt x="1430" y="761"/>
                      <a:pt x="1436" y="761"/>
                    </a:cubicBezTo>
                    <a:cubicBezTo>
                      <a:pt x="1481" y="761"/>
                      <a:pt x="1521" y="729"/>
                      <a:pt x="1532" y="683"/>
                    </a:cubicBezTo>
                    <a:cubicBezTo>
                      <a:pt x="1542" y="630"/>
                      <a:pt x="1508" y="580"/>
                      <a:pt x="1455" y="569"/>
                    </a:cubicBezTo>
                    <a:cubicBezTo>
                      <a:pt x="991" y="475"/>
                      <a:pt x="555" y="290"/>
                      <a:pt x="166" y="17"/>
                    </a:cubicBezTo>
                    <a:cubicBezTo>
                      <a:pt x="150" y="6"/>
                      <a:pt x="130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9"/>
              <p:cNvSpPr/>
              <p:nvPr/>
            </p:nvSpPr>
            <p:spPr>
              <a:xfrm>
                <a:off x="1195684" y="1320190"/>
                <a:ext cx="66426" cy="31312"/>
              </a:xfrm>
              <a:custGeom>
                <a:rect b="b" l="l" r="r" t="t"/>
                <a:pathLst>
                  <a:path extrusionOk="0" h="733" w="1555">
                    <a:moveTo>
                      <a:pt x="1443" y="1"/>
                    </a:moveTo>
                    <a:cubicBezTo>
                      <a:pt x="1424" y="1"/>
                      <a:pt x="1405" y="6"/>
                      <a:pt x="1389" y="18"/>
                    </a:cubicBezTo>
                    <a:cubicBezTo>
                      <a:pt x="994" y="281"/>
                      <a:pt x="556" y="456"/>
                      <a:pt x="89" y="540"/>
                    </a:cubicBezTo>
                    <a:cubicBezTo>
                      <a:pt x="35" y="550"/>
                      <a:pt x="0" y="599"/>
                      <a:pt x="9" y="652"/>
                    </a:cubicBezTo>
                    <a:cubicBezTo>
                      <a:pt x="18" y="700"/>
                      <a:pt x="58" y="733"/>
                      <a:pt x="105" y="733"/>
                    </a:cubicBezTo>
                    <a:lnTo>
                      <a:pt x="123" y="733"/>
                    </a:lnTo>
                    <a:cubicBezTo>
                      <a:pt x="617" y="645"/>
                      <a:pt x="1078" y="459"/>
                      <a:pt x="1496" y="180"/>
                    </a:cubicBezTo>
                    <a:cubicBezTo>
                      <a:pt x="1542" y="150"/>
                      <a:pt x="1554" y="90"/>
                      <a:pt x="1524" y="45"/>
                    </a:cubicBezTo>
                    <a:cubicBezTo>
                      <a:pt x="1505" y="16"/>
                      <a:pt x="1474" y="1"/>
                      <a:pt x="1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9"/>
              <p:cNvSpPr/>
              <p:nvPr/>
            </p:nvSpPr>
            <p:spPr>
              <a:xfrm>
                <a:off x="1292739" y="1224161"/>
                <a:ext cx="33491" cy="65059"/>
              </a:xfrm>
              <a:custGeom>
                <a:rect b="b" l="l" r="r" t="t"/>
                <a:pathLst>
                  <a:path extrusionOk="0" h="1523" w="784">
                    <a:moveTo>
                      <a:pt x="677" y="1"/>
                    </a:moveTo>
                    <a:cubicBezTo>
                      <a:pt x="631" y="1"/>
                      <a:pt x="592" y="33"/>
                      <a:pt x="582" y="80"/>
                    </a:cubicBezTo>
                    <a:cubicBezTo>
                      <a:pt x="489" y="545"/>
                      <a:pt x="303" y="979"/>
                      <a:pt x="31" y="1368"/>
                    </a:cubicBezTo>
                    <a:cubicBezTo>
                      <a:pt x="1" y="1412"/>
                      <a:pt x="12" y="1474"/>
                      <a:pt x="56" y="1504"/>
                    </a:cubicBezTo>
                    <a:cubicBezTo>
                      <a:pt x="73" y="1517"/>
                      <a:pt x="93" y="1522"/>
                      <a:pt x="111" y="1522"/>
                    </a:cubicBezTo>
                    <a:cubicBezTo>
                      <a:pt x="142" y="1522"/>
                      <a:pt x="174" y="1509"/>
                      <a:pt x="193" y="1480"/>
                    </a:cubicBezTo>
                    <a:cubicBezTo>
                      <a:pt x="481" y="1068"/>
                      <a:pt x="675" y="611"/>
                      <a:pt x="774" y="118"/>
                    </a:cubicBezTo>
                    <a:cubicBezTo>
                      <a:pt x="784" y="64"/>
                      <a:pt x="750" y="14"/>
                      <a:pt x="697" y="3"/>
                    </a:cubicBezTo>
                    <a:cubicBezTo>
                      <a:pt x="690" y="2"/>
                      <a:pt x="684" y="1"/>
                      <a:pt x="6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9"/>
              <p:cNvSpPr/>
              <p:nvPr/>
            </p:nvSpPr>
            <p:spPr>
              <a:xfrm>
                <a:off x="1294576" y="1110746"/>
                <a:ext cx="32337" cy="65529"/>
              </a:xfrm>
              <a:custGeom>
                <a:rect b="b" l="l" r="r" t="t"/>
                <a:pathLst>
                  <a:path extrusionOk="0" h="1534" w="757">
                    <a:moveTo>
                      <a:pt x="112" y="1"/>
                    </a:moveTo>
                    <a:cubicBezTo>
                      <a:pt x="93" y="1"/>
                      <a:pt x="74" y="6"/>
                      <a:pt x="58" y="18"/>
                    </a:cubicBezTo>
                    <a:cubicBezTo>
                      <a:pt x="13" y="48"/>
                      <a:pt x="0" y="108"/>
                      <a:pt x="30" y="153"/>
                    </a:cubicBezTo>
                    <a:cubicBezTo>
                      <a:pt x="293" y="548"/>
                      <a:pt x="471" y="985"/>
                      <a:pt x="553" y="1453"/>
                    </a:cubicBezTo>
                    <a:cubicBezTo>
                      <a:pt x="561" y="1501"/>
                      <a:pt x="603" y="1534"/>
                      <a:pt x="649" y="1534"/>
                    </a:cubicBezTo>
                    <a:cubicBezTo>
                      <a:pt x="654" y="1534"/>
                      <a:pt x="660" y="1534"/>
                      <a:pt x="666" y="1532"/>
                    </a:cubicBezTo>
                    <a:cubicBezTo>
                      <a:pt x="720" y="1522"/>
                      <a:pt x="756" y="1472"/>
                      <a:pt x="746" y="1419"/>
                    </a:cubicBezTo>
                    <a:cubicBezTo>
                      <a:pt x="659" y="925"/>
                      <a:pt x="472" y="463"/>
                      <a:pt x="194" y="45"/>
                    </a:cubicBezTo>
                    <a:cubicBezTo>
                      <a:pt x="175" y="16"/>
                      <a:pt x="143" y="1"/>
                      <a:pt x="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9"/>
              <p:cNvSpPr/>
              <p:nvPr/>
            </p:nvSpPr>
            <p:spPr>
              <a:xfrm>
                <a:off x="1198802" y="1046414"/>
                <a:ext cx="65913" cy="32593"/>
              </a:xfrm>
              <a:custGeom>
                <a:rect b="b" l="l" r="r" t="t"/>
                <a:pathLst>
                  <a:path extrusionOk="0" h="763" w="1543">
                    <a:moveTo>
                      <a:pt x="106" y="1"/>
                    </a:moveTo>
                    <a:cubicBezTo>
                      <a:pt x="59" y="1"/>
                      <a:pt x="20" y="33"/>
                      <a:pt x="10" y="79"/>
                    </a:cubicBezTo>
                    <a:cubicBezTo>
                      <a:pt x="1" y="133"/>
                      <a:pt x="35" y="184"/>
                      <a:pt x="87" y="195"/>
                    </a:cubicBezTo>
                    <a:cubicBezTo>
                      <a:pt x="551" y="287"/>
                      <a:pt x="984" y="472"/>
                      <a:pt x="1376" y="745"/>
                    </a:cubicBezTo>
                    <a:cubicBezTo>
                      <a:pt x="1394" y="757"/>
                      <a:pt x="1413" y="763"/>
                      <a:pt x="1432" y="763"/>
                    </a:cubicBezTo>
                    <a:cubicBezTo>
                      <a:pt x="1463" y="763"/>
                      <a:pt x="1493" y="747"/>
                      <a:pt x="1513" y="720"/>
                    </a:cubicBezTo>
                    <a:cubicBezTo>
                      <a:pt x="1543" y="676"/>
                      <a:pt x="1532" y="615"/>
                      <a:pt x="1488" y="584"/>
                    </a:cubicBezTo>
                    <a:cubicBezTo>
                      <a:pt x="1075" y="297"/>
                      <a:pt x="617" y="101"/>
                      <a:pt x="126" y="3"/>
                    </a:cubicBezTo>
                    <a:cubicBezTo>
                      <a:pt x="119" y="1"/>
                      <a:pt x="112" y="1"/>
                      <a:pt x="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9"/>
              <p:cNvSpPr/>
              <p:nvPr/>
            </p:nvSpPr>
            <p:spPr>
              <a:xfrm>
                <a:off x="1046513" y="1082937"/>
                <a:ext cx="254126" cy="231529"/>
              </a:xfrm>
              <a:custGeom>
                <a:rect b="b" l="l" r="r" t="t"/>
                <a:pathLst>
                  <a:path extrusionOk="0" h="5420" w="5949">
                    <a:moveTo>
                      <a:pt x="2976" y="195"/>
                    </a:moveTo>
                    <a:cubicBezTo>
                      <a:pt x="3620" y="195"/>
                      <a:pt x="4264" y="440"/>
                      <a:pt x="4755" y="930"/>
                    </a:cubicBezTo>
                    <a:cubicBezTo>
                      <a:pt x="5735" y="1910"/>
                      <a:pt x="5735" y="3507"/>
                      <a:pt x="4755" y="4488"/>
                    </a:cubicBezTo>
                    <a:cubicBezTo>
                      <a:pt x="4264" y="4978"/>
                      <a:pt x="3620" y="5223"/>
                      <a:pt x="2976" y="5223"/>
                    </a:cubicBezTo>
                    <a:cubicBezTo>
                      <a:pt x="2331" y="5223"/>
                      <a:pt x="1687" y="4978"/>
                      <a:pt x="1196" y="4488"/>
                    </a:cubicBezTo>
                    <a:cubicBezTo>
                      <a:pt x="216" y="3507"/>
                      <a:pt x="216" y="1910"/>
                      <a:pt x="1196" y="930"/>
                    </a:cubicBezTo>
                    <a:cubicBezTo>
                      <a:pt x="1687" y="440"/>
                      <a:pt x="2331" y="195"/>
                      <a:pt x="2976" y="195"/>
                    </a:cubicBezTo>
                    <a:close/>
                    <a:moveTo>
                      <a:pt x="2975" y="1"/>
                    </a:moveTo>
                    <a:cubicBezTo>
                      <a:pt x="2281" y="1"/>
                      <a:pt x="1587" y="265"/>
                      <a:pt x="1058" y="793"/>
                    </a:cubicBezTo>
                    <a:cubicBezTo>
                      <a:pt x="1" y="1850"/>
                      <a:pt x="1" y="3570"/>
                      <a:pt x="1058" y="4626"/>
                    </a:cubicBezTo>
                    <a:cubicBezTo>
                      <a:pt x="1586" y="5155"/>
                      <a:pt x="2281" y="5419"/>
                      <a:pt x="2974" y="5419"/>
                    </a:cubicBezTo>
                    <a:cubicBezTo>
                      <a:pt x="3670" y="5419"/>
                      <a:pt x="4364" y="5155"/>
                      <a:pt x="4892" y="4626"/>
                    </a:cubicBezTo>
                    <a:cubicBezTo>
                      <a:pt x="5949" y="3570"/>
                      <a:pt x="5949" y="1850"/>
                      <a:pt x="4892" y="793"/>
                    </a:cubicBezTo>
                    <a:cubicBezTo>
                      <a:pt x="4363" y="265"/>
                      <a:pt x="3669" y="1"/>
                      <a:pt x="2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9"/>
              <p:cNvSpPr/>
              <p:nvPr/>
            </p:nvSpPr>
            <p:spPr>
              <a:xfrm>
                <a:off x="1142884" y="1003483"/>
                <a:ext cx="64632" cy="51346"/>
              </a:xfrm>
              <a:custGeom>
                <a:rect b="b" l="l" r="r" t="t"/>
                <a:pathLst>
                  <a:path extrusionOk="0" h="1202" w="1513">
                    <a:moveTo>
                      <a:pt x="98" y="1"/>
                    </a:moveTo>
                    <a:cubicBezTo>
                      <a:pt x="44" y="1"/>
                      <a:pt x="0" y="45"/>
                      <a:pt x="0" y="97"/>
                    </a:cubicBezTo>
                    <a:lnTo>
                      <a:pt x="0" y="1090"/>
                    </a:lnTo>
                    <a:cubicBezTo>
                      <a:pt x="0" y="1144"/>
                      <a:pt x="44" y="1187"/>
                      <a:pt x="98" y="1187"/>
                    </a:cubicBezTo>
                    <a:cubicBezTo>
                      <a:pt x="151" y="1187"/>
                      <a:pt x="195" y="1144"/>
                      <a:pt x="195" y="1090"/>
                    </a:cubicBezTo>
                    <a:lnTo>
                      <a:pt x="195" y="195"/>
                    </a:lnTo>
                    <a:lnTo>
                      <a:pt x="1318" y="195"/>
                    </a:lnTo>
                    <a:lnTo>
                      <a:pt x="1318" y="1104"/>
                    </a:lnTo>
                    <a:cubicBezTo>
                      <a:pt x="1318" y="1158"/>
                      <a:pt x="1362" y="1202"/>
                      <a:pt x="1415" y="1202"/>
                    </a:cubicBezTo>
                    <a:cubicBezTo>
                      <a:pt x="1469" y="1202"/>
                      <a:pt x="1513" y="1158"/>
                      <a:pt x="1513" y="1104"/>
                    </a:cubicBezTo>
                    <a:lnTo>
                      <a:pt x="1513" y="97"/>
                    </a:lnTo>
                    <a:cubicBezTo>
                      <a:pt x="1513" y="45"/>
                      <a:pt x="1469" y="1"/>
                      <a:pt x="1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9"/>
              <p:cNvSpPr/>
              <p:nvPr/>
            </p:nvSpPr>
            <p:spPr>
              <a:xfrm>
                <a:off x="1255403" y="1040732"/>
                <a:ext cx="78515" cy="78429"/>
              </a:xfrm>
              <a:custGeom>
                <a:rect b="b" l="l" r="r" t="t"/>
                <a:pathLst>
                  <a:path extrusionOk="0" h="1836" w="1838">
                    <a:moveTo>
                      <a:pt x="809" y="0"/>
                    </a:moveTo>
                    <a:cubicBezTo>
                      <a:pt x="784" y="0"/>
                      <a:pt x="759" y="9"/>
                      <a:pt x="741" y="28"/>
                    </a:cubicBezTo>
                    <a:lnTo>
                      <a:pt x="38" y="730"/>
                    </a:lnTo>
                    <a:cubicBezTo>
                      <a:pt x="1" y="766"/>
                      <a:pt x="1" y="829"/>
                      <a:pt x="38" y="867"/>
                    </a:cubicBezTo>
                    <a:cubicBezTo>
                      <a:pt x="56" y="886"/>
                      <a:pt x="81" y="896"/>
                      <a:pt x="106" y="896"/>
                    </a:cubicBezTo>
                    <a:cubicBezTo>
                      <a:pt x="131" y="896"/>
                      <a:pt x="156" y="886"/>
                      <a:pt x="175" y="867"/>
                    </a:cubicBezTo>
                    <a:lnTo>
                      <a:pt x="809" y="233"/>
                    </a:lnTo>
                    <a:lnTo>
                      <a:pt x="1603" y="1027"/>
                    </a:lnTo>
                    <a:lnTo>
                      <a:pt x="960" y="1670"/>
                    </a:lnTo>
                    <a:cubicBezTo>
                      <a:pt x="922" y="1707"/>
                      <a:pt x="922" y="1769"/>
                      <a:pt x="960" y="1807"/>
                    </a:cubicBezTo>
                    <a:cubicBezTo>
                      <a:pt x="979" y="1827"/>
                      <a:pt x="1004" y="1836"/>
                      <a:pt x="1028" y="1836"/>
                    </a:cubicBezTo>
                    <a:cubicBezTo>
                      <a:pt x="1052" y="1836"/>
                      <a:pt x="1079" y="1827"/>
                      <a:pt x="1097" y="1807"/>
                    </a:cubicBezTo>
                    <a:lnTo>
                      <a:pt x="1808" y="1095"/>
                    </a:lnTo>
                    <a:cubicBezTo>
                      <a:pt x="1828" y="1078"/>
                      <a:pt x="1838" y="1054"/>
                      <a:pt x="1838" y="1027"/>
                    </a:cubicBezTo>
                    <a:cubicBezTo>
                      <a:pt x="1838" y="1001"/>
                      <a:pt x="1826" y="977"/>
                      <a:pt x="1808" y="958"/>
                    </a:cubicBezTo>
                    <a:lnTo>
                      <a:pt x="878" y="28"/>
                    </a:lnTo>
                    <a:cubicBezTo>
                      <a:pt x="860" y="9"/>
                      <a:pt x="835" y="0"/>
                      <a:pt x="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9"/>
              <p:cNvSpPr/>
              <p:nvPr/>
            </p:nvSpPr>
            <p:spPr>
              <a:xfrm>
                <a:off x="1317515" y="1167902"/>
                <a:ext cx="51346" cy="64632"/>
              </a:xfrm>
              <a:custGeom>
                <a:rect b="b" l="l" r="r" t="t"/>
                <a:pathLst>
                  <a:path extrusionOk="0" h="1513" w="1202">
                    <a:moveTo>
                      <a:pt x="111" y="0"/>
                    </a:moveTo>
                    <a:cubicBezTo>
                      <a:pt x="57" y="0"/>
                      <a:pt x="13" y="45"/>
                      <a:pt x="13" y="98"/>
                    </a:cubicBezTo>
                    <a:cubicBezTo>
                      <a:pt x="13" y="152"/>
                      <a:pt x="57" y="196"/>
                      <a:pt x="111" y="196"/>
                    </a:cubicBezTo>
                    <a:lnTo>
                      <a:pt x="1007" y="196"/>
                    </a:lnTo>
                    <a:lnTo>
                      <a:pt x="1007" y="1319"/>
                    </a:lnTo>
                    <a:lnTo>
                      <a:pt x="99" y="1319"/>
                    </a:lnTo>
                    <a:cubicBezTo>
                      <a:pt x="45" y="1319"/>
                      <a:pt x="1" y="1363"/>
                      <a:pt x="1" y="1416"/>
                    </a:cubicBezTo>
                    <a:cubicBezTo>
                      <a:pt x="1" y="1469"/>
                      <a:pt x="45" y="1513"/>
                      <a:pt x="99" y="1513"/>
                    </a:cubicBezTo>
                    <a:lnTo>
                      <a:pt x="1104" y="1513"/>
                    </a:lnTo>
                    <a:cubicBezTo>
                      <a:pt x="1159" y="1513"/>
                      <a:pt x="1202" y="1471"/>
                      <a:pt x="1202" y="1416"/>
                    </a:cubicBezTo>
                    <a:lnTo>
                      <a:pt x="1202" y="98"/>
                    </a:lnTo>
                    <a:cubicBezTo>
                      <a:pt x="1202" y="44"/>
                      <a:pt x="1158" y="0"/>
                      <a:pt x="1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9"/>
              <p:cNvSpPr/>
              <p:nvPr/>
            </p:nvSpPr>
            <p:spPr>
              <a:xfrm>
                <a:off x="1252755" y="1280890"/>
                <a:ext cx="78942" cy="78130"/>
              </a:xfrm>
              <a:custGeom>
                <a:rect b="b" l="l" r="r" t="t"/>
                <a:pathLst>
                  <a:path extrusionOk="0" h="1829" w="1848">
                    <a:moveTo>
                      <a:pt x="1048" y="1"/>
                    </a:moveTo>
                    <a:cubicBezTo>
                      <a:pt x="1024" y="1"/>
                      <a:pt x="999" y="10"/>
                      <a:pt x="979" y="30"/>
                    </a:cubicBezTo>
                    <a:cubicBezTo>
                      <a:pt x="941" y="67"/>
                      <a:pt x="941" y="128"/>
                      <a:pt x="979" y="167"/>
                    </a:cubicBezTo>
                    <a:lnTo>
                      <a:pt x="1612" y="801"/>
                    </a:lnTo>
                    <a:lnTo>
                      <a:pt x="819" y="1594"/>
                    </a:lnTo>
                    <a:lnTo>
                      <a:pt x="176" y="951"/>
                    </a:lnTo>
                    <a:cubicBezTo>
                      <a:pt x="158" y="932"/>
                      <a:pt x="133" y="922"/>
                      <a:pt x="108" y="922"/>
                    </a:cubicBezTo>
                    <a:cubicBezTo>
                      <a:pt x="83" y="922"/>
                      <a:pt x="58" y="932"/>
                      <a:pt x="38" y="951"/>
                    </a:cubicBezTo>
                    <a:cubicBezTo>
                      <a:pt x="0" y="988"/>
                      <a:pt x="0" y="1050"/>
                      <a:pt x="38" y="1088"/>
                    </a:cubicBezTo>
                    <a:lnTo>
                      <a:pt x="750" y="1800"/>
                    </a:lnTo>
                    <a:cubicBezTo>
                      <a:pt x="768" y="1818"/>
                      <a:pt x="793" y="1828"/>
                      <a:pt x="819" y="1828"/>
                    </a:cubicBezTo>
                    <a:cubicBezTo>
                      <a:pt x="845" y="1828"/>
                      <a:pt x="870" y="1817"/>
                      <a:pt x="887" y="1800"/>
                    </a:cubicBezTo>
                    <a:lnTo>
                      <a:pt x="1819" y="869"/>
                    </a:lnTo>
                    <a:cubicBezTo>
                      <a:pt x="1836" y="851"/>
                      <a:pt x="1847" y="826"/>
                      <a:pt x="1847" y="801"/>
                    </a:cubicBezTo>
                    <a:cubicBezTo>
                      <a:pt x="1847" y="774"/>
                      <a:pt x="1836" y="749"/>
                      <a:pt x="1819" y="731"/>
                    </a:cubicBezTo>
                    <a:lnTo>
                      <a:pt x="1117" y="30"/>
                    </a:lnTo>
                    <a:cubicBezTo>
                      <a:pt x="1098" y="10"/>
                      <a:pt x="1073" y="1"/>
                      <a:pt x="10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9"/>
              <p:cNvSpPr/>
              <p:nvPr/>
            </p:nvSpPr>
            <p:spPr>
              <a:xfrm>
                <a:off x="1139723" y="1342574"/>
                <a:ext cx="64674" cy="51346"/>
              </a:xfrm>
              <a:custGeom>
                <a:rect b="b" l="l" r="r" t="t"/>
                <a:pathLst>
                  <a:path extrusionOk="0" h="1202" w="1514">
                    <a:moveTo>
                      <a:pt x="98" y="0"/>
                    </a:moveTo>
                    <a:cubicBezTo>
                      <a:pt x="44" y="0"/>
                      <a:pt x="1" y="44"/>
                      <a:pt x="1" y="98"/>
                    </a:cubicBezTo>
                    <a:lnTo>
                      <a:pt x="1" y="1104"/>
                    </a:lnTo>
                    <a:cubicBezTo>
                      <a:pt x="1" y="1158"/>
                      <a:pt x="44" y="1201"/>
                      <a:pt x="98" y="1201"/>
                    </a:cubicBezTo>
                    <a:lnTo>
                      <a:pt x="1415" y="1201"/>
                    </a:lnTo>
                    <a:cubicBezTo>
                      <a:pt x="1469" y="1201"/>
                      <a:pt x="1512" y="1159"/>
                      <a:pt x="1513" y="1104"/>
                    </a:cubicBezTo>
                    <a:lnTo>
                      <a:pt x="1513" y="111"/>
                    </a:lnTo>
                    <a:cubicBezTo>
                      <a:pt x="1513" y="59"/>
                      <a:pt x="1469" y="15"/>
                      <a:pt x="1415" y="15"/>
                    </a:cubicBezTo>
                    <a:cubicBezTo>
                      <a:pt x="1362" y="15"/>
                      <a:pt x="1318" y="59"/>
                      <a:pt x="1318" y="111"/>
                    </a:cubicBezTo>
                    <a:lnTo>
                      <a:pt x="1318" y="1007"/>
                    </a:lnTo>
                    <a:lnTo>
                      <a:pt x="195" y="1007"/>
                    </a:lnTo>
                    <a:lnTo>
                      <a:pt x="195" y="98"/>
                    </a:lnTo>
                    <a:cubicBezTo>
                      <a:pt x="195" y="44"/>
                      <a:pt x="151" y="0"/>
                      <a:pt x="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9"/>
              <p:cNvSpPr/>
              <p:nvPr/>
            </p:nvSpPr>
            <p:spPr>
              <a:xfrm>
                <a:off x="1012937" y="1278241"/>
                <a:ext cx="78899" cy="78472"/>
              </a:xfrm>
              <a:custGeom>
                <a:rect b="b" l="l" r="r" t="t"/>
                <a:pathLst>
                  <a:path extrusionOk="0" h="1837" w="1847">
                    <a:moveTo>
                      <a:pt x="819" y="0"/>
                    </a:moveTo>
                    <a:cubicBezTo>
                      <a:pt x="794" y="0"/>
                      <a:pt x="769" y="10"/>
                      <a:pt x="750" y="29"/>
                    </a:cubicBezTo>
                    <a:lnTo>
                      <a:pt x="39" y="740"/>
                    </a:lnTo>
                    <a:cubicBezTo>
                      <a:pt x="1" y="777"/>
                      <a:pt x="1" y="838"/>
                      <a:pt x="39" y="877"/>
                    </a:cubicBezTo>
                    <a:lnTo>
                      <a:pt x="969" y="1808"/>
                    </a:lnTo>
                    <a:cubicBezTo>
                      <a:pt x="989" y="1828"/>
                      <a:pt x="1013" y="1837"/>
                      <a:pt x="1038" y="1837"/>
                    </a:cubicBezTo>
                    <a:cubicBezTo>
                      <a:pt x="1064" y="1837"/>
                      <a:pt x="1089" y="1829"/>
                      <a:pt x="1106" y="1808"/>
                    </a:cubicBezTo>
                    <a:lnTo>
                      <a:pt x="1808" y="1106"/>
                    </a:lnTo>
                    <a:cubicBezTo>
                      <a:pt x="1846" y="1069"/>
                      <a:pt x="1846" y="1007"/>
                      <a:pt x="1808" y="969"/>
                    </a:cubicBezTo>
                    <a:cubicBezTo>
                      <a:pt x="1790" y="950"/>
                      <a:pt x="1765" y="940"/>
                      <a:pt x="1740" y="940"/>
                    </a:cubicBezTo>
                    <a:cubicBezTo>
                      <a:pt x="1715" y="940"/>
                      <a:pt x="1690" y="950"/>
                      <a:pt x="1671" y="969"/>
                    </a:cubicBezTo>
                    <a:lnTo>
                      <a:pt x="1038" y="1603"/>
                    </a:lnTo>
                    <a:lnTo>
                      <a:pt x="244" y="809"/>
                    </a:lnTo>
                    <a:lnTo>
                      <a:pt x="887" y="166"/>
                    </a:lnTo>
                    <a:cubicBezTo>
                      <a:pt x="925" y="129"/>
                      <a:pt x="924" y="67"/>
                      <a:pt x="887" y="29"/>
                    </a:cubicBezTo>
                    <a:cubicBezTo>
                      <a:pt x="869" y="10"/>
                      <a:pt x="844" y="0"/>
                      <a:pt x="8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9"/>
              <p:cNvSpPr/>
              <p:nvPr/>
            </p:nvSpPr>
            <p:spPr>
              <a:xfrm>
                <a:off x="978421" y="1164741"/>
                <a:ext cx="51346" cy="64674"/>
              </a:xfrm>
              <a:custGeom>
                <a:rect b="b" l="l" r="r" t="t"/>
                <a:pathLst>
                  <a:path extrusionOk="0" h="1514" w="1202">
                    <a:moveTo>
                      <a:pt x="98" y="1"/>
                    </a:moveTo>
                    <a:cubicBezTo>
                      <a:pt x="44" y="1"/>
                      <a:pt x="0" y="45"/>
                      <a:pt x="0" y="99"/>
                    </a:cubicBezTo>
                    <a:lnTo>
                      <a:pt x="0" y="1416"/>
                    </a:lnTo>
                    <a:cubicBezTo>
                      <a:pt x="0" y="1470"/>
                      <a:pt x="44" y="1513"/>
                      <a:pt x="98" y="1513"/>
                    </a:cubicBezTo>
                    <a:lnTo>
                      <a:pt x="1090" y="1513"/>
                    </a:lnTo>
                    <a:cubicBezTo>
                      <a:pt x="1144" y="1513"/>
                      <a:pt x="1188" y="1470"/>
                      <a:pt x="1188" y="1416"/>
                    </a:cubicBezTo>
                    <a:cubicBezTo>
                      <a:pt x="1188" y="1362"/>
                      <a:pt x="1144" y="1318"/>
                      <a:pt x="1090" y="1318"/>
                    </a:cubicBezTo>
                    <a:lnTo>
                      <a:pt x="195" y="1318"/>
                    </a:lnTo>
                    <a:lnTo>
                      <a:pt x="195" y="195"/>
                    </a:lnTo>
                    <a:lnTo>
                      <a:pt x="1105" y="195"/>
                    </a:lnTo>
                    <a:cubicBezTo>
                      <a:pt x="1157" y="195"/>
                      <a:pt x="1201" y="152"/>
                      <a:pt x="1201" y="99"/>
                    </a:cubicBezTo>
                    <a:cubicBezTo>
                      <a:pt x="1201" y="45"/>
                      <a:pt x="1157" y="1"/>
                      <a:pt x="1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9"/>
              <p:cNvSpPr/>
              <p:nvPr/>
            </p:nvSpPr>
            <p:spPr>
              <a:xfrm>
                <a:off x="1015628" y="1038425"/>
                <a:ext cx="78942" cy="78130"/>
              </a:xfrm>
              <a:custGeom>
                <a:rect b="b" l="l" r="r" t="t"/>
                <a:pathLst>
                  <a:path extrusionOk="0" h="1829" w="1848">
                    <a:moveTo>
                      <a:pt x="1029" y="1"/>
                    </a:moveTo>
                    <a:cubicBezTo>
                      <a:pt x="1004" y="1"/>
                      <a:pt x="979" y="10"/>
                      <a:pt x="960" y="29"/>
                    </a:cubicBezTo>
                    <a:lnTo>
                      <a:pt x="29" y="961"/>
                    </a:lnTo>
                    <a:cubicBezTo>
                      <a:pt x="10" y="978"/>
                      <a:pt x="0" y="1003"/>
                      <a:pt x="0" y="1029"/>
                    </a:cubicBezTo>
                    <a:cubicBezTo>
                      <a:pt x="0" y="1055"/>
                      <a:pt x="11" y="1080"/>
                      <a:pt x="29" y="1098"/>
                    </a:cubicBezTo>
                    <a:lnTo>
                      <a:pt x="731" y="1800"/>
                    </a:lnTo>
                    <a:cubicBezTo>
                      <a:pt x="750" y="1818"/>
                      <a:pt x="774" y="1828"/>
                      <a:pt x="800" y="1828"/>
                    </a:cubicBezTo>
                    <a:cubicBezTo>
                      <a:pt x="824" y="1828"/>
                      <a:pt x="849" y="1818"/>
                      <a:pt x="868" y="1800"/>
                    </a:cubicBezTo>
                    <a:cubicBezTo>
                      <a:pt x="906" y="1762"/>
                      <a:pt x="906" y="1701"/>
                      <a:pt x="868" y="1663"/>
                    </a:cubicBezTo>
                    <a:lnTo>
                      <a:pt x="235" y="1029"/>
                    </a:lnTo>
                    <a:lnTo>
                      <a:pt x="1028" y="236"/>
                    </a:lnTo>
                    <a:lnTo>
                      <a:pt x="1672" y="878"/>
                    </a:lnTo>
                    <a:cubicBezTo>
                      <a:pt x="1690" y="898"/>
                      <a:pt x="1714" y="907"/>
                      <a:pt x="1739" y="907"/>
                    </a:cubicBezTo>
                    <a:cubicBezTo>
                      <a:pt x="1764" y="907"/>
                      <a:pt x="1790" y="898"/>
                      <a:pt x="1809" y="878"/>
                    </a:cubicBezTo>
                    <a:cubicBezTo>
                      <a:pt x="1847" y="841"/>
                      <a:pt x="1847" y="780"/>
                      <a:pt x="1809" y="741"/>
                    </a:cubicBezTo>
                    <a:lnTo>
                      <a:pt x="1097" y="29"/>
                    </a:lnTo>
                    <a:cubicBezTo>
                      <a:pt x="1078" y="10"/>
                      <a:pt x="1054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9"/>
              <p:cNvSpPr/>
              <p:nvPr/>
            </p:nvSpPr>
            <p:spPr>
              <a:xfrm>
                <a:off x="1083592" y="1047396"/>
                <a:ext cx="66426" cy="31397"/>
              </a:xfrm>
              <a:custGeom>
                <a:rect b="b" l="l" r="r" t="t"/>
                <a:pathLst>
                  <a:path extrusionOk="0" h="735" w="1555">
                    <a:moveTo>
                      <a:pt x="1448" y="0"/>
                    </a:moveTo>
                    <a:cubicBezTo>
                      <a:pt x="1443" y="0"/>
                      <a:pt x="1437" y="1"/>
                      <a:pt x="1432" y="2"/>
                    </a:cubicBezTo>
                    <a:cubicBezTo>
                      <a:pt x="939" y="89"/>
                      <a:pt x="477" y="275"/>
                      <a:pt x="59" y="554"/>
                    </a:cubicBezTo>
                    <a:cubicBezTo>
                      <a:pt x="14" y="585"/>
                      <a:pt x="1" y="645"/>
                      <a:pt x="31" y="690"/>
                    </a:cubicBezTo>
                    <a:cubicBezTo>
                      <a:pt x="50" y="719"/>
                      <a:pt x="81" y="734"/>
                      <a:pt x="111" y="734"/>
                    </a:cubicBezTo>
                    <a:cubicBezTo>
                      <a:pt x="130" y="734"/>
                      <a:pt x="149" y="729"/>
                      <a:pt x="165" y="717"/>
                    </a:cubicBezTo>
                    <a:cubicBezTo>
                      <a:pt x="560" y="453"/>
                      <a:pt x="998" y="276"/>
                      <a:pt x="1465" y="193"/>
                    </a:cubicBezTo>
                    <a:cubicBezTo>
                      <a:pt x="1519" y="185"/>
                      <a:pt x="1555" y="135"/>
                      <a:pt x="1545" y="82"/>
                    </a:cubicBezTo>
                    <a:cubicBezTo>
                      <a:pt x="1537" y="33"/>
                      <a:pt x="1496" y="0"/>
                      <a:pt x="1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9"/>
              <p:cNvSpPr/>
              <p:nvPr/>
            </p:nvSpPr>
            <p:spPr>
              <a:xfrm>
                <a:off x="1019515" y="1109764"/>
                <a:ext cx="33405" cy="65016"/>
              </a:xfrm>
              <a:custGeom>
                <a:rect b="b" l="l" r="r" t="t"/>
                <a:pathLst>
                  <a:path extrusionOk="0" h="1522" w="782">
                    <a:moveTo>
                      <a:pt x="671" y="0"/>
                    </a:moveTo>
                    <a:cubicBezTo>
                      <a:pt x="640" y="0"/>
                      <a:pt x="609" y="15"/>
                      <a:pt x="590" y="42"/>
                    </a:cubicBezTo>
                    <a:cubicBezTo>
                      <a:pt x="303" y="454"/>
                      <a:pt x="108" y="914"/>
                      <a:pt x="9" y="1404"/>
                    </a:cubicBezTo>
                    <a:cubicBezTo>
                      <a:pt x="0" y="1458"/>
                      <a:pt x="34" y="1508"/>
                      <a:pt x="86" y="1519"/>
                    </a:cubicBezTo>
                    <a:cubicBezTo>
                      <a:pt x="93" y="1522"/>
                      <a:pt x="99" y="1522"/>
                      <a:pt x="105" y="1522"/>
                    </a:cubicBezTo>
                    <a:cubicBezTo>
                      <a:pt x="150" y="1522"/>
                      <a:pt x="192" y="1489"/>
                      <a:pt x="201" y="1442"/>
                    </a:cubicBezTo>
                    <a:cubicBezTo>
                      <a:pt x="293" y="976"/>
                      <a:pt x="478" y="543"/>
                      <a:pt x="750" y="153"/>
                    </a:cubicBezTo>
                    <a:cubicBezTo>
                      <a:pt x="781" y="109"/>
                      <a:pt x="770" y="47"/>
                      <a:pt x="726" y="17"/>
                    </a:cubicBezTo>
                    <a:cubicBezTo>
                      <a:pt x="710" y="6"/>
                      <a:pt x="690" y="0"/>
                      <a:pt x="6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9"/>
              <p:cNvSpPr/>
              <p:nvPr/>
            </p:nvSpPr>
            <p:spPr>
              <a:xfrm>
                <a:off x="1018875" y="1222709"/>
                <a:ext cx="32294" cy="65443"/>
              </a:xfrm>
              <a:custGeom>
                <a:rect b="b" l="l" r="r" t="t"/>
                <a:pathLst>
                  <a:path extrusionOk="0" h="1532" w="756">
                    <a:moveTo>
                      <a:pt x="107" y="0"/>
                    </a:moveTo>
                    <a:cubicBezTo>
                      <a:pt x="101" y="0"/>
                      <a:pt x="95" y="1"/>
                      <a:pt x="90" y="2"/>
                    </a:cubicBezTo>
                    <a:cubicBezTo>
                      <a:pt x="37" y="11"/>
                      <a:pt x="1" y="60"/>
                      <a:pt x="11" y="114"/>
                    </a:cubicBezTo>
                    <a:cubicBezTo>
                      <a:pt x="98" y="607"/>
                      <a:pt x="285" y="1069"/>
                      <a:pt x="564" y="1488"/>
                    </a:cubicBezTo>
                    <a:cubicBezTo>
                      <a:pt x="581" y="1517"/>
                      <a:pt x="613" y="1532"/>
                      <a:pt x="644" y="1532"/>
                    </a:cubicBezTo>
                    <a:cubicBezTo>
                      <a:pt x="662" y="1532"/>
                      <a:pt x="681" y="1526"/>
                      <a:pt x="697" y="1517"/>
                    </a:cubicBezTo>
                    <a:cubicBezTo>
                      <a:pt x="742" y="1486"/>
                      <a:pt x="755" y="1426"/>
                      <a:pt x="725" y="1381"/>
                    </a:cubicBezTo>
                    <a:cubicBezTo>
                      <a:pt x="462" y="986"/>
                      <a:pt x="285" y="548"/>
                      <a:pt x="203" y="81"/>
                    </a:cubicBezTo>
                    <a:cubicBezTo>
                      <a:pt x="195" y="33"/>
                      <a:pt x="154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9"/>
              <p:cNvSpPr/>
              <p:nvPr/>
            </p:nvSpPr>
            <p:spPr>
              <a:xfrm>
                <a:off x="1080986" y="1319976"/>
                <a:ext cx="65870" cy="32508"/>
              </a:xfrm>
              <a:custGeom>
                <a:rect b="b" l="l" r="r" t="t"/>
                <a:pathLst>
                  <a:path extrusionOk="0" h="761" w="1542">
                    <a:moveTo>
                      <a:pt x="110" y="1"/>
                    </a:moveTo>
                    <a:cubicBezTo>
                      <a:pt x="79" y="1"/>
                      <a:pt x="49" y="15"/>
                      <a:pt x="31" y="42"/>
                    </a:cubicBezTo>
                    <a:cubicBezTo>
                      <a:pt x="0" y="86"/>
                      <a:pt x="11" y="149"/>
                      <a:pt x="55" y="178"/>
                    </a:cubicBezTo>
                    <a:cubicBezTo>
                      <a:pt x="467" y="467"/>
                      <a:pt x="927" y="661"/>
                      <a:pt x="1418" y="760"/>
                    </a:cubicBezTo>
                    <a:cubicBezTo>
                      <a:pt x="1425" y="761"/>
                      <a:pt x="1430" y="761"/>
                      <a:pt x="1437" y="761"/>
                    </a:cubicBezTo>
                    <a:cubicBezTo>
                      <a:pt x="1482" y="761"/>
                      <a:pt x="1522" y="730"/>
                      <a:pt x="1531" y="683"/>
                    </a:cubicBezTo>
                    <a:cubicBezTo>
                      <a:pt x="1541" y="629"/>
                      <a:pt x="1507" y="579"/>
                      <a:pt x="1454" y="568"/>
                    </a:cubicBezTo>
                    <a:cubicBezTo>
                      <a:pt x="991" y="476"/>
                      <a:pt x="557" y="291"/>
                      <a:pt x="166" y="18"/>
                    </a:cubicBezTo>
                    <a:cubicBezTo>
                      <a:pt x="148" y="6"/>
                      <a:pt x="129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9"/>
              <p:cNvSpPr/>
              <p:nvPr/>
            </p:nvSpPr>
            <p:spPr>
              <a:xfrm>
                <a:off x="1194060" y="1321771"/>
                <a:ext cx="66426" cy="31355"/>
              </a:xfrm>
              <a:custGeom>
                <a:rect b="b" l="l" r="r" t="t"/>
                <a:pathLst>
                  <a:path extrusionOk="0" h="734" w="1555">
                    <a:moveTo>
                      <a:pt x="1443" y="1"/>
                    </a:moveTo>
                    <a:cubicBezTo>
                      <a:pt x="1424" y="1"/>
                      <a:pt x="1406" y="6"/>
                      <a:pt x="1389" y="17"/>
                    </a:cubicBezTo>
                    <a:cubicBezTo>
                      <a:pt x="995" y="280"/>
                      <a:pt x="557" y="456"/>
                      <a:pt x="90" y="540"/>
                    </a:cubicBezTo>
                    <a:cubicBezTo>
                      <a:pt x="36" y="549"/>
                      <a:pt x="1" y="598"/>
                      <a:pt x="11" y="652"/>
                    </a:cubicBezTo>
                    <a:cubicBezTo>
                      <a:pt x="18" y="700"/>
                      <a:pt x="60" y="733"/>
                      <a:pt x="106" y="733"/>
                    </a:cubicBezTo>
                    <a:lnTo>
                      <a:pt x="124" y="733"/>
                    </a:lnTo>
                    <a:cubicBezTo>
                      <a:pt x="617" y="645"/>
                      <a:pt x="1079" y="459"/>
                      <a:pt x="1498" y="180"/>
                    </a:cubicBezTo>
                    <a:cubicBezTo>
                      <a:pt x="1543" y="151"/>
                      <a:pt x="1555" y="90"/>
                      <a:pt x="1525" y="44"/>
                    </a:cubicBezTo>
                    <a:cubicBezTo>
                      <a:pt x="1506" y="16"/>
                      <a:pt x="1474" y="1"/>
                      <a:pt x="1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9"/>
              <p:cNvSpPr/>
              <p:nvPr/>
            </p:nvSpPr>
            <p:spPr>
              <a:xfrm>
                <a:off x="1291158" y="1225784"/>
                <a:ext cx="33491" cy="65016"/>
              </a:xfrm>
              <a:custGeom>
                <a:rect b="b" l="l" r="r" t="t"/>
                <a:pathLst>
                  <a:path extrusionOk="0" h="1522" w="784">
                    <a:moveTo>
                      <a:pt x="677" y="0"/>
                    </a:moveTo>
                    <a:cubicBezTo>
                      <a:pt x="632" y="0"/>
                      <a:pt x="591" y="32"/>
                      <a:pt x="582" y="79"/>
                    </a:cubicBezTo>
                    <a:cubicBezTo>
                      <a:pt x="489" y="544"/>
                      <a:pt x="304" y="977"/>
                      <a:pt x="31" y="1368"/>
                    </a:cubicBezTo>
                    <a:cubicBezTo>
                      <a:pt x="0" y="1412"/>
                      <a:pt x="11" y="1473"/>
                      <a:pt x="55" y="1504"/>
                    </a:cubicBezTo>
                    <a:cubicBezTo>
                      <a:pt x="74" y="1516"/>
                      <a:pt x="93" y="1521"/>
                      <a:pt x="112" y="1521"/>
                    </a:cubicBezTo>
                    <a:cubicBezTo>
                      <a:pt x="142" y="1521"/>
                      <a:pt x="174" y="1507"/>
                      <a:pt x="192" y="1480"/>
                    </a:cubicBezTo>
                    <a:cubicBezTo>
                      <a:pt x="481" y="1067"/>
                      <a:pt x="675" y="609"/>
                      <a:pt x="774" y="117"/>
                    </a:cubicBezTo>
                    <a:cubicBezTo>
                      <a:pt x="784" y="64"/>
                      <a:pt x="750" y="13"/>
                      <a:pt x="697" y="2"/>
                    </a:cubicBezTo>
                    <a:cubicBezTo>
                      <a:pt x="690" y="1"/>
                      <a:pt x="684" y="0"/>
                      <a:pt x="6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9"/>
              <p:cNvSpPr/>
              <p:nvPr/>
            </p:nvSpPr>
            <p:spPr>
              <a:xfrm>
                <a:off x="1292995" y="1112327"/>
                <a:ext cx="32294" cy="65529"/>
              </a:xfrm>
              <a:custGeom>
                <a:rect b="b" l="l" r="r" t="t"/>
                <a:pathLst>
                  <a:path extrusionOk="0" h="1534" w="756">
                    <a:moveTo>
                      <a:pt x="112" y="1"/>
                    </a:moveTo>
                    <a:cubicBezTo>
                      <a:pt x="94" y="1"/>
                      <a:pt x="75" y="6"/>
                      <a:pt x="58" y="17"/>
                    </a:cubicBezTo>
                    <a:cubicBezTo>
                      <a:pt x="12" y="48"/>
                      <a:pt x="0" y="108"/>
                      <a:pt x="31" y="153"/>
                    </a:cubicBezTo>
                    <a:cubicBezTo>
                      <a:pt x="294" y="548"/>
                      <a:pt x="471" y="986"/>
                      <a:pt x="553" y="1453"/>
                    </a:cubicBezTo>
                    <a:cubicBezTo>
                      <a:pt x="561" y="1501"/>
                      <a:pt x="602" y="1534"/>
                      <a:pt x="648" y="1534"/>
                    </a:cubicBezTo>
                    <a:cubicBezTo>
                      <a:pt x="654" y="1534"/>
                      <a:pt x="659" y="1534"/>
                      <a:pt x="666" y="1531"/>
                    </a:cubicBezTo>
                    <a:cubicBezTo>
                      <a:pt x="720" y="1522"/>
                      <a:pt x="756" y="1473"/>
                      <a:pt x="746" y="1419"/>
                    </a:cubicBezTo>
                    <a:cubicBezTo>
                      <a:pt x="658" y="925"/>
                      <a:pt x="472" y="464"/>
                      <a:pt x="193" y="45"/>
                    </a:cubicBezTo>
                    <a:cubicBezTo>
                      <a:pt x="175" y="16"/>
                      <a:pt x="144" y="1"/>
                      <a:pt x="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9"/>
              <p:cNvSpPr/>
              <p:nvPr/>
            </p:nvSpPr>
            <p:spPr>
              <a:xfrm>
                <a:off x="1197222" y="1047951"/>
                <a:ext cx="65870" cy="32551"/>
              </a:xfrm>
              <a:custGeom>
                <a:rect b="b" l="l" r="r" t="t"/>
                <a:pathLst>
                  <a:path extrusionOk="0" h="762" w="1542">
                    <a:moveTo>
                      <a:pt x="105" y="1"/>
                    </a:moveTo>
                    <a:cubicBezTo>
                      <a:pt x="59" y="1"/>
                      <a:pt x="20" y="33"/>
                      <a:pt x="10" y="80"/>
                    </a:cubicBezTo>
                    <a:cubicBezTo>
                      <a:pt x="0" y="132"/>
                      <a:pt x="35" y="184"/>
                      <a:pt x="87" y="195"/>
                    </a:cubicBezTo>
                    <a:cubicBezTo>
                      <a:pt x="552" y="287"/>
                      <a:pt x="986" y="471"/>
                      <a:pt x="1376" y="744"/>
                    </a:cubicBezTo>
                    <a:cubicBezTo>
                      <a:pt x="1393" y="756"/>
                      <a:pt x="1413" y="762"/>
                      <a:pt x="1432" y="762"/>
                    </a:cubicBezTo>
                    <a:cubicBezTo>
                      <a:pt x="1462" y="762"/>
                      <a:pt x="1492" y="749"/>
                      <a:pt x="1512" y="719"/>
                    </a:cubicBezTo>
                    <a:cubicBezTo>
                      <a:pt x="1541" y="675"/>
                      <a:pt x="1530" y="614"/>
                      <a:pt x="1486" y="584"/>
                    </a:cubicBezTo>
                    <a:cubicBezTo>
                      <a:pt x="1075" y="296"/>
                      <a:pt x="618" y="102"/>
                      <a:pt x="125" y="3"/>
                    </a:cubicBezTo>
                    <a:cubicBezTo>
                      <a:pt x="119" y="1"/>
                      <a:pt x="112" y="1"/>
                      <a:pt x="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9"/>
              <p:cNvSpPr/>
              <p:nvPr/>
            </p:nvSpPr>
            <p:spPr>
              <a:xfrm>
                <a:off x="1078594" y="1106816"/>
                <a:ext cx="186974" cy="186974"/>
              </a:xfrm>
              <a:custGeom>
                <a:rect b="b" l="l" r="r" t="t"/>
                <a:pathLst>
                  <a:path extrusionOk="0" h="4377" w="4377">
                    <a:moveTo>
                      <a:pt x="2188" y="194"/>
                    </a:moveTo>
                    <a:cubicBezTo>
                      <a:pt x="3286" y="194"/>
                      <a:pt x="4181" y="1088"/>
                      <a:pt x="4181" y="2188"/>
                    </a:cubicBezTo>
                    <a:cubicBezTo>
                      <a:pt x="4181" y="3287"/>
                      <a:pt x="3287" y="4181"/>
                      <a:pt x="2188" y="4181"/>
                    </a:cubicBezTo>
                    <a:cubicBezTo>
                      <a:pt x="1088" y="4181"/>
                      <a:pt x="194" y="3287"/>
                      <a:pt x="194" y="2188"/>
                    </a:cubicBezTo>
                    <a:cubicBezTo>
                      <a:pt x="194" y="1088"/>
                      <a:pt x="1088" y="194"/>
                      <a:pt x="2188" y="194"/>
                    </a:cubicBezTo>
                    <a:close/>
                    <a:moveTo>
                      <a:pt x="2188" y="0"/>
                    </a:moveTo>
                    <a:cubicBezTo>
                      <a:pt x="982" y="0"/>
                      <a:pt x="0" y="982"/>
                      <a:pt x="0" y="2188"/>
                    </a:cubicBezTo>
                    <a:cubicBezTo>
                      <a:pt x="0" y="3395"/>
                      <a:pt x="982" y="4377"/>
                      <a:pt x="2188" y="4377"/>
                    </a:cubicBezTo>
                    <a:cubicBezTo>
                      <a:pt x="3395" y="4377"/>
                      <a:pt x="4376" y="3395"/>
                      <a:pt x="4376" y="2188"/>
                    </a:cubicBezTo>
                    <a:cubicBezTo>
                      <a:pt x="4376" y="982"/>
                      <a:pt x="3395" y="0"/>
                      <a:pt x="2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9"/>
              <p:cNvSpPr/>
              <p:nvPr/>
            </p:nvSpPr>
            <p:spPr>
              <a:xfrm>
                <a:off x="1141261" y="1004978"/>
                <a:ext cx="64674" cy="51389"/>
              </a:xfrm>
              <a:custGeom>
                <a:rect b="b" l="l" r="r" t="t"/>
                <a:pathLst>
                  <a:path extrusionOk="0" h="1203" w="1514">
                    <a:moveTo>
                      <a:pt x="98" y="1"/>
                    </a:moveTo>
                    <a:cubicBezTo>
                      <a:pt x="46" y="1"/>
                      <a:pt x="1" y="45"/>
                      <a:pt x="1" y="98"/>
                    </a:cubicBezTo>
                    <a:lnTo>
                      <a:pt x="1" y="1092"/>
                    </a:lnTo>
                    <a:cubicBezTo>
                      <a:pt x="1" y="1146"/>
                      <a:pt x="46" y="1190"/>
                      <a:pt x="98" y="1190"/>
                    </a:cubicBezTo>
                    <a:cubicBezTo>
                      <a:pt x="152" y="1190"/>
                      <a:pt x="196" y="1146"/>
                      <a:pt x="196" y="1092"/>
                    </a:cubicBezTo>
                    <a:lnTo>
                      <a:pt x="196" y="196"/>
                    </a:lnTo>
                    <a:lnTo>
                      <a:pt x="1319" y="196"/>
                    </a:lnTo>
                    <a:lnTo>
                      <a:pt x="1319" y="1106"/>
                    </a:lnTo>
                    <a:cubicBezTo>
                      <a:pt x="1319" y="1159"/>
                      <a:pt x="1363" y="1203"/>
                      <a:pt x="1417" y="1203"/>
                    </a:cubicBezTo>
                    <a:cubicBezTo>
                      <a:pt x="1469" y="1203"/>
                      <a:pt x="1513" y="1159"/>
                      <a:pt x="1513" y="1104"/>
                    </a:cubicBezTo>
                    <a:lnTo>
                      <a:pt x="1513" y="98"/>
                    </a:lnTo>
                    <a:cubicBezTo>
                      <a:pt x="1513" y="45"/>
                      <a:pt x="1469" y="1"/>
                      <a:pt x="1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9"/>
              <p:cNvSpPr/>
              <p:nvPr/>
            </p:nvSpPr>
            <p:spPr>
              <a:xfrm>
                <a:off x="1253823" y="1042227"/>
                <a:ext cx="78899" cy="78515"/>
              </a:xfrm>
              <a:custGeom>
                <a:rect b="b" l="l" r="r" t="t"/>
                <a:pathLst>
                  <a:path extrusionOk="0" h="1838" w="1847">
                    <a:moveTo>
                      <a:pt x="810" y="1"/>
                    </a:moveTo>
                    <a:cubicBezTo>
                      <a:pt x="785" y="1"/>
                      <a:pt x="760" y="10"/>
                      <a:pt x="741" y="29"/>
                    </a:cubicBezTo>
                    <a:lnTo>
                      <a:pt x="39" y="731"/>
                    </a:lnTo>
                    <a:cubicBezTo>
                      <a:pt x="0" y="769"/>
                      <a:pt x="1" y="830"/>
                      <a:pt x="39" y="868"/>
                    </a:cubicBezTo>
                    <a:cubicBezTo>
                      <a:pt x="57" y="888"/>
                      <a:pt x="81" y="897"/>
                      <a:pt x="106" y="897"/>
                    </a:cubicBezTo>
                    <a:cubicBezTo>
                      <a:pt x="131" y="897"/>
                      <a:pt x="157" y="888"/>
                      <a:pt x="176" y="868"/>
                    </a:cubicBezTo>
                    <a:lnTo>
                      <a:pt x="809" y="236"/>
                    </a:lnTo>
                    <a:lnTo>
                      <a:pt x="1603" y="1030"/>
                    </a:lnTo>
                    <a:lnTo>
                      <a:pt x="960" y="1672"/>
                    </a:lnTo>
                    <a:cubicBezTo>
                      <a:pt x="922" y="1709"/>
                      <a:pt x="922" y="1771"/>
                      <a:pt x="960" y="1809"/>
                    </a:cubicBezTo>
                    <a:cubicBezTo>
                      <a:pt x="979" y="1828"/>
                      <a:pt x="1004" y="1838"/>
                      <a:pt x="1028" y="1838"/>
                    </a:cubicBezTo>
                    <a:cubicBezTo>
                      <a:pt x="1053" y="1838"/>
                      <a:pt x="1080" y="1828"/>
                      <a:pt x="1097" y="1809"/>
                    </a:cubicBezTo>
                    <a:lnTo>
                      <a:pt x="1808" y="1098"/>
                    </a:lnTo>
                    <a:cubicBezTo>
                      <a:pt x="1846" y="1060"/>
                      <a:pt x="1846" y="999"/>
                      <a:pt x="1808" y="961"/>
                    </a:cubicBezTo>
                    <a:lnTo>
                      <a:pt x="878" y="29"/>
                    </a:lnTo>
                    <a:cubicBezTo>
                      <a:pt x="859" y="10"/>
                      <a:pt x="834" y="1"/>
                      <a:pt x="8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9"/>
              <p:cNvSpPr/>
              <p:nvPr/>
            </p:nvSpPr>
            <p:spPr>
              <a:xfrm>
                <a:off x="1315934" y="1169525"/>
                <a:ext cx="51346" cy="64632"/>
              </a:xfrm>
              <a:custGeom>
                <a:rect b="b" l="l" r="r" t="t"/>
                <a:pathLst>
                  <a:path extrusionOk="0" h="1513" w="1202">
                    <a:moveTo>
                      <a:pt x="110" y="1"/>
                    </a:moveTo>
                    <a:cubicBezTo>
                      <a:pt x="57" y="1"/>
                      <a:pt x="13" y="46"/>
                      <a:pt x="13" y="98"/>
                    </a:cubicBezTo>
                    <a:cubicBezTo>
                      <a:pt x="13" y="152"/>
                      <a:pt x="57" y="196"/>
                      <a:pt x="110" y="196"/>
                    </a:cubicBezTo>
                    <a:lnTo>
                      <a:pt x="1006" y="196"/>
                    </a:lnTo>
                    <a:lnTo>
                      <a:pt x="1006" y="1317"/>
                    </a:lnTo>
                    <a:lnTo>
                      <a:pt x="98" y="1317"/>
                    </a:lnTo>
                    <a:cubicBezTo>
                      <a:pt x="45" y="1317"/>
                      <a:pt x="1" y="1362"/>
                      <a:pt x="1" y="1415"/>
                    </a:cubicBezTo>
                    <a:cubicBezTo>
                      <a:pt x="1" y="1468"/>
                      <a:pt x="45" y="1512"/>
                      <a:pt x="98" y="1512"/>
                    </a:cubicBezTo>
                    <a:lnTo>
                      <a:pt x="1104" y="1512"/>
                    </a:lnTo>
                    <a:cubicBezTo>
                      <a:pt x="1159" y="1512"/>
                      <a:pt x="1202" y="1468"/>
                      <a:pt x="1202" y="1417"/>
                    </a:cubicBezTo>
                    <a:lnTo>
                      <a:pt x="1202" y="98"/>
                    </a:lnTo>
                    <a:cubicBezTo>
                      <a:pt x="1202" y="45"/>
                      <a:pt x="1158" y="1"/>
                      <a:pt x="1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9"/>
              <p:cNvSpPr/>
              <p:nvPr/>
            </p:nvSpPr>
            <p:spPr>
              <a:xfrm>
                <a:off x="1251174" y="1282513"/>
                <a:ext cx="79326" cy="78088"/>
              </a:xfrm>
              <a:custGeom>
                <a:rect b="b" l="l" r="r" t="t"/>
                <a:pathLst>
                  <a:path extrusionOk="0" h="1828" w="1857">
                    <a:moveTo>
                      <a:pt x="1048" y="0"/>
                    </a:moveTo>
                    <a:cubicBezTo>
                      <a:pt x="1023" y="0"/>
                      <a:pt x="998" y="10"/>
                      <a:pt x="979" y="29"/>
                    </a:cubicBezTo>
                    <a:cubicBezTo>
                      <a:pt x="941" y="66"/>
                      <a:pt x="941" y="128"/>
                      <a:pt x="979" y="166"/>
                    </a:cubicBezTo>
                    <a:lnTo>
                      <a:pt x="1613" y="799"/>
                    </a:lnTo>
                    <a:lnTo>
                      <a:pt x="819" y="1593"/>
                    </a:lnTo>
                    <a:lnTo>
                      <a:pt x="176" y="950"/>
                    </a:lnTo>
                    <a:cubicBezTo>
                      <a:pt x="158" y="931"/>
                      <a:pt x="133" y="922"/>
                      <a:pt x="109" y="922"/>
                    </a:cubicBezTo>
                    <a:cubicBezTo>
                      <a:pt x="84" y="922"/>
                      <a:pt x="59" y="931"/>
                      <a:pt x="39" y="950"/>
                    </a:cubicBezTo>
                    <a:cubicBezTo>
                      <a:pt x="1" y="987"/>
                      <a:pt x="1" y="1049"/>
                      <a:pt x="39" y="1087"/>
                    </a:cubicBezTo>
                    <a:lnTo>
                      <a:pt x="750" y="1798"/>
                    </a:lnTo>
                    <a:cubicBezTo>
                      <a:pt x="770" y="1818"/>
                      <a:pt x="794" y="1828"/>
                      <a:pt x="819" y="1828"/>
                    </a:cubicBezTo>
                    <a:cubicBezTo>
                      <a:pt x="843" y="1828"/>
                      <a:pt x="868" y="1818"/>
                      <a:pt x="887" y="1798"/>
                    </a:cubicBezTo>
                    <a:lnTo>
                      <a:pt x="1818" y="868"/>
                    </a:lnTo>
                    <a:cubicBezTo>
                      <a:pt x="1857" y="831"/>
                      <a:pt x="1857" y="769"/>
                      <a:pt x="1818" y="731"/>
                    </a:cubicBezTo>
                    <a:lnTo>
                      <a:pt x="1116" y="29"/>
                    </a:lnTo>
                    <a:cubicBezTo>
                      <a:pt x="1098" y="10"/>
                      <a:pt x="1073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9"/>
              <p:cNvSpPr/>
              <p:nvPr/>
            </p:nvSpPr>
            <p:spPr>
              <a:xfrm>
                <a:off x="1138143" y="1344155"/>
                <a:ext cx="64632" cy="51346"/>
              </a:xfrm>
              <a:custGeom>
                <a:rect b="b" l="l" r="r" t="t"/>
                <a:pathLst>
                  <a:path extrusionOk="0" h="1202" w="1513">
                    <a:moveTo>
                      <a:pt x="98" y="1"/>
                    </a:moveTo>
                    <a:cubicBezTo>
                      <a:pt x="44" y="1"/>
                      <a:pt x="0" y="45"/>
                      <a:pt x="0" y="98"/>
                    </a:cubicBezTo>
                    <a:lnTo>
                      <a:pt x="0" y="1104"/>
                    </a:lnTo>
                    <a:cubicBezTo>
                      <a:pt x="0" y="1158"/>
                      <a:pt x="44" y="1202"/>
                      <a:pt x="98" y="1202"/>
                    </a:cubicBezTo>
                    <a:lnTo>
                      <a:pt x="1415" y="1202"/>
                    </a:lnTo>
                    <a:cubicBezTo>
                      <a:pt x="1469" y="1202"/>
                      <a:pt x="1513" y="1159"/>
                      <a:pt x="1513" y="1104"/>
                    </a:cubicBezTo>
                    <a:lnTo>
                      <a:pt x="1513" y="111"/>
                    </a:lnTo>
                    <a:cubicBezTo>
                      <a:pt x="1513" y="58"/>
                      <a:pt x="1469" y="14"/>
                      <a:pt x="1415" y="14"/>
                    </a:cubicBezTo>
                    <a:cubicBezTo>
                      <a:pt x="1361" y="14"/>
                      <a:pt x="1318" y="58"/>
                      <a:pt x="1318" y="111"/>
                    </a:cubicBezTo>
                    <a:lnTo>
                      <a:pt x="1318" y="1006"/>
                    </a:lnTo>
                    <a:lnTo>
                      <a:pt x="195" y="1006"/>
                    </a:lnTo>
                    <a:lnTo>
                      <a:pt x="195" y="98"/>
                    </a:lnTo>
                    <a:cubicBezTo>
                      <a:pt x="195" y="45"/>
                      <a:pt x="150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9"/>
              <p:cNvSpPr/>
              <p:nvPr/>
            </p:nvSpPr>
            <p:spPr>
              <a:xfrm>
                <a:off x="1011783" y="1279779"/>
                <a:ext cx="78515" cy="78515"/>
              </a:xfrm>
              <a:custGeom>
                <a:rect b="b" l="l" r="r" t="t"/>
                <a:pathLst>
                  <a:path extrusionOk="0" h="1838" w="1838">
                    <a:moveTo>
                      <a:pt x="809" y="0"/>
                    </a:moveTo>
                    <a:cubicBezTo>
                      <a:pt x="784" y="0"/>
                      <a:pt x="759" y="10"/>
                      <a:pt x="740" y="29"/>
                    </a:cubicBezTo>
                    <a:lnTo>
                      <a:pt x="29" y="741"/>
                    </a:lnTo>
                    <a:cubicBezTo>
                      <a:pt x="10" y="759"/>
                      <a:pt x="0" y="784"/>
                      <a:pt x="0" y="810"/>
                    </a:cubicBezTo>
                    <a:cubicBezTo>
                      <a:pt x="0" y="835"/>
                      <a:pt x="11" y="861"/>
                      <a:pt x="29" y="878"/>
                    </a:cubicBezTo>
                    <a:lnTo>
                      <a:pt x="960" y="1809"/>
                    </a:lnTo>
                    <a:cubicBezTo>
                      <a:pt x="978" y="1828"/>
                      <a:pt x="1004" y="1838"/>
                      <a:pt x="1028" y="1838"/>
                    </a:cubicBezTo>
                    <a:cubicBezTo>
                      <a:pt x="1054" y="1838"/>
                      <a:pt x="1078" y="1828"/>
                      <a:pt x="1097" y="1809"/>
                    </a:cubicBezTo>
                    <a:lnTo>
                      <a:pt x="1799" y="1107"/>
                    </a:lnTo>
                    <a:cubicBezTo>
                      <a:pt x="1837" y="1070"/>
                      <a:pt x="1837" y="1009"/>
                      <a:pt x="1799" y="970"/>
                    </a:cubicBezTo>
                    <a:cubicBezTo>
                      <a:pt x="1780" y="951"/>
                      <a:pt x="1756" y="941"/>
                      <a:pt x="1731" y="941"/>
                    </a:cubicBezTo>
                    <a:cubicBezTo>
                      <a:pt x="1706" y="941"/>
                      <a:pt x="1681" y="951"/>
                      <a:pt x="1662" y="970"/>
                    </a:cubicBezTo>
                    <a:lnTo>
                      <a:pt x="1028" y="1603"/>
                    </a:lnTo>
                    <a:lnTo>
                      <a:pt x="234" y="810"/>
                    </a:lnTo>
                    <a:lnTo>
                      <a:pt x="878" y="166"/>
                    </a:lnTo>
                    <a:cubicBezTo>
                      <a:pt x="915" y="130"/>
                      <a:pt x="914" y="68"/>
                      <a:pt x="878" y="29"/>
                    </a:cubicBezTo>
                    <a:cubicBezTo>
                      <a:pt x="859" y="10"/>
                      <a:pt x="834" y="0"/>
                      <a:pt x="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9"/>
              <p:cNvSpPr/>
              <p:nvPr/>
            </p:nvSpPr>
            <p:spPr>
              <a:xfrm>
                <a:off x="976755" y="1166364"/>
                <a:ext cx="51346" cy="64632"/>
              </a:xfrm>
              <a:custGeom>
                <a:rect b="b" l="l" r="r" t="t"/>
                <a:pathLst>
                  <a:path extrusionOk="0" h="1513" w="1202">
                    <a:moveTo>
                      <a:pt x="98" y="0"/>
                    </a:moveTo>
                    <a:cubicBezTo>
                      <a:pt x="45" y="0"/>
                      <a:pt x="1" y="44"/>
                      <a:pt x="1" y="98"/>
                    </a:cubicBezTo>
                    <a:lnTo>
                      <a:pt x="1" y="1415"/>
                    </a:lnTo>
                    <a:cubicBezTo>
                      <a:pt x="1" y="1469"/>
                      <a:pt x="45" y="1513"/>
                      <a:pt x="98" y="1513"/>
                    </a:cubicBezTo>
                    <a:lnTo>
                      <a:pt x="1092" y="1513"/>
                    </a:lnTo>
                    <a:cubicBezTo>
                      <a:pt x="1146" y="1513"/>
                      <a:pt x="1190" y="1469"/>
                      <a:pt x="1190" y="1415"/>
                    </a:cubicBezTo>
                    <a:cubicBezTo>
                      <a:pt x="1190" y="1361"/>
                      <a:pt x="1146" y="1318"/>
                      <a:pt x="1092" y="1318"/>
                    </a:cubicBezTo>
                    <a:lnTo>
                      <a:pt x="196" y="1318"/>
                    </a:lnTo>
                    <a:lnTo>
                      <a:pt x="196" y="194"/>
                    </a:lnTo>
                    <a:lnTo>
                      <a:pt x="1104" y="194"/>
                    </a:lnTo>
                    <a:cubicBezTo>
                      <a:pt x="1158" y="194"/>
                      <a:pt x="1202" y="151"/>
                      <a:pt x="1202" y="98"/>
                    </a:cubicBezTo>
                    <a:cubicBezTo>
                      <a:pt x="1202" y="44"/>
                      <a:pt x="1158" y="0"/>
                      <a:pt x="1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9"/>
              <p:cNvSpPr/>
              <p:nvPr/>
            </p:nvSpPr>
            <p:spPr>
              <a:xfrm>
                <a:off x="1013663" y="1040049"/>
                <a:ext cx="79284" cy="78088"/>
              </a:xfrm>
              <a:custGeom>
                <a:rect b="b" l="l" r="r" t="t"/>
                <a:pathLst>
                  <a:path extrusionOk="0" h="1828" w="1856">
                    <a:moveTo>
                      <a:pt x="1038" y="1"/>
                    </a:moveTo>
                    <a:cubicBezTo>
                      <a:pt x="1013" y="1"/>
                      <a:pt x="987" y="10"/>
                      <a:pt x="968" y="29"/>
                    </a:cubicBezTo>
                    <a:lnTo>
                      <a:pt x="38" y="960"/>
                    </a:lnTo>
                    <a:cubicBezTo>
                      <a:pt x="0" y="996"/>
                      <a:pt x="0" y="1058"/>
                      <a:pt x="38" y="1097"/>
                    </a:cubicBezTo>
                    <a:lnTo>
                      <a:pt x="740" y="1798"/>
                    </a:lnTo>
                    <a:cubicBezTo>
                      <a:pt x="759" y="1818"/>
                      <a:pt x="784" y="1828"/>
                      <a:pt x="808" y="1828"/>
                    </a:cubicBezTo>
                    <a:cubicBezTo>
                      <a:pt x="834" y="1828"/>
                      <a:pt x="858" y="1818"/>
                      <a:pt x="877" y="1798"/>
                    </a:cubicBezTo>
                    <a:cubicBezTo>
                      <a:pt x="916" y="1762"/>
                      <a:pt x="916" y="1700"/>
                      <a:pt x="877" y="1661"/>
                    </a:cubicBezTo>
                    <a:lnTo>
                      <a:pt x="243" y="1028"/>
                    </a:lnTo>
                    <a:lnTo>
                      <a:pt x="1038" y="234"/>
                    </a:lnTo>
                    <a:lnTo>
                      <a:pt x="1680" y="878"/>
                    </a:lnTo>
                    <a:cubicBezTo>
                      <a:pt x="1699" y="897"/>
                      <a:pt x="1723" y="906"/>
                      <a:pt x="1747" y="906"/>
                    </a:cubicBezTo>
                    <a:cubicBezTo>
                      <a:pt x="1773" y="906"/>
                      <a:pt x="1798" y="896"/>
                      <a:pt x="1817" y="878"/>
                    </a:cubicBezTo>
                    <a:cubicBezTo>
                      <a:pt x="1856" y="840"/>
                      <a:pt x="1856" y="779"/>
                      <a:pt x="1817" y="741"/>
                    </a:cubicBezTo>
                    <a:lnTo>
                      <a:pt x="1106" y="29"/>
                    </a:lnTo>
                    <a:cubicBezTo>
                      <a:pt x="1088" y="10"/>
                      <a:pt x="1063" y="1"/>
                      <a:pt x="10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9"/>
              <p:cNvSpPr/>
              <p:nvPr/>
            </p:nvSpPr>
            <p:spPr>
              <a:xfrm>
                <a:off x="819297" y="1228732"/>
                <a:ext cx="56772" cy="17899"/>
              </a:xfrm>
              <a:custGeom>
                <a:rect b="b" l="l" r="r" t="t"/>
                <a:pathLst>
                  <a:path extrusionOk="0" h="419" w="1329">
                    <a:moveTo>
                      <a:pt x="1187" y="1"/>
                    </a:moveTo>
                    <a:cubicBezTo>
                      <a:pt x="801" y="1"/>
                      <a:pt x="429" y="82"/>
                      <a:pt x="73" y="232"/>
                    </a:cubicBezTo>
                    <a:cubicBezTo>
                      <a:pt x="22" y="252"/>
                      <a:pt x="0" y="311"/>
                      <a:pt x="21" y="360"/>
                    </a:cubicBezTo>
                    <a:cubicBezTo>
                      <a:pt x="37" y="396"/>
                      <a:pt x="72" y="418"/>
                      <a:pt x="110" y="418"/>
                    </a:cubicBezTo>
                    <a:cubicBezTo>
                      <a:pt x="122" y="418"/>
                      <a:pt x="135" y="416"/>
                      <a:pt x="148" y="410"/>
                    </a:cubicBezTo>
                    <a:cubicBezTo>
                      <a:pt x="481" y="270"/>
                      <a:pt x="837" y="196"/>
                      <a:pt x="1191" y="196"/>
                    </a:cubicBezTo>
                    <a:cubicBezTo>
                      <a:pt x="1203" y="196"/>
                      <a:pt x="1216" y="196"/>
                      <a:pt x="1229" y="196"/>
                    </a:cubicBezTo>
                    <a:cubicBezTo>
                      <a:pt x="1233" y="197"/>
                      <a:pt x="1236" y="197"/>
                      <a:pt x="1240" y="197"/>
                    </a:cubicBezTo>
                    <a:cubicBezTo>
                      <a:pt x="1290" y="197"/>
                      <a:pt x="1328" y="150"/>
                      <a:pt x="1328" y="100"/>
                    </a:cubicBezTo>
                    <a:cubicBezTo>
                      <a:pt x="1329" y="47"/>
                      <a:pt x="1285" y="1"/>
                      <a:pt x="1232" y="1"/>
                    </a:cubicBezTo>
                    <a:cubicBezTo>
                      <a:pt x="1217" y="1"/>
                      <a:pt x="1202" y="1"/>
                      <a:pt x="1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9"/>
              <p:cNvSpPr/>
              <p:nvPr/>
            </p:nvSpPr>
            <p:spPr>
              <a:xfrm>
                <a:off x="755006" y="1262991"/>
                <a:ext cx="36395" cy="48869"/>
              </a:xfrm>
              <a:custGeom>
                <a:rect b="b" l="l" r="r" t="t"/>
                <a:pathLst>
                  <a:path extrusionOk="0" h="1144" w="852">
                    <a:moveTo>
                      <a:pt x="745" y="0"/>
                    </a:moveTo>
                    <a:cubicBezTo>
                      <a:pt x="721" y="0"/>
                      <a:pt x="696" y="9"/>
                      <a:pt x="677" y="27"/>
                    </a:cubicBezTo>
                    <a:cubicBezTo>
                      <a:pt x="391" y="308"/>
                      <a:pt x="171" y="639"/>
                      <a:pt x="20" y="1009"/>
                    </a:cubicBezTo>
                    <a:cubicBezTo>
                      <a:pt x="1" y="1061"/>
                      <a:pt x="25" y="1116"/>
                      <a:pt x="74" y="1137"/>
                    </a:cubicBezTo>
                    <a:cubicBezTo>
                      <a:pt x="86" y="1141"/>
                      <a:pt x="99" y="1144"/>
                      <a:pt x="111" y="1144"/>
                    </a:cubicBezTo>
                    <a:cubicBezTo>
                      <a:pt x="151" y="1144"/>
                      <a:pt x="187" y="1121"/>
                      <a:pt x="200" y="1082"/>
                    </a:cubicBezTo>
                    <a:cubicBezTo>
                      <a:pt x="341" y="735"/>
                      <a:pt x="546" y="428"/>
                      <a:pt x="813" y="167"/>
                    </a:cubicBezTo>
                    <a:cubicBezTo>
                      <a:pt x="852" y="129"/>
                      <a:pt x="852" y="68"/>
                      <a:pt x="814" y="30"/>
                    </a:cubicBezTo>
                    <a:cubicBezTo>
                      <a:pt x="796" y="10"/>
                      <a:pt x="770" y="0"/>
                      <a:pt x="7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9"/>
              <p:cNvSpPr/>
              <p:nvPr/>
            </p:nvSpPr>
            <p:spPr>
              <a:xfrm>
                <a:off x="746676" y="1347230"/>
                <a:ext cx="18539" cy="56216"/>
              </a:xfrm>
              <a:custGeom>
                <a:rect b="b" l="l" r="r" t="t"/>
                <a:pathLst>
                  <a:path extrusionOk="0" h="1316" w="434">
                    <a:moveTo>
                      <a:pt x="97" y="1"/>
                    </a:moveTo>
                    <a:cubicBezTo>
                      <a:pt x="51" y="1"/>
                      <a:pt x="5" y="46"/>
                      <a:pt x="5" y="98"/>
                    </a:cubicBezTo>
                    <a:cubicBezTo>
                      <a:pt x="0" y="498"/>
                      <a:pt x="78" y="887"/>
                      <a:pt x="235" y="1256"/>
                    </a:cubicBezTo>
                    <a:cubicBezTo>
                      <a:pt x="250" y="1293"/>
                      <a:pt x="286" y="1315"/>
                      <a:pt x="324" y="1315"/>
                    </a:cubicBezTo>
                    <a:cubicBezTo>
                      <a:pt x="338" y="1315"/>
                      <a:pt x="350" y="1312"/>
                      <a:pt x="361" y="1307"/>
                    </a:cubicBezTo>
                    <a:cubicBezTo>
                      <a:pt x="412" y="1288"/>
                      <a:pt x="434" y="1230"/>
                      <a:pt x="413" y="1180"/>
                    </a:cubicBezTo>
                    <a:cubicBezTo>
                      <a:pt x="268" y="836"/>
                      <a:pt x="196" y="473"/>
                      <a:pt x="199" y="100"/>
                    </a:cubicBezTo>
                    <a:cubicBezTo>
                      <a:pt x="201" y="46"/>
                      <a:pt x="156" y="1"/>
                      <a:pt x="103" y="1"/>
                    </a:cubicBezTo>
                    <a:cubicBezTo>
                      <a:pt x="101" y="1"/>
                      <a:pt x="99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9"/>
              <p:cNvSpPr/>
              <p:nvPr/>
            </p:nvSpPr>
            <p:spPr>
              <a:xfrm>
                <a:off x="780637" y="1432238"/>
                <a:ext cx="49766" cy="35413"/>
              </a:xfrm>
              <a:custGeom>
                <a:rect b="b" l="l" r="r" t="t"/>
                <a:pathLst>
                  <a:path extrusionOk="0" h="829" w="1165">
                    <a:moveTo>
                      <a:pt x="107" y="0"/>
                    </a:moveTo>
                    <a:cubicBezTo>
                      <a:pt x="83" y="0"/>
                      <a:pt x="58" y="10"/>
                      <a:pt x="39" y="28"/>
                    </a:cubicBezTo>
                    <a:cubicBezTo>
                      <a:pt x="1" y="65"/>
                      <a:pt x="1" y="127"/>
                      <a:pt x="38" y="165"/>
                    </a:cubicBezTo>
                    <a:cubicBezTo>
                      <a:pt x="319" y="451"/>
                      <a:pt x="649" y="672"/>
                      <a:pt x="1019" y="822"/>
                    </a:cubicBezTo>
                    <a:cubicBezTo>
                      <a:pt x="1032" y="826"/>
                      <a:pt x="1044" y="829"/>
                      <a:pt x="1057" y="829"/>
                    </a:cubicBezTo>
                    <a:cubicBezTo>
                      <a:pt x="1095" y="829"/>
                      <a:pt x="1131" y="806"/>
                      <a:pt x="1143" y="770"/>
                    </a:cubicBezTo>
                    <a:cubicBezTo>
                      <a:pt x="1164" y="719"/>
                      <a:pt x="1140" y="663"/>
                      <a:pt x="1091" y="642"/>
                    </a:cubicBezTo>
                    <a:cubicBezTo>
                      <a:pt x="745" y="502"/>
                      <a:pt x="438" y="297"/>
                      <a:pt x="176" y="29"/>
                    </a:cubicBezTo>
                    <a:cubicBezTo>
                      <a:pt x="157" y="10"/>
                      <a:pt x="132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>
                <a:off x="865261" y="1458595"/>
                <a:ext cx="56814" cy="17770"/>
              </a:xfrm>
              <a:custGeom>
                <a:rect b="b" l="l" r="r" t="t"/>
                <a:pathLst>
                  <a:path extrusionOk="0" h="416" w="1330">
                    <a:moveTo>
                      <a:pt x="1219" y="0"/>
                    </a:moveTo>
                    <a:cubicBezTo>
                      <a:pt x="1207" y="0"/>
                      <a:pt x="1194" y="3"/>
                      <a:pt x="1182" y="8"/>
                    </a:cubicBezTo>
                    <a:cubicBezTo>
                      <a:pt x="845" y="148"/>
                      <a:pt x="493" y="222"/>
                      <a:pt x="130" y="222"/>
                    </a:cubicBezTo>
                    <a:lnTo>
                      <a:pt x="99" y="222"/>
                    </a:lnTo>
                    <a:cubicBezTo>
                      <a:pt x="46" y="222"/>
                      <a:pt x="3" y="263"/>
                      <a:pt x="3" y="317"/>
                    </a:cubicBezTo>
                    <a:cubicBezTo>
                      <a:pt x="0" y="371"/>
                      <a:pt x="44" y="416"/>
                      <a:pt x="98" y="416"/>
                    </a:cubicBezTo>
                    <a:lnTo>
                      <a:pt x="130" y="416"/>
                    </a:lnTo>
                    <a:cubicBezTo>
                      <a:pt x="518" y="416"/>
                      <a:pt x="898" y="338"/>
                      <a:pt x="1256" y="187"/>
                    </a:cubicBezTo>
                    <a:cubicBezTo>
                      <a:pt x="1308" y="167"/>
                      <a:pt x="1330" y="109"/>
                      <a:pt x="1309" y="59"/>
                    </a:cubicBezTo>
                    <a:cubicBezTo>
                      <a:pt x="1293" y="22"/>
                      <a:pt x="1257" y="0"/>
                      <a:pt x="1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>
                <a:off x="949800" y="1393280"/>
                <a:ext cx="36395" cy="48869"/>
              </a:xfrm>
              <a:custGeom>
                <a:rect b="b" l="l" r="r" t="t"/>
                <a:pathLst>
                  <a:path extrusionOk="0" h="1144" w="852">
                    <a:moveTo>
                      <a:pt x="742" y="0"/>
                    </a:moveTo>
                    <a:cubicBezTo>
                      <a:pt x="704" y="0"/>
                      <a:pt x="667" y="24"/>
                      <a:pt x="652" y="62"/>
                    </a:cubicBezTo>
                    <a:cubicBezTo>
                      <a:pt x="511" y="408"/>
                      <a:pt x="306" y="715"/>
                      <a:pt x="38" y="977"/>
                    </a:cubicBezTo>
                    <a:cubicBezTo>
                      <a:pt x="0" y="1014"/>
                      <a:pt x="0" y="1076"/>
                      <a:pt x="37" y="1115"/>
                    </a:cubicBezTo>
                    <a:cubicBezTo>
                      <a:pt x="56" y="1133"/>
                      <a:pt x="82" y="1143"/>
                      <a:pt x="108" y="1143"/>
                    </a:cubicBezTo>
                    <a:cubicBezTo>
                      <a:pt x="132" y="1143"/>
                      <a:pt x="157" y="1134"/>
                      <a:pt x="174" y="1117"/>
                    </a:cubicBezTo>
                    <a:cubicBezTo>
                      <a:pt x="461" y="836"/>
                      <a:pt x="681" y="506"/>
                      <a:pt x="830" y="135"/>
                    </a:cubicBezTo>
                    <a:cubicBezTo>
                      <a:pt x="851" y="85"/>
                      <a:pt x="827" y="29"/>
                      <a:pt x="778" y="8"/>
                    </a:cubicBezTo>
                    <a:cubicBezTo>
                      <a:pt x="766" y="3"/>
                      <a:pt x="754" y="0"/>
                      <a:pt x="7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9"/>
              <p:cNvSpPr/>
              <p:nvPr/>
            </p:nvSpPr>
            <p:spPr>
              <a:xfrm>
                <a:off x="976071" y="1301736"/>
                <a:ext cx="18582" cy="56131"/>
              </a:xfrm>
              <a:custGeom>
                <a:rect b="b" l="l" r="r" t="t"/>
                <a:pathLst>
                  <a:path extrusionOk="0" h="1314" w="435">
                    <a:moveTo>
                      <a:pt x="111" y="0"/>
                    </a:moveTo>
                    <a:cubicBezTo>
                      <a:pt x="98" y="0"/>
                      <a:pt x="86" y="3"/>
                      <a:pt x="74" y="8"/>
                    </a:cubicBezTo>
                    <a:cubicBezTo>
                      <a:pt x="22" y="28"/>
                      <a:pt x="0" y="86"/>
                      <a:pt x="21" y="135"/>
                    </a:cubicBezTo>
                    <a:cubicBezTo>
                      <a:pt x="167" y="479"/>
                      <a:pt x="239" y="842"/>
                      <a:pt x="235" y="1215"/>
                    </a:cubicBezTo>
                    <a:cubicBezTo>
                      <a:pt x="235" y="1269"/>
                      <a:pt x="278" y="1314"/>
                      <a:pt x="333" y="1314"/>
                    </a:cubicBezTo>
                    <a:cubicBezTo>
                      <a:pt x="384" y="1314"/>
                      <a:pt x="428" y="1272"/>
                      <a:pt x="431" y="1219"/>
                    </a:cubicBezTo>
                    <a:cubicBezTo>
                      <a:pt x="435" y="818"/>
                      <a:pt x="357" y="429"/>
                      <a:pt x="201" y="60"/>
                    </a:cubicBezTo>
                    <a:cubicBezTo>
                      <a:pt x="185" y="23"/>
                      <a:pt x="149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9"/>
              <p:cNvSpPr/>
              <p:nvPr/>
            </p:nvSpPr>
            <p:spPr>
              <a:xfrm>
                <a:off x="910713" y="1237532"/>
                <a:ext cx="49851" cy="35498"/>
              </a:xfrm>
              <a:custGeom>
                <a:rect b="b" l="l" r="r" t="t"/>
                <a:pathLst>
                  <a:path extrusionOk="0" h="831" w="1167">
                    <a:moveTo>
                      <a:pt x="111" y="1"/>
                    </a:moveTo>
                    <a:cubicBezTo>
                      <a:pt x="73" y="1"/>
                      <a:pt x="37" y="24"/>
                      <a:pt x="21" y="62"/>
                    </a:cubicBezTo>
                    <a:cubicBezTo>
                      <a:pt x="0" y="112"/>
                      <a:pt x="26" y="168"/>
                      <a:pt x="75" y="189"/>
                    </a:cubicBezTo>
                    <a:cubicBezTo>
                      <a:pt x="420" y="328"/>
                      <a:pt x="729" y="534"/>
                      <a:pt x="991" y="802"/>
                    </a:cubicBezTo>
                    <a:cubicBezTo>
                      <a:pt x="1009" y="821"/>
                      <a:pt x="1036" y="831"/>
                      <a:pt x="1061" y="831"/>
                    </a:cubicBezTo>
                    <a:cubicBezTo>
                      <a:pt x="1085" y="831"/>
                      <a:pt x="1110" y="821"/>
                      <a:pt x="1128" y="802"/>
                    </a:cubicBezTo>
                    <a:cubicBezTo>
                      <a:pt x="1166" y="765"/>
                      <a:pt x="1166" y="703"/>
                      <a:pt x="1129" y="665"/>
                    </a:cubicBezTo>
                    <a:cubicBezTo>
                      <a:pt x="848" y="379"/>
                      <a:pt x="518" y="157"/>
                      <a:pt x="147" y="8"/>
                    </a:cubicBezTo>
                    <a:cubicBezTo>
                      <a:pt x="135" y="3"/>
                      <a:pt x="123" y="1"/>
                      <a:pt x="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>
                <a:off x="793282" y="1277643"/>
                <a:ext cx="154723" cy="149896"/>
              </a:xfrm>
              <a:custGeom>
                <a:rect b="b" l="l" r="r" t="t"/>
                <a:pathLst>
                  <a:path extrusionOk="0" h="3509" w="3622">
                    <a:moveTo>
                      <a:pt x="1808" y="194"/>
                    </a:moveTo>
                    <a:cubicBezTo>
                      <a:pt x="1905" y="194"/>
                      <a:pt x="2002" y="204"/>
                      <a:pt x="2101" y="222"/>
                    </a:cubicBezTo>
                    <a:cubicBezTo>
                      <a:pt x="2510" y="299"/>
                      <a:pt x="2864" y="531"/>
                      <a:pt x="3099" y="874"/>
                    </a:cubicBezTo>
                    <a:cubicBezTo>
                      <a:pt x="3334" y="1218"/>
                      <a:pt x="3421" y="1633"/>
                      <a:pt x="3344" y="2041"/>
                    </a:cubicBezTo>
                    <a:cubicBezTo>
                      <a:pt x="3267" y="2450"/>
                      <a:pt x="3034" y="2805"/>
                      <a:pt x="2691" y="3039"/>
                    </a:cubicBezTo>
                    <a:cubicBezTo>
                      <a:pt x="2429" y="3218"/>
                      <a:pt x="2125" y="3311"/>
                      <a:pt x="1814" y="3311"/>
                    </a:cubicBezTo>
                    <a:cubicBezTo>
                      <a:pt x="1717" y="3311"/>
                      <a:pt x="1620" y="3302"/>
                      <a:pt x="1523" y="3284"/>
                    </a:cubicBezTo>
                    <a:cubicBezTo>
                      <a:pt x="1114" y="3207"/>
                      <a:pt x="759" y="2975"/>
                      <a:pt x="525" y="2631"/>
                    </a:cubicBezTo>
                    <a:cubicBezTo>
                      <a:pt x="290" y="2288"/>
                      <a:pt x="204" y="1872"/>
                      <a:pt x="280" y="1464"/>
                    </a:cubicBezTo>
                    <a:cubicBezTo>
                      <a:pt x="357" y="1055"/>
                      <a:pt x="589" y="701"/>
                      <a:pt x="933" y="466"/>
                    </a:cubicBezTo>
                    <a:cubicBezTo>
                      <a:pt x="1195" y="288"/>
                      <a:pt x="1498" y="194"/>
                      <a:pt x="1808" y="194"/>
                    </a:cubicBezTo>
                    <a:close/>
                    <a:moveTo>
                      <a:pt x="1805" y="0"/>
                    </a:moveTo>
                    <a:cubicBezTo>
                      <a:pt x="1457" y="0"/>
                      <a:pt x="1117" y="105"/>
                      <a:pt x="823" y="306"/>
                    </a:cubicBezTo>
                    <a:cubicBezTo>
                      <a:pt x="437" y="568"/>
                      <a:pt x="175" y="968"/>
                      <a:pt x="88" y="1428"/>
                    </a:cubicBezTo>
                    <a:cubicBezTo>
                      <a:pt x="1" y="1889"/>
                      <a:pt x="98" y="2355"/>
                      <a:pt x="363" y="2742"/>
                    </a:cubicBezTo>
                    <a:cubicBezTo>
                      <a:pt x="626" y="3128"/>
                      <a:pt x="1025" y="3390"/>
                      <a:pt x="1486" y="3477"/>
                    </a:cubicBezTo>
                    <a:cubicBezTo>
                      <a:pt x="1595" y="3499"/>
                      <a:pt x="1705" y="3509"/>
                      <a:pt x="1815" y="3509"/>
                    </a:cubicBezTo>
                    <a:cubicBezTo>
                      <a:pt x="2165" y="3509"/>
                      <a:pt x="2505" y="3403"/>
                      <a:pt x="2799" y="3203"/>
                    </a:cubicBezTo>
                    <a:cubicBezTo>
                      <a:pt x="3186" y="2940"/>
                      <a:pt x="3448" y="2540"/>
                      <a:pt x="3534" y="2080"/>
                    </a:cubicBezTo>
                    <a:cubicBezTo>
                      <a:pt x="3621" y="1619"/>
                      <a:pt x="3525" y="1153"/>
                      <a:pt x="3259" y="767"/>
                    </a:cubicBezTo>
                    <a:cubicBezTo>
                      <a:pt x="2996" y="380"/>
                      <a:pt x="2598" y="118"/>
                      <a:pt x="2137" y="32"/>
                    </a:cubicBezTo>
                    <a:cubicBezTo>
                      <a:pt x="2026" y="11"/>
                      <a:pt x="1915" y="0"/>
                      <a:pt x="18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>
                <a:off x="867312" y="1195669"/>
                <a:ext cx="59078" cy="50193"/>
              </a:xfrm>
              <a:custGeom>
                <a:rect b="b" l="l" r="r" t="t"/>
                <a:pathLst>
                  <a:path extrusionOk="0" h="1175" w="1383">
                    <a:moveTo>
                      <a:pt x="251" y="1"/>
                    </a:moveTo>
                    <a:cubicBezTo>
                      <a:pt x="232" y="1"/>
                      <a:pt x="213" y="7"/>
                      <a:pt x="197" y="18"/>
                    </a:cubicBezTo>
                    <a:cubicBezTo>
                      <a:pt x="175" y="34"/>
                      <a:pt x="160" y="57"/>
                      <a:pt x="155" y="82"/>
                    </a:cubicBezTo>
                    <a:lnTo>
                      <a:pt x="11" y="855"/>
                    </a:lnTo>
                    <a:cubicBezTo>
                      <a:pt x="1" y="909"/>
                      <a:pt x="35" y="959"/>
                      <a:pt x="88" y="968"/>
                    </a:cubicBezTo>
                    <a:cubicBezTo>
                      <a:pt x="95" y="969"/>
                      <a:pt x="101" y="970"/>
                      <a:pt x="107" y="970"/>
                    </a:cubicBezTo>
                    <a:cubicBezTo>
                      <a:pt x="153" y="970"/>
                      <a:pt x="194" y="938"/>
                      <a:pt x="202" y="890"/>
                    </a:cubicBezTo>
                    <a:lnTo>
                      <a:pt x="330" y="214"/>
                    </a:lnTo>
                    <a:lnTo>
                      <a:pt x="1163" y="372"/>
                    </a:lnTo>
                    <a:lnTo>
                      <a:pt x="1033" y="1059"/>
                    </a:lnTo>
                    <a:cubicBezTo>
                      <a:pt x="1024" y="1113"/>
                      <a:pt x="1058" y="1164"/>
                      <a:pt x="1112" y="1173"/>
                    </a:cubicBezTo>
                    <a:cubicBezTo>
                      <a:pt x="1117" y="1174"/>
                      <a:pt x="1124" y="1174"/>
                      <a:pt x="1129" y="1174"/>
                    </a:cubicBezTo>
                    <a:cubicBezTo>
                      <a:pt x="1174" y="1174"/>
                      <a:pt x="1216" y="1143"/>
                      <a:pt x="1225" y="1094"/>
                    </a:cubicBezTo>
                    <a:lnTo>
                      <a:pt x="1373" y="310"/>
                    </a:lnTo>
                    <a:cubicBezTo>
                      <a:pt x="1383" y="258"/>
                      <a:pt x="1349" y="206"/>
                      <a:pt x="1295" y="197"/>
                    </a:cubicBezTo>
                    <a:lnTo>
                      <a:pt x="269" y="3"/>
                    </a:lnTo>
                    <a:cubicBezTo>
                      <a:pt x="263" y="2"/>
                      <a:pt x="257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>
                <a:off x="951338" y="1245648"/>
                <a:ext cx="62410" cy="64461"/>
              </a:xfrm>
              <a:custGeom>
                <a:rect b="b" l="l" r="r" t="t"/>
                <a:pathLst>
                  <a:path extrusionOk="0" h="1509" w="1461">
                    <a:moveTo>
                      <a:pt x="762" y="1"/>
                    </a:moveTo>
                    <a:cubicBezTo>
                      <a:pt x="742" y="1"/>
                      <a:pt x="722" y="6"/>
                      <a:pt x="705" y="17"/>
                    </a:cubicBezTo>
                    <a:lnTo>
                      <a:pt x="56" y="461"/>
                    </a:lnTo>
                    <a:cubicBezTo>
                      <a:pt x="11" y="491"/>
                      <a:pt x="0" y="553"/>
                      <a:pt x="30" y="597"/>
                    </a:cubicBezTo>
                    <a:cubicBezTo>
                      <a:pt x="50" y="625"/>
                      <a:pt x="81" y="640"/>
                      <a:pt x="112" y="640"/>
                    </a:cubicBezTo>
                    <a:cubicBezTo>
                      <a:pt x="131" y="640"/>
                      <a:pt x="149" y="634"/>
                      <a:pt x="166" y="623"/>
                    </a:cubicBezTo>
                    <a:lnTo>
                      <a:pt x="735" y="235"/>
                    </a:lnTo>
                    <a:lnTo>
                      <a:pt x="1213" y="936"/>
                    </a:lnTo>
                    <a:lnTo>
                      <a:pt x="634" y="1331"/>
                    </a:lnTo>
                    <a:cubicBezTo>
                      <a:pt x="589" y="1360"/>
                      <a:pt x="578" y="1423"/>
                      <a:pt x="609" y="1467"/>
                    </a:cubicBezTo>
                    <a:cubicBezTo>
                      <a:pt x="628" y="1494"/>
                      <a:pt x="658" y="1508"/>
                      <a:pt x="689" y="1508"/>
                    </a:cubicBezTo>
                    <a:cubicBezTo>
                      <a:pt x="709" y="1508"/>
                      <a:pt x="727" y="1503"/>
                      <a:pt x="746" y="1491"/>
                    </a:cubicBezTo>
                    <a:lnTo>
                      <a:pt x="1404" y="1041"/>
                    </a:lnTo>
                    <a:cubicBezTo>
                      <a:pt x="1449" y="1011"/>
                      <a:pt x="1460" y="949"/>
                      <a:pt x="1429" y="905"/>
                    </a:cubicBezTo>
                    <a:lnTo>
                      <a:pt x="841" y="43"/>
                    </a:lnTo>
                    <a:cubicBezTo>
                      <a:pt x="826" y="21"/>
                      <a:pt x="804" y="6"/>
                      <a:pt x="779" y="2"/>
                    </a:cubicBezTo>
                    <a:cubicBezTo>
                      <a:pt x="773" y="1"/>
                      <a:pt x="767" y="1"/>
                      <a:pt x="7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9"/>
              <p:cNvSpPr/>
              <p:nvPr/>
            </p:nvSpPr>
            <p:spPr>
              <a:xfrm>
                <a:off x="977011" y="1349537"/>
                <a:ext cx="50834" cy="58395"/>
              </a:xfrm>
              <a:custGeom>
                <a:rect b="b" l="l" r="r" t="t"/>
                <a:pathLst>
                  <a:path extrusionOk="0" h="1367" w="1190">
                    <a:moveTo>
                      <a:pt x="310" y="0"/>
                    </a:moveTo>
                    <a:cubicBezTo>
                      <a:pt x="265" y="0"/>
                      <a:pt x="223" y="32"/>
                      <a:pt x="214" y="80"/>
                    </a:cubicBezTo>
                    <a:cubicBezTo>
                      <a:pt x="205" y="134"/>
                      <a:pt x="239" y="184"/>
                      <a:pt x="293" y="194"/>
                    </a:cubicBezTo>
                    <a:lnTo>
                      <a:pt x="970" y="321"/>
                    </a:lnTo>
                    <a:lnTo>
                      <a:pt x="812" y="1155"/>
                    </a:lnTo>
                    <a:lnTo>
                      <a:pt x="124" y="1024"/>
                    </a:lnTo>
                    <a:cubicBezTo>
                      <a:pt x="119" y="1023"/>
                      <a:pt x="113" y="1023"/>
                      <a:pt x="108" y="1023"/>
                    </a:cubicBezTo>
                    <a:cubicBezTo>
                      <a:pt x="61" y="1023"/>
                      <a:pt x="19" y="1055"/>
                      <a:pt x="10" y="1103"/>
                    </a:cubicBezTo>
                    <a:cubicBezTo>
                      <a:pt x="0" y="1157"/>
                      <a:pt x="35" y="1207"/>
                      <a:pt x="88" y="1216"/>
                    </a:cubicBezTo>
                    <a:lnTo>
                      <a:pt x="871" y="1365"/>
                    </a:lnTo>
                    <a:cubicBezTo>
                      <a:pt x="877" y="1366"/>
                      <a:pt x="883" y="1366"/>
                      <a:pt x="889" y="1366"/>
                    </a:cubicBezTo>
                    <a:cubicBezTo>
                      <a:pt x="908" y="1366"/>
                      <a:pt x="927" y="1361"/>
                      <a:pt x="946" y="1350"/>
                    </a:cubicBezTo>
                    <a:cubicBezTo>
                      <a:pt x="968" y="1335"/>
                      <a:pt x="982" y="1312"/>
                      <a:pt x="986" y="1286"/>
                    </a:cubicBezTo>
                    <a:lnTo>
                      <a:pt x="1179" y="261"/>
                    </a:lnTo>
                    <a:cubicBezTo>
                      <a:pt x="1189" y="207"/>
                      <a:pt x="1155" y="157"/>
                      <a:pt x="1101" y="147"/>
                    </a:cubicBezTo>
                    <a:lnTo>
                      <a:pt x="328" y="2"/>
                    </a:lnTo>
                    <a:cubicBezTo>
                      <a:pt x="322" y="1"/>
                      <a:pt x="316" y="0"/>
                      <a:pt x="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9"/>
              <p:cNvSpPr/>
              <p:nvPr/>
            </p:nvSpPr>
            <p:spPr>
              <a:xfrm>
                <a:off x="912550" y="1433819"/>
                <a:ext cx="65187" cy="61214"/>
              </a:xfrm>
              <a:custGeom>
                <a:rect b="b" l="l" r="r" t="t"/>
                <a:pathLst>
                  <a:path extrusionOk="0" h="1433" w="1526">
                    <a:moveTo>
                      <a:pt x="981" y="0"/>
                    </a:moveTo>
                    <a:cubicBezTo>
                      <a:pt x="962" y="0"/>
                      <a:pt x="943" y="6"/>
                      <a:pt x="926" y="17"/>
                    </a:cubicBezTo>
                    <a:cubicBezTo>
                      <a:pt x="881" y="47"/>
                      <a:pt x="870" y="108"/>
                      <a:pt x="899" y="152"/>
                    </a:cubicBezTo>
                    <a:lnTo>
                      <a:pt x="1288" y="722"/>
                    </a:lnTo>
                    <a:lnTo>
                      <a:pt x="587" y="1200"/>
                    </a:lnTo>
                    <a:lnTo>
                      <a:pt x="192" y="622"/>
                    </a:lnTo>
                    <a:cubicBezTo>
                      <a:pt x="174" y="594"/>
                      <a:pt x="142" y="579"/>
                      <a:pt x="111" y="579"/>
                    </a:cubicBezTo>
                    <a:cubicBezTo>
                      <a:pt x="92" y="579"/>
                      <a:pt x="73" y="584"/>
                      <a:pt x="56" y="595"/>
                    </a:cubicBezTo>
                    <a:cubicBezTo>
                      <a:pt x="11" y="626"/>
                      <a:pt x="0" y="688"/>
                      <a:pt x="31" y="731"/>
                    </a:cubicBezTo>
                    <a:lnTo>
                      <a:pt x="480" y="1390"/>
                    </a:lnTo>
                    <a:cubicBezTo>
                      <a:pt x="499" y="1417"/>
                      <a:pt x="530" y="1432"/>
                      <a:pt x="561" y="1432"/>
                    </a:cubicBezTo>
                    <a:cubicBezTo>
                      <a:pt x="580" y="1432"/>
                      <a:pt x="599" y="1427"/>
                      <a:pt x="619" y="1417"/>
                    </a:cubicBezTo>
                    <a:lnTo>
                      <a:pt x="1480" y="829"/>
                    </a:lnTo>
                    <a:cubicBezTo>
                      <a:pt x="1502" y="814"/>
                      <a:pt x="1516" y="791"/>
                      <a:pt x="1520" y="765"/>
                    </a:cubicBezTo>
                    <a:cubicBezTo>
                      <a:pt x="1526" y="740"/>
                      <a:pt x="1520" y="715"/>
                      <a:pt x="1505" y="693"/>
                    </a:cubicBezTo>
                    <a:lnTo>
                      <a:pt x="1061" y="43"/>
                    </a:lnTo>
                    <a:cubicBezTo>
                      <a:pt x="1042" y="15"/>
                      <a:pt x="1012" y="0"/>
                      <a:pt x="9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9"/>
              <p:cNvSpPr/>
              <p:nvPr/>
            </p:nvSpPr>
            <p:spPr>
              <a:xfrm>
                <a:off x="814897" y="1459193"/>
                <a:ext cx="59078" cy="50150"/>
              </a:xfrm>
              <a:custGeom>
                <a:rect b="b" l="l" r="r" t="t"/>
                <a:pathLst>
                  <a:path extrusionOk="0" h="1174" w="1383">
                    <a:moveTo>
                      <a:pt x="254" y="1"/>
                    </a:moveTo>
                    <a:cubicBezTo>
                      <a:pt x="209" y="1"/>
                      <a:pt x="167" y="34"/>
                      <a:pt x="158" y="80"/>
                    </a:cubicBezTo>
                    <a:lnTo>
                      <a:pt x="10" y="865"/>
                    </a:lnTo>
                    <a:cubicBezTo>
                      <a:pt x="0" y="918"/>
                      <a:pt x="35" y="969"/>
                      <a:pt x="88" y="979"/>
                    </a:cubicBezTo>
                    <a:lnTo>
                      <a:pt x="1114" y="1172"/>
                    </a:lnTo>
                    <a:cubicBezTo>
                      <a:pt x="1119" y="1174"/>
                      <a:pt x="1127" y="1174"/>
                      <a:pt x="1132" y="1174"/>
                    </a:cubicBezTo>
                    <a:cubicBezTo>
                      <a:pt x="1151" y="1174"/>
                      <a:pt x="1171" y="1168"/>
                      <a:pt x="1187" y="1158"/>
                    </a:cubicBezTo>
                    <a:cubicBezTo>
                      <a:pt x="1209" y="1142"/>
                      <a:pt x="1223" y="1119"/>
                      <a:pt x="1228" y="1094"/>
                    </a:cubicBezTo>
                    <a:lnTo>
                      <a:pt x="1374" y="321"/>
                    </a:lnTo>
                    <a:cubicBezTo>
                      <a:pt x="1382" y="267"/>
                      <a:pt x="1348" y="216"/>
                      <a:pt x="1295" y="208"/>
                    </a:cubicBezTo>
                    <a:cubicBezTo>
                      <a:pt x="1289" y="207"/>
                      <a:pt x="1283" y="206"/>
                      <a:pt x="1278" y="206"/>
                    </a:cubicBezTo>
                    <a:cubicBezTo>
                      <a:pt x="1231" y="206"/>
                      <a:pt x="1189" y="238"/>
                      <a:pt x="1182" y="286"/>
                    </a:cubicBezTo>
                    <a:lnTo>
                      <a:pt x="1053" y="962"/>
                    </a:lnTo>
                    <a:lnTo>
                      <a:pt x="220" y="804"/>
                    </a:lnTo>
                    <a:lnTo>
                      <a:pt x="350" y="117"/>
                    </a:lnTo>
                    <a:cubicBezTo>
                      <a:pt x="360" y="63"/>
                      <a:pt x="326" y="12"/>
                      <a:pt x="272" y="3"/>
                    </a:cubicBezTo>
                    <a:cubicBezTo>
                      <a:pt x="266" y="1"/>
                      <a:pt x="260" y="1"/>
                      <a:pt x="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>
                <a:off x="728051" y="1395074"/>
                <a:ext cx="61983" cy="64375"/>
              </a:xfrm>
              <a:custGeom>
                <a:rect b="b" l="l" r="r" t="t"/>
                <a:pathLst>
                  <a:path extrusionOk="0" h="1507" w="1451">
                    <a:moveTo>
                      <a:pt x="761" y="1"/>
                    </a:moveTo>
                    <a:cubicBezTo>
                      <a:pt x="742" y="1"/>
                      <a:pt x="723" y="6"/>
                      <a:pt x="706" y="17"/>
                    </a:cubicBezTo>
                    <a:lnTo>
                      <a:pt x="47" y="467"/>
                    </a:lnTo>
                    <a:cubicBezTo>
                      <a:pt x="25" y="482"/>
                      <a:pt x="10" y="505"/>
                      <a:pt x="6" y="531"/>
                    </a:cubicBezTo>
                    <a:cubicBezTo>
                      <a:pt x="1" y="555"/>
                      <a:pt x="6" y="581"/>
                      <a:pt x="21" y="603"/>
                    </a:cubicBezTo>
                    <a:lnTo>
                      <a:pt x="610" y="1464"/>
                    </a:lnTo>
                    <a:cubicBezTo>
                      <a:pt x="628" y="1492"/>
                      <a:pt x="659" y="1507"/>
                      <a:pt x="690" y="1507"/>
                    </a:cubicBezTo>
                    <a:cubicBezTo>
                      <a:pt x="708" y="1507"/>
                      <a:pt x="727" y="1501"/>
                      <a:pt x="745" y="1492"/>
                    </a:cubicBezTo>
                    <a:lnTo>
                      <a:pt x="1395" y="1048"/>
                    </a:lnTo>
                    <a:cubicBezTo>
                      <a:pt x="1440" y="1019"/>
                      <a:pt x="1451" y="956"/>
                      <a:pt x="1421" y="912"/>
                    </a:cubicBezTo>
                    <a:cubicBezTo>
                      <a:pt x="1402" y="885"/>
                      <a:pt x="1372" y="870"/>
                      <a:pt x="1341" y="870"/>
                    </a:cubicBezTo>
                    <a:cubicBezTo>
                      <a:pt x="1321" y="870"/>
                      <a:pt x="1302" y="875"/>
                      <a:pt x="1285" y="887"/>
                    </a:cubicBezTo>
                    <a:lnTo>
                      <a:pt x="716" y="1274"/>
                    </a:lnTo>
                    <a:lnTo>
                      <a:pt x="238" y="575"/>
                    </a:lnTo>
                    <a:lnTo>
                      <a:pt x="816" y="180"/>
                    </a:lnTo>
                    <a:cubicBezTo>
                      <a:pt x="862" y="149"/>
                      <a:pt x="873" y="88"/>
                      <a:pt x="842" y="44"/>
                    </a:cubicBezTo>
                    <a:cubicBezTo>
                      <a:pt x="824" y="16"/>
                      <a:pt x="792" y="1"/>
                      <a:pt x="7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>
                <a:off x="713527" y="1297251"/>
                <a:ext cx="50791" cy="58395"/>
              </a:xfrm>
              <a:custGeom>
                <a:rect b="b" l="l" r="r" t="t"/>
                <a:pathLst>
                  <a:path extrusionOk="0" h="1367" w="1189">
                    <a:moveTo>
                      <a:pt x="299" y="0"/>
                    </a:moveTo>
                    <a:cubicBezTo>
                      <a:pt x="254" y="0"/>
                      <a:pt x="212" y="32"/>
                      <a:pt x="204" y="80"/>
                    </a:cubicBezTo>
                    <a:lnTo>
                      <a:pt x="10" y="1105"/>
                    </a:lnTo>
                    <a:cubicBezTo>
                      <a:pt x="1" y="1159"/>
                      <a:pt x="35" y="1209"/>
                      <a:pt x="89" y="1219"/>
                    </a:cubicBezTo>
                    <a:lnTo>
                      <a:pt x="862" y="1364"/>
                    </a:lnTo>
                    <a:cubicBezTo>
                      <a:pt x="867" y="1366"/>
                      <a:pt x="874" y="1366"/>
                      <a:pt x="879" y="1366"/>
                    </a:cubicBezTo>
                    <a:cubicBezTo>
                      <a:pt x="924" y="1366"/>
                      <a:pt x="966" y="1333"/>
                      <a:pt x="975" y="1286"/>
                    </a:cubicBezTo>
                    <a:cubicBezTo>
                      <a:pt x="985" y="1233"/>
                      <a:pt x="951" y="1182"/>
                      <a:pt x="897" y="1172"/>
                    </a:cubicBezTo>
                    <a:lnTo>
                      <a:pt x="220" y="1045"/>
                    </a:lnTo>
                    <a:lnTo>
                      <a:pt x="377" y="211"/>
                    </a:lnTo>
                    <a:lnTo>
                      <a:pt x="1066" y="342"/>
                    </a:lnTo>
                    <a:cubicBezTo>
                      <a:pt x="1072" y="343"/>
                      <a:pt x="1077" y="343"/>
                      <a:pt x="1083" y="343"/>
                    </a:cubicBezTo>
                    <a:cubicBezTo>
                      <a:pt x="1130" y="343"/>
                      <a:pt x="1171" y="311"/>
                      <a:pt x="1180" y="263"/>
                    </a:cubicBezTo>
                    <a:cubicBezTo>
                      <a:pt x="1189" y="210"/>
                      <a:pt x="1155" y="159"/>
                      <a:pt x="1101" y="150"/>
                    </a:cubicBezTo>
                    <a:lnTo>
                      <a:pt x="317" y="2"/>
                    </a:lnTo>
                    <a:cubicBezTo>
                      <a:pt x="311" y="1"/>
                      <a:pt x="305" y="0"/>
                      <a:pt x="2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>
                <a:off x="763251" y="1210107"/>
                <a:ext cx="65486" cy="61257"/>
              </a:xfrm>
              <a:custGeom>
                <a:rect b="b" l="l" r="r" t="t"/>
                <a:pathLst>
                  <a:path extrusionOk="0" h="1434" w="1533">
                    <a:moveTo>
                      <a:pt x="972" y="0"/>
                    </a:moveTo>
                    <a:cubicBezTo>
                      <a:pt x="953" y="0"/>
                      <a:pt x="934" y="6"/>
                      <a:pt x="918" y="17"/>
                    </a:cubicBezTo>
                    <a:lnTo>
                      <a:pt x="57" y="605"/>
                    </a:lnTo>
                    <a:cubicBezTo>
                      <a:pt x="12" y="635"/>
                      <a:pt x="1" y="697"/>
                      <a:pt x="30" y="741"/>
                    </a:cubicBezTo>
                    <a:lnTo>
                      <a:pt x="473" y="1390"/>
                    </a:lnTo>
                    <a:cubicBezTo>
                      <a:pt x="493" y="1418"/>
                      <a:pt x="523" y="1433"/>
                      <a:pt x="555" y="1433"/>
                    </a:cubicBezTo>
                    <a:cubicBezTo>
                      <a:pt x="573" y="1433"/>
                      <a:pt x="593" y="1428"/>
                      <a:pt x="608" y="1416"/>
                    </a:cubicBezTo>
                    <a:cubicBezTo>
                      <a:pt x="653" y="1385"/>
                      <a:pt x="664" y="1323"/>
                      <a:pt x="633" y="1280"/>
                    </a:cubicBezTo>
                    <a:lnTo>
                      <a:pt x="246" y="710"/>
                    </a:lnTo>
                    <a:lnTo>
                      <a:pt x="946" y="232"/>
                    </a:lnTo>
                    <a:lnTo>
                      <a:pt x="1341" y="810"/>
                    </a:lnTo>
                    <a:cubicBezTo>
                      <a:pt x="1360" y="839"/>
                      <a:pt x="1391" y="854"/>
                      <a:pt x="1422" y="854"/>
                    </a:cubicBezTo>
                    <a:cubicBezTo>
                      <a:pt x="1441" y="854"/>
                      <a:pt x="1460" y="848"/>
                      <a:pt x="1477" y="836"/>
                    </a:cubicBezTo>
                    <a:cubicBezTo>
                      <a:pt x="1522" y="807"/>
                      <a:pt x="1533" y="744"/>
                      <a:pt x="1503" y="700"/>
                    </a:cubicBezTo>
                    <a:lnTo>
                      <a:pt x="1054" y="42"/>
                    </a:lnTo>
                    <a:cubicBezTo>
                      <a:pt x="1038" y="20"/>
                      <a:pt x="1016" y="6"/>
                      <a:pt x="990" y="2"/>
                    </a:cubicBezTo>
                    <a:cubicBezTo>
                      <a:pt x="984" y="1"/>
                      <a:pt x="978" y="0"/>
                      <a:pt x="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" name="Google Shape;488;p9"/>
            <p:cNvSpPr/>
            <p:nvPr/>
          </p:nvSpPr>
          <p:spPr>
            <a:xfrm>
              <a:off x="283000" y="1254000"/>
              <a:ext cx="7786425" cy="3612575"/>
            </a:xfrm>
            <a:custGeom>
              <a:rect b="b" l="l" r="r" t="t"/>
              <a:pathLst>
                <a:path extrusionOk="0" h="144503" w="311457">
                  <a:moveTo>
                    <a:pt x="311457" y="144503"/>
                  </a:moveTo>
                  <a:lnTo>
                    <a:pt x="20" y="144503"/>
                  </a:lnTo>
                  <a:lnTo>
                    <a:pt x="0" y="3"/>
                  </a:lnTo>
                  <a:lnTo>
                    <a:pt x="10298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b="1" sz="3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lius Sans One"/>
              <a:buNone/>
              <a:defRPr sz="3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lius Sans One"/>
              <a:buNone/>
              <a:defRPr sz="3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lius Sans One"/>
              <a:buNone/>
              <a:defRPr sz="3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lius Sans One"/>
              <a:buNone/>
              <a:defRPr sz="3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lius Sans One"/>
              <a:buNone/>
              <a:defRPr sz="3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lius Sans One"/>
              <a:buNone/>
              <a:defRPr sz="3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lius Sans One"/>
              <a:buNone/>
              <a:defRPr sz="3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lius Sans One"/>
              <a:buNone/>
              <a:defRPr sz="3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Char char="●"/>
              <a:defRPr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Char char="○"/>
              <a:defRPr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Char char="■"/>
              <a:defRPr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Char char="●"/>
              <a:defRPr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Char char="○"/>
              <a:defRPr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Char char="■"/>
              <a:defRPr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Char char="●"/>
              <a:defRPr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Char char="○"/>
              <a:defRPr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Char char="■"/>
              <a:defRPr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1"/>
          <p:cNvSpPr txBox="1"/>
          <p:nvPr>
            <p:ph type="ctrTitle"/>
          </p:nvPr>
        </p:nvSpPr>
        <p:spPr>
          <a:xfrm>
            <a:off x="2043900" y="1316250"/>
            <a:ext cx="5056200" cy="18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DON TERAPIA</a:t>
            </a:r>
            <a:endParaRPr sz="5900"/>
          </a:p>
        </p:txBody>
      </p:sp>
      <p:sp>
        <p:nvSpPr>
          <p:cNvPr id="1531" name="Google Shape;1531;p31"/>
          <p:cNvSpPr txBox="1"/>
          <p:nvPr>
            <p:ph idx="1" type="subTitle"/>
          </p:nvPr>
        </p:nvSpPr>
        <p:spPr>
          <a:xfrm>
            <a:off x="2043900" y="3398825"/>
            <a:ext cx="50562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Capstone PTY 4614 – Sección 009D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Profesor: </a:t>
            </a:r>
            <a:r>
              <a:rPr lang="en"/>
              <a:t>Cindy Contador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Alumnos: Felipe Vargas - Manuel Cartes</a:t>
            </a:r>
            <a:endParaRPr/>
          </a:p>
        </p:txBody>
      </p:sp>
      <p:cxnSp>
        <p:nvCxnSpPr>
          <p:cNvPr id="1532" name="Google Shape;1532;p31"/>
          <p:cNvCxnSpPr/>
          <p:nvPr/>
        </p:nvCxnSpPr>
        <p:spPr>
          <a:xfrm>
            <a:off x="2074650" y="3320675"/>
            <a:ext cx="4994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33" name="Google Shape;15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025" y="404944"/>
            <a:ext cx="2469949" cy="6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4" name="Google Shape;1534;p31"/>
          <p:cNvSpPr txBox="1"/>
          <p:nvPr>
            <p:ph idx="4294967295" type="title"/>
          </p:nvPr>
        </p:nvSpPr>
        <p:spPr>
          <a:xfrm>
            <a:off x="720000" y="43479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Fase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BPMN</a:t>
            </a:r>
            <a:endParaRPr/>
          </a:p>
        </p:txBody>
      </p:sp>
      <p:pic>
        <p:nvPicPr>
          <p:cNvPr id="2228" name="Google Shape;2228;p40"/>
          <p:cNvPicPr preferRelativeResize="0"/>
          <p:nvPr/>
        </p:nvPicPr>
        <p:blipFill rotWithShape="1">
          <a:blip r:embed="rId3">
            <a:alphaModFix/>
          </a:blip>
          <a:srcRect b="0" l="0" r="556" t="0"/>
          <a:stretch/>
        </p:blipFill>
        <p:spPr>
          <a:xfrm>
            <a:off x="177200" y="1199675"/>
            <a:ext cx="8789601" cy="323577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BPMN</a:t>
            </a:r>
            <a:endParaRPr/>
          </a:p>
        </p:txBody>
      </p:sp>
      <p:pic>
        <p:nvPicPr>
          <p:cNvPr id="2234" name="Google Shape;22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75" y="1017725"/>
            <a:ext cx="8116640" cy="3820974"/>
          </a:xfrm>
          <a:prstGeom prst="rect">
            <a:avLst/>
          </a:prstGeom>
          <a:noFill/>
          <a:ln cap="flat" cmpd="sng" w="1905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BPMN</a:t>
            </a:r>
            <a:endParaRPr/>
          </a:p>
        </p:txBody>
      </p:sp>
      <p:pic>
        <p:nvPicPr>
          <p:cNvPr id="2240" name="Google Shape;2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475" y="1017725"/>
            <a:ext cx="7413044" cy="3820975"/>
          </a:xfrm>
          <a:prstGeom prst="rect">
            <a:avLst/>
          </a:prstGeom>
          <a:noFill/>
          <a:ln cap="flat" cmpd="sng" w="190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4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43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 de Desarrollo</a:t>
            </a:r>
            <a:endParaRPr/>
          </a:p>
        </p:txBody>
      </p:sp>
      <p:grpSp>
        <p:nvGrpSpPr>
          <p:cNvPr id="2246" name="Google Shape;2246;p43"/>
          <p:cNvGrpSpPr/>
          <p:nvPr/>
        </p:nvGrpSpPr>
        <p:grpSpPr>
          <a:xfrm>
            <a:off x="801302" y="1025120"/>
            <a:ext cx="951026" cy="1119242"/>
            <a:chOff x="5011650" y="420900"/>
            <a:chExt cx="443100" cy="521475"/>
          </a:xfrm>
        </p:grpSpPr>
        <p:sp>
          <p:nvSpPr>
            <p:cNvPr id="2247" name="Google Shape;2247;p43"/>
            <p:cNvSpPr/>
            <p:nvPr/>
          </p:nvSpPr>
          <p:spPr>
            <a:xfrm>
              <a:off x="5145275" y="464350"/>
              <a:ext cx="267100" cy="164575"/>
            </a:xfrm>
            <a:custGeom>
              <a:rect b="b" l="l" r="r" t="t"/>
              <a:pathLst>
                <a:path extrusionOk="0" h="6583" w="10684">
                  <a:moveTo>
                    <a:pt x="2588" y="0"/>
                  </a:moveTo>
                  <a:cubicBezTo>
                    <a:pt x="2510" y="0"/>
                    <a:pt x="2431" y="2"/>
                    <a:pt x="2352" y="5"/>
                  </a:cubicBezTo>
                  <a:cubicBezTo>
                    <a:pt x="2182" y="11"/>
                    <a:pt x="2013" y="29"/>
                    <a:pt x="1842" y="41"/>
                  </a:cubicBezTo>
                  <a:cubicBezTo>
                    <a:pt x="1828" y="42"/>
                    <a:pt x="1815" y="45"/>
                    <a:pt x="1801" y="45"/>
                  </a:cubicBezTo>
                  <a:cubicBezTo>
                    <a:pt x="1798" y="45"/>
                    <a:pt x="1795" y="45"/>
                    <a:pt x="1792" y="45"/>
                  </a:cubicBezTo>
                  <a:cubicBezTo>
                    <a:pt x="1736" y="37"/>
                    <a:pt x="1680" y="34"/>
                    <a:pt x="1625" y="34"/>
                  </a:cubicBezTo>
                  <a:cubicBezTo>
                    <a:pt x="1453" y="34"/>
                    <a:pt x="1285" y="65"/>
                    <a:pt x="1115" y="93"/>
                  </a:cubicBezTo>
                  <a:cubicBezTo>
                    <a:pt x="873" y="132"/>
                    <a:pt x="635" y="185"/>
                    <a:pt x="405" y="268"/>
                  </a:cubicBezTo>
                  <a:cubicBezTo>
                    <a:pt x="314" y="302"/>
                    <a:pt x="227" y="344"/>
                    <a:pt x="143" y="387"/>
                  </a:cubicBezTo>
                  <a:cubicBezTo>
                    <a:pt x="106" y="406"/>
                    <a:pt x="74" y="436"/>
                    <a:pt x="47" y="467"/>
                  </a:cubicBezTo>
                  <a:cubicBezTo>
                    <a:pt x="1" y="521"/>
                    <a:pt x="8" y="571"/>
                    <a:pt x="60" y="623"/>
                  </a:cubicBezTo>
                  <a:cubicBezTo>
                    <a:pt x="116" y="677"/>
                    <a:pt x="186" y="709"/>
                    <a:pt x="258" y="734"/>
                  </a:cubicBezTo>
                  <a:cubicBezTo>
                    <a:pt x="405" y="787"/>
                    <a:pt x="557" y="814"/>
                    <a:pt x="711" y="830"/>
                  </a:cubicBezTo>
                  <a:cubicBezTo>
                    <a:pt x="853" y="845"/>
                    <a:pt x="995" y="850"/>
                    <a:pt x="1137" y="850"/>
                  </a:cubicBezTo>
                  <a:cubicBezTo>
                    <a:pt x="1248" y="850"/>
                    <a:pt x="1360" y="847"/>
                    <a:pt x="1472" y="844"/>
                  </a:cubicBezTo>
                  <a:cubicBezTo>
                    <a:pt x="1595" y="841"/>
                    <a:pt x="1719" y="837"/>
                    <a:pt x="1842" y="837"/>
                  </a:cubicBezTo>
                  <a:cubicBezTo>
                    <a:pt x="1962" y="837"/>
                    <a:pt x="2082" y="841"/>
                    <a:pt x="2202" y="856"/>
                  </a:cubicBezTo>
                  <a:cubicBezTo>
                    <a:pt x="2348" y="873"/>
                    <a:pt x="2493" y="909"/>
                    <a:pt x="2636" y="934"/>
                  </a:cubicBezTo>
                  <a:cubicBezTo>
                    <a:pt x="2758" y="955"/>
                    <a:pt x="2879" y="976"/>
                    <a:pt x="3000" y="998"/>
                  </a:cubicBezTo>
                  <a:cubicBezTo>
                    <a:pt x="3606" y="1113"/>
                    <a:pt x="4190" y="1302"/>
                    <a:pt x="4759" y="1537"/>
                  </a:cubicBezTo>
                  <a:cubicBezTo>
                    <a:pt x="5118" y="1684"/>
                    <a:pt x="5466" y="1850"/>
                    <a:pt x="5809" y="2028"/>
                  </a:cubicBezTo>
                  <a:cubicBezTo>
                    <a:pt x="6027" y="2141"/>
                    <a:pt x="6242" y="2262"/>
                    <a:pt x="6457" y="2381"/>
                  </a:cubicBezTo>
                  <a:cubicBezTo>
                    <a:pt x="6587" y="2452"/>
                    <a:pt x="6711" y="2532"/>
                    <a:pt x="6842" y="2602"/>
                  </a:cubicBezTo>
                  <a:cubicBezTo>
                    <a:pt x="6930" y="2649"/>
                    <a:pt x="7027" y="2683"/>
                    <a:pt x="7117" y="2727"/>
                  </a:cubicBezTo>
                  <a:cubicBezTo>
                    <a:pt x="7291" y="2813"/>
                    <a:pt x="7456" y="2916"/>
                    <a:pt x="7609" y="3039"/>
                  </a:cubicBezTo>
                  <a:cubicBezTo>
                    <a:pt x="7880" y="3256"/>
                    <a:pt x="8122" y="3505"/>
                    <a:pt x="8364" y="3754"/>
                  </a:cubicBezTo>
                  <a:cubicBezTo>
                    <a:pt x="8581" y="3979"/>
                    <a:pt x="8802" y="4200"/>
                    <a:pt x="9048" y="4395"/>
                  </a:cubicBezTo>
                  <a:cubicBezTo>
                    <a:pt x="9148" y="4473"/>
                    <a:pt x="9215" y="4579"/>
                    <a:pt x="9291" y="4680"/>
                  </a:cubicBezTo>
                  <a:cubicBezTo>
                    <a:pt x="9558" y="5028"/>
                    <a:pt x="9790" y="5398"/>
                    <a:pt x="10033" y="5762"/>
                  </a:cubicBezTo>
                  <a:cubicBezTo>
                    <a:pt x="10202" y="6018"/>
                    <a:pt x="10381" y="6269"/>
                    <a:pt x="10555" y="6522"/>
                  </a:cubicBezTo>
                  <a:cubicBezTo>
                    <a:pt x="10569" y="6541"/>
                    <a:pt x="10585" y="6560"/>
                    <a:pt x="10602" y="6582"/>
                  </a:cubicBezTo>
                  <a:cubicBezTo>
                    <a:pt x="10660" y="6520"/>
                    <a:pt x="10682" y="6448"/>
                    <a:pt x="10683" y="6371"/>
                  </a:cubicBezTo>
                  <a:cubicBezTo>
                    <a:pt x="10683" y="6290"/>
                    <a:pt x="10657" y="6215"/>
                    <a:pt x="10623" y="6144"/>
                  </a:cubicBezTo>
                  <a:cubicBezTo>
                    <a:pt x="10551" y="5998"/>
                    <a:pt x="10451" y="5874"/>
                    <a:pt x="10352" y="5749"/>
                  </a:cubicBezTo>
                  <a:cubicBezTo>
                    <a:pt x="10218" y="5583"/>
                    <a:pt x="10083" y="5417"/>
                    <a:pt x="9953" y="5247"/>
                  </a:cubicBezTo>
                  <a:cubicBezTo>
                    <a:pt x="9872" y="5141"/>
                    <a:pt x="9815" y="5021"/>
                    <a:pt x="9775" y="4893"/>
                  </a:cubicBezTo>
                  <a:cubicBezTo>
                    <a:pt x="9758" y="4840"/>
                    <a:pt x="9725" y="4791"/>
                    <a:pt x="9693" y="4746"/>
                  </a:cubicBezTo>
                  <a:cubicBezTo>
                    <a:pt x="9581" y="4588"/>
                    <a:pt x="9446" y="4451"/>
                    <a:pt x="9298" y="4330"/>
                  </a:cubicBezTo>
                  <a:cubicBezTo>
                    <a:pt x="9093" y="4164"/>
                    <a:pt x="8885" y="4002"/>
                    <a:pt x="8685" y="3830"/>
                  </a:cubicBezTo>
                  <a:cubicBezTo>
                    <a:pt x="8511" y="3682"/>
                    <a:pt x="8358" y="3510"/>
                    <a:pt x="8248" y="3306"/>
                  </a:cubicBezTo>
                  <a:cubicBezTo>
                    <a:pt x="8202" y="3217"/>
                    <a:pt x="8126" y="3154"/>
                    <a:pt x="8054" y="3087"/>
                  </a:cubicBezTo>
                  <a:cubicBezTo>
                    <a:pt x="7814" y="2860"/>
                    <a:pt x="7540" y="2683"/>
                    <a:pt x="7253" y="2521"/>
                  </a:cubicBezTo>
                  <a:cubicBezTo>
                    <a:pt x="7021" y="2390"/>
                    <a:pt x="6787" y="2265"/>
                    <a:pt x="6561" y="2125"/>
                  </a:cubicBezTo>
                  <a:cubicBezTo>
                    <a:pt x="6455" y="2060"/>
                    <a:pt x="6346" y="2023"/>
                    <a:pt x="6227" y="1996"/>
                  </a:cubicBezTo>
                  <a:cubicBezTo>
                    <a:pt x="5978" y="1937"/>
                    <a:pt x="5742" y="1836"/>
                    <a:pt x="5520" y="1708"/>
                  </a:cubicBezTo>
                  <a:cubicBezTo>
                    <a:pt x="5278" y="1569"/>
                    <a:pt x="5038" y="1428"/>
                    <a:pt x="4801" y="1283"/>
                  </a:cubicBezTo>
                  <a:cubicBezTo>
                    <a:pt x="4456" y="1069"/>
                    <a:pt x="4077" y="943"/>
                    <a:pt x="3687" y="845"/>
                  </a:cubicBezTo>
                  <a:cubicBezTo>
                    <a:pt x="3006" y="672"/>
                    <a:pt x="2318" y="583"/>
                    <a:pt x="1623" y="583"/>
                  </a:cubicBezTo>
                  <a:cubicBezTo>
                    <a:pt x="1389" y="583"/>
                    <a:pt x="1154" y="593"/>
                    <a:pt x="918" y="614"/>
                  </a:cubicBezTo>
                  <a:cubicBezTo>
                    <a:pt x="904" y="615"/>
                    <a:pt x="891" y="616"/>
                    <a:pt x="878" y="616"/>
                  </a:cubicBezTo>
                  <a:cubicBezTo>
                    <a:pt x="774" y="616"/>
                    <a:pt x="678" y="580"/>
                    <a:pt x="582" y="544"/>
                  </a:cubicBezTo>
                  <a:cubicBezTo>
                    <a:pt x="562" y="537"/>
                    <a:pt x="546" y="520"/>
                    <a:pt x="518" y="499"/>
                  </a:cubicBezTo>
                  <a:cubicBezTo>
                    <a:pt x="555" y="479"/>
                    <a:pt x="577" y="458"/>
                    <a:pt x="603" y="452"/>
                  </a:cubicBezTo>
                  <a:cubicBezTo>
                    <a:pt x="672" y="433"/>
                    <a:pt x="743" y="413"/>
                    <a:pt x="813" y="404"/>
                  </a:cubicBezTo>
                  <a:cubicBezTo>
                    <a:pt x="1124" y="370"/>
                    <a:pt x="1435" y="337"/>
                    <a:pt x="1747" y="309"/>
                  </a:cubicBezTo>
                  <a:cubicBezTo>
                    <a:pt x="1996" y="288"/>
                    <a:pt x="2244" y="267"/>
                    <a:pt x="2493" y="257"/>
                  </a:cubicBezTo>
                  <a:cubicBezTo>
                    <a:pt x="2528" y="256"/>
                    <a:pt x="2563" y="255"/>
                    <a:pt x="2599" y="255"/>
                  </a:cubicBezTo>
                  <a:cubicBezTo>
                    <a:pt x="2975" y="255"/>
                    <a:pt x="3344" y="328"/>
                    <a:pt x="3708" y="431"/>
                  </a:cubicBezTo>
                  <a:cubicBezTo>
                    <a:pt x="4109" y="545"/>
                    <a:pt x="4493" y="700"/>
                    <a:pt x="4878" y="857"/>
                  </a:cubicBezTo>
                  <a:cubicBezTo>
                    <a:pt x="5024" y="915"/>
                    <a:pt x="5172" y="974"/>
                    <a:pt x="5315" y="1034"/>
                  </a:cubicBezTo>
                  <a:cubicBezTo>
                    <a:pt x="5358" y="1051"/>
                    <a:pt x="5396" y="1079"/>
                    <a:pt x="5434" y="1105"/>
                  </a:cubicBezTo>
                  <a:cubicBezTo>
                    <a:pt x="5572" y="1197"/>
                    <a:pt x="5703" y="1298"/>
                    <a:pt x="5845" y="1382"/>
                  </a:cubicBezTo>
                  <a:cubicBezTo>
                    <a:pt x="6183" y="1585"/>
                    <a:pt x="6544" y="1744"/>
                    <a:pt x="6896" y="1920"/>
                  </a:cubicBezTo>
                  <a:cubicBezTo>
                    <a:pt x="7176" y="2060"/>
                    <a:pt x="7448" y="2212"/>
                    <a:pt x="7697" y="2403"/>
                  </a:cubicBezTo>
                  <a:cubicBezTo>
                    <a:pt x="7896" y="2554"/>
                    <a:pt x="8072" y="2730"/>
                    <a:pt x="8216" y="2933"/>
                  </a:cubicBezTo>
                  <a:cubicBezTo>
                    <a:pt x="8241" y="2968"/>
                    <a:pt x="8267" y="2987"/>
                    <a:pt x="8307" y="3000"/>
                  </a:cubicBezTo>
                  <a:cubicBezTo>
                    <a:pt x="8402" y="3028"/>
                    <a:pt x="8475" y="3093"/>
                    <a:pt x="8537" y="3168"/>
                  </a:cubicBezTo>
                  <a:cubicBezTo>
                    <a:pt x="8650" y="3304"/>
                    <a:pt x="8754" y="3445"/>
                    <a:pt x="8862" y="3586"/>
                  </a:cubicBezTo>
                  <a:cubicBezTo>
                    <a:pt x="8933" y="3679"/>
                    <a:pt x="9002" y="3775"/>
                    <a:pt x="9078" y="3865"/>
                  </a:cubicBezTo>
                  <a:cubicBezTo>
                    <a:pt x="9109" y="3902"/>
                    <a:pt x="9150" y="3931"/>
                    <a:pt x="9191" y="3958"/>
                  </a:cubicBezTo>
                  <a:cubicBezTo>
                    <a:pt x="9210" y="3971"/>
                    <a:pt x="9227" y="3976"/>
                    <a:pt x="9243" y="3976"/>
                  </a:cubicBezTo>
                  <a:cubicBezTo>
                    <a:pt x="9268" y="3976"/>
                    <a:pt x="9290" y="3964"/>
                    <a:pt x="9310" y="3941"/>
                  </a:cubicBezTo>
                  <a:cubicBezTo>
                    <a:pt x="9356" y="3888"/>
                    <a:pt x="9364" y="3849"/>
                    <a:pt x="9334" y="3803"/>
                  </a:cubicBezTo>
                  <a:cubicBezTo>
                    <a:pt x="9186" y="3571"/>
                    <a:pt x="9013" y="3357"/>
                    <a:pt x="8829" y="3151"/>
                  </a:cubicBezTo>
                  <a:cubicBezTo>
                    <a:pt x="8630" y="2930"/>
                    <a:pt x="8416" y="2721"/>
                    <a:pt x="8191" y="2527"/>
                  </a:cubicBezTo>
                  <a:cubicBezTo>
                    <a:pt x="7998" y="2360"/>
                    <a:pt x="7797" y="2201"/>
                    <a:pt x="7597" y="2040"/>
                  </a:cubicBezTo>
                  <a:cubicBezTo>
                    <a:pt x="7419" y="1898"/>
                    <a:pt x="7217" y="1792"/>
                    <a:pt x="7011" y="1696"/>
                  </a:cubicBezTo>
                  <a:cubicBezTo>
                    <a:pt x="6707" y="1555"/>
                    <a:pt x="6398" y="1421"/>
                    <a:pt x="6091" y="1283"/>
                  </a:cubicBezTo>
                  <a:cubicBezTo>
                    <a:pt x="5800" y="1151"/>
                    <a:pt x="5528" y="992"/>
                    <a:pt x="5274" y="798"/>
                  </a:cubicBezTo>
                  <a:cubicBezTo>
                    <a:pt x="4950" y="549"/>
                    <a:pt x="4586" y="375"/>
                    <a:pt x="4202" y="247"/>
                  </a:cubicBezTo>
                  <a:cubicBezTo>
                    <a:pt x="3676" y="72"/>
                    <a:pt x="3136" y="0"/>
                    <a:pt x="2588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48" name="Google Shape;2248;p43"/>
            <p:cNvSpPr/>
            <p:nvPr/>
          </p:nvSpPr>
          <p:spPr>
            <a:xfrm>
              <a:off x="5029075" y="661325"/>
              <a:ext cx="239900" cy="275425"/>
            </a:xfrm>
            <a:custGeom>
              <a:rect b="b" l="l" r="r" t="t"/>
              <a:pathLst>
                <a:path extrusionOk="0" h="11017" w="9596">
                  <a:moveTo>
                    <a:pt x="5513" y="1"/>
                  </a:moveTo>
                  <a:cubicBezTo>
                    <a:pt x="5442" y="1"/>
                    <a:pt x="5370" y="2"/>
                    <a:pt x="5299" y="5"/>
                  </a:cubicBezTo>
                  <a:cubicBezTo>
                    <a:pt x="4732" y="28"/>
                    <a:pt x="4178" y="135"/>
                    <a:pt x="3632" y="287"/>
                  </a:cubicBezTo>
                  <a:cubicBezTo>
                    <a:pt x="3495" y="325"/>
                    <a:pt x="3360" y="371"/>
                    <a:pt x="3222" y="409"/>
                  </a:cubicBezTo>
                  <a:cubicBezTo>
                    <a:pt x="3055" y="454"/>
                    <a:pt x="2887" y="494"/>
                    <a:pt x="2720" y="539"/>
                  </a:cubicBezTo>
                  <a:cubicBezTo>
                    <a:pt x="2447" y="611"/>
                    <a:pt x="2182" y="713"/>
                    <a:pt x="1918" y="815"/>
                  </a:cubicBezTo>
                  <a:cubicBezTo>
                    <a:pt x="1601" y="937"/>
                    <a:pt x="1289" y="1068"/>
                    <a:pt x="964" y="1157"/>
                  </a:cubicBezTo>
                  <a:cubicBezTo>
                    <a:pt x="791" y="1204"/>
                    <a:pt x="614" y="1235"/>
                    <a:pt x="434" y="1275"/>
                  </a:cubicBezTo>
                  <a:cubicBezTo>
                    <a:pt x="234" y="1322"/>
                    <a:pt x="91" y="1442"/>
                    <a:pt x="13" y="1632"/>
                  </a:cubicBezTo>
                  <a:cubicBezTo>
                    <a:pt x="3" y="1652"/>
                    <a:pt x="1" y="1675"/>
                    <a:pt x="1" y="1697"/>
                  </a:cubicBezTo>
                  <a:cubicBezTo>
                    <a:pt x="0" y="1758"/>
                    <a:pt x="34" y="1797"/>
                    <a:pt x="94" y="1797"/>
                  </a:cubicBezTo>
                  <a:cubicBezTo>
                    <a:pt x="128" y="1797"/>
                    <a:pt x="164" y="1792"/>
                    <a:pt x="196" y="1780"/>
                  </a:cubicBezTo>
                  <a:cubicBezTo>
                    <a:pt x="247" y="1760"/>
                    <a:pt x="298" y="1739"/>
                    <a:pt x="343" y="1711"/>
                  </a:cubicBezTo>
                  <a:cubicBezTo>
                    <a:pt x="407" y="1670"/>
                    <a:pt x="478" y="1641"/>
                    <a:pt x="552" y="1621"/>
                  </a:cubicBezTo>
                  <a:cubicBezTo>
                    <a:pt x="853" y="1543"/>
                    <a:pt x="1154" y="1467"/>
                    <a:pt x="1455" y="1392"/>
                  </a:cubicBezTo>
                  <a:cubicBezTo>
                    <a:pt x="1759" y="1318"/>
                    <a:pt x="2065" y="1247"/>
                    <a:pt x="2355" y="1127"/>
                  </a:cubicBezTo>
                  <a:cubicBezTo>
                    <a:pt x="2497" y="1069"/>
                    <a:pt x="2628" y="992"/>
                    <a:pt x="2768" y="930"/>
                  </a:cubicBezTo>
                  <a:cubicBezTo>
                    <a:pt x="2896" y="872"/>
                    <a:pt x="3026" y="818"/>
                    <a:pt x="3157" y="770"/>
                  </a:cubicBezTo>
                  <a:cubicBezTo>
                    <a:pt x="3889" y="497"/>
                    <a:pt x="4645" y="332"/>
                    <a:pt x="5419" y="236"/>
                  </a:cubicBezTo>
                  <a:cubicBezTo>
                    <a:pt x="5435" y="234"/>
                    <a:pt x="5452" y="233"/>
                    <a:pt x="5468" y="233"/>
                  </a:cubicBezTo>
                  <a:cubicBezTo>
                    <a:pt x="5474" y="233"/>
                    <a:pt x="5479" y="233"/>
                    <a:pt x="5485" y="233"/>
                  </a:cubicBezTo>
                  <a:cubicBezTo>
                    <a:pt x="5944" y="249"/>
                    <a:pt x="6389" y="332"/>
                    <a:pt x="6812" y="518"/>
                  </a:cubicBezTo>
                  <a:cubicBezTo>
                    <a:pt x="7264" y="719"/>
                    <a:pt x="7634" y="1016"/>
                    <a:pt x="7888" y="1448"/>
                  </a:cubicBezTo>
                  <a:cubicBezTo>
                    <a:pt x="7940" y="1537"/>
                    <a:pt x="8012" y="1612"/>
                    <a:pt x="8073" y="1696"/>
                  </a:cubicBezTo>
                  <a:cubicBezTo>
                    <a:pt x="8602" y="2424"/>
                    <a:pt x="8899" y="3233"/>
                    <a:pt x="8922" y="4135"/>
                  </a:cubicBezTo>
                  <a:cubicBezTo>
                    <a:pt x="8927" y="4299"/>
                    <a:pt x="8913" y="4464"/>
                    <a:pt x="8904" y="4628"/>
                  </a:cubicBezTo>
                  <a:cubicBezTo>
                    <a:pt x="8900" y="4671"/>
                    <a:pt x="8909" y="4704"/>
                    <a:pt x="8937" y="4735"/>
                  </a:cubicBezTo>
                  <a:cubicBezTo>
                    <a:pt x="8957" y="4757"/>
                    <a:pt x="8976" y="4768"/>
                    <a:pt x="8994" y="4768"/>
                  </a:cubicBezTo>
                  <a:cubicBezTo>
                    <a:pt x="9015" y="4768"/>
                    <a:pt x="9033" y="4751"/>
                    <a:pt x="9047" y="4716"/>
                  </a:cubicBezTo>
                  <a:cubicBezTo>
                    <a:pt x="9065" y="4673"/>
                    <a:pt x="9080" y="4628"/>
                    <a:pt x="9087" y="4583"/>
                  </a:cubicBezTo>
                  <a:cubicBezTo>
                    <a:pt x="9109" y="4464"/>
                    <a:pt x="9124" y="4343"/>
                    <a:pt x="9145" y="4224"/>
                  </a:cubicBezTo>
                  <a:cubicBezTo>
                    <a:pt x="9153" y="4170"/>
                    <a:pt x="9166" y="4119"/>
                    <a:pt x="9178" y="4066"/>
                  </a:cubicBezTo>
                  <a:cubicBezTo>
                    <a:pt x="9182" y="4049"/>
                    <a:pt x="9192" y="4038"/>
                    <a:pt x="9202" y="4019"/>
                  </a:cubicBezTo>
                  <a:cubicBezTo>
                    <a:pt x="9242" y="4040"/>
                    <a:pt x="9249" y="4073"/>
                    <a:pt x="9261" y="4105"/>
                  </a:cubicBezTo>
                  <a:cubicBezTo>
                    <a:pt x="9327" y="4276"/>
                    <a:pt x="9360" y="4455"/>
                    <a:pt x="9360" y="4639"/>
                  </a:cubicBezTo>
                  <a:cubicBezTo>
                    <a:pt x="9360" y="4946"/>
                    <a:pt x="9299" y="5242"/>
                    <a:pt x="9200" y="5529"/>
                  </a:cubicBezTo>
                  <a:cubicBezTo>
                    <a:pt x="9101" y="5812"/>
                    <a:pt x="8989" y="6092"/>
                    <a:pt x="8883" y="6373"/>
                  </a:cubicBezTo>
                  <a:cubicBezTo>
                    <a:pt x="8835" y="6504"/>
                    <a:pt x="8791" y="6638"/>
                    <a:pt x="8742" y="6768"/>
                  </a:cubicBezTo>
                  <a:cubicBezTo>
                    <a:pt x="8715" y="6838"/>
                    <a:pt x="8679" y="6902"/>
                    <a:pt x="8644" y="6967"/>
                  </a:cubicBezTo>
                  <a:cubicBezTo>
                    <a:pt x="8439" y="7350"/>
                    <a:pt x="8274" y="7750"/>
                    <a:pt x="8100" y="8148"/>
                  </a:cubicBezTo>
                  <a:cubicBezTo>
                    <a:pt x="7954" y="8480"/>
                    <a:pt x="7801" y="8807"/>
                    <a:pt x="7606" y="9113"/>
                  </a:cubicBezTo>
                  <a:cubicBezTo>
                    <a:pt x="7437" y="9381"/>
                    <a:pt x="7244" y="9630"/>
                    <a:pt x="7027" y="9860"/>
                  </a:cubicBezTo>
                  <a:cubicBezTo>
                    <a:pt x="6652" y="10256"/>
                    <a:pt x="6229" y="10591"/>
                    <a:pt x="5783" y="10900"/>
                  </a:cubicBezTo>
                  <a:cubicBezTo>
                    <a:pt x="5766" y="10914"/>
                    <a:pt x="5748" y="10926"/>
                    <a:pt x="5727" y="10941"/>
                  </a:cubicBezTo>
                  <a:cubicBezTo>
                    <a:pt x="5756" y="10986"/>
                    <a:pt x="5793" y="10998"/>
                    <a:pt x="5836" y="11007"/>
                  </a:cubicBezTo>
                  <a:cubicBezTo>
                    <a:pt x="5862" y="11014"/>
                    <a:pt x="5888" y="11016"/>
                    <a:pt x="5913" y="11016"/>
                  </a:cubicBezTo>
                  <a:cubicBezTo>
                    <a:pt x="5972" y="11016"/>
                    <a:pt x="6028" y="11001"/>
                    <a:pt x="6085" y="10975"/>
                  </a:cubicBezTo>
                  <a:cubicBezTo>
                    <a:pt x="6426" y="10824"/>
                    <a:pt x="6724" y="10616"/>
                    <a:pt x="6988" y="10357"/>
                  </a:cubicBezTo>
                  <a:cubicBezTo>
                    <a:pt x="7264" y="10087"/>
                    <a:pt x="7490" y="9781"/>
                    <a:pt x="7672" y="9442"/>
                  </a:cubicBezTo>
                  <a:cubicBezTo>
                    <a:pt x="7682" y="9425"/>
                    <a:pt x="7693" y="9408"/>
                    <a:pt x="7705" y="9392"/>
                  </a:cubicBezTo>
                  <a:cubicBezTo>
                    <a:pt x="7933" y="9120"/>
                    <a:pt x="8077" y="8803"/>
                    <a:pt x="8212" y="8479"/>
                  </a:cubicBezTo>
                  <a:cubicBezTo>
                    <a:pt x="8313" y="8240"/>
                    <a:pt x="8414" y="8003"/>
                    <a:pt x="8526" y="7770"/>
                  </a:cubicBezTo>
                  <a:cubicBezTo>
                    <a:pt x="8573" y="7668"/>
                    <a:pt x="8642" y="7577"/>
                    <a:pt x="8702" y="7479"/>
                  </a:cubicBezTo>
                  <a:cubicBezTo>
                    <a:pt x="8716" y="7454"/>
                    <a:pt x="8732" y="7430"/>
                    <a:pt x="8742" y="7403"/>
                  </a:cubicBezTo>
                  <a:cubicBezTo>
                    <a:pt x="8837" y="7109"/>
                    <a:pt x="8962" y="6828"/>
                    <a:pt x="9087" y="6547"/>
                  </a:cubicBezTo>
                  <a:cubicBezTo>
                    <a:pt x="9231" y="6227"/>
                    <a:pt x="9375" y="5909"/>
                    <a:pt x="9465" y="5569"/>
                  </a:cubicBezTo>
                  <a:cubicBezTo>
                    <a:pt x="9560" y="5215"/>
                    <a:pt x="9595" y="4853"/>
                    <a:pt x="9579" y="4487"/>
                  </a:cubicBezTo>
                  <a:cubicBezTo>
                    <a:pt x="9573" y="4353"/>
                    <a:pt x="9551" y="4222"/>
                    <a:pt x="9508" y="4095"/>
                  </a:cubicBezTo>
                  <a:cubicBezTo>
                    <a:pt x="9448" y="3921"/>
                    <a:pt x="9351" y="3774"/>
                    <a:pt x="9193" y="3671"/>
                  </a:cubicBezTo>
                  <a:cubicBezTo>
                    <a:pt x="9180" y="3663"/>
                    <a:pt x="9169" y="3654"/>
                    <a:pt x="9152" y="3641"/>
                  </a:cubicBezTo>
                  <a:cubicBezTo>
                    <a:pt x="9174" y="3612"/>
                    <a:pt x="9194" y="3585"/>
                    <a:pt x="9213" y="3558"/>
                  </a:cubicBezTo>
                  <a:cubicBezTo>
                    <a:pt x="9296" y="3445"/>
                    <a:pt x="9285" y="3367"/>
                    <a:pt x="9179" y="3275"/>
                  </a:cubicBezTo>
                  <a:cubicBezTo>
                    <a:pt x="9123" y="3227"/>
                    <a:pt x="9069" y="3177"/>
                    <a:pt x="9016" y="3126"/>
                  </a:cubicBezTo>
                  <a:cubicBezTo>
                    <a:pt x="8916" y="3028"/>
                    <a:pt x="8881" y="2905"/>
                    <a:pt x="8902" y="2768"/>
                  </a:cubicBezTo>
                  <a:cubicBezTo>
                    <a:pt x="8908" y="2723"/>
                    <a:pt x="8902" y="2685"/>
                    <a:pt x="8883" y="2646"/>
                  </a:cubicBezTo>
                  <a:cubicBezTo>
                    <a:pt x="8687" y="2195"/>
                    <a:pt x="8422" y="1783"/>
                    <a:pt x="8119" y="1397"/>
                  </a:cubicBezTo>
                  <a:cubicBezTo>
                    <a:pt x="7839" y="1040"/>
                    <a:pt x="7531" y="705"/>
                    <a:pt x="7217" y="374"/>
                  </a:cubicBezTo>
                  <a:cubicBezTo>
                    <a:pt x="7169" y="325"/>
                    <a:pt x="7116" y="293"/>
                    <a:pt x="7052" y="270"/>
                  </a:cubicBezTo>
                  <a:cubicBezTo>
                    <a:pt x="6554" y="80"/>
                    <a:pt x="6040" y="1"/>
                    <a:pt x="5513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49" name="Google Shape;2249;p43"/>
            <p:cNvSpPr/>
            <p:nvPr/>
          </p:nvSpPr>
          <p:spPr>
            <a:xfrm>
              <a:off x="5112850" y="509100"/>
              <a:ext cx="275175" cy="136300"/>
            </a:xfrm>
            <a:custGeom>
              <a:rect b="b" l="l" r="r" t="t"/>
              <a:pathLst>
                <a:path extrusionOk="0" h="5452" w="11007">
                  <a:moveTo>
                    <a:pt x="2231" y="0"/>
                  </a:moveTo>
                  <a:cubicBezTo>
                    <a:pt x="2205" y="0"/>
                    <a:pt x="2174" y="0"/>
                    <a:pt x="2152" y="12"/>
                  </a:cubicBezTo>
                  <a:cubicBezTo>
                    <a:pt x="1965" y="120"/>
                    <a:pt x="1758" y="154"/>
                    <a:pt x="1547" y="162"/>
                  </a:cubicBezTo>
                  <a:cubicBezTo>
                    <a:pt x="1339" y="170"/>
                    <a:pt x="1129" y="168"/>
                    <a:pt x="919" y="169"/>
                  </a:cubicBezTo>
                  <a:cubicBezTo>
                    <a:pt x="735" y="170"/>
                    <a:pt x="550" y="173"/>
                    <a:pt x="369" y="221"/>
                  </a:cubicBezTo>
                  <a:cubicBezTo>
                    <a:pt x="223" y="258"/>
                    <a:pt x="98" y="325"/>
                    <a:pt x="17" y="459"/>
                  </a:cubicBezTo>
                  <a:cubicBezTo>
                    <a:pt x="12" y="467"/>
                    <a:pt x="8" y="477"/>
                    <a:pt x="0" y="494"/>
                  </a:cubicBezTo>
                  <a:cubicBezTo>
                    <a:pt x="34" y="499"/>
                    <a:pt x="65" y="509"/>
                    <a:pt x="94" y="509"/>
                  </a:cubicBezTo>
                  <a:cubicBezTo>
                    <a:pt x="122" y="509"/>
                    <a:pt x="149" y="508"/>
                    <a:pt x="177" y="508"/>
                  </a:cubicBezTo>
                  <a:cubicBezTo>
                    <a:pt x="516" y="508"/>
                    <a:pt x="855" y="543"/>
                    <a:pt x="1194" y="567"/>
                  </a:cubicBezTo>
                  <a:cubicBezTo>
                    <a:pt x="2027" y="627"/>
                    <a:pt x="2856" y="721"/>
                    <a:pt x="3681" y="848"/>
                  </a:cubicBezTo>
                  <a:cubicBezTo>
                    <a:pt x="4034" y="903"/>
                    <a:pt x="4371" y="1007"/>
                    <a:pt x="4707" y="1119"/>
                  </a:cubicBezTo>
                  <a:cubicBezTo>
                    <a:pt x="5041" y="1231"/>
                    <a:pt x="5376" y="1339"/>
                    <a:pt x="5709" y="1447"/>
                  </a:cubicBezTo>
                  <a:cubicBezTo>
                    <a:pt x="5714" y="1448"/>
                    <a:pt x="5718" y="1450"/>
                    <a:pt x="5723" y="1450"/>
                  </a:cubicBezTo>
                  <a:cubicBezTo>
                    <a:pt x="5824" y="1460"/>
                    <a:pt x="5893" y="1520"/>
                    <a:pt x="5966" y="1585"/>
                  </a:cubicBezTo>
                  <a:cubicBezTo>
                    <a:pt x="6065" y="1674"/>
                    <a:pt x="6174" y="1752"/>
                    <a:pt x="6287" y="1821"/>
                  </a:cubicBezTo>
                  <a:cubicBezTo>
                    <a:pt x="6582" y="1994"/>
                    <a:pt x="6899" y="2114"/>
                    <a:pt x="7234" y="2182"/>
                  </a:cubicBezTo>
                  <a:cubicBezTo>
                    <a:pt x="7326" y="2201"/>
                    <a:pt x="7425" y="2208"/>
                    <a:pt x="7519" y="2220"/>
                  </a:cubicBezTo>
                  <a:cubicBezTo>
                    <a:pt x="7521" y="2220"/>
                    <a:pt x="7523" y="2220"/>
                    <a:pt x="7525" y="2220"/>
                  </a:cubicBezTo>
                  <a:cubicBezTo>
                    <a:pt x="7535" y="2220"/>
                    <a:pt x="7547" y="2219"/>
                    <a:pt x="7565" y="2216"/>
                  </a:cubicBezTo>
                  <a:cubicBezTo>
                    <a:pt x="7503" y="2141"/>
                    <a:pt x="7439" y="2084"/>
                    <a:pt x="7372" y="2028"/>
                  </a:cubicBezTo>
                  <a:cubicBezTo>
                    <a:pt x="7092" y="1798"/>
                    <a:pt x="6774" y="1630"/>
                    <a:pt x="6442" y="1492"/>
                  </a:cubicBezTo>
                  <a:cubicBezTo>
                    <a:pt x="6123" y="1361"/>
                    <a:pt x="5801" y="1239"/>
                    <a:pt x="5484" y="1105"/>
                  </a:cubicBezTo>
                  <a:cubicBezTo>
                    <a:pt x="5249" y="1007"/>
                    <a:pt x="5001" y="956"/>
                    <a:pt x="4758" y="886"/>
                  </a:cubicBezTo>
                  <a:cubicBezTo>
                    <a:pt x="4358" y="772"/>
                    <a:pt x="3957" y="664"/>
                    <a:pt x="3547" y="592"/>
                  </a:cubicBezTo>
                  <a:cubicBezTo>
                    <a:pt x="3429" y="573"/>
                    <a:pt x="3312" y="558"/>
                    <a:pt x="3196" y="541"/>
                  </a:cubicBezTo>
                  <a:cubicBezTo>
                    <a:pt x="3170" y="538"/>
                    <a:pt x="3145" y="537"/>
                    <a:pt x="3120" y="537"/>
                  </a:cubicBezTo>
                  <a:cubicBezTo>
                    <a:pt x="3082" y="537"/>
                    <a:pt x="3043" y="540"/>
                    <a:pt x="3004" y="545"/>
                  </a:cubicBezTo>
                  <a:cubicBezTo>
                    <a:pt x="2958" y="550"/>
                    <a:pt x="2911" y="552"/>
                    <a:pt x="2865" y="552"/>
                  </a:cubicBezTo>
                  <a:cubicBezTo>
                    <a:pt x="2658" y="552"/>
                    <a:pt x="2458" y="503"/>
                    <a:pt x="2267" y="413"/>
                  </a:cubicBezTo>
                  <a:cubicBezTo>
                    <a:pt x="2231" y="396"/>
                    <a:pt x="2193" y="373"/>
                    <a:pt x="2194" y="327"/>
                  </a:cubicBezTo>
                  <a:cubicBezTo>
                    <a:pt x="2194" y="278"/>
                    <a:pt x="2241" y="265"/>
                    <a:pt x="2275" y="251"/>
                  </a:cubicBezTo>
                  <a:cubicBezTo>
                    <a:pt x="2362" y="220"/>
                    <a:pt x="2449" y="198"/>
                    <a:pt x="2541" y="198"/>
                  </a:cubicBezTo>
                  <a:cubicBezTo>
                    <a:pt x="2560" y="198"/>
                    <a:pt x="2580" y="199"/>
                    <a:pt x="2600" y="201"/>
                  </a:cubicBezTo>
                  <a:cubicBezTo>
                    <a:pt x="3290" y="273"/>
                    <a:pt x="3974" y="366"/>
                    <a:pt x="4650" y="523"/>
                  </a:cubicBezTo>
                  <a:cubicBezTo>
                    <a:pt x="5225" y="656"/>
                    <a:pt x="5787" y="832"/>
                    <a:pt x="6327" y="1075"/>
                  </a:cubicBezTo>
                  <a:cubicBezTo>
                    <a:pt x="6538" y="1169"/>
                    <a:pt x="6743" y="1277"/>
                    <a:pt x="6946" y="1388"/>
                  </a:cubicBezTo>
                  <a:cubicBezTo>
                    <a:pt x="7158" y="1503"/>
                    <a:pt x="7366" y="1625"/>
                    <a:pt x="7569" y="1755"/>
                  </a:cubicBezTo>
                  <a:cubicBezTo>
                    <a:pt x="7828" y="1919"/>
                    <a:pt x="8083" y="2086"/>
                    <a:pt x="8318" y="2284"/>
                  </a:cubicBezTo>
                  <a:cubicBezTo>
                    <a:pt x="8459" y="2400"/>
                    <a:pt x="8603" y="2512"/>
                    <a:pt x="8738" y="2633"/>
                  </a:cubicBezTo>
                  <a:cubicBezTo>
                    <a:pt x="8974" y="2846"/>
                    <a:pt x="9195" y="3073"/>
                    <a:pt x="9398" y="3317"/>
                  </a:cubicBezTo>
                  <a:cubicBezTo>
                    <a:pt x="9643" y="3610"/>
                    <a:pt x="9846" y="3931"/>
                    <a:pt x="10042" y="4259"/>
                  </a:cubicBezTo>
                  <a:cubicBezTo>
                    <a:pt x="10189" y="4504"/>
                    <a:pt x="10306" y="4760"/>
                    <a:pt x="10435" y="5012"/>
                  </a:cubicBezTo>
                  <a:cubicBezTo>
                    <a:pt x="10501" y="5139"/>
                    <a:pt x="10570" y="5268"/>
                    <a:pt x="10673" y="5373"/>
                  </a:cubicBezTo>
                  <a:cubicBezTo>
                    <a:pt x="10723" y="5425"/>
                    <a:pt x="10775" y="5452"/>
                    <a:pt x="10828" y="5452"/>
                  </a:cubicBezTo>
                  <a:cubicBezTo>
                    <a:pt x="10886" y="5452"/>
                    <a:pt x="10946" y="5420"/>
                    <a:pt x="11007" y="5354"/>
                  </a:cubicBezTo>
                  <a:cubicBezTo>
                    <a:pt x="10913" y="5194"/>
                    <a:pt x="10824" y="5032"/>
                    <a:pt x="10728" y="4877"/>
                  </a:cubicBezTo>
                  <a:cubicBezTo>
                    <a:pt x="10425" y="4375"/>
                    <a:pt x="10081" y="3902"/>
                    <a:pt x="9727" y="3437"/>
                  </a:cubicBezTo>
                  <a:cubicBezTo>
                    <a:pt x="9556" y="3214"/>
                    <a:pt x="9389" y="2988"/>
                    <a:pt x="9203" y="2779"/>
                  </a:cubicBezTo>
                  <a:cubicBezTo>
                    <a:pt x="9031" y="2586"/>
                    <a:pt x="8850" y="2401"/>
                    <a:pt x="8661" y="2226"/>
                  </a:cubicBezTo>
                  <a:cubicBezTo>
                    <a:pt x="8360" y="1946"/>
                    <a:pt x="8037" y="1695"/>
                    <a:pt x="7692" y="1475"/>
                  </a:cubicBezTo>
                  <a:cubicBezTo>
                    <a:pt x="7250" y="1192"/>
                    <a:pt x="6780" y="969"/>
                    <a:pt x="6283" y="804"/>
                  </a:cubicBezTo>
                  <a:cubicBezTo>
                    <a:pt x="6127" y="752"/>
                    <a:pt x="5978" y="683"/>
                    <a:pt x="5824" y="624"/>
                  </a:cubicBezTo>
                  <a:cubicBezTo>
                    <a:pt x="4926" y="278"/>
                    <a:pt x="3994" y="88"/>
                    <a:pt x="3036" y="26"/>
                  </a:cubicBezTo>
                  <a:cubicBezTo>
                    <a:pt x="2768" y="8"/>
                    <a:pt x="2500" y="7"/>
                    <a:pt x="2231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50" name="Google Shape;2250;p43"/>
            <p:cNvSpPr/>
            <p:nvPr/>
          </p:nvSpPr>
          <p:spPr>
            <a:xfrm>
              <a:off x="5066550" y="584000"/>
              <a:ext cx="290000" cy="178325"/>
            </a:xfrm>
            <a:custGeom>
              <a:rect b="b" l="l" r="r" t="t"/>
              <a:pathLst>
                <a:path extrusionOk="0" h="7133" w="11600">
                  <a:moveTo>
                    <a:pt x="3597" y="0"/>
                  </a:moveTo>
                  <a:cubicBezTo>
                    <a:pt x="3382" y="0"/>
                    <a:pt x="3166" y="13"/>
                    <a:pt x="2951" y="32"/>
                  </a:cubicBezTo>
                  <a:cubicBezTo>
                    <a:pt x="2573" y="67"/>
                    <a:pt x="2197" y="106"/>
                    <a:pt x="1819" y="142"/>
                  </a:cubicBezTo>
                  <a:cubicBezTo>
                    <a:pt x="1793" y="145"/>
                    <a:pt x="1768" y="148"/>
                    <a:pt x="1744" y="148"/>
                  </a:cubicBezTo>
                  <a:cubicBezTo>
                    <a:pt x="1676" y="148"/>
                    <a:pt x="1619" y="161"/>
                    <a:pt x="1570" y="219"/>
                  </a:cubicBezTo>
                  <a:cubicBezTo>
                    <a:pt x="1523" y="275"/>
                    <a:pt x="1447" y="299"/>
                    <a:pt x="1376" y="319"/>
                  </a:cubicBezTo>
                  <a:cubicBezTo>
                    <a:pt x="1218" y="364"/>
                    <a:pt x="1056" y="375"/>
                    <a:pt x="892" y="378"/>
                  </a:cubicBezTo>
                  <a:cubicBezTo>
                    <a:pt x="694" y="384"/>
                    <a:pt x="494" y="384"/>
                    <a:pt x="294" y="392"/>
                  </a:cubicBezTo>
                  <a:cubicBezTo>
                    <a:pt x="227" y="395"/>
                    <a:pt x="162" y="408"/>
                    <a:pt x="97" y="425"/>
                  </a:cubicBezTo>
                  <a:cubicBezTo>
                    <a:pt x="66" y="432"/>
                    <a:pt x="42" y="452"/>
                    <a:pt x="9" y="470"/>
                  </a:cubicBezTo>
                  <a:cubicBezTo>
                    <a:pt x="9" y="500"/>
                    <a:pt x="1" y="529"/>
                    <a:pt x="10" y="551"/>
                  </a:cubicBezTo>
                  <a:cubicBezTo>
                    <a:pt x="27" y="591"/>
                    <a:pt x="48" y="626"/>
                    <a:pt x="75" y="658"/>
                  </a:cubicBezTo>
                  <a:cubicBezTo>
                    <a:pt x="88" y="673"/>
                    <a:pt x="119" y="675"/>
                    <a:pt x="142" y="677"/>
                  </a:cubicBezTo>
                  <a:cubicBezTo>
                    <a:pt x="222" y="683"/>
                    <a:pt x="301" y="686"/>
                    <a:pt x="380" y="686"/>
                  </a:cubicBezTo>
                  <a:cubicBezTo>
                    <a:pt x="545" y="686"/>
                    <a:pt x="709" y="674"/>
                    <a:pt x="873" y="653"/>
                  </a:cubicBezTo>
                  <a:cubicBezTo>
                    <a:pt x="1242" y="609"/>
                    <a:pt x="1603" y="527"/>
                    <a:pt x="1965" y="452"/>
                  </a:cubicBezTo>
                  <a:cubicBezTo>
                    <a:pt x="2334" y="377"/>
                    <a:pt x="2704" y="308"/>
                    <a:pt x="3084" y="299"/>
                  </a:cubicBezTo>
                  <a:cubicBezTo>
                    <a:pt x="3117" y="298"/>
                    <a:pt x="3151" y="296"/>
                    <a:pt x="3185" y="296"/>
                  </a:cubicBezTo>
                  <a:cubicBezTo>
                    <a:pt x="3208" y="296"/>
                    <a:pt x="3231" y="297"/>
                    <a:pt x="3253" y="299"/>
                  </a:cubicBezTo>
                  <a:cubicBezTo>
                    <a:pt x="3305" y="304"/>
                    <a:pt x="3356" y="306"/>
                    <a:pt x="3407" y="306"/>
                  </a:cubicBezTo>
                  <a:cubicBezTo>
                    <a:pt x="3545" y="306"/>
                    <a:pt x="3682" y="292"/>
                    <a:pt x="3820" y="283"/>
                  </a:cubicBezTo>
                  <a:cubicBezTo>
                    <a:pt x="3921" y="276"/>
                    <a:pt x="4021" y="273"/>
                    <a:pt x="4121" y="273"/>
                  </a:cubicBezTo>
                  <a:cubicBezTo>
                    <a:pt x="4687" y="273"/>
                    <a:pt x="5237" y="375"/>
                    <a:pt x="5776" y="555"/>
                  </a:cubicBezTo>
                  <a:cubicBezTo>
                    <a:pt x="5981" y="624"/>
                    <a:pt x="6188" y="686"/>
                    <a:pt x="6391" y="759"/>
                  </a:cubicBezTo>
                  <a:cubicBezTo>
                    <a:pt x="6658" y="855"/>
                    <a:pt x="6912" y="980"/>
                    <a:pt x="7161" y="1116"/>
                  </a:cubicBezTo>
                  <a:cubicBezTo>
                    <a:pt x="7498" y="1300"/>
                    <a:pt x="7817" y="1514"/>
                    <a:pt x="8124" y="1747"/>
                  </a:cubicBezTo>
                  <a:cubicBezTo>
                    <a:pt x="8330" y="1903"/>
                    <a:pt x="8535" y="2061"/>
                    <a:pt x="8734" y="2225"/>
                  </a:cubicBezTo>
                  <a:cubicBezTo>
                    <a:pt x="8983" y="2430"/>
                    <a:pt x="9222" y="2646"/>
                    <a:pt x="9446" y="2879"/>
                  </a:cubicBezTo>
                  <a:cubicBezTo>
                    <a:pt x="9642" y="3082"/>
                    <a:pt x="9844" y="3282"/>
                    <a:pt x="10030" y="3493"/>
                  </a:cubicBezTo>
                  <a:cubicBezTo>
                    <a:pt x="10123" y="3599"/>
                    <a:pt x="10196" y="3725"/>
                    <a:pt x="10267" y="3848"/>
                  </a:cubicBezTo>
                  <a:cubicBezTo>
                    <a:pt x="10493" y="4232"/>
                    <a:pt x="10659" y="4644"/>
                    <a:pt x="10789" y="5068"/>
                  </a:cubicBezTo>
                  <a:cubicBezTo>
                    <a:pt x="10915" y="5480"/>
                    <a:pt x="11029" y="5896"/>
                    <a:pt x="11149" y="6311"/>
                  </a:cubicBezTo>
                  <a:cubicBezTo>
                    <a:pt x="11211" y="6523"/>
                    <a:pt x="11277" y="6734"/>
                    <a:pt x="11340" y="6948"/>
                  </a:cubicBezTo>
                  <a:cubicBezTo>
                    <a:pt x="11364" y="7032"/>
                    <a:pt x="11429" y="7081"/>
                    <a:pt x="11499" y="7122"/>
                  </a:cubicBezTo>
                  <a:cubicBezTo>
                    <a:pt x="11511" y="7129"/>
                    <a:pt x="11523" y="7132"/>
                    <a:pt x="11534" y="7132"/>
                  </a:cubicBezTo>
                  <a:cubicBezTo>
                    <a:pt x="11560" y="7132"/>
                    <a:pt x="11580" y="7113"/>
                    <a:pt x="11585" y="7078"/>
                  </a:cubicBezTo>
                  <a:cubicBezTo>
                    <a:pt x="11594" y="7031"/>
                    <a:pt x="11599" y="6983"/>
                    <a:pt x="11591" y="6938"/>
                  </a:cubicBezTo>
                  <a:cubicBezTo>
                    <a:pt x="11565" y="6795"/>
                    <a:pt x="11540" y="6652"/>
                    <a:pt x="11503" y="6512"/>
                  </a:cubicBezTo>
                  <a:cubicBezTo>
                    <a:pt x="11449" y="6301"/>
                    <a:pt x="11380" y="6096"/>
                    <a:pt x="11288" y="5898"/>
                  </a:cubicBezTo>
                  <a:cubicBezTo>
                    <a:pt x="11281" y="5881"/>
                    <a:pt x="11273" y="5862"/>
                    <a:pt x="11271" y="5843"/>
                  </a:cubicBezTo>
                  <a:cubicBezTo>
                    <a:pt x="11197" y="5389"/>
                    <a:pt x="11049" y="4958"/>
                    <a:pt x="10850" y="4547"/>
                  </a:cubicBezTo>
                  <a:cubicBezTo>
                    <a:pt x="10655" y="4145"/>
                    <a:pt x="10443" y="3750"/>
                    <a:pt x="10238" y="3352"/>
                  </a:cubicBezTo>
                  <a:cubicBezTo>
                    <a:pt x="10227" y="3330"/>
                    <a:pt x="10208" y="3313"/>
                    <a:pt x="10191" y="3297"/>
                  </a:cubicBezTo>
                  <a:cubicBezTo>
                    <a:pt x="10022" y="3146"/>
                    <a:pt x="9850" y="2996"/>
                    <a:pt x="9684" y="2843"/>
                  </a:cubicBezTo>
                  <a:cubicBezTo>
                    <a:pt x="9488" y="2660"/>
                    <a:pt x="9295" y="2474"/>
                    <a:pt x="9102" y="2288"/>
                  </a:cubicBezTo>
                  <a:cubicBezTo>
                    <a:pt x="8940" y="2132"/>
                    <a:pt x="8783" y="1973"/>
                    <a:pt x="8620" y="1819"/>
                  </a:cubicBezTo>
                  <a:cubicBezTo>
                    <a:pt x="8454" y="1661"/>
                    <a:pt x="8293" y="1498"/>
                    <a:pt x="8104" y="1366"/>
                  </a:cubicBezTo>
                  <a:cubicBezTo>
                    <a:pt x="7897" y="1223"/>
                    <a:pt x="7677" y="1101"/>
                    <a:pt x="7450" y="993"/>
                  </a:cubicBezTo>
                  <a:cubicBezTo>
                    <a:pt x="7157" y="852"/>
                    <a:pt x="6860" y="723"/>
                    <a:pt x="6570" y="577"/>
                  </a:cubicBezTo>
                  <a:cubicBezTo>
                    <a:pt x="6276" y="430"/>
                    <a:pt x="5963" y="339"/>
                    <a:pt x="5651" y="237"/>
                  </a:cubicBezTo>
                  <a:cubicBezTo>
                    <a:pt x="5417" y="161"/>
                    <a:pt x="5178" y="106"/>
                    <a:pt x="4933" y="72"/>
                  </a:cubicBezTo>
                  <a:cubicBezTo>
                    <a:pt x="4789" y="53"/>
                    <a:pt x="4643" y="42"/>
                    <a:pt x="4497" y="42"/>
                  </a:cubicBezTo>
                  <a:cubicBezTo>
                    <a:pt x="4439" y="42"/>
                    <a:pt x="4380" y="44"/>
                    <a:pt x="4322" y="47"/>
                  </a:cubicBezTo>
                  <a:cubicBezTo>
                    <a:pt x="4313" y="48"/>
                    <a:pt x="4304" y="48"/>
                    <a:pt x="4294" y="48"/>
                  </a:cubicBezTo>
                  <a:cubicBezTo>
                    <a:pt x="4281" y="48"/>
                    <a:pt x="4268" y="48"/>
                    <a:pt x="4256" y="46"/>
                  </a:cubicBezTo>
                  <a:cubicBezTo>
                    <a:pt x="4037" y="14"/>
                    <a:pt x="3817" y="0"/>
                    <a:pt x="3597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51" name="Google Shape;2251;p43"/>
            <p:cNvSpPr/>
            <p:nvPr/>
          </p:nvSpPr>
          <p:spPr>
            <a:xfrm>
              <a:off x="5031975" y="645950"/>
              <a:ext cx="262675" cy="161550"/>
            </a:xfrm>
            <a:custGeom>
              <a:rect b="b" l="l" r="r" t="t"/>
              <a:pathLst>
                <a:path extrusionOk="0" h="6462" w="10507">
                  <a:moveTo>
                    <a:pt x="5444" y="1"/>
                  </a:moveTo>
                  <a:cubicBezTo>
                    <a:pt x="5301" y="1"/>
                    <a:pt x="5157" y="8"/>
                    <a:pt x="5012" y="22"/>
                  </a:cubicBezTo>
                  <a:cubicBezTo>
                    <a:pt x="4839" y="37"/>
                    <a:pt x="4668" y="58"/>
                    <a:pt x="4498" y="82"/>
                  </a:cubicBezTo>
                  <a:cubicBezTo>
                    <a:pt x="4214" y="123"/>
                    <a:pt x="3931" y="163"/>
                    <a:pt x="3650" y="214"/>
                  </a:cubicBezTo>
                  <a:cubicBezTo>
                    <a:pt x="3218" y="291"/>
                    <a:pt x="2798" y="420"/>
                    <a:pt x="2380" y="551"/>
                  </a:cubicBezTo>
                  <a:cubicBezTo>
                    <a:pt x="1992" y="673"/>
                    <a:pt x="1604" y="797"/>
                    <a:pt x="1209" y="891"/>
                  </a:cubicBezTo>
                  <a:cubicBezTo>
                    <a:pt x="1189" y="895"/>
                    <a:pt x="1168" y="901"/>
                    <a:pt x="1155" y="913"/>
                  </a:cubicBezTo>
                  <a:cubicBezTo>
                    <a:pt x="1091" y="971"/>
                    <a:pt x="1013" y="1002"/>
                    <a:pt x="932" y="1024"/>
                  </a:cubicBezTo>
                  <a:cubicBezTo>
                    <a:pt x="761" y="1068"/>
                    <a:pt x="592" y="1105"/>
                    <a:pt x="421" y="1148"/>
                  </a:cubicBezTo>
                  <a:cubicBezTo>
                    <a:pt x="327" y="1172"/>
                    <a:pt x="231" y="1198"/>
                    <a:pt x="138" y="1229"/>
                  </a:cubicBezTo>
                  <a:cubicBezTo>
                    <a:pt x="101" y="1241"/>
                    <a:pt x="66" y="1264"/>
                    <a:pt x="37" y="1289"/>
                  </a:cubicBezTo>
                  <a:cubicBezTo>
                    <a:pt x="3" y="1317"/>
                    <a:pt x="1" y="1353"/>
                    <a:pt x="30" y="1387"/>
                  </a:cubicBezTo>
                  <a:cubicBezTo>
                    <a:pt x="80" y="1447"/>
                    <a:pt x="147" y="1484"/>
                    <a:pt x="217" y="1514"/>
                  </a:cubicBezTo>
                  <a:cubicBezTo>
                    <a:pt x="222" y="1517"/>
                    <a:pt x="228" y="1517"/>
                    <a:pt x="235" y="1517"/>
                  </a:cubicBezTo>
                  <a:cubicBezTo>
                    <a:pt x="254" y="1517"/>
                    <a:pt x="276" y="1510"/>
                    <a:pt x="296" y="1505"/>
                  </a:cubicBezTo>
                  <a:cubicBezTo>
                    <a:pt x="622" y="1410"/>
                    <a:pt x="948" y="1312"/>
                    <a:pt x="1274" y="1218"/>
                  </a:cubicBezTo>
                  <a:cubicBezTo>
                    <a:pt x="2310" y="921"/>
                    <a:pt x="3350" y="643"/>
                    <a:pt x="4396" y="387"/>
                  </a:cubicBezTo>
                  <a:cubicBezTo>
                    <a:pt x="4522" y="355"/>
                    <a:pt x="4656" y="354"/>
                    <a:pt x="4785" y="343"/>
                  </a:cubicBezTo>
                  <a:cubicBezTo>
                    <a:pt x="5002" y="326"/>
                    <a:pt x="5219" y="313"/>
                    <a:pt x="5436" y="313"/>
                  </a:cubicBezTo>
                  <a:cubicBezTo>
                    <a:pt x="5598" y="313"/>
                    <a:pt x="5760" y="321"/>
                    <a:pt x="5923" y="338"/>
                  </a:cubicBezTo>
                  <a:cubicBezTo>
                    <a:pt x="6223" y="368"/>
                    <a:pt x="6515" y="432"/>
                    <a:pt x="6790" y="561"/>
                  </a:cubicBezTo>
                  <a:cubicBezTo>
                    <a:pt x="6903" y="611"/>
                    <a:pt x="7006" y="679"/>
                    <a:pt x="7114" y="738"/>
                  </a:cubicBezTo>
                  <a:cubicBezTo>
                    <a:pt x="7149" y="756"/>
                    <a:pt x="7185" y="776"/>
                    <a:pt x="7221" y="786"/>
                  </a:cubicBezTo>
                  <a:cubicBezTo>
                    <a:pt x="7584" y="898"/>
                    <a:pt x="7916" y="1073"/>
                    <a:pt x="8218" y="1303"/>
                  </a:cubicBezTo>
                  <a:cubicBezTo>
                    <a:pt x="8515" y="1530"/>
                    <a:pt x="8765" y="1799"/>
                    <a:pt x="8972" y="2106"/>
                  </a:cubicBezTo>
                  <a:cubicBezTo>
                    <a:pt x="9240" y="2501"/>
                    <a:pt x="9478" y="2910"/>
                    <a:pt x="9671" y="3347"/>
                  </a:cubicBezTo>
                  <a:cubicBezTo>
                    <a:pt x="9847" y="3747"/>
                    <a:pt x="9986" y="4159"/>
                    <a:pt x="10073" y="4589"/>
                  </a:cubicBezTo>
                  <a:cubicBezTo>
                    <a:pt x="10082" y="4634"/>
                    <a:pt x="10100" y="4677"/>
                    <a:pt x="10110" y="4724"/>
                  </a:cubicBezTo>
                  <a:cubicBezTo>
                    <a:pt x="10137" y="4849"/>
                    <a:pt x="10171" y="4973"/>
                    <a:pt x="10184" y="5100"/>
                  </a:cubicBezTo>
                  <a:cubicBezTo>
                    <a:pt x="10208" y="5357"/>
                    <a:pt x="10218" y="5616"/>
                    <a:pt x="10238" y="5874"/>
                  </a:cubicBezTo>
                  <a:cubicBezTo>
                    <a:pt x="10246" y="5983"/>
                    <a:pt x="10261" y="6094"/>
                    <a:pt x="10285" y="6202"/>
                  </a:cubicBezTo>
                  <a:cubicBezTo>
                    <a:pt x="10300" y="6266"/>
                    <a:pt x="10332" y="6330"/>
                    <a:pt x="10365" y="6390"/>
                  </a:cubicBezTo>
                  <a:cubicBezTo>
                    <a:pt x="10390" y="6435"/>
                    <a:pt x="10434" y="6461"/>
                    <a:pt x="10492" y="6461"/>
                  </a:cubicBezTo>
                  <a:cubicBezTo>
                    <a:pt x="10496" y="6461"/>
                    <a:pt x="10501" y="6461"/>
                    <a:pt x="10505" y="6461"/>
                  </a:cubicBezTo>
                  <a:cubicBezTo>
                    <a:pt x="10505" y="6431"/>
                    <a:pt x="10506" y="6400"/>
                    <a:pt x="10505" y="6372"/>
                  </a:cubicBezTo>
                  <a:cubicBezTo>
                    <a:pt x="10479" y="5505"/>
                    <a:pt x="10352" y="4655"/>
                    <a:pt x="10083" y="3828"/>
                  </a:cubicBezTo>
                  <a:cubicBezTo>
                    <a:pt x="9966" y="3472"/>
                    <a:pt x="9825" y="3126"/>
                    <a:pt x="9656" y="2791"/>
                  </a:cubicBezTo>
                  <a:cubicBezTo>
                    <a:pt x="9548" y="2577"/>
                    <a:pt x="9403" y="2387"/>
                    <a:pt x="9261" y="2197"/>
                  </a:cubicBezTo>
                  <a:cubicBezTo>
                    <a:pt x="9069" y="1942"/>
                    <a:pt x="8856" y="1702"/>
                    <a:pt x="8626" y="1480"/>
                  </a:cubicBezTo>
                  <a:cubicBezTo>
                    <a:pt x="8372" y="1235"/>
                    <a:pt x="8102" y="1009"/>
                    <a:pt x="7808" y="813"/>
                  </a:cubicBezTo>
                  <a:cubicBezTo>
                    <a:pt x="7286" y="466"/>
                    <a:pt x="6725" y="209"/>
                    <a:pt x="6114" y="70"/>
                  </a:cubicBezTo>
                  <a:cubicBezTo>
                    <a:pt x="5893" y="20"/>
                    <a:pt x="5669" y="1"/>
                    <a:pt x="5444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52" name="Google Shape;2252;p43"/>
            <p:cNvSpPr/>
            <p:nvPr/>
          </p:nvSpPr>
          <p:spPr>
            <a:xfrm>
              <a:off x="5126525" y="493075"/>
              <a:ext cx="285950" cy="172875"/>
            </a:xfrm>
            <a:custGeom>
              <a:rect b="b" l="l" r="r" t="t"/>
              <a:pathLst>
                <a:path extrusionOk="0" h="6915" w="11438">
                  <a:moveTo>
                    <a:pt x="1259" y="1"/>
                  </a:moveTo>
                  <a:cubicBezTo>
                    <a:pt x="1233" y="1"/>
                    <a:pt x="1207" y="2"/>
                    <a:pt x="1182" y="3"/>
                  </a:cubicBezTo>
                  <a:cubicBezTo>
                    <a:pt x="857" y="17"/>
                    <a:pt x="540" y="80"/>
                    <a:pt x="235" y="190"/>
                  </a:cubicBezTo>
                  <a:cubicBezTo>
                    <a:pt x="170" y="211"/>
                    <a:pt x="109" y="247"/>
                    <a:pt x="48" y="277"/>
                  </a:cubicBezTo>
                  <a:cubicBezTo>
                    <a:pt x="26" y="288"/>
                    <a:pt x="1" y="306"/>
                    <a:pt x="14" y="334"/>
                  </a:cubicBezTo>
                  <a:cubicBezTo>
                    <a:pt x="20" y="352"/>
                    <a:pt x="42" y="369"/>
                    <a:pt x="60" y="373"/>
                  </a:cubicBezTo>
                  <a:cubicBezTo>
                    <a:pt x="111" y="383"/>
                    <a:pt x="164" y="396"/>
                    <a:pt x="215" y="396"/>
                  </a:cubicBezTo>
                  <a:cubicBezTo>
                    <a:pt x="219" y="396"/>
                    <a:pt x="223" y="396"/>
                    <a:pt x="227" y="396"/>
                  </a:cubicBezTo>
                  <a:cubicBezTo>
                    <a:pt x="719" y="379"/>
                    <a:pt x="1211" y="356"/>
                    <a:pt x="1704" y="340"/>
                  </a:cubicBezTo>
                  <a:cubicBezTo>
                    <a:pt x="1800" y="337"/>
                    <a:pt x="1896" y="335"/>
                    <a:pt x="1991" y="335"/>
                  </a:cubicBezTo>
                  <a:cubicBezTo>
                    <a:pt x="2280" y="335"/>
                    <a:pt x="2568" y="349"/>
                    <a:pt x="2856" y="377"/>
                  </a:cubicBezTo>
                  <a:cubicBezTo>
                    <a:pt x="3028" y="393"/>
                    <a:pt x="3201" y="393"/>
                    <a:pt x="3371" y="411"/>
                  </a:cubicBezTo>
                  <a:cubicBezTo>
                    <a:pt x="3845" y="463"/>
                    <a:pt x="4303" y="589"/>
                    <a:pt x="4751" y="753"/>
                  </a:cubicBezTo>
                  <a:cubicBezTo>
                    <a:pt x="5168" y="906"/>
                    <a:pt x="5580" y="1070"/>
                    <a:pt x="5995" y="1231"/>
                  </a:cubicBezTo>
                  <a:cubicBezTo>
                    <a:pt x="6087" y="1266"/>
                    <a:pt x="6178" y="1306"/>
                    <a:pt x="6271" y="1336"/>
                  </a:cubicBezTo>
                  <a:cubicBezTo>
                    <a:pt x="6442" y="1394"/>
                    <a:pt x="6599" y="1482"/>
                    <a:pt x="6758" y="1565"/>
                  </a:cubicBezTo>
                  <a:cubicBezTo>
                    <a:pt x="6908" y="1641"/>
                    <a:pt x="7057" y="1717"/>
                    <a:pt x="7201" y="1800"/>
                  </a:cubicBezTo>
                  <a:cubicBezTo>
                    <a:pt x="7502" y="1975"/>
                    <a:pt x="7798" y="2156"/>
                    <a:pt x="8069" y="2376"/>
                  </a:cubicBezTo>
                  <a:cubicBezTo>
                    <a:pt x="8297" y="2561"/>
                    <a:pt x="8499" y="2772"/>
                    <a:pt x="8699" y="2987"/>
                  </a:cubicBezTo>
                  <a:cubicBezTo>
                    <a:pt x="9063" y="3378"/>
                    <a:pt x="9380" y="3808"/>
                    <a:pt x="9704" y="4230"/>
                  </a:cubicBezTo>
                  <a:cubicBezTo>
                    <a:pt x="9896" y="4482"/>
                    <a:pt x="10095" y="4730"/>
                    <a:pt x="10314" y="4959"/>
                  </a:cubicBezTo>
                  <a:cubicBezTo>
                    <a:pt x="10337" y="4984"/>
                    <a:pt x="10355" y="5013"/>
                    <a:pt x="10370" y="5044"/>
                  </a:cubicBezTo>
                  <a:cubicBezTo>
                    <a:pt x="10465" y="5240"/>
                    <a:pt x="10559" y="5434"/>
                    <a:pt x="10651" y="5630"/>
                  </a:cubicBezTo>
                  <a:cubicBezTo>
                    <a:pt x="10763" y="5870"/>
                    <a:pt x="10868" y="6111"/>
                    <a:pt x="10985" y="6347"/>
                  </a:cubicBezTo>
                  <a:cubicBezTo>
                    <a:pt x="11071" y="6521"/>
                    <a:pt x="11177" y="6685"/>
                    <a:pt x="11317" y="6822"/>
                  </a:cubicBezTo>
                  <a:cubicBezTo>
                    <a:pt x="11349" y="6855"/>
                    <a:pt x="11387" y="6885"/>
                    <a:pt x="11422" y="6914"/>
                  </a:cubicBezTo>
                  <a:cubicBezTo>
                    <a:pt x="11428" y="6912"/>
                    <a:pt x="11432" y="6908"/>
                    <a:pt x="11437" y="6905"/>
                  </a:cubicBezTo>
                  <a:cubicBezTo>
                    <a:pt x="11423" y="6859"/>
                    <a:pt x="11410" y="6812"/>
                    <a:pt x="11395" y="6766"/>
                  </a:cubicBezTo>
                  <a:cubicBezTo>
                    <a:pt x="11216" y="6189"/>
                    <a:pt x="10995" y="5629"/>
                    <a:pt x="10695" y="5101"/>
                  </a:cubicBezTo>
                  <a:cubicBezTo>
                    <a:pt x="10523" y="4796"/>
                    <a:pt x="10326" y="4510"/>
                    <a:pt x="10106" y="4236"/>
                  </a:cubicBezTo>
                  <a:cubicBezTo>
                    <a:pt x="9960" y="4057"/>
                    <a:pt x="9825" y="3870"/>
                    <a:pt x="9666" y="3702"/>
                  </a:cubicBezTo>
                  <a:cubicBezTo>
                    <a:pt x="9498" y="3526"/>
                    <a:pt x="9329" y="3349"/>
                    <a:pt x="9159" y="3176"/>
                  </a:cubicBezTo>
                  <a:cubicBezTo>
                    <a:pt x="8873" y="2884"/>
                    <a:pt x="8588" y="2591"/>
                    <a:pt x="8349" y="2258"/>
                  </a:cubicBezTo>
                  <a:cubicBezTo>
                    <a:pt x="8333" y="2237"/>
                    <a:pt x="8312" y="2216"/>
                    <a:pt x="8291" y="2203"/>
                  </a:cubicBezTo>
                  <a:cubicBezTo>
                    <a:pt x="8060" y="2062"/>
                    <a:pt x="7828" y="1924"/>
                    <a:pt x="7595" y="1783"/>
                  </a:cubicBezTo>
                  <a:cubicBezTo>
                    <a:pt x="7419" y="1676"/>
                    <a:pt x="7244" y="1565"/>
                    <a:pt x="7065" y="1462"/>
                  </a:cubicBezTo>
                  <a:cubicBezTo>
                    <a:pt x="6789" y="1305"/>
                    <a:pt x="6505" y="1165"/>
                    <a:pt x="6212" y="1040"/>
                  </a:cubicBezTo>
                  <a:cubicBezTo>
                    <a:pt x="5695" y="816"/>
                    <a:pt x="5169" y="616"/>
                    <a:pt x="4628" y="462"/>
                  </a:cubicBezTo>
                  <a:cubicBezTo>
                    <a:pt x="3687" y="191"/>
                    <a:pt x="2730" y="43"/>
                    <a:pt x="1750" y="43"/>
                  </a:cubicBezTo>
                  <a:cubicBezTo>
                    <a:pt x="1726" y="43"/>
                    <a:pt x="1702" y="43"/>
                    <a:pt x="1677" y="43"/>
                  </a:cubicBezTo>
                  <a:cubicBezTo>
                    <a:pt x="1595" y="43"/>
                    <a:pt x="1514" y="43"/>
                    <a:pt x="1430" y="20"/>
                  </a:cubicBezTo>
                  <a:cubicBezTo>
                    <a:pt x="1376" y="5"/>
                    <a:pt x="1317" y="1"/>
                    <a:pt x="1259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53" name="Google Shape;2253;p43"/>
            <p:cNvSpPr/>
            <p:nvPr/>
          </p:nvSpPr>
          <p:spPr>
            <a:xfrm>
              <a:off x="5179275" y="446075"/>
              <a:ext cx="265750" cy="173175"/>
            </a:xfrm>
            <a:custGeom>
              <a:rect b="b" l="l" r="r" t="t"/>
              <a:pathLst>
                <a:path extrusionOk="0" h="6927" w="10630">
                  <a:moveTo>
                    <a:pt x="927" y="1"/>
                  </a:moveTo>
                  <a:cubicBezTo>
                    <a:pt x="739" y="1"/>
                    <a:pt x="552" y="18"/>
                    <a:pt x="368" y="63"/>
                  </a:cubicBezTo>
                  <a:cubicBezTo>
                    <a:pt x="299" y="80"/>
                    <a:pt x="232" y="103"/>
                    <a:pt x="166" y="130"/>
                  </a:cubicBezTo>
                  <a:cubicBezTo>
                    <a:pt x="128" y="145"/>
                    <a:pt x="91" y="168"/>
                    <a:pt x="60" y="195"/>
                  </a:cubicBezTo>
                  <a:cubicBezTo>
                    <a:pt x="11" y="237"/>
                    <a:pt x="1" y="295"/>
                    <a:pt x="31" y="349"/>
                  </a:cubicBezTo>
                  <a:cubicBezTo>
                    <a:pt x="70" y="420"/>
                    <a:pt x="131" y="469"/>
                    <a:pt x="202" y="507"/>
                  </a:cubicBezTo>
                  <a:cubicBezTo>
                    <a:pt x="205" y="508"/>
                    <a:pt x="210" y="509"/>
                    <a:pt x="215" y="509"/>
                  </a:cubicBezTo>
                  <a:cubicBezTo>
                    <a:pt x="228" y="509"/>
                    <a:pt x="245" y="504"/>
                    <a:pt x="254" y="497"/>
                  </a:cubicBezTo>
                  <a:cubicBezTo>
                    <a:pt x="476" y="343"/>
                    <a:pt x="722" y="282"/>
                    <a:pt x="982" y="282"/>
                  </a:cubicBezTo>
                  <a:cubicBezTo>
                    <a:pt x="1023" y="282"/>
                    <a:pt x="1064" y="283"/>
                    <a:pt x="1106" y="286"/>
                  </a:cubicBezTo>
                  <a:cubicBezTo>
                    <a:pt x="1307" y="300"/>
                    <a:pt x="1506" y="334"/>
                    <a:pt x="1706" y="360"/>
                  </a:cubicBezTo>
                  <a:cubicBezTo>
                    <a:pt x="1889" y="383"/>
                    <a:pt x="2073" y="410"/>
                    <a:pt x="2254" y="435"/>
                  </a:cubicBezTo>
                  <a:cubicBezTo>
                    <a:pt x="2296" y="441"/>
                    <a:pt x="2338" y="445"/>
                    <a:pt x="2379" y="445"/>
                  </a:cubicBezTo>
                  <a:cubicBezTo>
                    <a:pt x="2394" y="445"/>
                    <a:pt x="2410" y="444"/>
                    <a:pt x="2425" y="443"/>
                  </a:cubicBezTo>
                  <a:cubicBezTo>
                    <a:pt x="2439" y="442"/>
                    <a:pt x="2454" y="441"/>
                    <a:pt x="2468" y="441"/>
                  </a:cubicBezTo>
                  <a:cubicBezTo>
                    <a:pt x="2562" y="441"/>
                    <a:pt x="2650" y="467"/>
                    <a:pt x="2740" y="497"/>
                  </a:cubicBezTo>
                  <a:cubicBezTo>
                    <a:pt x="3343" y="700"/>
                    <a:pt x="3961" y="843"/>
                    <a:pt x="4586" y="952"/>
                  </a:cubicBezTo>
                  <a:cubicBezTo>
                    <a:pt x="4870" y="1000"/>
                    <a:pt x="5136" y="1100"/>
                    <a:pt x="5394" y="1224"/>
                  </a:cubicBezTo>
                  <a:cubicBezTo>
                    <a:pt x="5667" y="1355"/>
                    <a:pt x="5925" y="1512"/>
                    <a:pt x="6186" y="1665"/>
                  </a:cubicBezTo>
                  <a:cubicBezTo>
                    <a:pt x="6422" y="1803"/>
                    <a:pt x="6665" y="1928"/>
                    <a:pt x="6901" y="2064"/>
                  </a:cubicBezTo>
                  <a:cubicBezTo>
                    <a:pt x="6962" y="2100"/>
                    <a:pt x="7013" y="2153"/>
                    <a:pt x="7065" y="2199"/>
                  </a:cubicBezTo>
                  <a:cubicBezTo>
                    <a:pt x="7178" y="2301"/>
                    <a:pt x="7286" y="2404"/>
                    <a:pt x="7396" y="2506"/>
                  </a:cubicBezTo>
                  <a:cubicBezTo>
                    <a:pt x="7547" y="2647"/>
                    <a:pt x="7702" y="2785"/>
                    <a:pt x="7850" y="2927"/>
                  </a:cubicBezTo>
                  <a:cubicBezTo>
                    <a:pt x="8003" y="3074"/>
                    <a:pt x="8152" y="3223"/>
                    <a:pt x="8297" y="3377"/>
                  </a:cubicBezTo>
                  <a:cubicBezTo>
                    <a:pt x="8679" y="3785"/>
                    <a:pt x="9020" y="4227"/>
                    <a:pt x="9317" y="4700"/>
                  </a:cubicBezTo>
                  <a:cubicBezTo>
                    <a:pt x="9589" y="5134"/>
                    <a:pt x="9856" y="5575"/>
                    <a:pt x="10013" y="6063"/>
                  </a:cubicBezTo>
                  <a:cubicBezTo>
                    <a:pt x="10093" y="6308"/>
                    <a:pt x="10247" y="6926"/>
                    <a:pt x="10450" y="6926"/>
                  </a:cubicBezTo>
                  <a:cubicBezTo>
                    <a:pt x="10467" y="6926"/>
                    <a:pt x="10485" y="6922"/>
                    <a:pt x="10504" y="6911"/>
                  </a:cubicBezTo>
                  <a:cubicBezTo>
                    <a:pt x="10629" y="6841"/>
                    <a:pt x="10536" y="6561"/>
                    <a:pt x="10507" y="6464"/>
                  </a:cubicBezTo>
                  <a:cubicBezTo>
                    <a:pt x="10450" y="6267"/>
                    <a:pt x="10358" y="6085"/>
                    <a:pt x="10291" y="5892"/>
                  </a:cubicBezTo>
                  <a:lnTo>
                    <a:pt x="10291" y="5888"/>
                  </a:lnTo>
                  <a:cubicBezTo>
                    <a:pt x="10289" y="5878"/>
                    <a:pt x="10187" y="5624"/>
                    <a:pt x="10147" y="5558"/>
                  </a:cubicBezTo>
                  <a:cubicBezTo>
                    <a:pt x="10016" y="5342"/>
                    <a:pt x="9875" y="5131"/>
                    <a:pt x="9739" y="4918"/>
                  </a:cubicBezTo>
                  <a:cubicBezTo>
                    <a:pt x="9657" y="4790"/>
                    <a:pt x="9573" y="4662"/>
                    <a:pt x="9513" y="4521"/>
                  </a:cubicBezTo>
                  <a:cubicBezTo>
                    <a:pt x="9499" y="4487"/>
                    <a:pt x="9473" y="4459"/>
                    <a:pt x="9452" y="4429"/>
                  </a:cubicBezTo>
                  <a:cubicBezTo>
                    <a:pt x="9198" y="4077"/>
                    <a:pt x="8944" y="3725"/>
                    <a:pt x="8669" y="3387"/>
                  </a:cubicBezTo>
                  <a:cubicBezTo>
                    <a:pt x="8457" y="3127"/>
                    <a:pt x="8232" y="2879"/>
                    <a:pt x="7988" y="2651"/>
                  </a:cubicBezTo>
                  <a:cubicBezTo>
                    <a:pt x="7900" y="2569"/>
                    <a:pt x="7805" y="2493"/>
                    <a:pt x="7715" y="2413"/>
                  </a:cubicBezTo>
                  <a:cubicBezTo>
                    <a:pt x="7638" y="2344"/>
                    <a:pt x="7562" y="2273"/>
                    <a:pt x="7486" y="2205"/>
                  </a:cubicBezTo>
                  <a:cubicBezTo>
                    <a:pt x="7270" y="2016"/>
                    <a:pt x="7037" y="1850"/>
                    <a:pt x="6791" y="1702"/>
                  </a:cubicBezTo>
                  <a:cubicBezTo>
                    <a:pt x="6611" y="1594"/>
                    <a:pt x="6427" y="1486"/>
                    <a:pt x="6241" y="1386"/>
                  </a:cubicBezTo>
                  <a:cubicBezTo>
                    <a:pt x="6054" y="1281"/>
                    <a:pt x="5862" y="1187"/>
                    <a:pt x="5672" y="1089"/>
                  </a:cubicBezTo>
                  <a:lnTo>
                    <a:pt x="5364" y="930"/>
                  </a:lnTo>
                  <a:cubicBezTo>
                    <a:pt x="5333" y="914"/>
                    <a:pt x="5301" y="898"/>
                    <a:pt x="5269" y="889"/>
                  </a:cubicBezTo>
                  <a:cubicBezTo>
                    <a:pt x="4431" y="628"/>
                    <a:pt x="3585" y="395"/>
                    <a:pt x="2721" y="238"/>
                  </a:cubicBezTo>
                  <a:cubicBezTo>
                    <a:pt x="2269" y="156"/>
                    <a:pt x="1815" y="93"/>
                    <a:pt x="1360" y="58"/>
                  </a:cubicBezTo>
                  <a:cubicBezTo>
                    <a:pt x="1335" y="57"/>
                    <a:pt x="1309" y="55"/>
                    <a:pt x="1286" y="47"/>
                  </a:cubicBezTo>
                  <a:cubicBezTo>
                    <a:pt x="1183" y="12"/>
                    <a:pt x="1079" y="4"/>
                    <a:pt x="977" y="1"/>
                  </a:cubicBezTo>
                  <a:cubicBezTo>
                    <a:pt x="960" y="1"/>
                    <a:pt x="944" y="1"/>
                    <a:pt x="927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54" name="Google Shape;2254;p43"/>
            <p:cNvSpPr/>
            <p:nvPr/>
          </p:nvSpPr>
          <p:spPr>
            <a:xfrm>
              <a:off x="5013975" y="719900"/>
              <a:ext cx="177825" cy="100450"/>
            </a:xfrm>
            <a:custGeom>
              <a:rect b="b" l="l" r="r" t="t"/>
              <a:pathLst>
                <a:path extrusionOk="0" h="4018" w="7113">
                  <a:moveTo>
                    <a:pt x="6130" y="1"/>
                  </a:moveTo>
                  <a:cubicBezTo>
                    <a:pt x="6111" y="1"/>
                    <a:pt x="6091" y="2"/>
                    <a:pt x="6071" y="4"/>
                  </a:cubicBezTo>
                  <a:cubicBezTo>
                    <a:pt x="5631" y="47"/>
                    <a:pt x="5217" y="173"/>
                    <a:pt x="4814" y="348"/>
                  </a:cubicBezTo>
                  <a:cubicBezTo>
                    <a:pt x="4429" y="515"/>
                    <a:pt x="4063" y="718"/>
                    <a:pt x="3700" y="925"/>
                  </a:cubicBezTo>
                  <a:cubicBezTo>
                    <a:pt x="3000" y="1327"/>
                    <a:pt x="2263" y="1642"/>
                    <a:pt x="1501" y="1897"/>
                  </a:cubicBezTo>
                  <a:cubicBezTo>
                    <a:pt x="1229" y="1988"/>
                    <a:pt x="952" y="2060"/>
                    <a:pt x="671" y="2114"/>
                  </a:cubicBezTo>
                  <a:cubicBezTo>
                    <a:pt x="632" y="2122"/>
                    <a:pt x="593" y="2123"/>
                    <a:pt x="553" y="2125"/>
                  </a:cubicBezTo>
                  <a:cubicBezTo>
                    <a:pt x="345" y="2133"/>
                    <a:pt x="180" y="2222"/>
                    <a:pt x="71" y="2405"/>
                  </a:cubicBezTo>
                  <a:cubicBezTo>
                    <a:pt x="0" y="2527"/>
                    <a:pt x="28" y="2642"/>
                    <a:pt x="141" y="2724"/>
                  </a:cubicBezTo>
                  <a:cubicBezTo>
                    <a:pt x="168" y="2745"/>
                    <a:pt x="197" y="2761"/>
                    <a:pt x="234" y="2786"/>
                  </a:cubicBezTo>
                  <a:cubicBezTo>
                    <a:pt x="284" y="2651"/>
                    <a:pt x="355" y="2545"/>
                    <a:pt x="461" y="2465"/>
                  </a:cubicBezTo>
                  <a:cubicBezTo>
                    <a:pt x="564" y="2387"/>
                    <a:pt x="682" y="2335"/>
                    <a:pt x="806" y="2303"/>
                  </a:cubicBezTo>
                  <a:cubicBezTo>
                    <a:pt x="935" y="2269"/>
                    <a:pt x="1065" y="2243"/>
                    <a:pt x="1196" y="2220"/>
                  </a:cubicBezTo>
                  <a:cubicBezTo>
                    <a:pt x="1410" y="2181"/>
                    <a:pt x="1626" y="2150"/>
                    <a:pt x="1838" y="2107"/>
                  </a:cubicBezTo>
                  <a:cubicBezTo>
                    <a:pt x="2012" y="2073"/>
                    <a:pt x="2178" y="2010"/>
                    <a:pt x="2326" y="1906"/>
                  </a:cubicBezTo>
                  <a:cubicBezTo>
                    <a:pt x="2350" y="1890"/>
                    <a:pt x="2379" y="1879"/>
                    <a:pt x="2406" y="1869"/>
                  </a:cubicBezTo>
                  <a:cubicBezTo>
                    <a:pt x="2791" y="1709"/>
                    <a:pt x="3178" y="1556"/>
                    <a:pt x="3551" y="1368"/>
                  </a:cubicBezTo>
                  <a:cubicBezTo>
                    <a:pt x="3869" y="1210"/>
                    <a:pt x="4171" y="1027"/>
                    <a:pt x="4448" y="801"/>
                  </a:cubicBezTo>
                  <a:cubicBezTo>
                    <a:pt x="4464" y="789"/>
                    <a:pt x="4480" y="779"/>
                    <a:pt x="4497" y="771"/>
                  </a:cubicBezTo>
                  <a:cubicBezTo>
                    <a:pt x="4789" y="645"/>
                    <a:pt x="5079" y="512"/>
                    <a:pt x="5383" y="418"/>
                  </a:cubicBezTo>
                  <a:cubicBezTo>
                    <a:pt x="5553" y="367"/>
                    <a:pt x="5722" y="328"/>
                    <a:pt x="5899" y="318"/>
                  </a:cubicBezTo>
                  <a:cubicBezTo>
                    <a:pt x="5925" y="317"/>
                    <a:pt x="5951" y="316"/>
                    <a:pt x="5976" y="316"/>
                  </a:cubicBezTo>
                  <a:cubicBezTo>
                    <a:pt x="6091" y="316"/>
                    <a:pt x="6204" y="333"/>
                    <a:pt x="6311" y="378"/>
                  </a:cubicBezTo>
                  <a:cubicBezTo>
                    <a:pt x="6488" y="452"/>
                    <a:pt x="6609" y="582"/>
                    <a:pt x="6690" y="753"/>
                  </a:cubicBezTo>
                  <a:cubicBezTo>
                    <a:pt x="6850" y="1090"/>
                    <a:pt x="6869" y="1435"/>
                    <a:pt x="6749" y="1787"/>
                  </a:cubicBezTo>
                  <a:cubicBezTo>
                    <a:pt x="6671" y="2013"/>
                    <a:pt x="6557" y="2221"/>
                    <a:pt x="6417" y="2411"/>
                  </a:cubicBezTo>
                  <a:cubicBezTo>
                    <a:pt x="6260" y="2624"/>
                    <a:pt x="6092" y="2825"/>
                    <a:pt x="5927" y="3031"/>
                  </a:cubicBezTo>
                  <a:cubicBezTo>
                    <a:pt x="5863" y="3111"/>
                    <a:pt x="5799" y="3187"/>
                    <a:pt x="5733" y="3264"/>
                  </a:cubicBezTo>
                  <a:cubicBezTo>
                    <a:pt x="5712" y="3289"/>
                    <a:pt x="5685" y="3312"/>
                    <a:pt x="5657" y="3329"/>
                  </a:cubicBezTo>
                  <a:cubicBezTo>
                    <a:pt x="5468" y="3447"/>
                    <a:pt x="5318" y="3601"/>
                    <a:pt x="5220" y="3801"/>
                  </a:cubicBezTo>
                  <a:cubicBezTo>
                    <a:pt x="5203" y="3837"/>
                    <a:pt x="5193" y="3880"/>
                    <a:pt x="5190" y="3921"/>
                  </a:cubicBezTo>
                  <a:cubicBezTo>
                    <a:pt x="5183" y="3977"/>
                    <a:pt x="5213" y="4015"/>
                    <a:pt x="5268" y="4017"/>
                  </a:cubicBezTo>
                  <a:cubicBezTo>
                    <a:pt x="5275" y="4017"/>
                    <a:pt x="5282" y="4017"/>
                    <a:pt x="5289" y="4017"/>
                  </a:cubicBezTo>
                  <a:cubicBezTo>
                    <a:pt x="5406" y="4017"/>
                    <a:pt x="5519" y="3998"/>
                    <a:pt x="5600" y="3895"/>
                  </a:cubicBezTo>
                  <a:cubicBezTo>
                    <a:pt x="5873" y="3549"/>
                    <a:pt x="6149" y="3205"/>
                    <a:pt x="6418" y="2856"/>
                  </a:cubicBezTo>
                  <a:cubicBezTo>
                    <a:pt x="6629" y="2581"/>
                    <a:pt x="6818" y="2292"/>
                    <a:pt x="6958" y="1975"/>
                  </a:cubicBezTo>
                  <a:cubicBezTo>
                    <a:pt x="6994" y="1897"/>
                    <a:pt x="7021" y="1813"/>
                    <a:pt x="7035" y="1729"/>
                  </a:cubicBezTo>
                  <a:cubicBezTo>
                    <a:pt x="7113" y="1312"/>
                    <a:pt x="7066" y="909"/>
                    <a:pt x="6868" y="530"/>
                  </a:cubicBezTo>
                  <a:cubicBezTo>
                    <a:pt x="6770" y="342"/>
                    <a:pt x="6634" y="190"/>
                    <a:pt x="6445" y="88"/>
                  </a:cubicBezTo>
                  <a:cubicBezTo>
                    <a:pt x="6345" y="35"/>
                    <a:pt x="6243" y="1"/>
                    <a:pt x="6130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55" name="Google Shape;2255;p43"/>
            <p:cNvSpPr/>
            <p:nvPr/>
          </p:nvSpPr>
          <p:spPr>
            <a:xfrm>
              <a:off x="5025550" y="674700"/>
              <a:ext cx="219075" cy="92425"/>
            </a:xfrm>
            <a:custGeom>
              <a:rect b="b" l="l" r="r" t="t"/>
              <a:pathLst>
                <a:path extrusionOk="0" h="3697" w="8763">
                  <a:moveTo>
                    <a:pt x="5662" y="1"/>
                  </a:moveTo>
                  <a:cubicBezTo>
                    <a:pt x="5594" y="1"/>
                    <a:pt x="5525" y="2"/>
                    <a:pt x="5456" y="6"/>
                  </a:cubicBezTo>
                  <a:cubicBezTo>
                    <a:pt x="5057" y="26"/>
                    <a:pt x="4670" y="107"/>
                    <a:pt x="4287" y="220"/>
                  </a:cubicBezTo>
                  <a:cubicBezTo>
                    <a:pt x="3870" y="343"/>
                    <a:pt x="3471" y="508"/>
                    <a:pt x="3075" y="686"/>
                  </a:cubicBezTo>
                  <a:cubicBezTo>
                    <a:pt x="2758" y="830"/>
                    <a:pt x="2440" y="970"/>
                    <a:pt x="2108" y="1074"/>
                  </a:cubicBezTo>
                  <a:cubicBezTo>
                    <a:pt x="2012" y="1103"/>
                    <a:pt x="1914" y="1128"/>
                    <a:pt x="1817" y="1156"/>
                  </a:cubicBezTo>
                  <a:cubicBezTo>
                    <a:pt x="1795" y="1164"/>
                    <a:pt x="1769" y="1171"/>
                    <a:pt x="1752" y="1187"/>
                  </a:cubicBezTo>
                  <a:cubicBezTo>
                    <a:pt x="1671" y="1258"/>
                    <a:pt x="1578" y="1310"/>
                    <a:pt x="1476" y="1340"/>
                  </a:cubicBezTo>
                  <a:cubicBezTo>
                    <a:pt x="1277" y="1401"/>
                    <a:pt x="1073" y="1456"/>
                    <a:pt x="873" y="1513"/>
                  </a:cubicBezTo>
                  <a:cubicBezTo>
                    <a:pt x="719" y="1558"/>
                    <a:pt x="565" y="1601"/>
                    <a:pt x="412" y="1651"/>
                  </a:cubicBezTo>
                  <a:cubicBezTo>
                    <a:pt x="319" y="1682"/>
                    <a:pt x="230" y="1728"/>
                    <a:pt x="160" y="1790"/>
                  </a:cubicBezTo>
                  <a:cubicBezTo>
                    <a:pt x="50" y="1880"/>
                    <a:pt x="1" y="1993"/>
                    <a:pt x="29" y="2137"/>
                  </a:cubicBezTo>
                  <a:cubicBezTo>
                    <a:pt x="30" y="2147"/>
                    <a:pt x="35" y="2154"/>
                    <a:pt x="40" y="2166"/>
                  </a:cubicBezTo>
                  <a:cubicBezTo>
                    <a:pt x="50" y="2163"/>
                    <a:pt x="60" y="2161"/>
                    <a:pt x="68" y="2158"/>
                  </a:cubicBezTo>
                  <a:cubicBezTo>
                    <a:pt x="357" y="2004"/>
                    <a:pt x="668" y="1911"/>
                    <a:pt x="982" y="1824"/>
                  </a:cubicBezTo>
                  <a:cubicBezTo>
                    <a:pt x="1228" y="1755"/>
                    <a:pt x="1475" y="1685"/>
                    <a:pt x="1719" y="1609"/>
                  </a:cubicBezTo>
                  <a:cubicBezTo>
                    <a:pt x="1905" y="1551"/>
                    <a:pt x="2081" y="1470"/>
                    <a:pt x="2250" y="1370"/>
                  </a:cubicBezTo>
                  <a:cubicBezTo>
                    <a:pt x="2270" y="1358"/>
                    <a:pt x="2294" y="1347"/>
                    <a:pt x="2318" y="1344"/>
                  </a:cubicBezTo>
                  <a:cubicBezTo>
                    <a:pt x="2654" y="1312"/>
                    <a:pt x="2963" y="1192"/>
                    <a:pt x="3261" y="1041"/>
                  </a:cubicBezTo>
                  <a:cubicBezTo>
                    <a:pt x="3447" y="948"/>
                    <a:pt x="3628" y="851"/>
                    <a:pt x="3812" y="755"/>
                  </a:cubicBezTo>
                  <a:cubicBezTo>
                    <a:pt x="4043" y="637"/>
                    <a:pt x="4279" y="528"/>
                    <a:pt x="4534" y="475"/>
                  </a:cubicBezTo>
                  <a:cubicBezTo>
                    <a:pt x="4800" y="420"/>
                    <a:pt x="5070" y="376"/>
                    <a:pt x="5340" y="332"/>
                  </a:cubicBezTo>
                  <a:cubicBezTo>
                    <a:pt x="5558" y="295"/>
                    <a:pt x="5778" y="275"/>
                    <a:pt x="5999" y="275"/>
                  </a:cubicBezTo>
                  <a:cubicBezTo>
                    <a:pt x="6025" y="275"/>
                    <a:pt x="6051" y="275"/>
                    <a:pt x="6077" y="276"/>
                  </a:cubicBezTo>
                  <a:cubicBezTo>
                    <a:pt x="6358" y="283"/>
                    <a:pt x="6630" y="329"/>
                    <a:pt x="6888" y="443"/>
                  </a:cubicBezTo>
                  <a:cubicBezTo>
                    <a:pt x="7101" y="538"/>
                    <a:pt x="7283" y="672"/>
                    <a:pt x="7438" y="846"/>
                  </a:cubicBezTo>
                  <a:cubicBezTo>
                    <a:pt x="7758" y="1205"/>
                    <a:pt x="8029" y="1594"/>
                    <a:pt x="8219" y="2037"/>
                  </a:cubicBezTo>
                  <a:cubicBezTo>
                    <a:pt x="8373" y="2390"/>
                    <a:pt x="8461" y="2755"/>
                    <a:pt x="8455" y="3142"/>
                  </a:cubicBezTo>
                  <a:cubicBezTo>
                    <a:pt x="8454" y="3211"/>
                    <a:pt x="8443" y="3279"/>
                    <a:pt x="8446" y="3348"/>
                  </a:cubicBezTo>
                  <a:cubicBezTo>
                    <a:pt x="8451" y="3422"/>
                    <a:pt x="8462" y="3495"/>
                    <a:pt x="8482" y="3565"/>
                  </a:cubicBezTo>
                  <a:cubicBezTo>
                    <a:pt x="8492" y="3601"/>
                    <a:pt x="8519" y="3635"/>
                    <a:pt x="8547" y="3661"/>
                  </a:cubicBezTo>
                  <a:cubicBezTo>
                    <a:pt x="8572" y="3685"/>
                    <a:pt x="8600" y="3696"/>
                    <a:pt x="8627" y="3696"/>
                  </a:cubicBezTo>
                  <a:cubicBezTo>
                    <a:pt x="8662" y="3696"/>
                    <a:pt x="8696" y="3676"/>
                    <a:pt x="8721" y="3635"/>
                  </a:cubicBezTo>
                  <a:cubicBezTo>
                    <a:pt x="8742" y="3600"/>
                    <a:pt x="8759" y="3553"/>
                    <a:pt x="8762" y="3511"/>
                  </a:cubicBezTo>
                  <a:cubicBezTo>
                    <a:pt x="8763" y="3436"/>
                    <a:pt x="8752" y="3360"/>
                    <a:pt x="8743" y="3284"/>
                  </a:cubicBezTo>
                  <a:cubicBezTo>
                    <a:pt x="8739" y="3252"/>
                    <a:pt x="8729" y="3222"/>
                    <a:pt x="8727" y="3190"/>
                  </a:cubicBezTo>
                  <a:cubicBezTo>
                    <a:pt x="8708" y="2662"/>
                    <a:pt x="8549" y="2174"/>
                    <a:pt x="8297" y="1715"/>
                  </a:cubicBezTo>
                  <a:cubicBezTo>
                    <a:pt x="8079" y="1320"/>
                    <a:pt x="7806" y="967"/>
                    <a:pt x="7488" y="649"/>
                  </a:cubicBezTo>
                  <a:cubicBezTo>
                    <a:pt x="7396" y="557"/>
                    <a:pt x="7305" y="463"/>
                    <a:pt x="7204" y="381"/>
                  </a:cubicBezTo>
                  <a:cubicBezTo>
                    <a:pt x="7144" y="332"/>
                    <a:pt x="7069" y="301"/>
                    <a:pt x="6998" y="269"/>
                  </a:cubicBezTo>
                  <a:cubicBezTo>
                    <a:pt x="6570" y="81"/>
                    <a:pt x="6122" y="1"/>
                    <a:pt x="5662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56" name="Google Shape;2256;p43"/>
            <p:cNvSpPr/>
            <p:nvPr/>
          </p:nvSpPr>
          <p:spPr>
            <a:xfrm>
              <a:off x="5112100" y="599250"/>
              <a:ext cx="219100" cy="179425"/>
            </a:xfrm>
            <a:custGeom>
              <a:rect b="b" l="l" r="r" t="t"/>
              <a:pathLst>
                <a:path extrusionOk="0" h="7177" w="8764">
                  <a:moveTo>
                    <a:pt x="2099" y="0"/>
                  </a:moveTo>
                  <a:cubicBezTo>
                    <a:pt x="2011" y="0"/>
                    <a:pt x="1924" y="2"/>
                    <a:pt x="1837" y="8"/>
                  </a:cubicBezTo>
                  <a:cubicBezTo>
                    <a:pt x="1535" y="25"/>
                    <a:pt x="1234" y="59"/>
                    <a:pt x="931" y="84"/>
                  </a:cubicBezTo>
                  <a:cubicBezTo>
                    <a:pt x="920" y="85"/>
                    <a:pt x="909" y="86"/>
                    <a:pt x="898" y="86"/>
                  </a:cubicBezTo>
                  <a:cubicBezTo>
                    <a:pt x="885" y="86"/>
                    <a:pt x="871" y="85"/>
                    <a:pt x="858" y="83"/>
                  </a:cubicBezTo>
                  <a:cubicBezTo>
                    <a:pt x="802" y="75"/>
                    <a:pt x="748" y="71"/>
                    <a:pt x="694" y="71"/>
                  </a:cubicBezTo>
                  <a:cubicBezTo>
                    <a:pt x="522" y="71"/>
                    <a:pt x="356" y="111"/>
                    <a:pt x="195" y="183"/>
                  </a:cubicBezTo>
                  <a:cubicBezTo>
                    <a:pt x="147" y="204"/>
                    <a:pt x="99" y="237"/>
                    <a:pt x="60" y="272"/>
                  </a:cubicBezTo>
                  <a:cubicBezTo>
                    <a:pt x="1" y="326"/>
                    <a:pt x="6" y="388"/>
                    <a:pt x="71" y="434"/>
                  </a:cubicBezTo>
                  <a:cubicBezTo>
                    <a:pt x="160" y="497"/>
                    <a:pt x="266" y="517"/>
                    <a:pt x="369" y="534"/>
                  </a:cubicBezTo>
                  <a:cubicBezTo>
                    <a:pt x="371" y="534"/>
                    <a:pt x="373" y="535"/>
                    <a:pt x="375" y="535"/>
                  </a:cubicBezTo>
                  <a:cubicBezTo>
                    <a:pt x="387" y="535"/>
                    <a:pt x="401" y="528"/>
                    <a:pt x="413" y="524"/>
                  </a:cubicBezTo>
                  <a:cubicBezTo>
                    <a:pt x="734" y="416"/>
                    <a:pt x="1058" y="369"/>
                    <a:pt x="1386" y="369"/>
                  </a:cubicBezTo>
                  <a:cubicBezTo>
                    <a:pt x="1598" y="369"/>
                    <a:pt x="1812" y="389"/>
                    <a:pt x="2026" y="425"/>
                  </a:cubicBezTo>
                  <a:cubicBezTo>
                    <a:pt x="2284" y="468"/>
                    <a:pt x="2535" y="534"/>
                    <a:pt x="2785" y="609"/>
                  </a:cubicBezTo>
                  <a:cubicBezTo>
                    <a:pt x="2827" y="623"/>
                    <a:pt x="2870" y="635"/>
                    <a:pt x="2913" y="641"/>
                  </a:cubicBezTo>
                  <a:cubicBezTo>
                    <a:pt x="3423" y="710"/>
                    <a:pt x="3912" y="859"/>
                    <a:pt x="4379" y="1070"/>
                  </a:cubicBezTo>
                  <a:cubicBezTo>
                    <a:pt x="4701" y="1214"/>
                    <a:pt x="5008" y="1385"/>
                    <a:pt x="5306" y="1572"/>
                  </a:cubicBezTo>
                  <a:cubicBezTo>
                    <a:pt x="5613" y="1766"/>
                    <a:pt x="5905" y="1981"/>
                    <a:pt x="6191" y="2203"/>
                  </a:cubicBezTo>
                  <a:cubicBezTo>
                    <a:pt x="6362" y="2336"/>
                    <a:pt x="6531" y="2473"/>
                    <a:pt x="6689" y="2621"/>
                  </a:cubicBezTo>
                  <a:cubicBezTo>
                    <a:pt x="6939" y="2854"/>
                    <a:pt x="7154" y="3120"/>
                    <a:pt x="7343" y="3406"/>
                  </a:cubicBezTo>
                  <a:cubicBezTo>
                    <a:pt x="7704" y="3952"/>
                    <a:pt x="7953" y="4547"/>
                    <a:pt x="8119" y="5178"/>
                  </a:cubicBezTo>
                  <a:cubicBezTo>
                    <a:pt x="8168" y="5367"/>
                    <a:pt x="8206" y="5557"/>
                    <a:pt x="8247" y="5748"/>
                  </a:cubicBezTo>
                  <a:cubicBezTo>
                    <a:pt x="8255" y="5787"/>
                    <a:pt x="8266" y="5820"/>
                    <a:pt x="8298" y="5849"/>
                  </a:cubicBezTo>
                  <a:cubicBezTo>
                    <a:pt x="8371" y="5918"/>
                    <a:pt x="8422" y="6005"/>
                    <a:pt x="8438" y="6105"/>
                  </a:cubicBezTo>
                  <a:cubicBezTo>
                    <a:pt x="8457" y="6225"/>
                    <a:pt x="8470" y="6348"/>
                    <a:pt x="8481" y="6470"/>
                  </a:cubicBezTo>
                  <a:cubicBezTo>
                    <a:pt x="8490" y="6576"/>
                    <a:pt x="8489" y="6684"/>
                    <a:pt x="8504" y="6787"/>
                  </a:cubicBezTo>
                  <a:cubicBezTo>
                    <a:pt x="8513" y="6862"/>
                    <a:pt x="8537" y="6936"/>
                    <a:pt x="8564" y="7007"/>
                  </a:cubicBezTo>
                  <a:cubicBezTo>
                    <a:pt x="8591" y="7079"/>
                    <a:pt x="8648" y="7132"/>
                    <a:pt x="8727" y="7176"/>
                  </a:cubicBezTo>
                  <a:cubicBezTo>
                    <a:pt x="8732" y="7143"/>
                    <a:pt x="8737" y="7115"/>
                    <a:pt x="8740" y="7088"/>
                  </a:cubicBezTo>
                  <a:cubicBezTo>
                    <a:pt x="8764" y="6791"/>
                    <a:pt x="8733" y="6497"/>
                    <a:pt x="8670" y="6207"/>
                  </a:cubicBezTo>
                  <a:cubicBezTo>
                    <a:pt x="8594" y="5856"/>
                    <a:pt x="8477" y="5519"/>
                    <a:pt x="8370" y="5178"/>
                  </a:cubicBezTo>
                  <a:cubicBezTo>
                    <a:pt x="8303" y="4962"/>
                    <a:pt x="8243" y="4744"/>
                    <a:pt x="8180" y="4525"/>
                  </a:cubicBezTo>
                  <a:cubicBezTo>
                    <a:pt x="8171" y="4497"/>
                    <a:pt x="8162" y="4469"/>
                    <a:pt x="8152" y="4442"/>
                  </a:cubicBezTo>
                  <a:cubicBezTo>
                    <a:pt x="7914" y="3864"/>
                    <a:pt x="7582" y="3345"/>
                    <a:pt x="7183" y="2865"/>
                  </a:cubicBezTo>
                  <a:cubicBezTo>
                    <a:pt x="6955" y="2592"/>
                    <a:pt x="6708" y="2337"/>
                    <a:pt x="6447" y="2099"/>
                  </a:cubicBezTo>
                  <a:cubicBezTo>
                    <a:pt x="6177" y="1854"/>
                    <a:pt x="5897" y="1619"/>
                    <a:pt x="5589" y="1422"/>
                  </a:cubicBezTo>
                  <a:cubicBezTo>
                    <a:pt x="5378" y="1287"/>
                    <a:pt x="5156" y="1169"/>
                    <a:pt x="4923" y="1076"/>
                  </a:cubicBezTo>
                  <a:cubicBezTo>
                    <a:pt x="4562" y="932"/>
                    <a:pt x="4193" y="807"/>
                    <a:pt x="3837" y="655"/>
                  </a:cubicBezTo>
                  <a:cubicBezTo>
                    <a:pt x="3578" y="544"/>
                    <a:pt x="3310" y="497"/>
                    <a:pt x="3037" y="467"/>
                  </a:cubicBezTo>
                  <a:cubicBezTo>
                    <a:pt x="2967" y="458"/>
                    <a:pt x="2898" y="452"/>
                    <a:pt x="2831" y="441"/>
                  </a:cubicBezTo>
                  <a:cubicBezTo>
                    <a:pt x="2734" y="425"/>
                    <a:pt x="2637" y="410"/>
                    <a:pt x="2541" y="389"/>
                  </a:cubicBezTo>
                  <a:cubicBezTo>
                    <a:pt x="2489" y="379"/>
                    <a:pt x="2438" y="360"/>
                    <a:pt x="2388" y="338"/>
                  </a:cubicBezTo>
                  <a:cubicBezTo>
                    <a:pt x="2343" y="320"/>
                    <a:pt x="2302" y="294"/>
                    <a:pt x="2287" y="231"/>
                  </a:cubicBezTo>
                  <a:cubicBezTo>
                    <a:pt x="2338" y="211"/>
                    <a:pt x="2388" y="194"/>
                    <a:pt x="2437" y="171"/>
                  </a:cubicBezTo>
                  <a:cubicBezTo>
                    <a:pt x="2481" y="150"/>
                    <a:pt x="2526" y="129"/>
                    <a:pt x="2567" y="101"/>
                  </a:cubicBezTo>
                  <a:cubicBezTo>
                    <a:pt x="2604" y="74"/>
                    <a:pt x="2597" y="40"/>
                    <a:pt x="2551" y="26"/>
                  </a:cubicBezTo>
                  <a:cubicBezTo>
                    <a:pt x="2508" y="14"/>
                    <a:pt x="2464" y="3"/>
                    <a:pt x="2421" y="3"/>
                  </a:cubicBezTo>
                  <a:cubicBezTo>
                    <a:pt x="2313" y="3"/>
                    <a:pt x="2206" y="0"/>
                    <a:pt x="2099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57" name="Google Shape;2257;p43"/>
            <p:cNvSpPr/>
            <p:nvPr/>
          </p:nvSpPr>
          <p:spPr>
            <a:xfrm>
              <a:off x="5095450" y="533200"/>
              <a:ext cx="250625" cy="120875"/>
            </a:xfrm>
            <a:custGeom>
              <a:rect b="b" l="l" r="r" t="t"/>
              <a:pathLst>
                <a:path extrusionOk="0" h="4835" w="10025">
                  <a:moveTo>
                    <a:pt x="2567" y="1"/>
                  </a:moveTo>
                  <a:cubicBezTo>
                    <a:pt x="2421" y="1"/>
                    <a:pt x="2275" y="4"/>
                    <a:pt x="2129" y="9"/>
                  </a:cubicBezTo>
                  <a:cubicBezTo>
                    <a:pt x="1734" y="20"/>
                    <a:pt x="1340" y="36"/>
                    <a:pt x="946" y="38"/>
                  </a:cubicBezTo>
                  <a:cubicBezTo>
                    <a:pt x="652" y="40"/>
                    <a:pt x="386" y="134"/>
                    <a:pt x="132" y="270"/>
                  </a:cubicBezTo>
                  <a:cubicBezTo>
                    <a:pt x="96" y="289"/>
                    <a:pt x="64" y="321"/>
                    <a:pt x="48" y="333"/>
                  </a:cubicBezTo>
                  <a:cubicBezTo>
                    <a:pt x="0" y="398"/>
                    <a:pt x="5" y="434"/>
                    <a:pt x="54" y="469"/>
                  </a:cubicBezTo>
                  <a:cubicBezTo>
                    <a:pt x="89" y="493"/>
                    <a:pt x="124" y="511"/>
                    <a:pt x="165" y="511"/>
                  </a:cubicBezTo>
                  <a:cubicBezTo>
                    <a:pt x="178" y="511"/>
                    <a:pt x="192" y="510"/>
                    <a:pt x="206" y="505"/>
                  </a:cubicBezTo>
                  <a:cubicBezTo>
                    <a:pt x="757" y="344"/>
                    <a:pt x="1323" y="283"/>
                    <a:pt x="1894" y="280"/>
                  </a:cubicBezTo>
                  <a:cubicBezTo>
                    <a:pt x="1913" y="280"/>
                    <a:pt x="1932" y="280"/>
                    <a:pt x="1951" y="280"/>
                  </a:cubicBezTo>
                  <a:cubicBezTo>
                    <a:pt x="3054" y="280"/>
                    <a:pt x="4143" y="404"/>
                    <a:pt x="5215" y="675"/>
                  </a:cubicBezTo>
                  <a:cubicBezTo>
                    <a:pt x="5563" y="764"/>
                    <a:pt x="5901" y="885"/>
                    <a:pt x="6222" y="1048"/>
                  </a:cubicBezTo>
                  <a:cubicBezTo>
                    <a:pt x="6632" y="1257"/>
                    <a:pt x="6992" y="1532"/>
                    <a:pt x="7281" y="1894"/>
                  </a:cubicBezTo>
                  <a:cubicBezTo>
                    <a:pt x="7403" y="2045"/>
                    <a:pt x="7543" y="2182"/>
                    <a:pt x="7691" y="2307"/>
                  </a:cubicBezTo>
                  <a:cubicBezTo>
                    <a:pt x="7884" y="2473"/>
                    <a:pt x="8079" y="2635"/>
                    <a:pt x="8270" y="2801"/>
                  </a:cubicBezTo>
                  <a:cubicBezTo>
                    <a:pt x="8520" y="3017"/>
                    <a:pt x="8766" y="3238"/>
                    <a:pt x="8942" y="3521"/>
                  </a:cubicBezTo>
                  <a:cubicBezTo>
                    <a:pt x="9050" y="3696"/>
                    <a:pt x="9171" y="3860"/>
                    <a:pt x="9284" y="4028"/>
                  </a:cubicBezTo>
                  <a:cubicBezTo>
                    <a:pt x="9404" y="4207"/>
                    <a:pt x="9523" y="4389"/>
                    <a:pt x="9646" y="4567"/>
                  </a:cubicBezTo>
                  <a:cubicBezTo>
                    <a:pt x="9694" y="4635"/>
                    <a:pt x="9750" y="4698"/>
                    <a:pt x="9805" y="4759"/>
                  </a:cubicBezTo>
                  <a:cubicBezTo>
                    <a:pt x="9828" y="4783"/>
                    <a:pt x="9855" y="4802"/>
                    <a:pt x="9882" y="4818"/>
                  </a:cubicBezTo>
                  <a:cubicBezTo>
                    <a:pt x="9901" y="4829"/>
                    <a:pt x="9918" y="4834"/>
                    <a:pt x="9934" y="4834"/>
                  </a:cubicBezTo>
                  <a:cubicBezTo>
                    <a:pt x="9956" y="4834"/>
                    <a:pt x="9974" y="4825"/>
                    <a:pt x="9990" y="4807"/>
                  </a:cubicBezTo>
                  <a:cubicBezTo>
                    <a:pt x="10021" y="4772"/>
                    <a:pt x="10024" y="4737"/>
                    <a:pt x="9997" y="4694"/>
                  </a:cubicBezTo>
                  <a:cubicBezTo>
                    <a:pt x="9874" y="4493"/>
                    <a:pt x="9750" y="4292"/>
                    <a:pt x="9628" y="4090"/>
                  </a:cubicBezTo>
                  <a:cubicBezTo>
                    <a:pt x="9446" y="3795"/>
                    <a:pt x="9263" y="3501"/>
                    <a:pt x="9047" y="3229"/>
                  </a:cubicBezTo>
                  <a:cubicBezTo>
                    <a:pt x="8846" y="2975"/>
                    <a:pt x="8619" y="2748"/>
                    <a:pt x="8359" y="2553"/>
                  </a:cubicBezTo>
                  <a:cubicBezTo>
                    <a:pt x="8236" y="2459"/>
                    <a:pt x="8126" y="2348"/>
                    <a:pt x="8014" y="2241"/>
                  </a:cubicBezTo>
                  <a:cubicBezTo>
                    <a:pt x="7799" y="2035"/>
                    <a:pt x="7589" y="1823"/>
                    <a:pt x="7372" y="1620"/>
                  </a:cubicBezTo>
                  <a:cubicBezTo>
                    <a:pt x="7200" y="1461"/>
                    <a:pt x="7025" y="1307"/>
                    <a:pt x="6846" y="1158"/>
                  </a:cubicBezTo>
                  <a:cubicBezTo>
                    <a:pt x="6627" y="975"/>
                    <a:pt x="6379" y="840"/>
                    <a:pt x="6115" y="732"/>
                  </a:cubicBezTo>
                  <a:cubicBezTo>
                    <a:pt x="5534" y="495"/>
                    <a:pt x="4936" y="308"/>
                    <a:pt x="4315" y="202"/>
                  </a:cubicBezTo>
                  <a:cubicBezTo>
                    <a:pt x="4266" y="193"/>
                    <a:pt x="4218" y="184"/>
                    <a:pt x="4169" y="178"/>
                  </a:cubicBezTo>
                  <a:cubicBezTo>
                    <a:pt x="3889" y="150"/>
                    <a:pt x="3617" y="86"/>
                    <a:pt x="3338" y="47"/>
                  </a:cubicBezTo>
                  <a:cubicBezTo>
                    <a:pt x="3082" y="12"/>
                    <a:pt x="2824" y="1"/>
                    <a:pt x="2567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58" name="Google Shape;2258;p43"/>
            <p:cNvSpPr/>
            <p:nvPr/>
          </p:nvSpPr>
          <p:spPr>
            <a:xfrm>
              <a:off x="5011650" y="707025"/>
              <a:ext cx="208100" cy="76475"/>
            </a:xfrm>
            <a:custGeom>
              <a:rect b="b" l="l" r="r" t="t"/>
              <a:pathLst>
                <a:path extrusionOk="0" h="3059" w="8324">
                  <a:moveTo>
                    <a:pt x="5600" y="0"/>
                  </a:moveTo>
                  <a:cubicBezTo>
                    <a:pt x="5561" y="0"/>
                    <a:pt x="5520" y="9"/>
                    <a:pt x="5481" y="19"/>
                  </a:cubicBezTo>
                  <a:cubicBezTo>
                    <a:pt x="5142" y="100"/>
                    <a:pt x="4816" y="222"/>
                    <a:pt x="4500" y="363"/>
                  </a:cubicBezTo>
                  <a:cubicBezTo>
                    <a:pt x="4075" y="551"/>
                    <a:pt x="3670" y="775"/>
                    <a:pt x="3263" y="994"/>
                  </a:cubicBezTo>
                  <a:cubicBezTo>
                    <a:pt x="2899" y="1189"/>
                    <a:pt x="2536" y="1379"/>
                    <a:pt x="2156" y="1537"/>
                  </a:cubicBezTo>
                  <a:cubicBezTo>
                    <a:pt x="1748" y="1705"/>
                    <a:pt x="1330" y="1833"/>
                    <a:pt x="892" y="1886"/>
                  </a:cubicBezTo>
                  <a:cubicBezTo>
                    <a:pt x="877" y="1887"/>
                    <a:pt x="861" y="1888"/>
                    <a:pt x="848" y="1893"/>
                  </a:cubicBezTo>
                  <a:cubicBezTo>
                    <a:pt x="630" y="1974"/>
                    <a:pt x="413" y="2053"/>
                    <a:pt x="197" y="2136"/>
                  </a:cubicBezTo>
                  <a:cubicBezTo>
                    <a:pt x="144" y="2157"/>
                    <a:pt x="94" y="2186"/>
                    <a:pt x="46" y="2218"/>
                  </a:cubicBezTo>
                  <a:cubicBezTo>
                    <a:pt x="0" y="2250"/>
                    <a:pt x="4" y="2287"/>
                    <a:pt x="58" y="2302"/>
                  </a:cubicBezTo>
                  <a:cubicBezTo>
                    <a:pt x="122" y="2321"/>
                    <a:pt x="189" y="2336"/>
                    <a:pt x="256" y="2336"/>
                  </a:cubicBezTo>
                  <a:cubicBezTo>
                    <a:pt x="290" y="2336"/>
                    <a:pt x="323" y="2332"/>
                    <a:pt x="357" y="2323"/>
                  </a:cubicBezTo>
                  <a:cubicBezTo>
                    <a:pt x="708" y="2220"/>
                    <a:pt x="1066" y="2151"/>
                    <a:pt x="1422" y="2075"/>
                  </a:cubicBezTo>
                  <a:cubicBezTo>
                    <a:pt x="1736" y="2006"/>
                    <a:pt x="2051" y="1932"/>
                    <a:pt x="2351" y="1808"/>
                  </a:cubicBezTo>
                  <a:cubicBezTo>
                    <a:pt x="2474" y="1757"/>
                    <a:pt x="2591" y="1694"/>
                    <a:pt x="2712" y="1637"/>
                  </a:cubicBezTo>
                  <a:cubicBezTo>
                    <a:pt x="2796" y="1596"/>
                    <a:pt x="2877" y="1552"/>
                    <a:pt x="2964" y="1515"/>
                  </a:cubicBezTo>
                  <a:cubicBezTo>
                    <a:pt x="3306" y="1372"/>
                    <a:pt x="3630" y="1195"/>
                    <a:pt x="3954" y="1018"/>
                  </a:cubicBezTo>
                  <a:cubicBezTo>
                    <a:pt x="4267" y="846"/>
                    <a:pt x="4581" y="676"/>
                    <a:pt x="4908" y="533"/>
                  </a:cubicBezTo>
                  <a:cubicBezTo>
                    <a:pt x="5149" y="429"/>
                    <a:pt x="5396" y="343"/>
                    <a:pt x="5652" y="290"/>
                  </a:cubicBezTo>
                  <a:cubicBezTo>
                    <a:pt x="5674" y="287"/>
                    <a:pt x="5697" y="281"/>
                    <a:pt x="5718" y="281"/>
                  </a:cubicBezTo>
                  <a:cubicBezTo>
                    <a:pt x="5862" y="281"/>
                    <a:pt x="6007" y="281"/>
                    <a:pt x="6151" y="281"/>
                  </a:cubicBezTo>
                  <a:cubicBezTo>
                    <a:pt x="6295" y="281"/>
                    <a:pt x="6439" y="281"/>
                    <a:pt x="6582" y="283"/>
                  </a:cubicBezTo>
                  <a:cubicBezTo>
                    <a:pt x="6750" y="287"/>
                    <a:pt x="6916" y="306"/>
                    <a:pt x="7079" y="348"/>
                  </a:cubicBezTo>
                  <a:cubicBezTo>
                    <a:pt x="7209" y="381"/>
                    <a:pt x="7332" y="428"/>
                    <a:pt x="7443" y="505"/>
                  </a:cubicBezTo>
                  <a:cubicBezTo>
                    <a:pt x="7609" y="619"/>
                    <a:pt x="7709" y="778"/>
                    <a:pt x="7759" y="971"/>
                  </a:cubicBezTo>
                  <a:cubicBezTo>
                    <a:pt x="7774" y="1028"/>
                    <a:pt x="7794" y="1084"/>
                    <a:pt x="7818" y="1137"/>
                  </a:cubicBezTo>
                  <a:cubicBezTo>
                    <a:pt x="7906" y="1331"/>
                    <a:pt x="7944" y="1537"/>
                    <a:pt x="7960" y="1746"/>
                  </a:cubicBezTo>
                  <a:cubicBezTo>
                    <a:pt x="7980" y="2018"/>
                    <a:pt x="7990" y="2293"/>
                    <a:pt x="8007" y="2565"/>
                  </a:cubicBezTo>
                  <a:cubicBezTo>
                    <a:pt x="8014" y="2675"/>
                    <a:pt x="8029" y="2785"/>
                    <a:pt x="8046" y="2896"/>
                  </a:cubicBezTo>
                  <a:cubicBezTo>
                    <a:pt x="8061" y="2984"/>
                    <a:pt x="8082" y="3011"/>
                    <a:pt x="8136" y="3059"/>
                  </a:cubicBezTo>
                  <a:cubicBezTo>
                    <a:pt x="8157" y="2999"/>
                    <a:pt x="8180" y="2943"/>
                    <a:pt x="8200" y="2886"/>
                  </a:cubicBezTo>
                  <a:cubicBezTo>
                    <a:pt x="8310" y="2538"/>
                    <a:pt x="8324" y="2184"/>
                    <a:pt x="8273" y="1825"/>
                  </a:cubicBezTo>
                  <a:cubicBezTo>
                    <a:pt x="8208" y="1362"/>
                    <a:pt x="8050" y="927"/>
                    <a:pt x="7812" y="525"/>
                  </a:cubicBezTo>
                  <a:cubicBezTo>
                    <a:pt x="7771" y="456"/>
                    <a:pt x="7709" y="400"/>
                    <a:pt x="7646" y="348"/>
                  </a:cubicBezTo>
                  <a:cubicBezTo>
                    <a:pt x="7449" y="184"/>
                    <a:pt x="7213" y="103"/>
                    <a:pt x="6961" y="63"/>
                  </a:cubicBezTo>
                  <a:cubicBezTo>
                    <a:pt x="6736" y="27"/>
                    <a:pt x="6510" y="29"/>
                    <a:pt x="6283" y="23"/>
                  </a:cubicBezTo>
                  <a:cubicBezTo>
                    <a:pt x="6059" y="18"/>
                    <a:pt x="5836" y="6"/>
                    <a:pt x="5612" y="0"/>
                  </a:cubicBezTo>
                  <a:cubicBezTo>
                    <a:pt x="5608" y="0"/>
                    <a:pt x="5604" y="0"/>
                    <a:pt x="5600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59" name="Google Shape;2259;p43"/>
            <p:cNvSpPr/>
            <p:nvPr/>
          </p:nvSpPr>
          <p:spPr>
            <a:xfrm>
              <a:off x="5210625" y="751925"/>
              <a:ext cx="73900" cy="179650"/>
            </a:xfrm>
            <a:custGeom>
              <a:rect b="b" l="l" r="r" t="t"/>
              <a:pathLst>
                <a:path extrusionOk="0" h="7186" w="2956">
                  <a:moveTo>
                    <a:pt x="1423" y="5898"/>
                  </a:moveTo>
                  <a:cubicBezTo>
                    <a:pt x="1444" y="5898"/>
                    <a:pt x="1463" y="5917"/>
                    <a:pt x="1480" y="5952"/>
                  </a:cubicBezTo>
                  <a:cubicBezTo>
                    <a:pt x="1517" y="6034"/>
                    <a:pt x="1533" y="6121"/>
                    <a:pt x="1515" y="6211"/>
                  </a:cubicBezTo>
                  <a:cubicBezTo>
                    <a:pt x="1507" y="6249"/>
                    <a:pt x="1489" y="6269"/>
                    <a:pt x="1466" y="6269"/>
                  </a:cubicBezTo>
                  <a:cubicBezTo>
                    <a:pt x="1450" y="6269"/>
                    <a:pt x="1433" y="6260"/>
                    <a:pt x="1415" y="6242"/>
                  </a:cubicBezTo>
                  <a:cubicBezTo>
                    <a:pt x="1376" y="6201"/>
                    <a:pt x="1345" y="6153"/>
                    <a:pt x="1312" y="6108"/>
                  </a:cubicBezTo>
                  <a:cubicBezTo>
                    <a:pt x="1305" y="6096"/>
                    <a:pt x="1302" y="6074"/>
                    <a:pt x="1307" y="6060"/>
                  </a:cubicBezTo>
                  <a:cubicBezTo>
                    <a:pt x="1321" y="6021"/>
                    <a:pt x="1338" y="5983"/>
                    <a:pt x="1348" y="5961"/>
                  </a:cubicBezTo>
                  <a:cubicBezTo>
                    <a:pt x="1375" y="5918"/>
                    <a:pt x="1400" y="5898"/>
                    <a:pt x="1423" y="5898"/>
                  </a:cubicBezTo>
                  <a:close/>
                  <a:moveTo>
                    <a:pt x="2427" y="1"/>
                  </a:moveTo>
                  <a:cubicBezTo>
                    <a:pt x="2431" y="35"/>
                    <a:pt x="2435" y="63"/>
                    <a:pt x="2437" y="87"/>
                  </a:cubicBezTo>
                  <a:cubicBezTo>
                    <a:pt x="2476" y="433"/>
                    <a:pt x="2522" y="778"/>
                    <a:pt x="2551" y="1123"/>
                  </a:cubicBezTo>
                  <a:cubicBezTo>
                    <a:pt x="2581" y="1468"/>
                    <a:pt x="2566" y="1814"/>
                    <a:pt x="2481" y="2151"/>
                  </a:cubicBezTo>
                  <a:cubicBezTo>
                    <a:pt x="2425" y="2380"/>
                    <a:pt x="2332" y="2591"/>
                    <a:pt x="2213" y="2797"/>
                  </a:cubicBezTo>
                  <a:cubicBezTo>
                    <a:pt x="2144" y="2926"/>
                    <a:pt x="2091" y="3068"/>
                    <a:pt x="2035" y="3207"/>
                  </a:cubicBezTo>
                  <a:cubicBezTo>
                    <a:pt x="1878" y="3590"/>
                    <a:pt x="1728" y="3975"/>
                    <a:pt x="1566" y="4354"/>
                  </a:cubicBezTo>
                  <a:cubicBezTo>
                    <a:pt x="1392" y="4762"/>
                    <a:pt x="1183" y="5147"/>
                    <a:pt x="927" y="5509"/>
                  </a:cubicBezTo>
                  <a:cubicBezTo>
                    <a:pt x="804" y="5682"/>
                    <a:pt x="693" y="5863"/>
                    <a:pt x="580" y="6043"/>
                  </a:cubicBezTo>
                  <a:cubicBezTo>
                    <a:pt x="485" y="6194"/>
                    <a:pt x="389" y="6346"/>
                    <a:pt x="297" y="6502"/>
                  </a:cubicBezTo>
                  <a:cubicBezTo>
                    <a:pt x="180" y="6699"/>
                    <a:pt x="84" y="6907"/>
                    <a:pt x="10" y="7124"/>
                  </a:cubicBezTo>
                  <a:cubicBezTo>
                    <a:pt x="5" y="7141"/>
                    <a:pt x="1" y="7159"/>
                    <a:pt x="6" y="7186"/>
                  </a:cubicBezTo>
                  <a:cubicBezTo>
                    <a:pt x="43" y="7158"/>
                    <a:pt x="80" y="7131"/>
                    <a:pt x="114" y="7101"/>
                  </a:cubicBezTo>
                  <a:cubicBezTo>
                    <a:pt x="281" y="6956"/>
                    <a:pt x="418" y="6785"/>
                    <a:pt x="528" y="6594"/>
                  </a:cubicBezTo>
                  <a:cubicBezTo>
                    <a:pt x="669" y="6345"/>
                    <a:pt x="803" y="6094"/>
                    <a:pt x="943" y="5844"/>
                  </a:cubicBezTo>
                  <a:cubicBezTo>
                    <a:pt x="1038" y="5671"/>
                    <a:pt x="1148" y="5508"/>
                    <a:pt x="1274" y="5357"/>
                  </a:cubicBezTo>
                  <a:cubicBezTo>
                    <a:pt x="1414" y="5192"/>
                    <a:pt x="1526" y="5010"/>
                    <a:pt x="1630" y="4822"/>
                  </a:cubicBezTo>
                  <a:cubicBezTo>
                    <a:pt x="1896" y="4341"/>
                    <a:pt x="2068" y="3823"/>
                    <a:pt x="2237" y="3303"/>
                  </a:cubicBezTo>
                  <a:cubicBezTo>
                    <a:pt x="2307" y="3085"/>
                    <a:pt x="2374" y="2867"/>
                    <a:pt x="2448" y="2650"/>
                  </a:cubicBezTo>
                  <a:cubicBezTo>
                    <a:pt x="2475" y="2571"/>
                    <a:pt x="2517" y="2498"/>
                    <a:pt x="2553" y="2423"/>
                  </a:cubicBezTo>
                  <a:cubicBezTo>
                    <a:pt x="2560" y="2408"/>
                    <a:pt x="2574" y="2394"/>
                    <a:pt x="2586" y="2382"/>
                  </a:cubicBezTo>
                  <a:cubicBezTo>
                    <a:pt x="2611" y="2358"/>
                    <a:pt x="2636" y="2346"/>
                    <a:pt x="2659" y="2346"/>
                  </a:cubicBezTo>
                  <a:cubicBezTo>
                    <a:pt x="2693" y="2346"/>
                    <a:pt x="2720" y="2371"/>
                    <a:pt x="2734" y="2421"/>
                  </a:cubicBezTo>
                  <a:cubicBezTo>
                    <a:pt x="2746" y="2463"/>
                    <a:pt x="2751" y="2509"/>
                    <a:pt x="2748" y="2552"/>
                  </a:cubicBezTo>
                  <a:cubicBezTo>
                    <a:pt x="2740" y="2623"/>
                    <a:pt x="2732" y="2695"/>
                    <a:pt x="2709" y="2761"/>
                  </a:cubicBezTo>
                  <a:cubicBezTo>
                    <a:pt x="2566" y="3198"/>
                    <a:pt x="2424" y="3636"/>
                    <a:pt x="2277" y="4072"/>
                  </a:cubicBezTo>
                  <a:cubicBezTo>
                    <a:pt x="2175" y="4368"/>
                    <a:pt x="2053" y="4656"/>
                    <a:pt x="1908" y="4934"/>
                  </a:cubicBezTo>
                  <a:cubicBezTo>
                    <a:pt x="1897" y="4957"/>
                    <a:pt x="1886" y="4985"/>
                    <a:pt x="1885" y="5010"/>
                  </a:cubicBezTo>
                  <a:cubicBezTo>
                    <a:pt x="1884" y="5183"/>
                    <a:pt x="1799" y="5316"/>
                    <a:pt x="1678" y="5428"/>
                  </a:cubicBezTo>
                  <a:cubicBezTo>
                    <a:pt x="1580" y="5520"/>
                    <a:pt x="1469" y="5600"/>
                    <a:pt x="1367" y="5688"/>
                  </a:cubicBezTo>
                  <a:cubicBezTo>
                    <a:pt x="1288" y="5759"/>
                    <a:pt x="1210" y="5829"/>
                    <a:pt x="1140" y="5910"/>
                  </a:cubicBezTo>
                  <a:cubicBezTo>
                    <a:pt x="1024" y="6047"/>
                    <a:pt x="1005" y="6207"/>
                    <a:pt x="1059" y="6377"/>
                  </a:cubicBezTo>
                  <a:cubicBezTo>
                    <a:pt x="1073" y="6421"/>
                    <a:pt x="1094" y="6463"/>
                    <a:pt x="1111" y="6507"/>
                  </a:cubicBezTo>
                  <a:cubicBezTo>
                    <a:pt x="1333" y="6474"/>
                    <a:pt x="1522" y="6387"/>
                    <a:pt x="1675" y="6231"/>
                  </a:cubicBezTo>
                  <a:cubicBezTo>
                    <a:pt x="1840" y="6061"/>
                    <a:pt x="1938" y="5855"/>
                    <a:pt x="2001" y="5633"/>
                  </a:cubicBezTo>
                  <a:cubicBezTo>
                    <a:pt x="2068" y="5395"/>
                    <a:pt x="2123" y="5152"/>
                    <a:pt x="2181" y="4910"/>
                  </a:cubicBezTo>
                  <a:cubicBezTo>
                    <a:pt x="2237" y="4665"/>
                    <a:pt x="2285" y="4418"/>
                    <a:pt x="2383" y="4186"/>
                  </a:cubicBezTo>
                  <a:cubicBezTo>
                    <a:pt x="2415" y="4109"/>
                    <a:pt x="2454" y="4035"/>
                    <a:pt x="2491" y="3960"/>
                  </a:cubicBezTo>
                  <a:cubicBezTo>
                    <a:pt x="2638" y="3665"/>
                    <a:pt x="2753" y="3355"/>
                    <a:pt x="2841" y="3036"/>
                  </a:cubicBezTo>
                  <a:cubicBezTo>
                    <a:pt x="2896" y="2834"/>
                    <a:pt x="2933" y="2629"/>
                    <a:pt x="2942" y="2419"/>
                  </a:cubicBezTo>
                  <a:cubicBezTo>
                    <a:pt x="2955" y="2139"/>
                    <a:pt x="2916" y="1869"/>
                    <a:pt x="2819" y="1605"/>
                  </a:cubicBezTo>
                  <a:cubicBezTo>
                    <a:pt x="2804" y="1565"/>
                    <a:pt x="2799" y="1519"/>
                    <a:pt x="2794" y="1475"/>
                  </a:cubicBezTo>
                  <a:cubicBezTo>
                    <a:pt x="2772" y="1230"/>
                    <a:pt x="2755" y="984"/>
                    <a:pt x="2726" y="740"/>
                  </a:cubicBezTo>
                  <a:cubicBezTo>
                    <a:pt x="2706" y="577"/>
                    <a:pt x="2670" y="415"/>
                    <a:pt x="2634" y="254"/>
                  </a:cubicBezTo>
                  <a:cubicBezTo>
                    <a:pt x="2620" y="193"/>
                    <a:pt x="2588" y="135"/>
                    <a:pt x="2559" y="79"/>
                  </a:cubicBezTo>
                  <a:cubicBezTo>
                    <a:pt x="2534" y="33"/>
                    <a:pt x="2496" y="3"/>
                    <a:pt x="2427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60" name="Google Shape;2260;p43"/>
            <p:cNvSpPr/>
            <p:nvPr/>
          </p:nvSpPr>
          <p:spPr>
            <a:xfrm>
              <a:off x="5139525" y="687900"/>
              <a:ext cx="94050" cy="177750"/>
            </a:xfrm>
            <a:custGeom>
              <a:rect b="b" l="l" r="r" t="t"/>
              <a:pathLst>
                <a:path extrusionOk="0" h="7110" w="3762">
                  <a:moveTo>
                    <a:pt x="1274" y="0"/>
                  </a:moveTo>
                  <a:cubicBezTo>
                    <a:pt x="1228" y="0"/>
                    <a:pt x="1183" y="1"/>
                    <a:pt x="1137" y="5"/>
                  </a:cubicBezTo>
                  <a:cubicBezTo>
                    <a:pt x="900" y="22"/>
                    <a:pt x="667" y="56"/>
                    <a:pt x="441" y="134"/>
                  </a:cubicBezTo>
                  <a:cubicBezTo>
                    <a:pt x="325" y="173"/>
                    <a:pt x="212" y="223"/>
                    <a:pt x="119" y="307"/>
                  </a:cubicBezTo>
                  <a:cubicBezTo>
                    <a:pt x="46" y="372"/>
                    <a:pt x="0" y="449"/>
                    <a:pt x="8" y="561"/>
                  </a:cubicBezTo>
                  <a:cubicBezTo>
                    <a:pt x="257" y="503"/>
                    <a:pt x="503" y="480"/>
                    <a:pt x="749" y="480"/>
                  </a:cubicBezTo>
                  <a:cubicBezTo>
                    <a:pt x="1110" y="480"/>
                    <a:pt x="1470" y="529"/>
                    <a:pt x="1831" y="584"/>
                  </a:cubicBezTo>
                  <a:cubicBezTo>
                    <a:pt x="1815" y="572"/>
                    <a:pt x="1801" y="557"/>
                    <a:pt x="1784" y="546"/>
                  </a:cubicBezTo>
                  <a:cubicBezTo>
                    <a:pt x="1680" y="481"/>
                    <a:pt x="1574" y="418"/>
                    <a:pt x="1471" y="352"/>
                  </a:cubicBezTo>
                  <a:cubicBezTo>
                    <a:pt x="1440" y="333"/>
                    <a:pt x="1413" y="309"/>
                    <a:pt x="1386" y="284"/>
                  </a:cubicBezTo>
                  <a:cubicBezTo>
                    <a:pt x="1387" y="278"/>
                    <a:pt x="1390" y="272"/>
                    <a:pt x="1391" y="266"/>
                  </a:cubicBezTo>
                  <a:cubicBezTo>
                    <a:pt x="1413" y="262"/>
                    <a:pt x="1436" y="256"/>
                    <a:pt x="1460" y="256"/>
                  </a:cubicBezTo>
                  <a:cubicBezTo>
                    <a:pt x="1699" y="259"/>
                    <a:pt x="1927" y="310"/>
                    <a:pt x="2140" y="423"/>
                  </a:cubicBezTo>
                  <a:cubicBezTo>
                    <a:pt x="2502" y="616"/>
                    <a:pt x="2768" y="904"/>
                    <a:pt x="2965" y="1257"/>
                  </a:cubicBezTo>
                  <a:cubicBezTo>
                    <a:pt x="3115" y="1525"/>
                    <a:pt x="3258" y="1798"/>
                    <a:pt x="3340" y="2097"/>
                  </a:cubicBezTo>
                  <a:cubicBezTo>
                    <a:pt x="3426" y="2414"/>
                    <a:pt x="3446" y="2738"/>
                    <a:pt x="3441" y="3064"/>
                  </a:cubicBezTo>
                  <a:cubicBezTo>
                    <a:pt x="3439" y="3181"/>
                    <a:pt x="3432" y="3295"/>
                    <a:pt x="3427" y="3411"/>
                  </a:cubicBezTo>
                  <a:cubicBezTo>
                    <a:pt x="3421" y="3564"/>
                    <a:pt x="3411" y="3717"/>
                    <a:pt x="3406" y="3869"/>
                  </a:cubicBezTo>
                  <a:cubicBezTo>
                    <a:pt x="3397" y="4181"/>
                    <a:pt x="3309" y="4472"/>
                    <a:pt x="3174" y="4748"/>
                  </a:cubicBezTo>
                  <a:cubicBezTo>
                    <a:pt x="3014" y="5077"/>
                    <a:pt x="2802" y="5370"/>
                    <a:pt x="2567" y="5646"/>
                  </a:cubicBezTo>
                  <a:cubicBezTo>
                    <a:pt x="2436" y="5798"/>
                    <a:pt x="2298" y="5947"/>
                    <a:pt x="2164" y="6099"/>
                  </a:cubicBezTo>
                  <a:cubicBezTo>
                    <a:pt x="2158" y="6107"/>
                    <a:pt x="2151" y="6114"/>
                    <a:pt x="2146" y="6121"/>
                  </a:cubicBezTo>
                  <a:cubicBezTo>
                    <a:pt x="2044" y="6302"/>
                    <a:pt x="1880" y="6417"/>
                    <a:pt x="1734" y="6552"/>
                  </a:cubicBezTo>
                  <a:cubicBezTo>
                    <a:pt x="1633" y="6647"/>
                    <a:pt x="1534" y="6741"/>
                    <a:pt x="1437" y="6840"/>
                  </a:cubicBezTo>
                  <a:cubicBezTo>
                    <a:pt x="1406" y="6871"/>
                    <a:pt x="1383" y="6911"/>
                    <a:pt x="1364" y="6951"/>
                  </a:cubicBezTo>
                  <a:cubicBezTo>
                    <a:pt x="1332" y="7016"/>
                    <a:pt x="1354" y="7060"/>
                    <a:pt x="1419" y="7086"/>
                  </a:cubicBezTo>
                  <a:cubicBezTo>
                    <a:pt x="1433" y="7091"/>
                    <a:pt x="1446" y="7096"/>
                    <a:pt x="1461" y="7099"/>
                  </a:cubicBezTo>
                  <a:cubicBezTo>
                    <a:pt x="1484" y="7105"/>
                    <a:pt x="1505" y="7109"/>
                    <a:pt x="1526" y="7109"/>
                  </a:cubicBezTo>
                  <a:cubicBezTo>
                    <a:pt x="1569" y="7109"/>
                    <a:pt x="1607" y="7093"/>
                    <a:pt x="1646" y="7053"/>
                  </a:cubicBezTo>
                  <a:cubicBezTo>
                    <a:pt x="1889" y="6802"/>
                    <a:pt x="2145" y="6562"/>
                    <a:pt x="2388" y="6310"/>
                  </a:cubicBezTo>
                  <a:cubicBezTo>
                    <a:pt x="2605" y="6085"/>
                    <a:pt x="2806" y="5845"/>
                    <a:pt x="2985" y="5588"/>
                  </a:cubicBezTo>
                  <a:cubicBezTo>
                    <a:pt x="3144" y="5363"/>
                    <a:pt x="3287" y="5126"/>
                    <a:pt x="3395" y="4872"/>
                  </a:cubicBezTo>
                  <a:cubicBezTo>
                    <a:pt x="3479" y="4672"/>
                    <a:pt x="3533" y="4461"/>
                    <a:pt x="3578" y="4249"/>
                  </a:cubicBezTo>
                  <a:cubicBezTo>
                    <a:pt x="3762" y="3392"/>
                    <a:pt x="3733" y="2545"/>
                    <a:pt x="3463" y="1709"/>
                  </a:cubicBezTo>
                  <a:cubicBezTo>
                    <a:pt x="3438" y="1635"/>
                    <a:pt x="3406" y="1561"/>
                    <a:pt x="3371" y="1491"/>
                  </a:cubicBezTo>
                  <a:cubicBezTo>
                    <a:pt x="3222" y="1205"/>
                    <a:pt x="3059" y="929"/>
                    <a:pt x="2852" y="679"/>
                  </a:cubicBezTo>
                  <a:cubicBezTo>
                    <a:pt x="2698" y="492"/>
                    <a:pt x="2523" y="331"/>
                    <a:pt x="2314" y="210"/>
                  </a:cubicBezTo>
                  <a:cubicBezTo>
                    <a:pt x="2121" y="98"/>
                    <a:pt x="1914" y="36"/>
                    <a:pt x="1691" y="22"/>
                  </a:cubicBezTo>
                  <a:cubicBezTo>
                    <a:pt x="1551" y="13"/>
                    <a:pt x="1412" y="0"/>
                    <a:pt x="1274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61" name="Google Shape;2261;p43"/>
            <p:cNvSpPr/>
            <p:nvPr/>
          </p:nvSpPr>
          <p:spPr>
            <a:xfrm>
              <a:off x="5040575" y="631475"/>
              <a:ext cx="228100" cy="60525"/>
            </a:xfrm>
            <a:custGeom>
              <a:rect b="b" l="l" r="r" t="t"/>
              <a:pathLst>
                <a:path extrusionOk="0" h="2421" w="9124">
                  <a:moveTo>
                    <a:pt x="4658" y="1"/>
                  </a:moveTo>
                  <a:cubicBezTo>
                    <a:pt x="4466" y="1"/>
                    <a:pt x="4272" y="11"/>
                    <a:pt x="4076" y="31"/>
                  </a:cubicBezTo>
                  <a:cubicBezTo>
                    <a:pt x="3799" y="59"/>
                    <a:pt x="3525" y="117"/>
                    <a:pt x="3255" y="185"/>
                  </a:cubicBezTo>
                  <a:cubicBezTo>
                    <a:pt x="3010" y="247"/>
                    <a:pt x="2762" y="298"/>
                    <a:pt x="2513" y="351"/>
                  </a:cubicBezTo>
                  <a:cubicBezTo>
                    <a:pt x="1909" y="480"/>
                    <a:pt x="1308" y="610"/>
                    <a:pt x="720" y="798"/>
                  </a:cubicBezTo>
                  <a:cubicBezTo>
                    <a:pt x="526" y="860"/>
                    <a:pt x="337" y="929"/>
                    <a:pt x="147" y="998"/>
                  </a:cubicBezTo>
                  <a:cubicBezTo>
                    <a:pt x="111" y="1011"/>
                    <a:pt x="75" y="1030"/>
                    <a:pt x="46" y="1052"/>
                  </a:cubicBezTo>
                  <a:cubicBezTo>
                    <a:pt x="1" y="1089"/>
                    <a:pt x="0" y="1132"/>
                    <a:pt x="34" y="1176"/>
                  </a:cubicBezTo>
                  <a:cubicBezTo>
                    <a:pt x="81" y="1240"/>
                    <a:pt x="169" y="1280"/>
                    <a:pt x="252" y="1280"/>
                  </a:cubicBezTo>
                  <a:cubicBezTo>
                    <a:pt x="277" y="1280"/>
                    <a:pt x="302" y="1277"/>
                    <a:pt x="324" y="1269"/>
                  </a:cubicBezTo>
                  <a:cubicBezTo>
                    <a:pt x="921" y="1070"/>
                    <a:pt x="1520" y="884"/>
                    <a:pt x="2128" y="724"/>
                  </a:cubicBezTo>
                  <a:cubicBezTo>
                    <a:pt x="2871" y="529"/>
                    <a:pt x="3622" y="381"/>
                    <a:pt x="4389" y="325"/>
                  </a:cubicBezTo>
                  <a:cubicBezTo>
                    <a:pt x="4598" y="310"/>
                    <a:pt x="4806" y="300"/>
                    <a:pt x="5015" y="300"/>
                  </a:cubicBezTo>
                  <a:cubicBezTo>
                    <a:pt x="5043" y="300"/>
                    <a:pt x="5071" y="300"/>
                    <a:pt x="5099" y="300"/>
                  </a:cubicBezTo>
                  <a:cubicBezTo>
                    <a:pt x="5360" y="301"/>
                    <a:pt x="5618" y="350"/>
                    <a:pt x="5873" y="406"/>
                  </a:cubicBezTo>
                  <a:cubicBezTo>
                    <a:pt x="6275" y="497"/>
                    <a:pt x="6661" y="633"/>
                    <a:pt x="7029" y="821"/>
                  </a:cubicBezTo>
                  <a:cubicBezTo>
                    <a:pt x="7343" y="982"/>
                    <a:pt x="7640" y="1168"/>
                    <a:pt x="7911" y="1397"/>
                  </a:cubicBezTo>
                  <a:cubicBezTo>
                    <a:pt x="8147" y="1593"/>
                    <a:pt x="8362" y="1808"/>
                    <a:pt x="8556" y="2045"/>
                  </a:cubicBezTo>
                  <a:cubicBezTo>
                    <a:pt x="8671" y="2185"/>
                    <a:pt x="8808" y="2301"/>
                    <a:pt x="8970" y="2385"/>
                  </a:cubicBezTo>
                  <a:cubicBezTo>
                    <a:pt x="9000" y="2401"/>
                    <a:pt x="9033" y="2412"/>
                    <a:pt x="9067" y="2419"/>
                  </a:cubicBezTo>
                  <a:cubicBezTo>
                    <a:pt x="9073" y="2420"/>
                    <a:pt x="9078" y="2420"/>
                    <a:pt x="9083" y="2420"/>
                  </a:cubicBezTo>
                  <a:cubicBezTo>
                    <a:pt x="9112" y="2420"/>
                    <a:pt x="9123" y="2401"/>
                    <a:pt x="9112" y="2369"/>
                  </a:cubicBezTo>
                  <a:cubicBezTo>
                    <a:pt x="9105" y="2345"/>
                    <a:pt x="9094" y="2321"/>
                    <a:pt x="9078" y="2304"/>
                  </a:cubicBezTo>
                  <a:cubicBezTo>
                    <a:pt x="9002" y="2218"/>
                    <a:pt x="8930" y="2128"/>
                    <a:pt x="8848" y="2047"/>
                  </a:cubicBezTo>
                  <a:cubicBezTo>
                    <a:pt x="8721" y="1923"/>
                    <a:pt x="8589" y="1805"/>
                    <a:pt x="8461" y="1683"/>
                  </a:cubicBezTo>
                  <a:cubicBezTo>
                    <a:pt x="8229" y="1459"/>
                    <a:pt x="8000" y="1232"/>
                    <a:pt x="7765" y="1011"/>
                  </a:cubicBezTo>
                  <a:cubicBezTo>
                    <a:pt x="7694" y="944"/>
                    <a:pt x="7612" y="887"/>
                    <a:pt x="7535" y="826"/>
                  </a:cubicBezTo>
                  <a:cubicBezTo>
                    <a:pt x="7283" y="641"/>
                    <a:pt x="7004" y="507"/>
                    <a:pt x="6714" y="394"/>
                  </a:cubicBezTo>
                  <a:cubicBezTo>
                    <a:pt x="6046" y="136"/>
                    <a:pt x="5362" y="1"/>
                    <a:pt x="4658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62" name="Google Shape;2262;p43"/>
            <p:cNvSpPr/>
            <p:nvPr/>
          </p:nvSpPr>
          <p:spPr>
            <a:xfrm>
              <a:off x="5023575" y="734800"/>
              <a:ext cx="153600" cy="77525"/>
            </a:xfrm>
            <a:custGeom>
              <a:rect b="b" l="l" r="r" t="t"/>
              <a:pathLst>
                <a:path extrusionOk="0" h="3101" w="6144">
                  <a:moveTo>
                    <a:pt x="5443" y="0"/>
                  </a:moveTo>
                  <a:cubicBezTo>
                    <a:pt x="5404" y="0"/>
                    <a:pt x="5365" y="3"/>
                    <a:pt x="5325" y="10"/>
                  </a:cubicBezTo>
                  <a:cubicBezTo>
                    <a:pt x="5035" y="57"/>
                    <a:pt x="4763" y="157"/>
                    <a:pt x="4510" y="305"/>
                  </a:cubicBezTo>
                  <a:cubicBezTo>
                    <a:pt x="4272" y="442"/>
                    <a:pt x="4042" y="596"/>
                    <a:pt x="3808" y="740"/>
                  </a:cubicBezTo>
                  <a:cubicBezTo>
                    <a:pt x="3625" y="852"/>
                    <a:pt x="3446" y="971"/>
                    <a:pt x="3256" y="1067"/>
                  </a:cubicBezTo>
                  <a:cubicBezTo>
                    <a:pt x="2929" y="1230"/>
                    <a:pt x="2600" y="1387"/>
                    <a:pt x="2267" y="1533"/>
                  </a:cubicBezTo>
                  <a:cubicBezTo>
                    <a:pt x="1563" y="1841"/>
                    <a:pt x="828" y="2030"/>
                    <a:pt x="65" y="2104"/>
                  </a:cubicBezTo>
                  <a:cubicBezTo>
                    <a:pt x="50" y="2105"/>
                    <a:pt x="34" y="2106"/>
                    <a:pt x="20" y="2110"/>
                  </a:cubicBezTo>
                  <a:cubicBezTo>
                    <a:pt x="15" y="2111"/>
                    <a:pt x="11" y="2114"/>
                    <a:pt x="2" y="2117"/>
                  </a:cubicBezTo>
                  <a:cubicBezTo>
                    <a:pt x="1" y="2164"/>
                    <a:pt x="27" y="2186"/>
                    <a:pt x="59" y="2200"/>
                  </a:cubicBezTo>
                  <a:cubicBezTo>
                    <a:pt x="162" y="2241"/>
                    <a:pt x="261" y="2289"/>
                    <a:pt x="375" y="2292"/>
                  </a:cubicBezTo>
                  <a:cubicBezTo>
                    <a:pt x="397" y="2293"/>
                    <a:pt x="419" y="2293"/>
                    <a:pt x="441" y="2293"/>
                  </a:cubicBezTo>
                  <a:cubicBezTo>
                    <a:pt x="897" y="2293"/>
                    <a:pt x="1338" y="2208"/>
                    <a:pt x="1770" y="2065"/>
                  </a:cubicBezTo>
                  <a:cubicBezTo>
                    <a:pt x="2268" y="1900"/>
                    <a:pt x="2737" y="1671"/>
                    <a:pt x="3192" y="1413"/>
                  </a:cubicBezTo>
                  <a:cubicBezTo>
                    <a:pt x="3544" y="1212"/>
                    <a:pt x="3893" y="1004"/>
                    <a:pt x="4244" y="798"/>
                  </a:cubicBezTo>
                  <a:cubicBezTo>
                    <a:pt x="4266" y="786"/>
                    <a:pt x="4285" y="772"/>
                    <a:pt x="4304" y="758"/>
                  </a:cubicBezTo>
                  <a:cubicBezTo>
                    <a:pt x="4593" y="495"/>
                    <a:pt x="4937" y="346"/>
                    <a:pt x="5322" y="297"/>
                  </a:cubicBezTo>
                  <a:cubicBezTo>
                    <a:pt x="5358" y="293"/>
                    <a:pt x="5395" y="291"/>
                    <a:pt x="5430" y="291"/>
                  </a:cubicBezTo>
                  <a:cubicBezTo>
                    <a:pt x="5522" y="291"/>
                    <a:pt x="5612" y="305"/>
                    <a:pt x="5699" y="343"/>
                  </a:cubicBezTo>
                  <a:cubicBezTo>
                    <a:pt x="5825" y="398"/>
                    <a:pt x="5895" y="491"/>
                    <a:pt x="5921" y="620"/>
                  </a:cubicBezTo>
                  <a:cubicBezTo>
                    <a:pt x="5953" y="786"/>
                    <a:pt x="5929" y="950"/>
                    <a:pt x="5861" y="1104"/>
                  </a:cubicBezTo>
                  <a:cubicBezTo>
                    <a:pt x="5760" y="1336"/>
                    <a:pt x="5613" y="1538"/>
                    <a:pt x="5441" y="1725"/>
                  </a:cubicBezTo>
                  <a:cubicBezTo>
                    <a:pt x="5209" y="1975"/>
                    <a:pt x="4944" y="2187"/>
                    <a:pt x="4690" y="2413"/>
                  </a:cubicBezTo>
                  <a:cubicBezTo>
                    <a:pt x="4509" y="2575"/>
                    <a:pt x="4333" y="2743"/>
                    <a:pt x="4182" y="2936"/>
                  </a:cubicBezTo>
                  <a:cubicBezTo>
                    <a:pt x="4163" y="2960"/>
                    <a:pt x="4145" y="2986"/>
                    <a:pt x="4127" y="3011"/>
                  </a:cubicBezTo>
                  <a:cubicBezTo>
                    <a:pt x="4174" y="3072"/>
                    <a:pt x="4219" y="3101"/>
                    <a:pt x="4275" y="3101"/>
                  </a:cubicBezTo>
                  <a:cubicBezTo>
                    <a:pt x="4303" y="3101"/>
                    <a:pt x="4334" y="3093"/>
                    <a:pt x="4369" y="3079"/>
                  </a:cubicBezTo>
                  <a:cubicBezTo>
                    <a:pt x="4467" y="3038"/>
                    <a:pt x="4547" y="2973"/>
                    <a:pt x="4619" y="2898"/>
                  </a:cubicBezTo>
                  <a:cubicBezTo>
                    <a:pt x="4749" y="2765"/>
                    <a:pt x="4872" y="2629"/>
                    <a:pt x="5001" y="2498"/>
                  </a:cubicBezTo>
                  <a:cubicBezTo>
                    <a:pt x="5106" y="2389"/>
                    <a:pt x="5203" y="2269"/>
                    <a:pt x="5325" y="2185"/>
                  </a:cubicBezTo>
                  <a:cubicBezTo>
                    <a:pt x="5520" y="2051"/>
                    <a:pt x="5660" y="1874"/>
                    <a:pt x="5786" y="1683"/>
                  </a:cubicBezTo>
                  <a:cubicBezTo>
                    <a:pt x="5927" y="1466"/>
                    <a:pt x="6037" y="1230"/>
                    <a:pt x="6098" y="977"/>
                  </a:cubicBezTo>
                  <a:cubicBezTo>
                    <a:pt x="6129" y="848"/>
                    <a:pt x="6143" y="718"/>
                    <a:pt x="6130" y="588"/>
                  </a:cubicBezTo>
                  <a:cubicBezTo>
                    <a:pt x="6103" y="327"/>
                    <a:pt x="5965" y="150"/>
                    <a:pt x="5724" y="56"/>
                  </a:cubicBezTo>
                  <a:cubicBezTo>
                    <a:pt x="5632" y="20"/>
                    <a:pt x="5539" y="0"/>
                    <a:pt x="5443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63" name="Google Shape;2263;p43"/>
            <p:cNvSpPr/>
            <p:nvPr/>
          </p:nvSpPr>
          <p:spPr>
            <a:xfrm>
              <a:off x="5185625" y="599350"/>
              <a:ext cx="160350" cy="192575"/>
            </a:xfrm>
            <a:custGeom>
              <a:rect b="b" l="l" r="r" t="t"/>
              <a:pathLst>
                <a:path extrusionOk="0" h="7703" w="6414">
                  <a:moveTo>
                    <a:pt x="207" y="0"/>
                  </a:moveTo>
                  <a:cubicBezTo>
                    <a:pt x="178" y="0"/>
                    <a:pt x="148" y="3"/>
                    <a:pt x="119" y="9"/>
                  </a:cubicBezTo>
                  <a:cubicBezTo>
                    <a:pt x="91" y="13"/>
                    <a:pt x="60" y="33"/>
                    <a:pt x="41" y="57"/>
                  </a:cubicBezTo>
                  <a:cubicBezTo>
                    <a:pt x="0" y="105"/>
                    <a:pt x="12" y="148"/>
                    <a:pt x="74" y="168"/>
                  </a:cubicBezTo>
                  <a:cubicBezTo>
                    <a:pt x="293" y="242"/>
                    <a:pt x="512" y="316"/>
                    <a:pt x="733" y="384"/>
                  </a:cubicBezTo>
                  <a:cubicBezTo>
                    <a:pt x="1037" y="479"/>
                    <a:pt x="1349" y="560"/>
                    <a:pt x="1642" y="684"/>
                  </a:cubicBezTo>
                  <a:cubicBezTo>
                    <a:pt x="1789" y="746"/>
                    <a:pt x="1930" y="821"/>
                    <a:pt x="2076" y="888"/>
                  </a:cubicBezTo>
                  <a:cubicBezTo>
                    <a:pt x="2159" y="926"/>
                    <a:pt x="2245" y="955"/>
                    <a:pt x="2329" y="987"/>
                  </a:cubicBezTo>
                  <a:cubicBezTo>
                    <a:pt x="2607" y="1088"/>
                    <a:pt x="2859" y="1234"/>
                    <a:pt x="3096" y="1408"/>
                  </a:cubicBezTo>
                  <a:cubicBezTo>
                    <a:pt x="3386" y="1620"/>
                    <a:pt x="3640" y="1869"/>
                    <a:pt x="3880" y="2134"/>
                  </a:cubicBezTo>
                  <a:cubicBezTo>
                    <a:pt x="4018" y="2284"/>
                    <a:pt x="4148" y="2442"/>
                    <a:pt x="4284" y="2593"/>
                  </a:cubicBezTo>
                  <a:cubicBezTo>
                    <a:pt x="4352" y="2668"/>
                    <a:pt x="4428" y="2734"/>
                    <a:pt x="4499" y="2806"/>
                  </a:cubicBezTo>
                  <a:cubicBezTo>
                    <a:pt x="4749" y="3062"/>
                    <a:pt x="4951" y="3355"/>
                    <a:pt x="5121" y="3670"/>
                  </a:cubicBezTo>
                  <a:cubicBezTo>
                    <a:pt x="5340" y="4073"/>
                    <a:pt x="5502" y="4503"/>
                    <a:pt x="5637" y="4940"/>
                  </a:cubicBezTo>
                  <a:cubicBezTo>
                    <a:pt x="5773" y="5379"/>
                    <a:pt x="5905" y="5818"/>
                    <a:pt x="6029" y="6258"/>
                  </a:cubicBezTo>
                  <a:cubicBezTo>
                    <a:pt x="6060" y="6365"/>
                    <a:pt x="6062" y="6482"/>
                    <a:pt x="6066" y="6594"/>
                  </a:cubicBezTo>
                  <a:cubicBezTo>
                    <a:pt x="6073" y="6756"/>
                    <a:pt x="6067" y="6920"/>
                    <a:pt x="6070" y="7082"/>
                  </a:cubicBezTo>
                  <a:cubicBezTo>
                    <a:pt x="6073" y="7210"/>
                    <a:pt x="6088" y="7339"/>
                    <a:pt x="6136" y="7459"/>
                  </a:cubicBezTo>
                  <a:cubicBezTo>
                    <a:pt x="6163" y="7527"/>
                    <a:pt x="6202" y="7589"/>
                    <a:pt x="6238" y="7654"/>
                  </a:cubicBezTo>
                  <a:cubicBezTo>
                    <a:pt x="6248" y="7669"/>
                    <a:pt x="6264" y="7681"/>
                    <a:pt x="6283" y="7703"/>
                  </a:cubicBezTo>
                  <a:cubicBezTo>
                    <a:pt x="6302" y="7647"/>
                    <a:pt x="6316" y="7602"/>
                    <a:pt x="6329" y="7555"/>
                  </a:cubicBezTo>
                  <a:cubicBezTo>
                    <a:pt x="6414" y="7219"/>
                    <a:pt x="6404" y="6881"/>
                    <a:pt x="6340" y="6544"/>
                  </a:cubicBezTo>
                  <a:cubicBezTo>
                    <a:pt x="6279" y="6221"/>
                    <a:pt x="6174" y="5909"/>
                    <a:pt x="6065" y="5601"/>
                  </a:cubicBezTo>
                  <a:cubicBezTo>
                    <a:pt x="5986" y="5380"/>
                    <a:pt x="5908" y="5161"/>
                    <a:pt x="5835" y="4937"/>
                  </a:cubicBezTo>
                  <a:cubicBezTo>
                    <a:pt x="5798" y="4827"/>
                    <a:pt x="5770" y="4715"/>
                    <a:pt x="5747" y="4601"/>
                  </a:cubicBezTo>
                  <a:cubicBezTo>
                    <a:pt x="5622" y="3973"/>
                    <a:pt x="5342" y="3417"/>
                    <a:pt x="4934" y="2926"/>
                  </a:cubicBezTo>
                  <a:cubicBezTo>
                    <a:pt x="4717" y="2663"/>
                    <a:pt x="4473" y="2429"/>
                    <a:pt x="4197" y="2226"/>
                  </a:cubicBezTo>
                  <a:cubicBezTo>
                    <a:pt x="4170" y="2207"/>
                    <a:pt x="4145" y="2182"/>
                    <a:pt x="4124" y="2155"/>
                  </a:cubicBezTo>
                  <a:cubicBezTo>
                    <a:pt x="3931" y="1915"/>
                    <a:pt x="3712" y="1700"/>
                    <a:pt x="3476" y="1501"/>
                  </a:cubicBezTo>
                  <a:cubicBezTo>
                    <a:pt x="3269" y="1328"/>
                    <a:pt x="3051" y="1175"/>
                    <a:pt x="2821" y="1034"/>
                  </a:cubicBezTo>
                  <a:cubicBezTo>
                    <a:pt x="2414" y="786"/>
                    <a:pt x="1983" y="582"/>
                    <a:pt x="1534" y="414"/>
                  </a:cubicBezTo>
                  <a:cubicBezTo>
                    <a:pt x="1211" y="294"/>
                    <a:pt x="886" y="182"/>
                    <a:pt x="561" y="71"/>
                  </a:cubicBezTo>
                  <a:cubicBezTo>
                    <a:pt x="466" y="40"/>
                    <a:pt x="364" y="22"/>
                    <a:pt x="266" y="5"/>
                  </a:cubicBezTo>
                  <a:cubicBezTo>
                    <a:pt x="247" y="2"/>
                    <a:pt x="227" y="0"/>
                    <a:pt x="207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64" name="Google Shape;2264;p43"/>
            <p:cNvSpPr/>
            <p:nvPr/>
          </p:nvSpPr>
          <p:spPr>
            <a:xfrm>
              <a:off x="5047325" y="617350"/>
              <a:ext cx="208775" cy="47050"/>
            </a:xfrm>
            <a:custGeom>
              <a:rect b="b" l="l" r="r" t="t"/>
              <a:pathLst>
                <a:path extrusionOk="0" h="1882" w="8351">
                  <a:moveTo>
                    <a:pt x="4134" y="1"/>
                  </a:moveTo>
                  <a:cubicBezTo>
                    <a:pt x="4099" y="1"/>
                    <a:pt x="4064" y="1"/>
                    <a:pt x="4029" y="2"/>
                  </a:cubicBezTo>
                  <a:cubicBezTo>
                    <a:pt x="3772" y="8"/>
                    <a:pt x="3518" y="33"/>
                    <a:pt x="3265" y="84"/>
                  </a:cubicBezTo>
                  <a:cubicBezTo>
                    <a:pt x="3222" y="93"/>
                    <a:pt x="3177" y="96"/>
                    <a:pt x="3133" y="98"/>
                  </a:cubicBezTo>
                  <a:cubicBezTo>
                    <a:pt x="2790" y="104"/>
                    <a:pt x="2455" y="161"/>
                    <a:pt x="2127" y="253"/>
                  </a:cubicBezTo>
                  <a:cubicBezTo>
                    <a:pt x="1806" y="343"/>
                    <a:pt x="1490" y="444"/>
                    <a:pt x="1171" y="541"/>
                  </a:cubicBezTo>
                  <a:cubicBezTo>
                    <a:pt x="847" y="639"/>
                    <a:pt x="523" y="731"/>
                    <a:pt x="191" y="784"/>
                  </a:cubicBezTo>
                  <a:cubicBezTo>
                    <a:pt x="126" y="793"/>
                    <a:pt x="73" y="824"/>
                    <a:pt x="37" y="877"/>
                  </a:cubicBezTo>
                  <a:cubicBezTo>
                    <a:pt x="2" y="927"/>
                    <a:pt x="0" y="982"/>
                    <a:pt x="30" y="1022"/>
                  </a:cubicBezTo>
                  <a:cubicBezTo>
                    <a:pt x="55" y="1053"/>
                    <a:pt x="95" y="1073"/>
                    <a:pt x="137" y="1073"/>
                  </a:cubicBezTo>
                  <a:cubicBezTo>
                    <a:pt x="150" y="1073"/>
                    <a:pt x="163" y="1071"/>
                    <a:pt x="175" y="1067"/>
                  </a:cubicBezTo>
                  <a:cubicBezTo>
                    <a:pt x="299" y="1029"/>
                    <a:pt x="421" y="991"/>
                    <a:pt x="543" y="954"/>
                  </a:cubicBezTo>
                  <a:cubicBezTo>
                    <a:pt x="1540" y="657"/>
                    <a:pt x="2554" y="442"/>
                    <a:pt x="3589" y="343"/>
                  </a:cubicBezTo>
                  <a:cubicBezTo>
                    <a:pt x="3877" y="316"/>
                    <a:pt x="4165" y="305"/>
                    <a:pt x="4452" y="285"/>
                  </a:cubicBezTo>
                  <a:cubicBezTo>
                    <a:pt x="4460" y="285"/>
                    <a:pt x="4469" y="285"/>
                    <a:pt x="4477" y="285"/>
                  </a:cubicBezTo>
                  <a:cubicBezTo>
                    <a:pt x="4493" y="285"/>
                    <a:pt x="4509" y="285"/>
                    <a:pt x="4526" y="288"/>
                  </a:cubicBezTo>
                  <a:cubicBezTo>
                    <a:pt x="4872" y="338"/>
                    <a:pt x="5221" y="387"/>
                    <a:pt x="5569" y="441"/>
                  </a:cubicBezTo>
                  <a:cubicBezTo>
                    <a:pt x="5890" y="489"/>
                    <a:pt x="6207" y="560"/>
                    <a:pt x="6509" y="685"/>
                  </a:cubicBezTo>
                  <a:cubicBezTo>
                    <a:pt x="6655" y="744"/>
                    <a:pt x="6795" y="817"/>
                    <a:pt x="6927" y="903"/>
                  </a:cubicBezTo>
                  <a:cubicBezTo>
                    <a:pt x="6949" y="917"/>
                    <a:pt x="6976" y="927"/>
                    <a:pt x="7002" y="930"/>
                  </a:cubicBezTo>
                  <a:cubicBezTo>
                    <a:pt x="7153" y="948"/>
                    <a:pt x="7281" y="1014"/>
                    <a:pt x="7399" y="1110"/>
                  </a:cubicBezTo>
                  <a:cubicBezTo>
                    <a:pt x="7550" y="1234"/>
                    <a:pt x="7667" y="1390"/>
                    <a:pt x="7791" y="1538"/>
                  </a:cubicBezTo>
                  <a:cubicBezTo>
                    <a:pt x="7885" y="1651"/>
                    <a:pt x="7979" y="1760"/>
                    <a:pt x="8109" y="1833"/>
                  </a:cubicBezTo>
                  <a:cubicBezTo>
                    <a:pt x="8164" y="1863"/>
                    <a:pt x="8221" y="1882"/>
                    <a:pt x="8285" y="1882"/>
                  </a:cubicBezTo>
                  <a:cubicBezTo>
                    <a:pt x="8306" y="1882"/>
                    <a:pt x="8328" y="1880"/>
                    <a:pt x="8351" y="1875"/>
                  </a:cubicBezTo>
                  <a:cubicBezTo>
                    <a:pt x="8297" y="1686"/>
                    <a:pt x="8206" y="1526"/>
                    <a:pt x="8086" y="1384"/>
                  </a:cubicBezTo>
                  <a:cubicBezTo>
                    <a:pt x="7932" y="1200"/>
                    <a:pt x="7742" y="1061"/>
                    <a:pt x="7537" y="939"/>
                  </a:cubicBezTo>
                  <a:cubicBezTo>
                    <a:pt x="7224" y="752"/>
                    <a:pt x="6884" y="622"/>
                    <a:pt x="6550" y="476"/>
                  </a:cubicBezTo>
                  <a:cubicBezTo>
                    <a:pt x="6181" y="314"/>
                    <a:pt x="5787" y="234"/>
                    <a:pt x="5397" y="148"/>
                  </a:cubicBezTo>
                  <a:cubicBezTo>
                    <a:pt x="4982" y="55"/>
                    <a:pt x="4560" y="1"/>
                    <a:pt x="4134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65" name="Google Shape;2265;p43"/>
            <p:cNvSpPr/>
            <p:nvPr/>
          </p:nvSpPr>
          <p:spPr>
            <a:xfrm>
              <a:off x="5288275" y="569050"/>
              <a:ext cx="108175" cy="179050"/>
            </a:xfrm>
            <a:custGeom>
              <a:rect b="b" l="l" r="r" t="t"/>
              <a:pathLst>
                <a:path extrusionOk="0" h="7162" w="4327">
                  <a:moveTo>
                    <a:pt x="0" y="0"/>
                  </a:moveTo>
                  <a:lnTo>
                    <a:pt x="0" y="0"/>
                  </a:lnTo>
                  <a:cubicBezTo>
                    <a:pt x="6" y="61"/>
                    <a:pt x="26" y="100"/>
                    <a:pt x="47" y="138"/>
                  </a:cubicBezTo>
                  <a:cubicBezTo>
                    <a:pt x="102" y="238"/>
                    <a:pt x="174" y="326"/>
                    <a:pt x="260" y="400"/>
                  </a:cubicBezTo>
                  <a:cubicBezTo>
                    <a:pt x="428" y="547"/>
                    <a:pt x="603" y="687"/>
                    <a:pt x="776" y="831"/>
                  </a:cubicBezTo>
                  <a:cubicBezTo>
                    <a:pt x="976" y="996"/>
                    <a:pt x="1184" y="1155"/>
                    <a:pt x="1349" y="1362"/>
                  </a:cubicBezTo>
                  <a:cubicBezTo>
                    <a:pt x="1624" y="1712"/>
                    <a:pt x="1883" y="2071"/>
                    <a:pt x="2119" y="2449"/>
                  </a:cubicBezTo>
                  <a:cubicBezTo>
                    <a:pt x="2526" y="3100"/>
                    <a:pt x="2875" y="3778"/>
                    <a:pt x="3201" y="4473"/>
                  </a:cubicBezTo>
                  <a:cubicBezTo>
                    <a:pt x="3348" y="4787"/>
                    <a:pt x="3490" y="5105"/>
                    <a:pt x="3633" y="5420"/>
                  </a:cubicBezTo>
                  <a:cubicBezTo>
                    <a:pt x="3644" y="5445"/>
                    <a:pt x="3655" y="5471"/>
                    <a:pt x="3661" y="5496"/>
                  </a:cubicBezTo>
                  <a:cubicBezTo>
                    <a:pt x="3725" y="5757"/>
                    <a:pt x="3818" y="6006"/>
                    <a:pt x="3906" y="6256"/>
                  </a:cubicBezTo>
                  <a:cubicBezTo>
                    <a:pt x="3989" y="6490"/>
                    <a:pt x="4065" y="6727"/>
                    <a:pt x="4143" y="6967"/>
                  </a:cubicBezTo>
                  <a:cubicBezTo>
                    <a:pt x="4163" y="7024"/>
                    <a:pt x="4174" y="7086"/>
                    <a:pt x="4191" y="7161"/>
                  </a:cubicBezTo>
                  <a:cubicBezTo>
                    <a:pt x="4207" y="7126"/>
                    <a:pt x="4217" y="7107"/>
                    <a:pt x="4224" y="7087"/>
                  </a:cubicBezTo>
                  <a:cubicBezTo>
                    <a:pt x="4327" y="6821"/>
                    <a:pt x="4318" y="6552"/>
                    <a:pt x="4249" y="6281"/>
                  </a:cubicBezTo>
                  <a:cubicBezTo>
                    <a:pt x="4198" y="6081"/>
                    <a:pt x="4121" y="5893"/>
                    <a:pt x="4032" y="5709"/>
                  </a:cubicBezTo>
                  <a:cubicBezTo>
                    <a:pt x="3949" y="5536"/>
                    <a:pt x="3858" y="5365"/>
                    <a:pt x="3779" y="5191"/>
                  </a:cubicBezTo>
                  <a:cubicBezTo>
                    <a:pt x="3681" y="4975"/>
                    <a:pt x="3591" y="4756"/>
                    <a:pt x="3496" y="4540"/>
                  </a:cubicBezTo>
                  <a:cubicBezTo>
                    <a:pt x="3117" y="3674"/>
                    <a:pt x="2662" y="2850"/>
                    <a:pt x="2159" y="2053"/>
                  </a:cubicBezTo>
                  <a:cubicBezTo>
                    <a:pt x="2067" y="1907"/>
                    <a:pt x="1980" y="1758"/>
                    <a:pt x="1878" y="1620"/>
                  </a:cubicBezTo>
                  <a:cubicBezTo>
                    <a:pt x="1781" y="1486"/>
                    <a:pt x="1674" y="1358"/>
                    <a:pt x="1561" y="1239"/>
                  </a:cubicBezTo>
                  <a:cubicBezTo>
                    <a:pt x="1393" y="1060"/>
                    <a:pt x="1220" y="885"/>
                    <a:pt x="1039" y="719"/>
                  </a:cubicBezTo>
                  <a:cubicBezTo>
                    <a:pt x="796" y="497"/>
                    <a:pt x="535" y="299"/>
                    <a:pt x="248" y="138"/>
                  </a:cubicBezTo>
                  <a:cubicBezTo>
                    <a:pt x="170" y="94"/>
                    <a:pt x="91" y="50"/>
                    <a:pt x="0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66" name="Google Shape;2266;p43"/>
            <p:cNvSpPr/>
            <p:nvPr/>
          </p:nvSpPr>
          <p:spPr>
            <a:xfrm>
              <a:off x="5214100" y="567900"/>
              <a:ext cx="141650" cy="141100"/>
            </a:xfrm>
            <a:custGeom>
              <a:rect b="b" l="l" r="r" t="t"/>
              <a:pathLst>
                <a:path extrusionOk="0" h="5644" w="5666">
                  <a:moveTo>
                    <a:pt x="65" y="1"/>
                  </a:moveTo>
                  <a:cubicBezTo>
                    <a:pt x="44" y="1"/>
                    <a:pt x="22" y="6"/>
                    <a:pt x="0" y="21"/>
                  </a:cubicBezTo>
                  <a:cubicBezTo>
                    <a:pt x="32" y="64"/>
                    <a:pt x="76" y="87"/>
                    <a:pt x="118" y="109"/>
                  </a:cubicBezTo>
                  <a:cubicBezTo>
                    <a:pt x="220" y="162"/>
                    <a:pt x="325" y="210"/>
                    <a:pt x="438" y="242"/>
                  </a:cubicBezTo>
                  <a:cubicBezTo>
                    <a:pt x="818" y="351"/>
                    <a:pt x="1184" y="500"/>
                    <a:pt x="1538" y="681"/>
                  </a:cubicBezTo>
                  <a:cubicBezTo>
                    <a:pt x="1889" y="860"/>
                    <a:pt x="2224" y="1068"/>
                    <a:pt x="2541" y="1303"/>
                  </a:cubicBezTo>
                  <a:cubicBezTo>
                    <a:pt x="2761" y="1467"/>
                    <a:pt x="2971" y="1641"/>
                    <a:pt x="3173" y="1826"/>
                  </a:cubicBezTo>
                  <a:cubicBezTo>
                    <a:pt x="3450" y="2078"/>
                    <a:pt x="3713" y="2343"/>
                    <a:pt x="3949" y="2634"/>
                  </a:cubicBezTo>
                  <a:cubicBezTo>
                    <a:pt x="4048" y="2755"/>
                    <a:pt x="4127" y="2894"/>
                    <a:pt x="4207" y="3029"/>
                  </a:cubicBezTo>
                  <a:cubicBezTo>
                    <a:pt x="4501" y="3530"/>
                    <a:pt x="4748" y="4056"/>
                    <a:pt x="4995" y="4581"/>
                  </a:cubicBezTo>
                  <a:cubicBezTo>
                    <a:pt x="5104" y="4816"/>
                    <a:pt x="5214" y="5050"/>
                    <a:pt x="5327" y="5282"/>
                  </a:cubicBezTo>
                  <a:cubicBezTo>
                    <a:pt x="5397" y="5428"/>
                    <a:pt x="5510" y="5536"/>
                    <a:pt x="5636" y="5634"/>
                  </a:cubicBezTo>
                  <a:cubicBezTo>
                    <a:pt x="5640" y="5638"/>
                    <a:pt x="5649" y="5638"/>
                    <a:pt x="5666" y="5643"/>
                  </a:cubicBezTo>
                  <a:cubicBezTo>
                    <a:pt x="5641" y="5503"/>
                    <a:pt x="5603" y="5375"/>
                    <a:pt x="5559" y="5250"/>
                  </a:cubicBezTo>
                  <a:cubicBezTo>
                    <a:pt x="5474" y="5011"/>
                    <a:pt x="5360" y="4784"/>
                    <a:pt x="5247" y="4558"/>
                  </a:cubicBezTo>
                  <a:cubicBezTo>
                    <a:pt x="5128" y="4320"/>
                    <a:pt x="4996" y="4087"/>
                    <a:pt x="4899" y="3840"/>
                  </a:cubicBezTo>
                  <a:cubicBezTo>
                    <a:pt x="4787" y="3557"/>
                    <a:pt x="4634" y="3298"/>
                    <a:pt x="4474" y="3041"/>
                  </a:cubicBezTo>
                  <a:cubicBezTo>
                    <a:pt x="4250" y="2677"/>
                    <a:pt x="4007" y="2324"/>
                    <a:pt x="3723" y="2003"/>
                  </a:cubicBezTo>
                  <a:cubicBezTo>
                    <a:pt x="3532" y="1788"/>
                    <a:pt x="3329" y="1588"/>
                    <a:pt x="3101" y="1414"/>
                  </a:cubicBezTo>
                  <a:cubicBezTo>
                    <a:pt x="3067" y="1387"/>
                    <a:pt x="3037" y="1355"/>
                    <a:pt x="3010" y="1319"/>
                  </a:cubicBezTo>
                  <a:cubicBezTo>
                    <a:pt x="2836" y="1096"/>
                    <a:pt x="2629" y="911"/>
                    <a:pt x="2384" y="765"/>
                  </a:cubicBezTo>
                  <a:cubicBezTo>
                    <a:pt x="2108" y="600"/>
                    <a:pt x="1809" y="485"/>
                    <a:pt x="1504" y="389"/>
                  </a:cubicBezTo>
                  <a:cubicBezTo>
                    <a:pt x="1199" y="295"/>
                    <a:pt x="893" y="199"/>
                    <a:pt x="588" y="111"/>
                  </a:cubicBezTo>
                  <a:cubicBezTo>
                    <a:pt x="433" y="67"/>
                    <a:pt x="275" y="40"/>
                    <a:pt x="119" y="9"/>
                  </a:cubicBezTo>
                  <a:cubicBezTo>
                    <a:pt x="102" y="5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67" name="Google Shape;2267;p43"/>
            <p:cNvSpPr/>
            <p:nvPr/>
          </p:nvSpPr>
          <p:spPr>
            <a:xfrm>
              <a:off x="5029125" y="754975"/>
              <a:ext cx="136500" cy="66800"/>
            </a:xfrm>
            <a:custGeom>
              <a:rect b="b" l="l" r="r" t="t"/>
              <a:pathLst>
                <a:path extrusionOk="0" h="2672" w="5460">
                  <a:moveTo>
                    <a:pt x="5343" y="0"/>
                  </a:moveTo>
                  <a:cubicBezTo>
                    <a:pt x="5329" y="0"/>
                    <a:pt x="5314" y="3"/>
                    <a:pt x="5297" y="9"/>
                  </a:cubicBezTo>
                  <a:cubicBezTo>
                    <a:pt x="5213" y="38"/>
                    <a:pt x="5148" y="95"/>
                    <a:pt x="5087" y="157"/>
                  </a:cubicBezTo>
                  <a:cubicBezTo>
                    <a:pt x="4965" y="279"/>
                    <a:pt x="4846" y="405"/>
                    <a:pt x="4726" y="527"/>
                  </a:cubicBezTo>
                  <a:cubicBezTo>
                    <a:pt x="4632" y="624"/>
                    <a:pt x="4539" y="722"/>
                    <a:pt x="4411" y="778"/>
                  </a:cubicBezTo>
                  <a:cubicBezTo>
                    <a:pt x="4384" y="789"/>
                    <a:pt x="4365" y="821"/>
                    <a:pt x="4343" y="844"/>
                  </a:cubicBezTo>
                  <a:cubicBezTo>
                    <a:pt x="4087" y="1122"/>
                    <a:pt x="3780" y="1335"/>
                    <a:pt x="3453" y="1520"/>
                  </a:cubicBezTo>
                  <a:cubicBezTo>
                    <a:pt x="3172" y="1678"/>
                    <a:pt x="2889" y="1833"/>
                    <a:pt x="2615" y="2002"/>
                  </a:cubicBezTo>
                  <a:cubicBezTo>
                    <a:pt x="2489" y="2080"/>
                    <a:pt x="2361" y="2131"/>
                    <a:pt x="2215" y="2157"/>
                  </a:cubicBezTo>
                  <a:cubicBezTo>
                    <a:pt x="1516" y="2281"/>
                    <a:pt x="811" y="2355"/>
                    <a:pt x="101" y="2393"/>
                  </a:cubicBezTo>
                  <a:cubicBezTo>
                    <a:pt x="70" y="2394"/>
                    <a:pt x="38" y="2396"/>
                    <a:pt x="0" y="2399"/>
                  </a:cubicBezTo>
                  <a:cubicBezTo>
                    <a:pt x="7" y="2503"/>
                    <a:pt x="49" y="2578"/>
                    <a:pt x="140" y="2622"/>
                  </a:cubicBezTo>
                  <a:cubicBezTo>
                    <a:pt x="213" y="2658"/>
                    <a:pt x="289" y="2672"/>
                    <a:pt x="366" y="2672"/>
                  </a:cubicBezTo>
                  <a:cubicBezTo>
                    <a:pt x="425" y="2672"/>
                    <a:pt x="485" y="2663"/>
                    <a:pt x="545" y="2650"/>
                  </a:cubicBezTo>
                  <a:cubicBezTo>
                    <a:pt x="591" y="2640"/>
                    <a:pt x="636" y="2636"/>
                    <a:pt x="681" y="2636"/>
                  </a:cubicBezTo>
                  <a:cubicBezTo>
                    <a:pt x="699" y="2636"/>
                    <a:pt x="716" y="2637"/>
                    <a:pt x="734" y="2638"/>
                  </a:cubicBezTo>
                  <a:cubicBezTo>
                    <a:pt x="851" y="2646"/>
                    <a:pt x="968" y="2651"/>
                    <a:pt x="1084" y="2651"/>
                  </a:cubicBezTo>
                  <a:cubicBezTo>
                    <a:pt x="1542" y="2651"/>
                    <a:pt x="1991" y="2582"/>
                    <a:pt x="2430" y="2426"/>
                  </a:cubicBezTo>
                  <a:cubicBezTo>
                    <a:pt x="2523" y="2394"/>
                    <a:pt x="2616" y="2358"/>
                    <a:pt x="2704" y="2315"/>
                  </a:cubicBezTo>
                  <a:cubicBezTo>
                    <a:pt x="3094" y="2122"/>
                    <a:pt x="3482" y="1924"/>
                    <a:pt x="3844" y="1680"/>
                  </a:cubicBezTo>
                  <a:cubicBezTo>
                    <a:pt x="4249" y="1405"/>
                    <a:pt x="4622" y="1092"/>
                    <a:pt x="4954" y="734"/>
                  </a:cubicBezTo>
                  <a:cubicBezTo>
                    <a:pt x="5122" y="555"/>
                    <a:pt x="5275" y="365"/>
                    <a:pt x="5417" y="167"/>
                  </a:cubicBezTo>
                  <a:cubicBezTo>
                    <a:pt x="5460" y="105"/>
                    <a:pt x="5460" y="93"/>
                    <a:pt x="5421" y="42"/>
                  </a:cubicBezTo>
                  <a:cubicBezTo>
                    <a:pt x="5400" y="14"/>
                    <a:pt x="5375" y="0"/>
                    <a:pt x="5343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68" name="Google Shape;2268;p43"/>
            <p:cNvSpPr/>
            <p:nvPr/>
          </p:nvSpPr>
          <p:spPr>
            <a:xfrm>
              <a:off x="5103250" y="775325"/>
              <a:ext cx="139775" cy="142825"/>
            </a:xfrm>
            <a:custGeom>
              <a:rect b="b" l="l" r="r" t="t"/>
              <a:pathLst>
                <a:path extrusionOk="0" h="5713" w="5591">
                  <a:moveTo>
                    <a:pt x="5526" y="0"/>
                  </a:moveTo>
                  <a:cubicBezTo>
                    <a:pt x="5515" y="30"/>
                    <a:pt x="5503" y="58"/>
                    <a:pt x="5495" y="87"/>
                  </a:cubicBezTo>
                  <a:cubicBezTo>
                    <a:pt x="5417" y="356"/>
                    <a:pt x="5338" y="625"/>
                    <a:pt x="5260" y="895"/>
                  </a:cubicBezTo>
                  <a:cubicBezTo>
                    <a:pt x="5174" y="1194"/>
                    <a:pt x="5081" y="1493"/>
                    <a:pt x="4949" y="1777"/>
                  </a:cubicBezTo>
                  <a:cubicBezTo>
                    <a:pt x="4830" y="2040"/>
                    <a:pt x="4679" y="2280"/>
                    <a:pt x="4487" y="2495"/>
                  </a:cubicBezTo>
                  <a:cubicBezTo>
                    <a:pt x="4381" y="2612"/>
                    <a:pt x="4284" y="2737"/>
                    <a:pt x="4181" y="2856"/>
                  </a:cubicBezTo>
                  <a:cubicBezTo>
                    <a:pt x="3792" y="3306"/>
                    <a:pt x="3363" y="3714"/>
                    <a:pt x="2890" y="4076"/>
                  </a:cubicBezTo>
                  <a:cubicBezTo>
                    <a:pt x="2499" y="4377"/>
                    <a:pt x="2101" y="4664"/>
                    <a:pt x="1673" y="4909"/>
                  </a:cubicBezTo>
                  <a:cubicBezTo>
                    <a:pt x="1308" y="5119"/>
                    <a:pt x="931" y="5298"/>
                    <a:pt x="531" y="5430"/>
                  </a:cubicBezTo>
                  <a:cubicBezTo>
                    <a:pt x="502" y="5439"/>
                    <a:pt x="474" y="5444"/>
                    <a:pt x="445" y="5444"/>
                  </a:cubicBezTo>
                  <a:cubicBezTo>
                    <a:pt x="422" y="5444"/>
                    <a:pt x="399" y="5441"/>
                    <a:pt x="374" y="5435"/>
                  </a:cubicBezTo>
                  <a:cubicBezTo>
                    <a:pt x="304" y="5416"/>
                    <a:pt x="229" y="5408"/>
                    <a:pt x="156" y="5408"/>
                  </a:cubicBezTo>
                  <a:cubicBezTo>
                    <a:pt x="96" y="5408"/>
                    <a:pt x="36" y="5428"/>
                    <a:pt x="18" y="5497"/>
                  </a:cubicBezTo>
                  <a:cubicBezTo>
                    <a:pt x="1" y="5566"/>
                    <a:pt x="36" y="5616"/>
                    <a:pt x="86" y="5656"/>
                  </a:cubicBezTo>
                  <a:cubicBezTo>
                    <a:pt x="135" y="5696"/>
                    <a:pt x="191" y="5713"/>
                    <a:pt x="250" y="5713"/>
                  </a:cubicBezTo>
                  <a:cubicBezTo>
                    <a:pt x="267" y="5713"/>
                    <a:pt x="284" y="5711"/>
                    <a:pt x="302" y="5708"/>
                  </a:cubicBezTo>
                  <a:cubicBezTo>
                    <a:pt x="351" y="5702"/>
                    <a:pt x="400" y="5688"/>
                    <a:pt x="442" y="5665"/>
                  </a:cubicBezTo>
                  <a:cubicBezTo>
                    <a:pt x="501" y="5633"/>
                    <a:pt x="560" y="5618"/>
                    <a:pt x="623" y="5605"/>
                  </a:cubicBezTo>
                  <a:cubicBezTo>
                    <a:pt x="1058" y="5514"/>
                    <a:pt x="1459" y="5340"/>
                    <a:pt x="1841" y="5121"/>
                  </a:cubicBezTo>
                  <a:cubicBezTo>
                    <a:pt x="2251" y="4888"/>
                    <a:pt x="2634" y="4616"/>
                    <a:pt x="2996" y="4315"/>
                  </a:cubicBezTo>
                  <a:cubicBezTo>
                    <a:pt x="3232" y="4119"/>
                    <a:pt x="3455" y="3908"/>
                    <a:pt x="3678" y="3694"/>
                  </a:cubicBezTo>
                  <a:cubicBezTo>
                    <a:pt x="3880" y="3500"/>
                    <a:pt x="4078" y="3301"/>
                    <a:pt x="4269" y="3095"/>
                  </a:cubicBezTo>
                  <a:cubicBezTo>
                    <a:pt x="4487" y="2862"/>
                    <a:pt x="4682" y="2612"/>
                    <a:pt x="4849" y="2339"/>
                  </a:cubicBezTo>
                  <a:cubicBezTo>
                    <a:pt x="4946" y="2180"/>
                    <a:pt x="5047" y="2023"/>
                    <a:pt x="5136" y="1857"/>
                  </a:cubicBezTo>
                  <a:cubicBezTo>
                    <a:pt x="5353" y="1453"/>
                    <a:pt x="5520" y="1032"/>
                    <a:pt x="5573" y="572"/>
                  </a:cubicBezTo>
                  <a:cubicBezTo>
                    <a:pt x="5591" y="404"/>
                    <a:pt x="5590" y="237"/>
                    <a:pt x="5559" y="71"/>
                  </a:cubicBezTo>
                  <a:cubicBezTo>
                    <a:pt x="5553" y="48"/>
                    <a:pt x="5547" y="25"/>
                    <a:pt x="5541" y="3"/>
                  </a:cubicBezTo>
                  <a:cubicBezTo>
                    <a:pt x="5536" y="3"/>
                    <a:pt x="5532" y="0"/>
                    <a:pt x="5526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69" name="Google Shape;2269;p43"/>
            <p:cNvSpPr/>
            <p:nvPr/>
          </p:nvSpPr>
          <p:spPr>
            <a:xfrm>
              <a:off x="5077725" y="549475"/>
              <a:ext cx="175675" cy="20825"/>
            </a:xfrm>
            <a:custGeom>
              <a:rect b="b" l="l" r="r" t="t"/>
              <a:pathLst>
                <a:path extrusionOk="0" h="833" w="7027">
                  <a:moveTo>
                    <a:pt x="3545" y="0"/>
                  </a:moveTo>
                  <a:cubicBezTo>
                    <a:pt x="3264" y="0"/>
                    <a:pt x="2982" y="15"/>
                    <a:pt x="2701" y="38"/>
                  </a:cubicBezTo>
                  <a:cubicBezTo>
                    <a:pt x="2274" y="73"/>
                    <a:pt x="1848" y="124"/>
                    <a:pt x="1420" y="154"/>
                  </a:cubicBezTo>
                  <a:cubicBezTo>
                    <a:pt x="1151" y="173"/>
                    <a:pt x="896" y="237"/>
                    <a:pt x="642" y="319"/>
                  </a:cubicBezTo>
                  <a:cubicBezTo>
                    <a:pt x="491" y="368"/>
                    <a:pt x="341" y="426"/>
                    <a:pt x="191" y="482"/>
                  </a:cubicBezTo>
                  <a:cubicBezTo>
                    <a:pt x="146" y="499"/>
                    <a:pt x="101" y="524"/>
                    <a:pt x="59" y="548"/>
                  </a:cubicBezTo>
                  <a:cubicBezTo>
                    <a:pt x="38" y="562"/>
                    <a:pt x="22" y="584"/>
                    <a:pt x="1" y="598"/>
                  </a:cubicBezTo>
                  <a:cubicBezTo>
                    <a:pt x="30" y="624"/>
                    <a:pt x="59" y="629"/>
                    <a:pt x="87" y="629"/>
                  </a:cubicBezTo>
                  <a:cubicBezTo>
                    <a:pt x="98" y="629"/>
                    <a:pt x="109" y="628"/>
                    <a:pt x="120" y="628"/>
                  </a:cubicBezTo>
                  <a:cubicBezTo>
                    <a:pt x="332" y="613"/>
                    <a:pt x="547" y="602"/>
                    <a:pt x="759" y="575"/>
                  </a:cubicBezTo>
                  <a:cubicBezTo>
                    <a:pt x="1043" y="539"/>
                    <a:pt x="1324" y="487"/>
                    <a:pt x="1606" y="441"/>
                  </a:cubicBezTo>
                  <a:cubicBezTo>
                    <a:pt x="1952" y="387"/>
                    <a:pt x="2298" y="337"/>
                    <a:pt x="2648" y="337"/>
                  </a:cubicBezTo>
                  <a:cubicBezTo>
                    <a:pt x="2666" y="337"/>
                    <a:pt x="2684" y="337"/>
                    <a:pt x="2701" y="337"/>
                  </a:cubicBezTo>
                  <a:cubicBezTo>
                    <a:pt x="2723" y="337"/>
                    <a:pt x="2746" y="333"/>
                    <a:pt x="2766" y="326"/>
                  </a:cubicBezTo>
                  <a:cubicBezTo>
                    <a:pt x="2992" y="248"/>
                    <a:pt x="3224" y="213"/>
                    <a:pt x="3458" y="213"/>
                  </a:cubicBezTo>
                  <a:cubicBezTo>
                    <a:pt x="3567" y="213"/>
                    <a:pt x="3677" y="221"/>
                    <a:pt x="3787" y="235"/>
                  </a:cubicBezTo>
                  <a:cubicBezTo>
                    <a:pt x="4051" y="270"/>
                    <a:pt x="4311" y="321"/>
                    <a:pt x="4572" y="366"/>
                  </a:cubicBezTo>
                  <a:cubicBezTo>
                    <a:pt x="4728" y="393"/>
                    <a:pt x="4884" y="418"/>
                    <a:pt x="5039" y="444"/>
                  </a:cubicBezTo>
                  <a:cubicBezTo>
                    <a:pt x="5057" y="447"/>
                    <a:pt x="5076" y="449"/>
                    <a:pt x="5094" y="449"/>
                  </a:cubicBezTo>
                  <a:cubicBezTo>
                    <a:pt x="5103" y="449"/>
                    <a:pt x="5112" y="449"/>
                    <a:pt x="5120" y="447"/>
                  </a:cubicBezTo>
                  <a:cubicBezTo>
                    <a:pt x="5173" y="438"/>
                    <a:pt x="5226" y="434"/>
                    <a:pt x="5279" y="434"/>
                  </a:cubicBezTo>
                  <a:cubicBezTo>
                    <a:pt x="5398" y="434"/>
                    <a:pt x="5516" y="456"/>
                    <a:pt x="5630" y="493"/>
                  </a:cubicBezTo>
                  <a:cubicBezTo>
                    <a:pt x="5831" y="558"/>
                    <a:pt x="6029" y="637"/>
                    <a:pt x="6228" y="704"/>
                  </a:cubicBezTo>
                  <a:cubicBezTo>
                    <a:pt x="6357" y="747"/>
                    <a:pt x="6487" y="785"/>
                    <a:pt x="6617" y="817"/>
                  </a:cubicBezTo>
                  <a:cubicBezTo>
                    <a:pt x="6660" y="827"/>
                    <a:pt x="6703" y="833"/>
                    <a:pt x="6747" y="833"/>
                  </a:cubicBezTo>
                  <a:cubicBezTo>
                    <a:pt x="6799" y="833"/>
                    <a:pt x="6851" y="825"/>
                    <a:pt x="6903" y="809"/>
                  </a:cubicBezTo>
                  <a:cubicBezTo>
                    <a:pt x="6946" y="795"/>
                    <a:pt x="6990" y="780"/>
                    <a:pt x="7027" y="735"/>
                  </a:cubicBezTo>
                  <a:cubicBezTo>
                    <a:pt x="6935" y="691"/>
                    <a:pt x="6849" y="645"/>
                    <a:pt x="6759" y="606"/>
                  </a:cubicBezTo>
                  <a:cubicBezTo>
                    <a:pt x="6304" y="404"/>
                    <a:pt x="5826" y="281"/>
                    <a:pt x="5338" y="196"/>
                  </a:cubicBezTo>
                  <a:cubicBezTo>
                    <a:pt x="4939" y="127"/>
                    <a:pt x="4538" y="60"/>
                    <a:pt x="4133" y="24"/>
                  </a:cubicBezTo>
                  <a:cubicBezTo>
                    <a:pt x="3937" y="8"/>
                    <a:pt x="3741" y="0"/>
                    <a:pt x="3545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70" name="Google Shape;2270;p43"/>
            <p:cNvSpPr/>
            <p:nvPr/>
          </p:nvSpPr>
          <p:spPr>
            <a:xfrm>
              <a:off x="5307825" y="568650"/>
              <a:ext cx="99025" cy="163100"/>
            </a:xfrm>
            <a:custGeom>
              <a:rect b="b" l="l" r="r" t="t"/>
              <a:pathLst>
                <a:path extrusionOk="0" h="6524" w="3961">
                  <a:moveTo>
                    <a:pt x="22" y="0"/>
                  </a:moveTo>
                  <a:lnTo>
                    <a:pt x="22" y="0"/>
                  </a:lnTo>
                  <a:cubicBezTo>
                    <a:pt x="1" y="43"/>
                    <a:pt x="23" y="72"/>
                    <a:pt x="42" y="94"/>
                  </a:cubicBezTo>
                  <a:cubicBezTo>
                    <a:pt x="90" y="158"/>
                    <a:pt x="140" y="224"/>
                    <a:pt x="196" y="281"/>
                  </a:cubicBezTo>
                  <a:cubicBezTo>
                    <a:pt x="308" y="391"/>
                    <a:pt x="426" y="497"/>
                    <a:pt x="541" y="605"/>
                  </a:cubicBezTo>
                  <a:cubicBezTo>
                    <a:pt x="1011" y="1045"/>
                    <a:pt x="1430" y="1529"/>
                    <a:pt x="1741" y="2098"/>
                  </a:cubicBezTo>
                  <a:cubicBezTo>
                    <a:pt x="1768" y="2147"/>
                    <a:pt x="1799" y="2195"/>
                    <a:pt x="1833" y="2241"/>
                  </a:cubicBezTo>
                  <a:cubicBezTo>
                    <a:pt x="2049" y="2531"/>
                    <a:pt x="2219" y="2850"/>
                    <a:pt x="2371" y="3179"/>
                  </a:cubicBezTo>
                  <a:cubicBezTo>
                    <a:pt x="2513" y="3494"/>
                    <a:pt x="2653" y="3809"/>
                    <a:pt x="2795" y="4122"/>
                  </a:cubicBezTo>
                  <a:cubicBezTo>
                    <a:pt x="2901" y="4350"/>
                    <a:pt x="3023" y="4570"/>
                    <a:pt x="3156" y="4783"/>
                  </a:cubicBezTo>
                  <a:cubicBezTo>
                    <a:pt x="3209" y="4866"/>
                    <a:pt x="3250" y="4956"/>
                    <a:pt x="3286" y="5047"/>
                  </a:cubicBezTo>
                  <a:cubicBezTo>
                    <a:pt x="3424" y="5392"/>
                    <a:pt x="3558" y="5739"/>
                    <a:pt x="3693" y="6086"/>
                  </a:cubicBezTo>
                  <a:cubicBezTo>
                    <a:pt x="3749" y="6230"/>
                    <a:pt x="3803" y="6375"/>
                    <a:pt x="3853" y="6521"/>
                  </a:cubicBezTo>
                  <a:cubicBezTo>
                    <a:pt x="3860" y="6522"/>
                    <a:pt x="3866" y="6522"/>
                    <a:pt x="3871" y="6524"/>
                  </a:cubicBezTo>
                  <a:cubicBezTo>
                    <a:pt x="3880" y="6499"/>
                    <a:pt x="3890" y="6475"/>
                    <a:pt x="3896" y="6449"/>
                  </a:cubicBezTo>
                  <a:cubicBezTo>
                    <a:pt x="3961" y="6218"/>
                    <a:pt x="3953" y="5986"/>
                    <a:pt x="3895" y="5755"/>
                  </a:cubicBezTo>
                  <a:cubicBezTo>
                    <a:pt x="3834" y="5515"/>
                    <a:pt x="3731" y="5292"/>
                    <a:pt x="3612" y="5076"/>
                  </a:cubicBezTo>
                  <a:cubicBezTo>
                    <a:pt x="3491" y="4858"/>
                    <a:pt x="3365" y="4645"/>
                    <a:pt x="3247" y="4426"/>
                  </a:cubicBezTo>
                  <a:cubicBezTo>
                    <a:pt x="3180" y="4304"/>
                    <a:pt x="3126" y="4174"/>
                    <a:pt x="3064" y="4047"/>
                  </a:cubicBezTo>
                  <a:cubicBezTo>
                    <a:pt x="3056" y="4026"/>
                    <a:pt x="3048" y="4007"/>
                    <a:pt x="3036" y="3987"/>
                  </a:cubicBezTo>
                  <a:cubicBezTo>
                    <a:pt x="2797" y="3602"/>
                    <a:pt x="2594" y="3197"/>
                    <a:pt x="2389" y="2794"/>
                  </a:cubicBezTo>
                  <a:cubicBezTo>
                    <a:pt x="2187" y="2396"/>
                    <a:pt x="1983" y="2001"/>
                    <a:pt x="1743" y="1626"/>
                  </a:cubicBezTo>
                  <a:cubicBezTo>
                    <a:pt x="1546" y="1320"/>
                    <a:pt x="1327" y="1036"/>
                    <a:pt x="1073" y="776"/>
                  </a:cubicBezTo>
                  <a:cubicBezTo>
                    <a:pt x="988" y="688"/>
                    <a:pt x="906" y="597"/>
                    <a:pt x="819" y="510"/>
                  </a:cubicBezTo>
                  <a:cubicBezTo>
                    <a:pt x="675" y="368"/>
                    <a:pt x="513" y="248"/>
                    <a:pt x="340" y="142"/>
                  </a:cubicBezTo>
                  <a:cubicBezTo>
                    <a:pt x="264" y="96"/>
                    <a:pt x="184" y="56"/>
                    <a:pt x="104" y="18"/>
                  </a:cubicBezTo>
                  <a:cubicBezTo>
                    <a:pt x="81" y="6"/>
                    <a:pt x="50" y="6"/>
                    <a:pt x="22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71" name="Google Shape;2271;p43"/>
            <p:cNvSpPr/>
            <p:nvPr/>
          </p:nvSpPr>
          <p:spPr>
            <a:xfrm>
              <a:off x="5157125" y="561200"/>
              <a:ext cx="161125" cy="93550"/>
            </a:xfrm>
            <a:custGeom>
              <a:rect b="b" l="l" r="r" t="t"/>
              <a:pathLst>
                <a:path extrusionOk="0" h="3742" w="6445">
                  <a:moveTo>
                    <a:pt x="178" y="1"/>
                  </a:moveTo>
                  <a:cubicBezTo>
                    <a:pt x="151" y="1"/>
                    <a:pt x="122" y="4"/>
                    <a:pt x="96" y="12"/>
                  </a:cubicBezTo>
                  <a:cubicBezTo>
                    <a:pt x="16" y="30"/>
                    <a:pt x="1" y="66"/>
                    <a:pt x="33" y="152"/>
                  </a:cubicBezTo>
                  <a:cubicBezTo>
                    <a:pt x="558" y="170"/>
                    <a:pt x="1039" y="337"/>
                    <a:pt x="1504" y="559"/>
                  </a:cubicBezTo>
                  <a:cubicBezTo>
                    <a:pt x="1645" y="624"/>
                    <a:pt x="1780" y="702"/>
                    <a:pt x="1923" y="764"/>
                  </a:cubicBezTo>
                  <a:cubicBezTo>
                    <a:pt x="2068" y="829"/>
                    <a:pt x="2217" y="884"/>
                    <a:pt x="2368" y="941"/>
                  </a:cubicBezTo>
                  <a:cubicBezTo>
                    <a:pt x="2777" y="1097"/>
                    <a:pt x="3182" y="1262"/>
                    <a:pt x="3572" y="1460"/>
                  </a:cubicBezTo>
                  <a:cubicBezTo>
                    <a:pt x="3807" y="1575"/>
                    <a:pt x="4031" y="1707"/>
                    <a:pt x="4257" y="1838"/>
                  </a:cubicBezTo>
                  <a:cubicBezTo>
                    <a:pt x="4494" y="1974"/>
                    <a:pt x="4718" y="2130"/>
                    <a:pt x="4930" y="2304"/>
                  </a:cubicBezTo>
                  <a:cubicBezTo>
                    <a:pt x="5041" y="2398"/>
                    <a:pt x="5159" y="2485"/>
                    <a:pt x="5266" y="2582"/>
                  </a:cubicBezTo>
                  <a:cubicBezTo>
                    <a:pt x="5418" y="2721"/>
                    <a:pt x="5539" y="2890"/>
                    <a:pt x="5668" y="3052"/>
                  </a:cubicBezTo>
                  <a:cubicBezTo>
                    <a:pt x="5789" y="3204"/>
                    <a:pt x="5907" y="3358"/>
                    <a:pt x="6049" y="3491"/>
                  </a:cubicBezTo>
                  <a:cubicBezTo>
                    <a:pt x="6150" y="3585"/>
                    <a:pt x="6261" y="3669"/>
                    <a:pt x="6388" y="3725"/>
                  </a:cubicBezTo>
                  <a:cubicBezTo>
                    <a:pt x="6401" y="3730"/>
                    <a:pt x="6417" y="3733"/>
                    <a:pt x="6444" y="3741"/>
                  </a:cubicBezTo>
                  <a:cubicBezTo>
                    <a:pt x="6428" y="3712"/>
                    <a:pt x="6417" y="3690"/>
                    <a:pt x="6405" y="3670"/>
                  </a:cubicBezTo>
                  <a:cubicBezTo>
                    <a:pt x="6180" y="3319"/>
                    <a:pt x="5919" y="2996"/>
                    <a:pt x="5635" y="2692"/>
                  </a:cubicBezTo>
                  <a:cubicBezTo>
                    <a:pt x="5428" y="2470"/>
                    <a:pt x="5207" y="2259"/>
                    <a:pt x="4979" y="2056"/>
                  </a:cubicBezTo>
                  <a:cubicBezTo>
                    <a:pt x="4755" y="1857"/>
                    <a:pt x="4519" y="1676"/>
                    <a:pt x="4263" y="1520"/>
                  </a:cubicBezTo>
                  <a:cubicBezTo>
                    <a:pt x="3972" y="1342"/>
                    <a:pt x="3668" y="1184"/>
                    <a:pt x="3350" y="1050"/>
                  </a:cubicBezTo>
                  <a:cubicBezTo>
                    <a:pt x="2909" y="866"/>
                    <a:pt x="2468" y="689"/>
                    <a:pt x="2026" y="509"/>
                  </a:cubicBezTo>
                  <a:cubicBezTo>
                    <a:pt x="1859" y="439"/>
                    <a:pt x="1695" y="362"/>
                    <a:pt x="1523" y="300"/>
                  </a:cubicBezTo>
                  <a:cubicBezTo>
                    <a:pt x="1177" y="179"/>
                    <a:pt x="823" y="82"/>
                    <a:pt x="461" y="24"/>
                  </a:cubicBezTo>
                  <a:cubicBezTo>
                    <a:pt x="372" y="11"/>
                    <a:pt x="281" y="7"/>
                    <a:pt x="190" y="1"/>
                  </a:cubicBezTo>
                  <a:cubicBezTo>
                    <a:pt x="186" y="1"/>
                    <a:pt x="182" y="1"/>
                    <a:pt x="178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72" name="Google Shape;2272;p43"/>
            <p:cNvSpPr/>
            <p:nvPr/>
          </p:nvSpPr>
          <p:spPr>
            <a:xfrm>
              <a:off x="5108600" y="829800"/>
              <a:ext cx="129725" cy="98825"/>
            </a:xfrm>
            <a:custGeom>
              <a:rect b="b" l="l" r="r" t="t"/>
              <a:pathLst>
                <a:path extrusionOk="0" h="3953" w="5189">
                  <a:moveTo>
                    <a:pt x="5090" y="1"/>
                  </a:moveTo>
                  <a:cubicBezTo>
                    <a:pt x="5086" y="1"/>
                    <a:pt x="5082" y="1"/>
                    <a:pt x="5078" y="1"/>
                  </a:cubicBezTo>
                  <a:cubicBezTo>
                    <a:pt x="5043" y="2"/>
                    <a:pt x="5024" y="17"/>
                    <a:pt x="5009" y="47"/>
                  </a:cubicBezTo>
                  <a:cubicBezTo>
                    <a:pt x="4816" y="462"/>
                    <a:pt x="4540" y="816"/>
                    <a:pt x="4220" y="1137"/>
                  </a:cubicBezTo>
                  <a:cubicBezTo>
                    <a:pt x="3933" y="1426"/>
                    <a:pt x="3632" y="1705"/>
                    <a:pt x="3339" y="1988"/>
                  </a:cubicBezTo>
                  <a:cubicBezTo>
                    <a:pt x="3144" y="2174"/>
                    <a:pt x="2952" y="2362"/>
                    <a:pt x="2778" y="2566"/>
                  </a:cubicBezTo>
                  <a:cubicBezTo>
                    <a:pt x="2763" y="2583"/>
                    <a:pt x="2747" y="2598"/>
                    <a:pt x="2729" y="2611"/>
                  </a:cubicBezTo>
                  <a:cubicBezTo>
                    <a:pt x="2380" y="2874"/>
                    <a:pt x="2026" y="3127"/>
                    <a:pt x="1640" y="3333"/>
                  </a:cubicBezTo>
                  <a:cubicBezTo>
                    <a:pt x="1306" y="3512"/>
                    <a:pt x="957" y="3647"/>
                    <a:pt x="582" y="3717"/>
                  </a:cubicBezTo>
                  <a:cubicBezTo>
                    <a:pt x="470" y="3739"/>
                    <a:pt x="359" y="3760"/>
                    <a:pt x="250" y="3789"/>
                  </a:cubicBezTo>
                  <a:cubicBezTo>
                    <a:pt x="177" y="3809"/>
                    <a:pt x="110" y="3847"/>
                    <a:pt x="41" y="3877"/>
                  </a:cubicBezTo>
                  <a:cubicBezTo>
                    <a:pt x="25" y="3884"/>
                    <a:pt x="14" y="3897"/>
                    <a:pt x="1" y="3908"/>
                  </a:cubicBezTo>
                  <a:lnTo>
                    <a:pt x="1" y="3928"/>
                  </a:lnTo>
                  <a:cubicBezTo>
                    <a:pt x="22" y="3934"/>
                    <a:pt x="44" y="3944"/>
                    <a:pt x="65" y="3944"/>
                  </a:cubicBezTo>
                  <a:cubicBezTo>
                    <a:pt x="197" y="3949"/>
                    <a:pt x="331" y="3953"/>
                    <a:pt x="463" y="3953"/>
                  </a:cubicBezTo>
                  <a:cubicBezTo>
                    <a:pt x="769" y="3953"/>
                    <a:pt x="1059" y="3880"/>
                    <a:pt x="1342" y="3771"/>
                  </a:cubicBezTo>
                  <a:cubicBezTo>
                    <a:pt x="1654" y="3653"/>
                    <a:pt x="1942" y="3486"/>
                    <a:pt x="2232" y="3324"/>
                  </a:cubicBezTo>
                  <a:cubicBezTo>
                    <a:pt x="2525" y="3160"/>
                    <a:pt x="2775" y="2943"/>
                    <a:pt x="3007" y="2703"/>
                  </a:cubicBezTo>
                  <a:cubicBezTo>
                    <a:pt x="3261" y="2443"/>
                    <a:pt x="3506" y="2172"/>
                    <a:pt x="3754" y="1906"/>
                  </a:cubicBezTo>
                  <a:cubicBezTo>
                    <a:pt x="3968" y="1675"/>
                    <a:pt x="4187" y="1448"/>
                    <a:pt x="4430" y="1245"/>
                  </a:cubicBezTo>
                  <a:cubicBezTo>
                    <a:pt x="4464" y="1216"/>
                    <a:pt x="4506" y="1192"/>
                    <a:pt x="4543" y="1164"/>
                  </a:cubicBezTo>
                  <a:cubicBezTo>
                    <a:pt x="4602" y="1117"/>
                    <a:pt x="4667" y="1073"/>
                    <a:pt x="4717" y="1017"/>
                  </a:cubicBezTo>
                  <a:cubicBezTo>
                    <a:pt x="4906" y="803"/>
                    <a:pt x="5062" y="565"/>
                    <a:pt x="5154" y="294"/>
                  </a:cubicBezTo>
                  <a:cubicBezTo>
                    <a:pt x="5176" y="234"/>
                    <a:pt x="5187" y="165"/>
                    <a:pt x="5188" y="100"/>
                  </a:cubicBezTo>
                  <a:cubicBezTo>
                    <a:pt x="5189" y="33"/>
                    <a:pt x="5151" y="1"/>
                    <a:pt x="5090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73" name="Google Shape;2273;p43"/>
            <p:cNvSpPr/>
            <p:nvPr/>
          </p:nvSpPr>
          <p:spPr>
            <a:xfrm>
              <a:off x="5013325" y="762050"/>
              <a:ext cx="125725" cy="43550"/>
            </a:xfrm>
            <a:custGeom>
              <a:rect b="b" l="l" r="r" t="t"/>
              <a:pathLst>
                <a:path extrusionOk="0" h="1742" w="5029">
                  <a:moveTo>
                    <a:pt x="4792" y="1"/>
                  </a:moveTo>
                  <a:cubicBezTo>
                    <a:pt x="4788" y="1"/>
                    <a:pt x="4784" y="1"/>
                    <a:pt x="4779" y="1"/>
                  </a:cubicBezTo>
                  <a:cubicBezTo>
                    <a:pt x="4705" y="2"/>
                    <a:pt x="4640" y="31"/>
                    <a:pt x="4576" y="66"/>
                  </a:cubicBezTo>
                  <a:cubicBezTo>
                    <a:pt x="4445" y="140"/>
                    <a:pt x="4332" y="241"/>
                    <a:pt x="4217" y="335"/>
                  </a:cubicBezTo>
                  <a:cubicBezTo>
                    <a:pt x="4090" y="437"/>
                    <a:pt x="3965" y="541"/>
                    <a:pt x="3833" y="635"/>
                  </a:cubicBezTo>
                  <a:cubicBezTo>
                    <a:pt x="3758" y="687"/>
                    <a:pt x="3669" y="724"/>
                    <a:pt x="3583" y="759"/>
                  </a:cubicBezTo>
                  <a:cubicBezTo>
                    <a:pt x="3535" y="778"/>
                    <a:pt x="3485" y="786"/>
                    <a:pt x="3436" y="786"/>
                  </a:cubicBezTo>
                  <a:cubicBezTo>
                    <a:pt x="3395" y="786"/>
                    <a:pt x="3355" y="781"/>
                    <a:pt x="3315" y="770"/>
                  </a:cubicBezTo>
                  <a:cubicBezTo>
                    <a:pt x="3302" y="766"/>
                    <a:pt x="3291" y="764"/>
                    <a:pt x="3281" y="764"/>
                  </a:cubicBezTo>
                  <a:cubicBezTo>
                    <a:pt x="3264" y="764"/>
                    <a:pt x="3249" y="770"/>
                    <a:pt x="3234" y="784"/>
                  </a:cubicBezTo>
                  <a:cubicBezTo>
                    <a:pt x="2927" y="1049"/>
                    <a:pt x="2569" y="1214"/>
                    <a:pt x="2183" y="1321"/>
                  </a:cubicBezTo>
                  <a:cubicBezTo>
                    <a:pt x="1811" y="1424"/>
                    <a:pt x="1437" y="1473"/>
                    <a:pt x="1059" y="1473"/>
                  </a:cubicBezTo>
                  <a:cubicBezTo>
                    <a:pt x="832" y="1473"/>
                    <a:pt x="603" y="1455"/>
                    <a:pt x="374" y="1420"/>
                  </a:cubicBezTo>
                  <a:cubicBezTo>
                    <a:pt x="333" y="1414"/>
                    <a:pt x="292" y="1411"/>
                    <a:pt x="251" y="1411"/>
                  </a:cubicBezTo>
                  <a:cubicBezTo>
                    <a:pt x="226" y="1411"/>
                    <a:pt x="201" y="1412"/>
                    <a:pt x="177" y="1415"/>
                  </a:cubicBezTo>
                  <a:cubicBezTo>
                    <a:pt x="131" y="1419"/>
                    <a:pt x="87" y="1442"/>
                    <a:pt x="50" y="1469"/>
                  </a:cubicBezTo>
                  <a:cubicBezTo>
                    <a:pt x="6" y="1501"/>
                    <a:pt x="0" y="1550"/>
                    <a:pt x="33" y="1593"/>
                  </a:cubicBezTo>
                  <a:cubicBezTo>
                    <a:pt x="56" y="1624"/>
                    <a:pt x="87" y="1654"/>
                    <a:pt x="120" y="1668"/>
                  </a:cubicBezTo>
                  <a:cubicBezTo>
                    <a:pt x="184" y="1692"/>
                    <a:pt x="251" y="1715"/>
                    <a:pt x="319" y="1719"/>
                  </a:cubicBezTo>
                  <a:cubicBezTo>
                    <a:pt x="553" y="1732"/>
                    <a:pt x="786" y="1741"/>
                    <a:pt x="1020" y="1741"/>
                  </a:cubicBezTo>
                  <a:cubicBezTo>
                    <a:pt x="1239" y="1741"/>
                    <a:pt x="1458" y="1733"/>
                    <a:pt x="1677" y="1713"/>
                  </a:cubicBezTo>
                  <a:cubicBezTo>
                    <a:pt x="1995" y="1685"/>
                    <a:pt x="2307" y="1632"/>
                    <a:pt x="2611" y="1537"/>
                  </a:cubicBezTo>
                  <a:cubicBezTo>
                    <a:pt x="2668" y="1519"/>
                    <a:pt x="2723" y="1497"/>
                    <a:pt x="2777" y="1473"/>
                  </a:cubicBezTo>
                  <a:cubicBezTo>
                    <a:pt x="3203" y="1275"/>
                    <a:pt x="3630" y="1078"/>
                    <a:pt x="4038" y="843"/>
                  </a:cubicBezTo>
                  <a:cubicBezTo>
                    <a:pt x="4382" y="644"/>
                    <a:pt x="4709" y="421"/>
                    <a:pt x="5000" y="148"/>
                  </a:cubicBezTo>
                  <a:cubicBezTo>
                    <a:pt x="5008" y="140"/>
                    <a:pt x="5017" y="131"/>
                    <a:pt x="5029" y="118"/>
                  </a:cubicBezTo>
                  <a:cubicBezTo>
                    <a:pt x="4967" y="37"/>
                    <a:pt x="4888" y="1"/>
                    <a:pt x="4792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74" name="Google Shape;2274;p43"/>
            <p:cNvSpPr/>
            <p:nvPr/>
          </p:nvSpPr>
          <p:spPr>
            <a:xfrm>
              <a:off x="5289875" y="695425"/>
              <a:ext cx="29825" cy="157750"/>
            </a:xfrm>
            <a:custGeom>
              <a:rect b="b" l="l" r="r" t="t"/>
              <a:pathLst>
                <a:path extrusionOk="0" h="6310" w="1193">
                  <a:moveTo>
                    <a:pt x="61" y="0"/>
                  </a:moveTo>
                  <a:cubicBezTo>
                    <a:pt x="25" y="0"/>
                    <a:pt x="3" y="23"/>
                    <a:pt x="1" y="67"/>
                  </a:cubicBezTo>
                  <a:cubicBezTo>
                    <a:pt x="0" y="109"/>
                    <a:pt x="3" y="152"/>
                    <a:pt x="15" y="191"/>
                  </a:cubicBezTo>
                  <a:cubicBezTo>
                    <a:pt x="47" y="293"/>
                    <a:pt x="76" y="394"/>
                    <a:pt x="118" y="491"/>
                  </a:cubicBezTo>
                  <a:cubicBezTo>
                    <a:pt x="199" y="683"/>
                    <a:pt x="281" y="876"/>
                    <a:pt x="376" y="1062"/>
                  </a:cubicBezTo>
                  <a:cubicBezTo>
                    <a:pt x="574" y="1451"/>
                    <a:pt x="684" y="1864"/>
                    <a:pt x="743" y="2295"/>
                  </a:cubicBezTo>
                  <a:cubicBezTo>
                    <a:pt x="784" y="2600"/>
                    <a:pt x="826" y="2906"/>
                    <a:pt x="875" y="3209"/>
                  </a:cubicBezTo>
                  <a:cubicBezTo>
                    <a:pt x="901" y="3365"/>
                    <a:pt x="945" y="3515"/>
                    <a:pt x="981" y="3670"/>
                  </a:cubicBezTo>
                  <a:cubicBezTo>
                    <a:pt x="986" y="3697"/>
                    <a:pt x="994" y="3724"/>
                    <a:pt x="992" y="3750"/>
                  </a:cubicBezTo>
                  <a:cubicBezTo>
                    <a:pt x="952" y="4117"/>
                    <a:pt x="954" y="4486"/>
                    <a:pt x="936" y="4856"/>
                  </a:cubicBezTo>
                  <a:cubicBezTo>
                    <a:pt x="928" y="5037"/>
                    <a:pt x="914" y="5220"/>
                    <a:pt x="897" y="5401"/>
                  </a:cubicBezTo>
                  <a:cubicBezTo>
                    <a:pt x="876" y="5612"/>
                    <a:pt x="835" y="5819"/>
                    <a:pt x="770" y="6022"/>
                  </a:cubicBezTo>
                  <a:cubicBezTo>
                    <a:pt x="751" y="6083"/>
                    <a:pt x="745" y="6143"/>
                    <a:pt x="761" y="6204"/>
                  </a:cubicBezTo>
                  <a:cubicBezTo>
                    <a:pt x="773" y="6250"/>
                    <a:pt x="794" y="6290"/>
                    <a:pt x="855" y="6310"/>
                  </a:cubicBezTo>
                  <a:cubicBezTo>
                    <a:pt x="893" y="6245"/>
                    <a:pt x="934" y="6181"/>
                    <a:pt x="968" y="6114"/>
                  </a:cubicBezTo>
                  <a:cubicBezTo>
                    <a:pt x="1080" y="5894"/>
                    <a:pt x="1136" y="5657"/>
                    <a:pt x="1163" y="5414"/>
                  </a:cubicBezTo>
                  <a:cubicBezTo>
                    <a:pt x="1193" y="5146"/>
                    <a:pt x="1186" y="4878"/>
                    <a:pt x="1182" y="4609"/>
                  </a:cubicBezTo>
                  <a:cubicBezTo>
                    <a:pt x="1178" y="4349"/>
                    <a:pt x="1183" y="4087"/>
                    <a:pt x="1178" y="3826"/>
                  </a:cubicBezTo>
                  <a:cubicBezTo>
                    <a:pt x="1173" y="3649"/>
                    <a:pt x="1163" y="3472"/>
                    <a:pt x="1146" y="3296"/>
                  </a:cubicBezTo>
                  <a:cubicBezTo>
                    <a:pt x="1058" y="2326"/>
                    <a:pt x="820" y="1395"/>
                    <a:pt x="410" y="510"/>
                  </a:cubicBezTo>
                  <a:cubicBezTo>
                    <a:pt x="344" y="367"/>
                    <a:pt x="266" y="229"/>
                    <a:pt x="199" y="87"/>
                  </a:cubicBezTo>
                  <a:cubicBezTo>
                    <a:pt x="174" y="36"/>
                    <a:pt x="134" y="16"/>
                    <a:pt x="86" y="3"/>
                  </a:cubicBezTo>
                  <a:cubicBezTo>
                    <a:pt x="77" y="1"/>
                    <a:pt x="68" y="0"/>
                    <a:pt x="61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75" name="Google Shape;2275;p43"/>
            <p:cNvSpPr/>
            <p:nvPr/>
          </p:nvSpPr>
          <p:spPr>
            <a:xfrm>
              <a:off x="5018025" y="699875"/>
              <a:ext cx="112025" cy="48125"/>
            </a:xfrm>
            <a:custGeom>
              <a:rect b="b" l="l" r="r" t="t"/>
              <a:pathLst>
                <a:path extrusionOk="0" h="1925" w="4481">
                  <a:moveTo>
                    <a:pt x="4458" y="0"/>
                  </a:moveTo>
                  <a:lnTo>
                    <a:pt x="4458" y="0"/>
                  </a:lnTo>
                  <a:cubicBezTo>
                    <a:pt x="4386" y="17"/>
                    <a:pt x="4319" y="33"/>
                    <a:pt x="4253" y="50"/>
                  </a:cubicBezTo>
                  <a:cubicBezTo>
                    <a:pt x="3909" y="144"/>
                    <a:pt x="3585" y="288"/>
                    <a:pt x="3266" y="443"/>
                  </a:cubicBezTo>
                  <a:cubicBezTo>
                    <a:pt x="2988" y="578"/>
                    <a:pt x="2709" y="714"/>
                    <a:pt x="2432" y="854"/>
                  </a:cubicBezTo>
                  <a:cubicBezTo>
                    <a:pt x="1917" y="1111"/>
                    <a:pt x="1369" y="1284"/>
                    <a:pt x="815" y="1434"/>
                  </a:cubicBezTo>
                  <a:cubicBezTo>
                    <a:pt x="568" y="1500"/>
                    <a:pt x="326" y="1588"/>
                    <a:pt x="82" y="1665"/>
                  </a:cubicBezTo>
                  <a:cubicBezTo>
                    <a:pt x="54" y="1675"/>
                    <a:pt x="28" y="1688"/>
                    <a:pt x="0" y="1698"/>
                  </a:cubicBezTo>
                  <a:cubicBezTo>
                    <a:pt x="9" y="1764"/>
                    <a:pt x="50" y="1804"/>
                    <a:pt x="100" y="1832"/>
                  </a:cubicBezTo>
                  <a:cubicBezTo>
                    <a:pt x="155" y="1865"/>
                    <a:pt x="212" y="1896"/>
                    <a:pt x="270" y="1920"/>
                  </a:cubicBezTo>
                  <a:cubicBezTo>
                    <a:pt x="279" y="1923"/>
                    <a:pt x="288" y="1925"/>
                    <a:pt x="298" y="1925"/>
                  </a:cubicBezTo>
                  <a:cubicBezTo>
                    <a:pt x="315" y="1925"/>
                    <a:pt x="332" y="1921"/>
                    <a:pt x="347" y="1915"/>
                  </a:cubicBezTo>
                  <a:cubicBezTo>
                    <a:pt x="605" y="1833"/>
                    <a:pt x="862" y="1751"/>
                    <a:pt x="1121" y="1667"/>
                  </a:cubicBezTo>
                  <a:cubicBezTo>
                    <a:pt x="1694" y="1480"/>
                    <a:pt x="2264" y="1278"/>
                    <a:pt x="2825" y="1057"/>
                  </a:cubicBezTo>
                  <a:cubicBezTo>
                    <a:pt x="2895" y="1030"/>
                    <a:pt x="2962" y="992"/>
                    <a:pt x="3032" y="959"/>
                  </a:cubicBezTo>
                  <a:cubicBezTo>
                    <a:pt x="3261" y="854"/>
                    <a:pt x="3491" y="747"/>
                    <a:pt x="3720" y="639"/>
                  </a:cubicBezTo>
                  <a:cubicBezTo>
                    <a:pt x="3896" y="554"/>
                    <a:pt x="4070" y="470"/>
                    <a:pt x="4231" y="358"/>
                  </a:cubicBezTo>
                  <a:cubicBezTo>
                    <a:pt x="4306" y="306"/>
                    <a:pt x="4378" y="250"/>
                    <a:pt x="4429" y="173"/>
                  </a:cubicBezTo>
                  <a:cubicBezTo>
                    <a:pt x="4463" y="122"/>
                    <a:pt x="4480" y="71"/>
                    <a:pt x="4458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76" name="Google Shape;2276;p43"/>
            <p:cNvSpPr/>
            <p:nvPr/>
          </p:nvSpPr>
          <p:spPr>
            <a:xfrm>
              <a:off x="5150075" y="791125"/>
              <a:ext cx="62875" cy="71150"/>
            </a:xfrm>
            <a:custGeom>
              <a:rect b="b" l="l" r="r" t="t"/>
              <a:pathLst>
                <a:path extrusionOk="0" h="2846" w="2515">
                  <a:moveTo>
                    <a:pt x="2438" y="1"/>
                  </a:moveTo>
                  <a:cubicBezTo>
                    <a:pt x="2424" y="1"/>
                    <a:pt x="2408" y="10"/>
                    <a:pt x="2393" y="30"/>
                  </a:cubicBezTo>
                  <a:cubicBezTo>
                    <a:pt x="2361" y="67"/>
                    <a:pt x="2335" y="111"/>
                    <a:pt x="2315" y="155"/>
                  </a:cubicBezTo>
                  <a:cubicBezTo>
                    <a:pt x="2254" y="293"/>
                    <a:pt x="2205" y="435"/>
                    <a:pt x="2140" y="570"/>
                  </a:cubicBezTo>
                  <a:cubicBezTo>
                    <a:pt x="1982" y="899"/>
                    <a:pt x="1785" y="1207"/>
                    <a:pt x="1561" y="1494"/>
                  </a:cubicBezTo>
                  <a:cubicBezTo>
                    <a:pt x="1382" y="1721"/>
                    <a:pt x="1190" y="1936"/>
                    <a:pt x="981" y="2135"/>
                  </a:cubicBezTo>
                  <a:cubicBezTo>
                    <a:pt x="957" y="2158"/>
                    <a:pt x="945" y="2168"/>
                    <a:pt x="928" y="2168"/>
                  </a:cubicBezTo>
                  <a:cubicBezTo>
                    <a:pt x="916" y="2168"/>
                    <a:pt x="901" y="2162"/>
                    <a:pt x="878" y="2152"/>
                  </a:cubicBezTo>
                  <a:cubicBezTo>
                    <a:pt x="866" y="2147"/>
                    <a:pt x="853" y="2138"/>
                    <a:pt x="840" y="2131"/>
                  </a:cubicBezTo>
                  <a:cubicBezTo>
                    <a:pt x="754" y="2077"/>
                    <a:pt x="731" y="2016"/>
                    <a:pt x="776" y="1924"/>
                  </a:cubicBezTo>
                  <a:cubicBezTo>
                    <a:pt x="811" y="1859"/>
                    <a:pt x="855" y="1798"/>
                    <a:pt x="906" y="1746"/>
                  </a:cubicBezTo>
                  <a:cubicBezTo>
                    <a:pt x="1023" y="1627"/>
                    <a:pt x="1147" y="1514"/>
                    <a:pt x="1267" y="1397"/>
                  </a:cubicBezTo>
                  <a:cubicBezTo>
                    <a:pt x="1324" y="1342"/>
                    <a:pt x="1379" y="1285"/>
                    <a:pt x="1431" y="1225"/>
                  </a:cubicBezTo>
                  <a:cubicBezTo>
                    <a:pt x="1462" y="1190"/>
                    <a:pt x="1488" y="1147"/>
                    <a:pt x="1509" y="1101"/>
                  </a:cubicBezTo>
                  <a:cubicBezTo>
                    <a:pt x="1547" y="1020"/>
                    <a:pt x="1524" y="960"/>
                    <a:pt x="1445" y="916"/>
                  </a:cubicBezTo>
                  <a:cubicBezTo>
                    <a:pt x="1419" y="901"/>
                    <a:pt x="1392" y="893"/>
                    <a:pt x="1364" y="880"/>
                  </a:cubicBezTo>
                  <a:cubicBezTo>
                    <a:pt x="1278" y="990"/>
                    <a:pt x="1200" y="1090"/>
                    <a:pt x="1120" y="1191"/>
                  </a:cubicBezTo>
                  <a:cubicBezTo>
                    <a:pt x="915" y="1451"/>
                    <a:pt x="705" y="1710"/>
                    <a:pt x="504" y="1975"/>
                  </a:cubicBezTo>
                  <a:cubicBezTo>
                    <a:pt x="397" y="2114"/>
                    <a:pt x="304" y="2262"/>
                    <a:pt x="208" y="2408"/>
                  </a:cubicBezTo>
                  <a:cubicBezTo>
                    <a:pt x="192" y="2433"/>
                    <a:pt x="175" y="2446"/>
                    <a:pt x="147" y="2453"/>
                  </a:cubicBezTo>
                  <a:cubicBezTo>
                    <a:pt x="35" y="2480"/>
                    <a:pt x="1" y="2548"/>
                    <a:pt x="42" y="2651"/>
                  </a:cubicBezTo>
                  <a:cubicBezTo>
                    <a:pt x="73" y="2730"/>
                    <a:pt x="122" y="2797"/>
                    <a:pt x="199" y="2846"/>
                  </a:cubicBezTo>
                  <a:cubicBezTo>
                    <a:pt x="231" y="2828"/>
                    <a:pt x="265" y="2812"/>
                    <a:pt x="296" y="2795"/>
                  </a:cubicBezTo>
                  <a:cubicBezTo>
                    <a:pt x="785" y="2515"/>
                    <a:pt x="1223" y="2171"/>
                    <a:pt x="1605" y="1758"/>
                  </a:cubicBezTo>
                  <a:cubicBezTo>
                    <a:pt x="1797" y="1548"/>
                    <a:pt x="1972" y="1326"/>
                    <a:pt x="2134" y="1094"/>
                  </a:cubicBezTo>
                  <a:cubicBezTo>
                    <a:pt x="2156" y="1063"/>
                    <a:pt x="2183" y="1039"/>
                    <a:pt x="2211" y="1015"/>
                  </a:cubicBezTo>
                  <a:cubicBezTo>
                    <a:pt x="2297" y="948"/>
                    <a:pt x="2354" y="860"/>
                    <a:pt x="2396" y="761"/>
                  </a:cubicBezTo>
                  <a:cubicBezTo>
                    <a:pt x="2479" y="569"/>
                    <a:pt x="2515" y="366"/>
                    <a:pt x="2504" y="156"/>
                  </a:cubicBezTo>
                  <a:cubicBezTo>
                    <a:pt x="2503" y="120"/>
                    <a:pt x="2496" y="84"/>
                    <a:pt x="2484" y="48"/>
                  </a:cubicBezTo>
                  <a:cubicBezTo>
                    <a:pt x="2473" y="17"/>
                    <a:pt x="2457" y="1"/>
                    <a:pt x="2438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77" name="Google Shape;2277;p43"/>
            <p:cNvSpPr/>
            <p:nvPr/>
          </p:nvSpPr>
          <p:spPr>
            <a:xfrm>
              <a:off x="5029275" y="816475"/>
              <a:ext cx="81550" cy="21800"/>
            </a:xfrm>
            <a:custGeom>
              <a:rect b="b" l="l" r="r" t="t"/>
              <a:pathLst>
                <a:path extrusionOk="0" h="872" w="3262">
                  <a:moveTo>
                    <a:pt x="3075" y="0"/>
                  </a:moveTo>
                  <a:cubicBezTo>
                    <a:pt x="3062" y="0"/>
                    <a:pt x="3049" y="2"/>
                    <a:pt x="3035" y="4"/>
                  </a:cubicBezTo>
                  <a:cubicBezTo>
                    <a:pt x="2965" y="17"/>
                    <a:pt x="2901" y="52"/>
                    <a:pt x="2855" y="100"/>
                  </a:cubicBezTo>
                  <a:cubicBezTo>
                    <a:pt x="2726" y="232"/>
                    <a:pt x="2561" y="295"/>
                    <a:pt x="2393" y="351"/>
                  </a:cubicBezTo>
                  <a:cubicBezTo>
                    <a:pt x="2144" y="433"/>
                    <a:pt x="1888" y="462"/>
                    <a:pt x="1629" y="470"/>
                  </a:cubicBezTo>
                  <a:cubicBezTo>
                    <a:pt x="1350" y="478"/>
                    <a:pt x="1072" y="479"/>
                    <a:pt x="794" y="489"/>
                  </a:cubicBezTo>
                  <a:cubicBezTo>
                    <a:pt x="559" y="497"/>
                    <a:pt x="328" y="529"/>
                    <a:pt x="102" y="602"/>
                  </a:cubicBezTo>
                  <a:cubicBezTo>
                    <a:pt x="75" y="610"/>
                    <a:pt x="48" y="621"/>
                    <a:pt x="1" y="638"/>
                  </a:cubicBezTo>
                  <a:cubicBezTo>
                    <a:pt x="42" y="676"/>
                    <a:pt x="66" y="706"/>
                    <a:pt x="98" y="727"/>
                  </a:cubicBezTo>
                  <a:cubicBezTo>
                    <a:pt x="178" y="776"/>
                    <a:pt x="263" y="809"/>
                    <a:pt x="359" y="821"/>
                  </a:cubicBezTo>
                  <a:cubicBezTo>
                    <a:pt x="629" y="855"/>
                    <a:pt x="897" y="872"/>
                    <a:pt x="1166" y="872"/>
                  </a:cubicBezTo>
                  <a:cubicBezTo>
                    <a:pt x="1474" y="872"/>
                    <a:pt x="1782" y="850"/>
                    <a:pt x="2090" y="811"/>
                  </a:cubicBezTo>
                  <a:cubicBezTo>
                    <a:pt x="2350" y="779"/>
                    <a:pt x="2612" y="734"/>
                    <a:pt x="2871" y="689"/>
                  </a:cubicBezTo>
                  <a:cubicBezTo>
                    <a:pt x="3082" y="652"/>
                    <a:pt x="3229" y="492"/>
                    <a:pt x="3252" y="291"/>
                  </a:cubicBezTo>
                  <a:cubicBezTo>
                    <a:pt x="3261" y="224"/>
                    <a:pt x="3256" y="160"/>
                    <a:pt x="3224" y="97"/>
                  </a:cubicBezTo>
                  <a:cubicBezTo>
                    <a:pt x="3193" y="33"/>
                    <a:pt x="3141" y="0"/>
                    <a:pt x="3075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78" name="Google Shape;2278;p43"/>
            <p:cNvSpPr/>
            <p:nvPr/>
          </p:nvSpPr>
          <p:spPr>
            <a:xfrm>
              <a:off x="5362650" y="464200"/>
              <a:ext cx="88325" cy="101000"/>
            </a:xfrm>
            <a:custGeom>
              <a:rect b="b" l="l" r="r" t="t"/>
              <a:pathLst>
                <a:path extrusionOk="0" h="4040" w="3533">
                  <a:moveTo>
                    <a:pt x="137" y="1"/>
                  </a:moveTo>
                  <a:cubicBezTo>
                    <a:pt x="51" y="1"/>
                    <a:pt x="0" y="96"/>
                    <a:pt x="157" y="182"/>
                  </a:cubicBezTo>
                  <a:cubicBezTo>
                    <a:pt x="690" y="476"/>
                    <a:pt x="1114" y="929"/>
                    <a:pt x="1551" y="1350"/>
                  </a:cubicBezTo>
                  <a:lnTo>
                    <a:pt x="1729" y="1549"/>
                  </a:lnTo>
                  <a:cubicBezTo>
                    <a:pt x="1975" y="1820"/>
                    <a:pt x="2227" y="2087"/>
                    <a:pt x="2448" y="2379"/>
                  </a:cubicBezTo>
                  <a:cubicBezTo>
                    <a:pt x="2586" y="2558"/>
                    <a:pt x="2699" y="2749"/>
                    <a:pt x="2809" y="2944"/>
                  </a:cubicBezTo>
                  <a:cubicBezTo>
                    <a:pt x="2988" y="3260"/>
                    <a:pt x="3170" y="3577"/>
                    <a:pt x="3386" y="3870"/>
                  </a:cubicBezTo>
                  <a:cubicBezTo>
                    <a:pt x="3429" y="3929"/>
                    <a:pt x="3474" y="3985"/>
                    <a:pt x="3518" y="4040"/>
                  </a:cubicBezTo>
                  <a:cubicBezTo>
                    <a:pt x="3522" y="4038"/>
                    <a:pt x="3528" y="4037"/>
                    <a:pt x="3533" y="4033"/>
                  </a:cubicBezTo>
                  <a:cubicBezTo>
                    <a:pt x="3531" y="3987"/>
                    <a:pt x="3532" y="3942"/>
                    <a:pt x="3528" y="3896"/>
                  </a:cubicBezTo>
                  <a:cubicBezTo>
                    <a:pt x="3510" y="3694"/>
                    <a:pt x="3445" y="3506"/>
                    <a:pt x="3355" y="3327"/>
                  </a:cubicBezTo>
                  <a:cubicBezTo>
                    <a:pt x="3242" y="3104"/>
                    <a:pt x="3099" y="2901"/>
                    <a:pt x="2959" y="2696"/>
                  </a:cubicBezTo>
                  <a:cubicBezTo>
                    <a:pt x="2845" y="2528"/>
                    <a:pt x="2731" y="2359"/>
                    <a:pt x="2641" y="2175"/>
                  </a:cubicBezTo>
                  <a:cubicBezTo>
                    <a:pt x="2632" y="2160"/>
                    <a:pt x="2623" y="2145"/>
                    <a:pt x="2610" y="2133"/>
                  </a:cubicBezTo>
                  <a:cubicBezTo>
                    <a:pt x="2357" y="1879"/>
                    <a:pt x="2139" y="1593"/>
                    <a:pt x="1914" y="1316"/>
                  </a:cubicBezTo>
                  <a:cubicBezTo>
                    <a:pt x="1762" y="1129"/>
                    <a:pt x="1609" y="944"/>
                    <a:pt x="1433" y="778"/>
                  </a:cubicBezTo>
                  <a:cubicBezTo>
                    <a:pt x="1359" y="707"/>
                    <a:pt x="1278" y="647"/>
                    <a:pt x="1201" y="582"/>
                  </a:cubicBezTo>
                  <a:cubicBezTo>
                    <a:pt x="891" y="318"/>
                    <a:pt x="504" y="86"/>
                    <a:pt x="166" y="4"/>
                  </a:cubicBezTo>
                  <a:cubicBezTo>
                    <a:pt x="156" y="2"/>
                    <a:pt x="146" y="1"/>
                    <a:pt x="137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79" name="Google Shape;2279;p43"/>
            <p:cNvSpPr/>
            <p:nvPr/>
          </p:nvSpPr>
          <p:spPr>
            <a:xfrm>
              <a:off x="5278950" y="475025"/>
              <a:ext cx="91825" cy="54000"/>
            </a:xfrm>
            <a:custGeom>
              <a:rect b="b" l="l" r="r" t="t"/>
              <a:pathLst>
                <a:path extrusionOk="0" h="2160" w="3673">
                  <a:moveTo>
                    <a:pt x="107" y="1"/>
                  </a:moveTo>
                  <a:cubicBezTo>
                    <a:pt x="73" y="1"/>
                    <a:pt x="38" y="8"/>
                    <a:pt x="1" y="33"/>
                  </a:cubicBezTo>
                  <a:cubicBezTo>
                    <a:pt x="42" y="100"/>
                    <a:pt x="100" y="136"/>
                    <a:pt x="162" y="165"/>
                  </a:cubicBezTo>
                  <a:cubicBezTo>
                    <a:pt x="227" y="197"/>
                    <a:pt x="292" y="220"/>
                    <a:pt x="357" y="252"/>
                  </a:cubicBezTo>
                  <a:cubicBezTo>
                    <a:pt x="654" y="393"/>
                    <a:pt x="955" y="533"/>
                    <a:pt x="1247" y="682"/>
                  </a:cubicBezTo>
                  <a:cubicBezTo>
                    <a:pt x="1748" y="935"/>
                    <a:pt x="2222" y="1228"/>
                    <a:pt x="2669" y="1567"/>
                  </a:cubicBezTo>
                  <a:cubicBezTo>
                    <a:pt x="2819" y="1679"/>
                    <a:pt x="2960" y="1803"/>
                    <a:pt x="3104" y="1922"/>
                  </a:cubicBezTo>
                  <a:cubicBezTo>
                    <a:pt x="3228" y="2023"/>
                    <a:pt x="3364" y="2099"/>
                    <a:pt x="3517" y="2143"/>
                  </a:cubicBezTo>
                  <a:cubicBezTo>
                    <a:pt x="3528" y="2148"/>
                    <a:pt x="3541" y="2151"/>
                    <a:pt x="3552" y="2152"/>
                  </a:cubicBezTo>
                  <a:cubicBezTo>
                    <a:pt x="3568" y="2154"/>
                    <a:pt x="3587" y="2159"/>
                    <a:pt x="3605" y="2159"/>
                  </a:cubicBezTo>
                  <a:cubicBezTo>
                    <a:pt x="3623" y="2159"/>
                    <a:pt x="3640" y="2154"/>
                    <a:pt x="3652" y="2135"/>
                  </a:cubicBezTo>
                  <a:cubicBezTo>
                    <a:pt x="3673" y="2100"/>
                    <a:pt x="3646" y="2068"/>
                    <a:pt x="3625" y="2041"/>
                  </a:cubicBezTo>
                  <a:cubicBezTo>
                    <a:pt x="3602" y="2008"/>
                    <a:pt x="3579" y="1978"/>
                    <a:pt x="3549" y="1951"/>
                  </a:cubicBezTo>
                  <a:cubicBezTo>
                    <a:pt x="3489" y="1893"/>
                    <a:pt x="3430" y="1834"/>
                    <a:pt x="3364" y="1783"/>
                  </a:cubicBezTo>
                  <a:cubicBezTo>
                    <a:pt x="2975" y="1476"/>
                    <a:pt x="2588" y="1165"/>
                    <a:pt x="2178" y="887"/>
                  </a:cubicBezTo>
                  <a:cubicBezTo>
                    <a:pt x="1848" y="662"/>
                    <a:pt x="1507" y="458"/>
                    <a:pt x="1149" y="279"/>
                  </a:cubicBezTo>
                  <a:cubicBezTo>
                    <a:pt x="840" y="123"/>
                    <a:pt x="511" y="56"/>
                    <a:pt x="174" y="8"/>
                  </a:cubicBezTo>
                  <a:cubicBezTo>
                    <a:pt x="152" y="4"/>
                    <a:pt x="130" y="1"/>
                    <a:pt x="107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80" name="Google Shape;2280;p43"/>
            <p:cNvSpPr/>
            <p:nvPr/>
          </p:nvSpPr>
          <p:spPr>
            <a:xfrm>
              <a:off x="5242700" y="420900"/>
              <a:ext cx="109975" cy="38825"/>
            </a:xfrm>
            <a:custGeom>
              <a:rect b="b" l="l" r="r" t="t"/>
              <a:pathLst>
                <a:path extrusionOk="0" h="1553" w="4399">
                  <a:moveTo>
                    <a:pt x="229" y="1"/>
                  </a:moveTo>
                  <a:cubicBezTo>
                    <a:pt x="174" y="1"/>
                    <a:pt x="119" y="9"/>
                    <a:pt x="65" y="15"/>
                  </a:cubicBezTo>
                  <a:cubicBezTo>
                    <a:pt x="45" y="19"/>
                    <a:pt x="22" y="35"/>
                    <a:pt x="13" y="51"/>
                  </a:cubicBezTo>
                  <a:cubicBezTo>
                    <a:pt x="0" y="78"/>
                    <a:pt x="27" y="94"/>
                    <a:pt x="46" y="108"/>
                  </a:cubicBezTo>
                  <a:cubicBezTo>
                    <a:pt x="149" y="176"/>
                    <a:pt x="257" y="232"/>
                    <a:pt x="384" y="250"/>
                  </a:cubicBezTo>
                  <a:cubicBezTo>
                    <a:pt x="870" y="317"/>
                    <a:pt x="1342" y="440"/>
                    <a:pt x="1812" y="580"/>
                  </a:cubicBezTo>
                  <a:cubicBezTo>
                    <a:pt x="2276" y="719"/>
                    <a:pt x="2740" y="857"/>
                    <a:pt x="3203" y="999"/>
                  </a:cubicBezTo>
                  <a:cubicBezTo>
                    <a:pt x="3268" y="1019"/>
                    <a:pt x="3328" y="1054"/>
                    <a:pt x="3389" y="1087"/>
                  </a:cubicBezTo>
                  <a:cubicBezTo>
                    <a:pt x="3567" y="1181"/>
                    <a:pt x="3741" y="1281"/>
                    <a:pt x="3921" y="1374"/>
                  </a:cubicBezTo>
                  <a:cubicBezTo>
                    <a:pt x="4032" y="1433"/>
                    <a:pt x="4148" y="1481"/>
                    <a:pt x="4263" y="1531"/>
                  </a:cubicBezTo>
                  <a:cubicBezTo>
                    <a:pt x="4287" y="1542"/>
                    <a:pt x="4313" y="1552"/>
                    <a:pt x="4345" y="1552"/>
                  </a:cubicBezTo>
                  <a:cubicBezTo>
                    <a:pt x="4361" y="1552"/>
                    <a:pt x="4379" y="1550"/>
                    <a:pt x="4399" y="1543"/>
                  </a:cubicBezTo>
                  <a:cubicBezTo>
                    <a:pt x="4387" y="1514"/>
                    <a:pt x="4380" y="1487"/>
                    <a:pt x="4365" y="1466"/>
                  </a:cubicBezTo>
                  <a:cubicBezTo>
                    <a:pt x="4270" y="1346"/>
                    <a:pt x="4172" y="1231"/>
                    <a:pt x="4041" y="1147"/>
                  </a:cubicBezTo>
                  <a:cubicBezTo>
                    <a:pt x="3680" y="917"/>
                    <a:pt x="3285" y="770"/>
                    <a:pt x="2879" y="652"/>
                  </a:cubicBezTo>
                  <a:cubicBezTo>
                    <a:pt x="2517" y="545"/>
                    <a:pt x="2153" y="447"/>
                    <a:pt x="1794" y="338"/>
                  </a:cubicBezTo>
                  <a:cubicBezTo>
                    <a:pt x="1628" y="288"/>
                    <a:pt x="1467" y="217"/>
                    <a:pt x="1303" y="159"/>
                  </a:cubicBezTo>
                  <a:cubicBezTo>
                    <a:pt x="1223" y="132"/>
                    <a:pt x="1142" y="109"/>
                    <a:pt x="1061" y="93"/>
                  </a:cubicBezTo>
                  <a:cubicBezTo>
                    <a:pt x="794" y="37"/>
                    <a:pt x="522" y="3"/>
                    <a:pt x="248" y="1"/>
                  </a:cubicBezTo>
                  <a:cubicBezTo>
                    <a:pt x="242" y="1"/>
                    <a:pt x="235" y="1"/>
                    <a:pt x="229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81" name="Google Shape;2281;p43"/>
            <p:cNvSpPr/>
            <p:nvPr/>
          </p:nvSpPr>
          <p:spPr>
            <a:xfrm>
              <a:off x="5264325" y="816075"/>
              <a:ext cx="29050" cy="90350"/>
            </a:xfrm>
            <a:custGeom>
              <a:rect b="b" l="l" r="r" t="t"/>
              <a:pathLst>
                <a:path extrusionOk="0" h="3614" w="1162">
                  <a:moveTo>
                    <a:pt x="1142" y="1"/>
                  </a:moveTo>
                  <a:cubicBezTo>
                    <a:pt x="1137" y="3"/>
                    <a:pt x="1131" y="3"/>
                    <a:pt x="1126" y="3"/>
                  </a:cubicBezTo>
                  <a:cubicBezTo>
                    <a:pt x="1064" y="192"/>
                    <a:pt x="1001" y="381"/>
                    <a:pt x="939" y="570"/>
                  </a:cubicBezTo>
                  <a:cubicBezTo>
                    <a:pt x="750" y="1142"/>
                    <a:pt x="564" y="1716"/>
                    <a:pt x="370" y="2289"/>
                  </a:cubicBezTo>
                  <a:cubicBezTo>
                    <a:pt x="288" y="2530"/>
                    <a:pt x="185" y="2765"/>
                    <a:pt x="100" y="3007"/>
                  </a:cubicBezTo>
                  <a:cubicBezTo>
                    <a:pt x="61" y="3119"/>
                    <a:pt x="37" y="3239"/>
                    <a:pt x="15" y="3357"/>
                  </a:cubicBezTo>
                  <a:cubicBezTo>
                    <a:pt x="0" y="3441"/>
                    <a:pt x="12" y="3528"/>
                    <a:pt x="54" y="3614"/>
                  </a:cubicBezTo>
                  <a:cubicBezTo>
                    <a:pt x="142" y="3557"/>
                    <a:pt x="200" y="3479"/>
                    <a:pt x="249" y="3393"/>
                  </a:cubicBezTo>
                  <a:cubicBezTo>
                    <a:pt x="342" y="3228"/>
                    <a:pt x="397" y="3050"/>
                    <a:pt x="443" y="2868"/>
                  </a:cubicBezTo>
                  <a:cubicBezTo>
                    <a:pt x="497" y="2653"/>
                    <a:pt x="547" y="2437"/>
                    <a:pt x="602" y="2223"/>
                  </a:cubicBezTo>
                  <a:cubicBezTo>
                    <a:pt x="632" y="2107"/>
                    <a:pt x="670" y="1996"/>
                    <a:pt x="748" y="1902"/>
                  </a:cubicBezTo>
                  <a:cubicBezTo>
                    <a:pt x="785" y="1859"/>
                    <a:pt x="829" y="1833"/>
                    <a:pt x="887" y="1833"/>
                  </a:cubicBezTo>
                  <a:cubicBezTo>
                    <a:pt x="896" y="1833"/>
                    <a:pt x="905" y="1833"/>
                    <a:pt x="915" y="1835"/>
                  </a:cubicBezTo>
                  <a:cubicBezTo>
                    <a:pt x="910" y="1861"/>
                    <a:pt x="907" y="1880"/>
                    <a:pt x="901" y="1901"/>
                  </a:cubicBezTo>
                  <a:cubicBezTo>
                    <a:pt x="856" y="2080"/>
                    <a:pt x="839" y="2260"/>
                    <a:pt x="861" y="2444"/>
                  </a:cubicBezTo>
                  <a:cubicBezTo>
                    <a:pt x="867" y="2482"/>
                    <a:pt x="877" y="2521"/>
                    <a:pt x="894" y="2555"/>
                  </a:cubicBezTo>
                  <a:cubicBezTo>
                    <a:pt x="903" y="2575"/>
                    <a:pt x="916" y="2584"/>
                    <a:pt x="929" y="2584"/>
                  </a:cubicBezTo>
                  <a:cubicBezTo>
                    <a:pt x="941" y="2584"/>
                    <a:pt x="953" y="2578"/>
                    <a:pt x="964" y="2565"/>
                  </a:cubicBezTo>
                  <a:cubicBezTo>
                    <a:pt x="984" y="2541"/>
                    <a:pt x="1001" y="2512"/>
                    <a:pt x="1016" y="2484"/>
                  </a:cubicBezTo>
                  <a:cubicBezTo>
                    <a:pt x="1032" y="2453"/>
                    <a:pt x="1042" y="2420"/>
                    <a:pt x="1055" y="2388"/>
                  </a:cubicBezTo>
                  <a:cubicBezTo>
                    <a:pt x="1098" y="2279"/>
                    <a:pt x="1113" y="2172"/>
                    <a:pt x="1083" y="2052"/>
                  </a:cubicBezTo>
                  <a:cubicBezTo>
                    <a:pt x="1032" y="1840"/>
                    <a:pt x="1033" y="1623"/>
                    <a:pt x="1052" y="1405"/>
                  </a:cubicBezTo>
                  <a:cubicBezTo>
                    <a:pt x="1072" y="1165"/>
                    <a:pt x="1101" y="926"/>
                    <a:pt x="1126" y="685"/>
                  </a:cubicBezTo>
                  <a:cubicBezTo>
                    <a:pt x="1145" y="500"/>
                    <a:pt x="1162" y="313"/>
                    <a:pt x="1152" y="125"/>
                  </a:cubicBezTo>
                  <a:cubicBezTo>
                    <a:pt x="1151" y="84"/>
                    <a:pt x="1146" y="43"/>
                    <a:pt x="1142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82" name="Google Shape;2282;p43"/>
            <p:cNvSpPr/>
            <p:nvPr/>
          </p:nvSpPr>
          <p:spPr>
            <a:xfrm>
              <a:off x="5070825" y="860500"/>
              <a:ext cx="76625" cy="33275"/>
            </a:xfrm>
            <a:custGeom>
              <a:rect b="b" l="l" r="r" t="t"/>
              <a:pathLst>
                <a:path extrusionOk="0" h="1331" w="3065">
                  <a:moveTo>
                    <a:pt x="2931" y="1"/>
                  </a:moveTo>
                  <a:cubicBezTo>
                    <a:pt x="2930" y="1"/>
                    <a:pt x="2930" y="1"/>
                    <a:pt x="2929" y="1"/>
                  </a:cubicBezTo>
                  <a:cubicBezTo>
                    <a:pt x="2869" y="2"/>
                    <a:pt x="2809" y="9"/>
                    <a:pt x="2755" y="29"/>
                  </a:cubicBezTo>
                  <a:cubicBezTo>
                    <a:pt x="2657" y="65"/>
                    <a:pt x="2557" y="108"/>
                    <a:pt x="2464" y="156"/>
                  </a:cubicBezTo>
                  <a:cubicBezTo>
                    <a:pt x="2153" y="319"/>
                    <a:pt x="1869" y="523"/>
                    <a:pt x="1589" y="733"/>
                  </a:cubicBezTo>
                  <a:cubicBezTo>
                    <a:pt x="1532" y="776"/>
                    <a:pt x="1475" y="817"/>
                    <a:pt x="1421" y="865"/>
                  </a:cubicBezTo>
                  <a:cubicBezTo>
                    <a:pt x="1284" y="984"/>
                    <a:pt x="1125" y="1053"/>
                    <a:pt x="948" y="1074"/>
                  </a:cubicBezTo>
                  <a:cubicBezTo>
                    <a:pt x="790" y="1095"/>
                    <a:pt x="629" y="1101"/>
                    <a:pt x="470" y="1107"/>
                  </a:cubicBezTo>
                  <a:cubicBezTo>
                    <a:pt x="441" y="1108"/>
                    <a:pt x="411" y="1108"/>
                    <a:pt x="381" y="1108"/>
                  </a:cubicBezTo>
                  <a:cubicBezTo>
                    <a:pt x="288" y="1108"/>
                    <a:pt x="194" y="1104"/>
                    <a:pt x="101" y="1102"/>
                  </a:cubicBezTo>
                  <a:cubicBezTo>
                    <a:pt x="70" y="1102"/>
                    <a:pt x="38" y="1108"/>
                    <a:pt x="7" y="1111"/>
                  </a:cubicBezTo>
                  <a:cubicBezTo>
                    <a:pt x="4" y="1116"/>
                    <a:pt x="2" y="1123"/>
                    <a:pt x="0" y="1128"/>
                  </a:cubicBezTo>
                  <a:cubicBezTo>
                    <a:pt x="101" y="1222"/>
                    <a:pt x="211" y="1295"/>
                    <a:pt x="357" y="1313"/>
                  </a:cubicBezTo>
                  <a:cubicBezTo>
                    <a:pt x="446" y="1325"/>
                    <a:pt x="534" y="1330"/>
                    <a:pt x="622" y="1330"/>
                  </a:cubicBezTo>
                  <a:cubicBezTo>
                    <a:pt x="973" y="1330"/>
                    <a:pt x="1308" y="1239"/>
                    <a:pt x="1635" y="1094"/>
                  </a:cubicBezTo>
                  <a:cubicBezTo>
                    <a:pt x="1925" y="964"/>
                    <a:pt x="2199" y="800"/>
                    <a:pt x="2472" y="641"/>
                  </a:cubicBezTo>
                  <a:cubicBezTo>
                    <a:pt x="2648" y="540"/>
                    <a:pt x="2823" y="439"/>
                    <a:pt x="2999" y="341"/>
                  </a:cubicBezTo>
                  <a:cubicBezTo>
                    <a:pt x="3030" y="325"/>
                    <a:pt x="3050" y="304"/>
                    <a:pt x="3053" y="270"/>
                  </a:cubicBezTo>
                  <a:cubicBezTo>
                    <a:pt x="3055" y="220"/>
                    <a:pt x="3065" y="171"/>
                    <a:pt x="3061" y="123"/>
                  </a:cubicBezTo>
                  <a:cubicBezTo>
                    <a:pt x="3054" y="49"/>
                    <a:pt x="3006" y="1"/>
                    <a:pt x="2931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83" name="Google Shape;2283;p43"/>
            <p:cNvSpPr/>
            <p:nvPr/>
          </p:nvSpPr>
          <p:spPr>
            <a:xfrm>
              <a:off x="5071100" y="567025"/>
              <a:ext cx="88750" cy="15425"/>
            </a:xfrm>
            <a:custGeom>
              <a:rect b="b" l="l" r="r" t="t"/>
              <a:pathLst>
                <a:path extrusionOk="0" h="617" w="3550">
                  <a:moveTo>
                    <a:pt x="2789" y="0"/>
                  </a:moveTo>
                  <a:cubicBezTo>
                    <a:pt x="2716" y="0"/>
                    <a:pt x="2642" y="5"/>
                    <a:pt x="2569" y="12"/>
                  </a:cubicBezTo>
                  <a:cubicBezTo>
                    <a:pt x="2314" y="38"/>
                    <a:pt x="2066" y="102"/>
                    <a:pt x="1816" y="161"/>
                  </a:cubicBezTo>
                  <a:cubicBezTo>
                    <a:pt x="1578" y="218"/>
                    <a:pt x="1342" y="280"/>
                    <a:pt x="1099" y="304"/>
                  </a:cubicBezTo>
                  <a:cubicBezTo>
                    <a:pt x="1086" y="305"/>
                    <a:pt x="1073" y="306"/>
                    <a:pt x="1060" y="306"/>
                  </a:cubicBezTo>
                  <a:cubicBezTo>
                    <a:pt x="1025" y="306"/>
                    <a:pt x="988" y="302"/>
                    <a:pt x="953" y="301"/>
                  </a:cubicBezTo>
                  <a:cubicBezTo>
                    <a:pt x="917" y="300"/>
                    <a:pt x="880" y="296"/>
                    <a:pt x="844" y="296"/>
                  </a:cubicBezTo>
                  <a:cubicBezTo>
                    <a:pt x="833" y="296"/>
                    <a:pt x="823" y="297"/>
                    <a:pt x="812" y="297"/>
                  </a:cubicBezTo>
                  <a:cubicBezTo>
                    <a:pt x="591" y="314"/>
                    <a:pt x="374" y="361"/>
                    <a:pt x="166" y="440"/>
                  </a:cubicBezTo>
                  <a:cubicBezTo>
                    <a:pt x="123" y="456"/>
                    <a:pt x="81" y="480"/>
                    <a:pt x="40" y="508"/>
                  </a:cubicBezTo>
                  <a:cubicBezTo>
                    <a:pt x="0" y="535"/>
                    <a:pt x="3" y="562"/>
                    <a:pt x="49" y="584"/>
                  </a:cubicBezTo>
                  <a:cubicBezTo>
                    <a:pt x="68" y="592"/>
                    <a:pt x="90" y="600"/>
                    <a:pt x="111" y="601"/>
                  </a:cubicBezTo>
                  <a:cubicBezTo>
                    <a:pt x="184" y="606"/>
                    <a:pt x="257" y="617"/>
                    <a:pt x="328" y="617"/>
                  </a:cubicBezTo>
                  <a:cubicBezTo>
                    <a:pt x="347" y="617"/>
                    <a:pt x="366" y="616"/>
                    <a:pt x="385" y="614"/>
                  </a:cubicBezTo>
                  <a:cubicBezTo>
                    <a:pt x="1041" y="558"/>
                    <a:pt x="1696" y="500"/>
                    <a:pt x="2351" y="435"/>
                  </a:cubicBezTo>
                  <a:cubicBezTo>
                    <a:pt x="2724" y="399"/>
                    <a:pt x="3099" y="342"/>
                    <a:pt x="3469" y="269"/>
                  </a:cubicBezTo>
                  <a:cubicBezTo>
                    <a:pt x="3496" y="264"/>
                    <a:pt x="3522" y="256"/>
                    <a:pt x="3547" y="251"/>
                  </a:cubicBezTo>
                  <a:cubicBezTo>
                    <a:pt x="3549" y="246"/>
                    <a:pt x="3549" y="239"/>
                    <a:pt x="3550" y="234"/>
                  </a:cubicBezTo>
                  <a:cubicBezTo>
                    <a:pt x="3430" y="143"/>
                    <a:pt x="3296" y="80"/>
                    <a:pt x="3149" y="43"/>
                  </a:cubicBezTo>
                  <a:cubicBezTo>
                    <a:pt x="3030" y="12"/>
                    <a:pt x="2910" y="0"/>
                    <a:pt x="2789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84" name="Google Shape;2284;p43"/>
            <p:cNvSpPr/>
            <p:nvPr/>
          </p:nvSpPr>
          <p:spPr>
            <a:xfrm>
              <a:off x="5296075" y="763625"/>
              <a:ext cx="11175" cy="103425"/>
            </a:xfrm>
            <a:custGeom>
              <a:rect b="b" l="l" r="r" t="t"/>
              <a:pathLst>
                <a:path extrusionOk="0" h="4137" w="447">
                  <a:moveTo>
                    <a:pt x="212" y="1"/>
                  </a:moveTo>
                  <a:cubicBezTo>
                    <a:pt x="159" y="33"/>
                    <a:pt x="135" y="78"/>
                    <a:pt x="122" y="130"/>
                  </a:cubicBezTo>
                  <a:cubicBezTo>
                    <a:pt x="105" y="194"/>
                    <a:pt x="93" y="261"/>
                    <a:pt x="94" y="326"/>
                  </a:cubicBezTo>
                  <a:cubicBezTo>
                    <a:pt x="97" y="449"/>
                    <a:pt x="104" y="572"/>
                    <a:pt x="122" y="693"/>
                  </a:cubicBezTo>
                  <a:cubicBezTo>
                    <a:pt x="156" y="926"/>
                    <a:pt x="197" y="1161"/>
                    <a:pt x="233" y="1394"/>
                  </a:cubicBezTo>
                  <a:cubicBezTo>
                    <a:pt x="261" y="1582"/>
                    <a:pt x="282" y="1771"/>
                    <a:pt x="263" y="1961"/>
                  </a:cubicBezTo>
                  <a:cubicBezTo>
                    <a:pt x="253" y="2060"/>
                    <a:pt x="229" y="2156"/>
                    <a:pt x="210" y="2252"/>
                  </a:cubicBezTo>
                  <a:cubicBezTo>
                    <a:pt x="209" y="2264"/>
                    <a:pt x="202" y="2275"/>
                    <a:pt x="199" y="2287"/>
                  </a:cubicBezTo>
                  <a:cubicBezTo>
                    <a:pt x="147" y="2555"/>
                    <a:pt x="94" y="2822"/>
                    <a:pt x="43" y="3091"/>
                  </a:cubicBezTo>
                  <a:cubicBezTo>
                    <a:pt x="15" y="3235"/>
                    <a:pt x="1" y="3379"/>
                    <a:pt x="7" y="3524"/>
                  </a:cubicBezTo>
                  <a:cubicBezTo>
                    <a:pt x="17" y="3730"/>
                    <a:pt x="75" y="3918"/>
                    <a:pt x="206" y="4078"/>
                  </a:cubicBezTo>
                  <a:cubicBezTo>
                    <a:pt x="221" y="4096"/>
                    <a:pt x="238" y="4113"/>
                    <a:pt x="260" y="4137"/>
                  </a:cubicBezTo>
                  <a:cubicBezTo>
                    <a:pt x="261" y="3933"/>
                    <a:pt x="251" y="3744"/>
                    <a:pt x="265" y="3555"/>
                  </a:cubicBezTo>
                  <a:cubicBezTo>
                    <a:pt x="293" y="3173"/>
                    <a:pt x="331" y="2794"/>
                    <a:pt x="369" y="2415"/>
                  </a:cubicBezTo>
                  <a:cubicBezTo>
                    <a:pt x="407" y="2042"/>
                    <a:pt x="447" y="1671"/>
                    <a:pt x="444" y="1296"/>
                  </a:cubicBezTo>
                  <a:cubicBezTo>
                    <a:pt x="440" y="881"/>
                    <a:pt x="388" y="475"/>
                    <a:pt x="245" y="83"/>
                  </a:cubicBezTo>
                  <a:cubicBezTo>
                    <a:pt x="236" y="57"/>
                    <a:pt x="224" y="33"/>
                    <a:pt x="212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85" name="Google Shape;2285;p43"/>
            <p:cNvSpPr/>
            <p:nvPr/>
          </p:nvSpPr>
          <p:spPr>
            <a:xfrm>
              <a:off x="5106900" y="864500"/>
              <a:ext cx="63475" cy="41175"/>
            </a:xfrm>
            <a:custGeom>
              <a:rect b="b" l="l" r="r" t="t"/>
              <a:pathLst>
                <a:path extrusionOk="0" h="1647" w="2539">
                  <a:moveTo>
                    <a:pt x="2404" y="1"/>
                  </a:moveTo>
                  <a:cubicBezTo>
                    <a:pt x="2385" y="1"/>
                    <a:pt x="2365" y="2"/>
                    <a:pt x="2348" y="7"/>
                  </a:cubicBezTo>
                  <a:cubicBezTo>
                    <a:pt x="2159" y="51"/>
                    <a:pt x="2009" y="153"/>
                    <a:pt x="1911" y="321"/>
                  </a:cubicBezTo>
                  <a:cubicBezTo>
                    <a:pt x="1878" y="379"/>
                    <a:pt x="1833" y="422"/>
                    <a:pt x="1784" y="464"/>
                  </a:cubicBezTo>
                  <a:cubicBezTo>
                    <a:pt x="1660" y="569"/>
                    <a:pt x="1521" y="654"/>
                    <a:pt x="1374" y="724"/>
                  </a:cubicBezTo>
                  <a:cubicBezTo>
                    <a:pt x="1160" y="827"/>
                    <a:pt x="940" y="923"/>
                    <a:pt x="723" y="1022"/>
                  </a:cubicBezTo>
                  <a:cubicBezTo>
                    <a:pt x="572" y="1093"/>
                    <a:pt x="422" y="1168"/>
                    <a:pt x="287" y="1274"/>
                  </a:cubicBezTo>
                  <a:cubicBezTo>
                    <a:pt x="172" y="1362"/>
                    <a:pt x="70" y="1460"/>
                    <a:pt x="10" y="1595"/>
                  </a:cubicBezTo>
                  <a:cubicBezTo>
                    <a:pt x="7" y="1602"/>
                    <a:pt x="3" y="1612"/>
                    <a:pt x="1" y="1622"/>
                  </a:cubicBezTo>
                  <a:cubicBezTo>
                    <a:pt x="1" y="1623"/>
                    <a:pt x="2" y="1626"/>
                    <a:pt x="3" y="1647"/>
                  </a:cubicBezTo>
                  <a:cubicBezTo>
                    <a:pt x="61" y="1638"/>
                    <a:pt x="118" y="1636"/>
                    <a:pt x="172" y="1622"/>
                  </a:cubicBezTo>
                  <a:cubicBezTo>
                    <a:pt x="526" y="1530"/>
                    <a:pt x="853" y="1375"/>
                    <a:pt x="1164" y="1189"/>
                  </a:cubicBezTo>
                  <a:cubicBezTo>
                    <a:pt x="1540" y="964"/>
                    <a:pt x="1886" y="702"/>
                    <a:pt x="2243" y="451"/>
                  </a:cubicBezTo>
                  <a:cubicBezTo>
                    <a:pt x="2340" y="384"/>
                    <a:pt x="2416" y="299"/>
                    <a:pt x="2480" y="200"/>
                  </a:cubicBezTo>
                  <a:cubicBezTo>
                    <a:pt x="2495" y="178"/>
                    <a:pt x="2507" y="153"/>
                    <a:pt x="2514" y="127"/>
                  </a:cubicBezTo>
                  <a:cubicBezTo>
                    <a:pt x="2538" y="51"/>
                    <a:pt x="2508" y="8"/>
                    <a:pt x="2429" y="2"/>
                  </a:cubicBezTo>
                  <a:cubicBezTo>
                    <a:pt x="2421" y="1"/>
                    <a:pt x="2412" y="1"/>
                    <a:pt x="2404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86" name="Google Shape;2286;p43"/>
            <p:cNvSpPr/>
            <p:nvPr/>
          </p:nvSpPr>
          <p:spPr>
            <a:xfrm>
              <a:off x="5049625" y="608475"/>
              <a:ext cx="59025" cy="20375"/>
            </a:xfrm>
            <a:custGeom>
              <a:rect b="b" l="l" r="r" t="t"/>
              <a:pathLst>
                <a:path extrusionOk="0" h="815" w="2361">
                  <a:moveTo>
                    <a:pt x="1483" y="1"/>
                  </a:moveTo>
                  <a:cubicBezTo>
                    <a:pt x="1089" y="1"/>
                    <a:pt x="700" y="53"/>
                    <a:pt x="312" y="132"/>
                  </a:cubicBezTo>
                  <a:cubicBezTo>
                    <a:pt x="303" y="133"/>
                    <a:pt x="293" y="138"/>
                    <a:pt x="282" y="152"/>
                  </a:cubicBezTo>
                  <a:cubicBezTo>
                    <a:pt x="298" y="154"/>
                    <a:pt x="315" y="158"/>
                    <a:pt x="332" y="159"/>
                  </a:cubicBezTo>
                  <a:cubicBezTo>
                    <a:pt x="486" y="173"/>
                    <a:pt x="634" y="202"/>
                    <a:pt x="777" y="262"/>
                  </a:cubicBezTo>
                  <a:cubicBezTo>
                    <a:pt x="810" y="276"/>
                    <a:pt x="843" y="296"/>
                    <a:pt x="871" y="319"/>
                  </a:cubicBezTo>
                  <a:cubicBezTo>
                    <a:pt x="913" y="352"/>
                    <a:pt x="910" y="384"/>
                    <a:pt x="866" y="412"/>
                  </a:cubicBezTo>
                  <a:cubicBezTo>
                    <a:pt x="845" y="424"/>
                    <a:pt x="821" y="435"/>
                    <a:pt x="799" y="440"/>
                  </a:cubicBezTo>
                  <a:cubicBezTo>
                    <a:pt x="736" y="455"/>
                    <a:pt x="674" y="471"/>
                    <a:pt x="611" y="479"/>
                  </a:cubicBezTo>
                  <a:cubicBezTo>
                    <a:pt x="429" y="505"/>
                    <a:pt x="264" y="570"/>
                    <a:pt x="103" y="654"/>
                  </a:cubicBezTo>
                  <a:cubicBezTo>
                    <a:pt x="89" y="661"/>
                    <a:pt x="76" y="667"/>
                    <a:pt x="65" y="677"/>
                  </a:cubicBezTo>
                  <a:cubicBezTo>
                    <a:pt x="40" y="700"/>
                    <a:pt x="0" y="715"/>
                    <a:pt x="10" y="757"/>
                  </a:cubicBezTo>
                  <a:cubicBezTo>
                    <a:pt x="18" y="796"/>
                    <a:pt x="59" y="795"/>
                    <a:pt x="88" y="800"/>
                  </a:cubicBezTo>
                  <a:cubicBezTo>
                    <a:pt x="131" y="808"/>
                    <a:pt x="175" y="809"/>
                    <a:pt x="221" y="813"/>
                  </a:cubicBezTo>
                  <a:cubicBezTo>
                    <a:pt x="230" y="814"/>
                    <a:pt x="240" y="814"/>
                    <a:pt x="249" y="814"/>
                  </a:cubicBezTo>
                  <a:cubicBezTo>
                    <a:pt x="300" y="814"/>
                    <a:pt x="348" y="802"/>
                    <a:pt x="397" y="778"/>
                  </a:cubicBezTo>
                  <a:cubicBezTo>
                    <a:pt x="644" y="658"/>
                    <a:pt x="907" y="581"/>
                    <a:pt x="1169" y="506"/>
                  </a:cubicBezTo>
                  <a:cubicBezTo>
                    <a:pt x="1464" y="423"/>
                    <a:pt x="1758" y="342"/>
                    <a:pt x="2052" y="257"/>
                  </a:cubicBezTo>
                  <a:cubicBezTo>
                    <a:pt x="2133" y="234"/>
                    <a:pt x="2208" y="199"/>
                    <a:pt x="2286" y="168"/>
                  </a:cubicBezTo>
                  <a:cubicBezTo>
                    <a:pt x="2308" y="159"/>
                    <a:pt x="2327" y="146"/>
                    <a:pt x="2361" y="127"/>
                  </a:cubicBezTo>
                  <a:cubicBezTo>
                    <a:pt x="2319" y="113"/>
                    <a:pt x="2289" y="100"/>
                    <a:pt x="2259" y="92"/>
                  </a:cubicBezTo>
                  <a:cubicBezTo>
                    <a:pt x="2069" y="38"/>
                    <a:pt x="1875" y="14"/>
                    <a:pt x="1677" y="5"/>
                  </a:cubicBezTo>
                  <a:cubicBezTo>
                    <a:pt x="1612" y="2"/>
                    <a:pt x="1548" y="1"/>
                    <a:pt x="1483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87" name="Google Shape;2287;p43"/>
            <p:cNvSpPr/>
            <p:nvPr/>
          </p:nvSpPr>
          <p:spPr>
            <a:xfrm>
              <a:off x="5091950" y="822375"/>
              <a:ext cx="46700" cy="28850"/>
            </a:xfrm>
            <a:custGeom>
              <a:rect b="b" l="l" r="r" t="t"/>
              <a:pathLst>
                <a:path extrusionOk="0" h="1154" w="1868">
                  <a:moveTo>
                    <a:pt x="1831" y="0"/>
                  </a:moveTo>
                  <a:lnTo>
                    <a:pt x="1831" y="0"/>
                  </a:lnTo>
                  <a:cubicBezTo>
                    <a:pt x="1785" y="18"/>
                    <a:pt x="1741" y="34"/>
                    <a:pt x="1699" y="53"/>
                  </a:cubicBezTo>
                  <a:cubicBezTo>
                    <a:pt x="1537" y="127"/>
                    <a:pt x="1396" y="234"/>
                    <a:pt x="1255" y="342"/>
                  </a:cubicBezTo>
                  <a:cubicBezTo>
                    <a:pt x="1120" y="444"/>
                    <a:pt x="987" y="551"/>
                    <a:pt x="848" y="648"/>
                  </a:cubicBezTo>
                  <a:cubicBezTo>
                    <a:pt x="647" y="788"/>
                    <a:pt x="428" y="872"/>
                    <a:pt x="186" y="872"/>
                  </a:cubicBezTo>
                  <a:cubicBezTo>
                    <a:pt x="148" y="872"/>
                    <a:pt x="109" y="870"/>
                    <a:pt x="69" y="866"/>
                  </a:cubicBezTo>
                  <a:cubicBezTo>
                    <a:pt x="65" y="866"/>
                    <a:pt x="59" y="867"/>
                    <a:pt x="49" y="870"/>
                  </a:cubicBezTo>
                  <a:cubicBezTo>
                    <a:pt x="15" y="939"/>
                    <a:pt x="0" y="1015"/>
                    <a:pt x="8" y="1093"/>
                  </a:cubicBezTo>
                  <a:cubicBezTo>
                    <a:pt x="10" y="1134"/>
                    <a:pt x="21" y="1149"/>
                    <a:pt x="50" y="1149"/>
                  </a:cubicBezTo>
                  <a:cubicBezTo>
                    <a:pt x="58" y="1149"/>
                    <a:pt x="68" y="1147"/>
                    <a:pt x="80" y="1145"/>
                  </a:cubicBezTo>
                  <a:cubicBezTo>
                    <a:pt x="92" y="1143"/>
                    <a:pt x="105" y="1141"/>
                    <a:pt x="116" y="1141"/>
                  </a:cubicBezTo>
                  <a:cubicBezTo>
                    <a:pt x="119" y="1141"/>
                    <a:pt x="121" y="1141"/>
                    <a:pt x="123" y="1141"/>
                  </a:cubicBezTo>
                  <a:cubicBezTo>
                    <a:pt x="182" y="1150"/>
                    <a:pt x="241" y="1153"/>
                    <a:pt x="299" y="1153"/>
                  </a:cubicBezTo>
                  <a:cubicBezTo>
                    <a:pt x="505" y="1153"/>
                    <a:pt x="703" y="1104"/>
                    <a:pt x="899" y="1033"/>
                  </a:cubicBezTo>
                  <a:cubicBezTo>
                    <a:pt x="1148" y="942"/>
                    <a:pt x="1380" y="817"/>
                    <a:pt x="1577" y="639"/>
                  </a:cubicBezTo>
                  <a:cubicBezTo>
                    <a:pt x="1678" y="550"/>
                    <a:pt x="1763" y="449"/>
                    <a:pt x="1815" y="323"/>
                  </a:cubicBezTo>
                  <a:cubicBezTo>
                    <a:pt x="1858" y="221"/>
                    <a:pt x="1868" y="115"/>
                    <a:pt x="1831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88" name="Google Shape;2288;p43"/>
            <p:cNvSpPr/>
            <p:nvPr/>
          </p:nvSpPr>
          <p:spPr>
            <a:xfrm>
              <a:off x="5353500" y="714450"/>
              <a:ext cx="20725" cy="58025"/>
            </a:xfrm>
            <a:custGeom>
              <a:rect b="b" l="l" r="r" t="t"/>
              <a:pathLst>
                <a:path extrusionOk="0" h="2321" w="829">
                  <a:moveTo>
                    <a:pt x="101" y="1"/>
                  </a:moveTo>
                  <a:cubicBezTo>
                    <a:pt x="54" y="1"/>
                    <a:pt x="21" y="33"/>
                    <a:pt x="10" y="90"/>
                  </a:cubicBezTo>
                  <a:cubicBezTo>
                    <a:pt x="4" y="128"/>
                    <a:pt x="0" y="170"/>
                    <a:pt x="6" y="208"/>
                  </a:cubicBezTo>
                  <a:cubicBezTo>
                    <a:pt x="22" y="326"/>
                    <a:pt x="53" y="438"/>
                    <a:pt x="113" y="543"/>
                  </a:cubicBezTo>
                  <a:cubicBezTo>
                    <a:pt x="220" y="732"/>
                    <a:pt x="280" y="937"/>
                    <a:pt x="322" y="1148"/>
                  </a:cubicBezTo>
                  <a:cubicBezTo>
                    <a:pt x="370" y="1384"/>
                    <a:pt x="405" y="1623"/>
                    <a:pt x="448" y="1861"/>
                  </a:cubicBezTo>
                  <a:cubicBezTo>
                    <a:pt x="468" y="1977"/>
                    <a:pt x="491" y="2093"/>
                    <a:pt x="516" y="2207"/>
                  </a:cubicBezTo>
                  <a:cubicBezTo>
                    <a:pt x="523" y="2249"/>
                    <a:pt x="543" y="2286"/>
                    <a:pt x="554" y="2321"/>
                  </a:cubicBezTo>
                  <a:cubicBezTo>
                    <a:pt x="762" y="2316"/>
                    <a:pt x="827" y="2190"/>
                    <a:pt x="829" y="2061"/>
                  </a:cubicBezTo>
                  <a:cubicBezTo>
                    <a:pt x="829" y="1961"/>
                    <a:pt x="808" y="1865"/>
                    <a:pt x="776" y="1772"/>
                  </a:cubicBezTo>
                  <a:cubicBezTo>
                    <a:pt x="713" y="1592"/>
                    <a:pt x="644" y="1417"/>
                    <a:pt x="584" y="1237"/>
                  </a:cubicBezTo>
                  <a:cubicBezTo>
                    <a:pt x="544" y="1116"/>
                    <a:pt x="507" y="994"/>
                    <a:pt x="475" y="870"/>
                  </a:cubicBezTo>
                  <a:cubicBezTo>
                    <a:pt x="449" y="771"/>
                    <a:pt x="445" y="670"/>
                    <a:pt x="469" y="570"/>
                  </a:cubicBezTo>
                  <a:cubicBezTo>
                    <a:pt x="473" y="554"/>
                    <a:pt x="475" y="535"/>
                    <a:pt x="472" y="519"/>
                  </a:cubicBezTo>
                  <a:cubicBezTo>
                    <a:pt x="451" y="349"/>
                    <a:pt x="387" y="200"/>
                    <a:pt x="264" y="82"/>
                  </a:cubicBezTo>
                  <a:cubicBezTo>
                    <a:pt x="231" y="50"/>
                    <a:pt x="188" y="25"/>
                    <a:pt x="145" y="9"/>
                  </a:cubicBezTo>
                  <a:cubicBezTo>
                    <a:pt x="129" y="4"/>
                    <a:pt x="115" y="1"/>
                    <a:pt x="101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89" name="Google Shape;2289;p43"/>
            <p:cNvSpPr/>
            <p:nvPr/>
          </p:nvSpPr>
          <p:spPr>
            <a:xfrm>
              <a:off x="5173900" y="869300"/>
              <a:ext cx="48575" cy="50500"/>
            </a:xfrm>
            <a:custGeom>
              <a:rect b="b" l="l" r="r" t="t"/>
              <a:pathLst>
                <a:path extrusionOk="0" h="2020" w="1943">
                  <a:moveTo>
                    <a:pt x="1847" y="1"/>
                  </a:moveTo>
                  <a:cubicBezTo>
                    <a:pt x="1817" y="1"/>
                    <a:pt x="1788" y="15"/>
                    <a:pt x="1764" y="35"/>
                  </a:cubicBezTo>
                  <a:cubicBezTo>
                    <a:pt x="1705" y="85"/>
                    <a:pt x="1647" y="136"/>
                    <a:pt x="1602" y="195"/>
                  </a:cubicBezTo>
                  <a:cubicBezTo>
                    <a:pt x="1499" y="325"/>
                    <a:pt x="1404" y="460"/>
                    <a:pt x="1307" y="594"/>
                  </a:cubicBezTo>
                  <a:cubicBezTo>
                    <a:pt x="1200" y="742"/>
                    <a:pt x="1097" y="895"/>
                    <a:pt x="953" y="1009"/>
                  </a:cubicBezTo>
                  <a:cubicBezTo>
                    <a:pt x="845" y="1094"/>
                    <a:pt x="754" y="1193"/>
                    <a:pt x="652" y="1285"/>
                  </a:cubicBezTo>
                  <a:cubicBezTo>
                    <a:pt x="522" y="1403"/>
                    <a:pt x="382" y="1507"/>
                    <a:pt x="248" y="1619"/>
                  </a:cubicBezTo>
                  <a:cubicBezTo>
                    <a:pt x="187" y="1671"/>
                    <a:pt x="129" y="1728"/>
                    <a:pt x="73" y="1785"/>
                  </a:cubicBezTo>
                  <a:cubicBezTo>
                    <a:pt x="49" y="1809"/>
                    <a:pt x="32" y="1841"/>
                    <a:pt x="19" y="1873"/>
                  </a:cubicBezTo>
                  <a:cubicBezTo>
                    <a:pt x="1" y="1915"/>
                    <a:pt x="14" y="1954"/>
                    <a:pt x="52" y="1975"/>
                  </a:cubicBezTo>
                  <a:cubicBezTo>
                    <a:pt x="113" y="2009"/>
                    <a:pt x="178" y="2019"/>
                    <a:pt x="245" y="2019"/>
                  </a:cubicBezTo>
                  <a:cubicBezTo>
                    <a:pt x="255" y="2019"/>
                    <a:pt x="264" y="2019"/>
                    <a:pt x="274" y="2019"/>
                  </a:cubicBezTo>
                  <a:cubicBezTo>
                    <a:pt x="291" y="2019"/>
                    <a:pt x="308" y="2004"/>
                    <a:pt x="325" y="1993"/>
                  </a:cubicBezTo>
                  <a:cubicBezTo>
                    <a:pt x="521" y="1862"/>
                    <a:pt x="692" y="1705"/>
                    <a:pt x="849" y="1530"/>
                  </a:cubicBezTo>
                  <a:cubicBezTo>
                    <a:pt x="1061" y="1293"/>
                    <a:pt x="1245" y="1033"/>
                    <a:pt x="1425" y="771"/>
                  </a:cubicBezTo>
                  <a:cubicBezTo>
                    <a:pt x="1586" y="540"/>
                    <a:pt x="1756" y="317"/>
                    <a:pt x="1922" y="90"/>
                  </a:cubicBezTo>
                  <a:cubicBezTo>
                    <a:pt x="1931" y="81"/>
                    <a:pt x="1936" y="70"/>
                    <a:pt x="1943" y="58"/>
                  </a:cubicBezTo>
                  <a:cubicBezTo>
                    <a:pt x="1913" y="17"/>
                    <a:pt x="1879" y="1"/>
                    <a:pt x="1847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90" name="Google Shape;2290;p43"/>
            <p:cNvSpPr/>
            <p:nvPr/>
          </p:nvSpPr>
          <p:spPr>
            <a:xfrm>
              <a:off x="5411700" y="588025"/>
              <a:ext cx="29450" cy="59625"/>
            </a:xfrm>
            <a:custGeom>
              <a:rect b="b" l="l" r="r" t="t"/>
              <a:pathLst>
                <a:path extrusionOk="0" h="2385" w="1178">
                  <a:moveTo>
                    <a:pt x="162" y="1"/>
                  </a:moveTo>
                  <a:cubicBezTo>
                    <a:pt x="108" y="22"/>
                    <a:pt x="89" y="70"/>
                    <a:pt x="70" y="114"/>
                  </a:cubicBezTo>
                  <a:cubicBezTo>
                    <a:pt x="0" y="284"/>
                    <a:pt x="16" y="728"/>
                    <a:pt x="63" y="755"/>
                  </a:cubicBezTo>
                  <a:cubicBezTo>
                    <a:pt x="240" y="858"/>
                    <a:pt x="365" y="1013"/>
                    <a:pt x="468" y="1186"/>
                  </a:cubicBezTo>
                  <a:cubicBezTo>
                    <a:pt x="586" y="1385"/>
                    <a:pt x="691" y="1590"/>
                    <a:pt x="803" y="1792"/>
                  </a:cubicBezTo>
                  <a:cubicBezTo>
                    <a:pt x="900" y="1966"/>
                    <a:pt x="998" y="2139"/>
                    <a:pt x="1099" y="2315"/>
                  </a:cubicBezTo>
                  <a:cubicBezTo>
                    <a:pt x="1112" y="2339"/>
                    <a:pt x="1131" y="2361"/>
                    <a:pt x="1149" y="2385"/>
                  </a:cubicBezTo>
                  <a:cubicBezTo>
                    <a:pt x="1178" y="2191"/>
                    <a:pt x="1149" y="2009"/>
                    <a:pt x="1091" y="1832"/>
                  </a:cubicBezTo>
                  <a:cubicBezTo>
                    <a:pt x="1015" y="1592"/>
                    <a:pt x="895" y="1372"/>
                    <a:pt x="766" y="1156"/>
                  </a:cubicBezTo>
                  <a:cubicBezTo>
                    <a:pt x="640" y="943"/>
                    <a:pt x="510" y="730"/>
                    <a:pt x="387" y="514"/>
                  </a:cubicBezTo>
                  <a:cubicBezTo>
                    <a:pt x="301" y="365"/>
                    <a:pt x="231" y="206"/>
                    <a:pt x="182" y="41"/>
                  </a:cubicBezTo>
                  <a:cubicBezTo>
                    <a:pt x="177" y="27"/>
                    <a:pt x="170" y="15"/>
                    <a:pt x="162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91" name="Google Shape;2291;p43"/>
            <p:cNvSpPr/>
            <p:nvPr/>
          </p:nvSpPr>
          <p:spPr>
            <a:xfrm>
              <a:off x="5226375" y="678775"/>
              <a:ext cx="45100" cy="67725"/>
            </a:xfrm>
            <a:custGeom>
              <a:rect b="b" l="l" r="r" t="t"/>
              <a:pathLst>
                <a:path extrusionOk="0" h="2709" w="1804">
                  <a:moveTo>
                    <a:pt x="21" y="1"/>
                  </a:moveTo>
                  <a:lnTo>
                    <a:pt x="21" y="1"/>
                  </a:lnTo>
                  <a:cubicBezTo>
                    <a:pt x="1" y="48"/>
                    <a:pt x="21" y="79"/>
                    <a:pt x="41" y="105"/>
                  </a:cubicBezTo>
                  <a:cubicBezTo>
                    <a:pt x="119" y="205"/>
                    <a:pt x="191" y="313"/>
                    <a:pt x="282" y="401"/>
                  </a:cubicBezTo>
                  <a:cubicBezTo>
                    <a:pt x="486" y="597"/>
                    <a:pt x="664" y="813"/>
                    <a:pt x="806" y="1055"/>
                  </a:cubicBezTo>
                  <a:cubicBezTo>
                    <a:pt x="962" y="1316"/>
                    <a:pt x="1107" y="1585"/>
                    <a:pt x="1254" y="1852"/>
                  </a:cubicBezTo>
                  <a:cubicBezTo>
                    <a:pt x="1390" y="2101"/>
                    <a:pt x="1523" y="2351"/>
                    <a:pt x="1686" y="2583"/>
                  </a:cubicBezTo>
                  <a:cubicBezTo>
                    <a:pt x="1717" y="2627"/>
                    <a:pt x="1752" y="2667"/>
                    <a:pt x="1785" y="2709"/>
                  </a:cubicBezTo>
                  <a:lnTo>
                    <a:pt x="1801" y="2700"/>
                  </a:lnTo>
                  <a:cubicBezTo>
                    <a:pt x="1803" y="2568"/>
                    <a:pt x="1776" y="2442"/>
                    <a:pt x="1739" y="2317"/>
                  </a:cubicBezTo>
                  <a:cubicBezTo>
                    <a:pt x="1675" y="2108"/>
                    <a:pt x="1572" y="1917"/>
                    <a:pt x="1456" y="1733"/>
                  </a:cubicBezTo>
                  <a:cubicBezTo>
                    <a:pt x="1331" y="1537"/>
                    <a:pt x="1202" y="1342"/>
                    <a:pt x="1080" y="1143"/>
                  </a:cubicBezTo>
                  <a:cubicBezTo>
                    <a:pt x="1011" y="1031"/>
                    <a:pt x="948" y="915"/>
                    <a:pt x="903" y="788"/>
                  </a:cubicBezTo>
                  <a:cubicBezTo>
                    <a:pt x="856" y="662"/>
                    <a:pt x="768" y="560"/>
                    <a:pt x="677" y="463"/>
                  </a:cubicBezTo>
                  <a:cubicBezTo>
                    <a:pt x="557" y="334"/>
                    <a:pt x="427" y="218"/>
                    <a:pt x="281" y="119"/>
                  </a:cubicBezTo>
                  <a:cubicBezTo>
                    <a:pt x="223" y="79"/>
                    <a:pt x="158" y="48"/>
                    <a:pt x="95" y="16"/>
                  </a:cubicBezTo>
                  <a:cubicBezTo>
                    <a:pt x="73" y="5"/>
                    <a:pt x="45" y="7"/>
                    <a:pt x="21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92" name="Google Shape;2292;p43"/>
            <p:cNvSpPr/>
            <p:nvPr/>
          </p:nvSpPr>
          <p:spPr>
            <a:xfrm>
              <a:off x="5385575" y="650825"/>
              <a:ext cx="32950" cy="61875"/>
            </a:xfrm>
            <a:custGeom>
              <a:rect b="b" l="l" r="r" t="t"/>
              <a:pathLst>
                <a:path extrusionOk="0" h="2475" w="1318">
                  <a:moveTo>
                    <a:pt x="127" y="1"/>
                  </a:moveTo>
                  <a:cubicBezTo>
                    <a:pt x="85" y="1"/>
                    <a:pt x="48" y="25"/>
                    <a:pt x="29" y="69"/>
                  </a:cubicBezTo>
                  <a:cubicBezTo>
                    <a:pt x="1" y="129"/>
                    <a:pt x="2" y="193"/>
                    <a:pt x="18" y="256"/>
                  </a:cubicBezTo>
                  <a:cubicBezTo>
                    <a:pt x="43" y="358"/>
                    <a:pt x="98" y="440"/>
                    <a:pt x="165" y="517"/>
                  </a:cubicBezTo>
                  <a:cubicBezTo>
                    <a:pt x="184" y="540"/>
                    <a:pt x="206" y="562"/>
                    <a:pt x="217" y="588"/>
                  </a:cubicBezTo>
                  <a:cubicBezTo>
                    <a:pt x="356" y="918"/>
                    <a:pt x="546" y="1220"/>
                    <a:pt x="741" y="1519"/>
                  </a:cubicBezTo>
                  <a:cubicBezTo>
                    <a:pt x="903" y="1769"/>
                    <a:pt x="1066" y="2017"/>
                    <a:pt x="1201" y="2282"/>
                  </a:cubicBezTo>
                  <a:cubicBezTo>
                    <a:pt x="1234" y="2347"/>
                    <a:pt x="1266" y="2413"/>
                    <a:pt x="1299" y="2474"/>
                  </a:cubicBezTo>
                  <a:cubicBezTo>
                    <a:pt x="1303" y="2473"/>
                    <a:pt x="1309" y="2473"/>
                    <a:pt x="1313" y="2472"/>
                  </a:cubicBezTo>
                  <a:cubicBezTo>
                    <a:pt x="1314" y="2426"/>
                    <a:pt x="1317" y="2381"/>
                    <a:pt x="1314" y="2336"/>
                  </a:cubicBezTo>
                  <a:cubicBezTo>
                    <a:pt x="1305" y="2142"/>
                    <a:pt x="1248" y="1959"/>
                    <a:pt x="1167" y="1783"/>
                  </a:cubicBezTo>
                  <a:cubicBezTo>
                    <a:pt x="1066" y="1564"/>
                    <a:pt x="931" y="1365"/>
                    <a:pt x="804" y="1160"/>
                  </a:cubicBezTo>
                  <a:cubicBezTo>
                    <a:pt x="723" y="1029"/>
                    <a:pt x="644" y="895"/>
                    <a:pt x="569" y="760"/>
                  </a:cubicBezTo>
                  <a:cubicBezTo>
                    <a:pt x="502" y="640"/>
                    <a:pt x="453" y="511"/>
                    <a:pt x="415" y="377"/>
                  </a:cubicBezTo>
                  <a:cubicBezTo>
                    <a:pt x="380" y="259"/>
                    <a:pt x="336" y="144"/>
                    <a:pt x="244" y="57"/>
                  </a:cubicBezTo>
                  <a:cubicBezTo>
                    <a:pt x="222" y="36"/>
                    <a:pt x="196" y="20"/>
                    <a:pt x="169" y="9"/>
                  </a:cubicBezTo>
                  <a:cubicBezTo>
                    <a:pt x="155" y="3"/>
                    <a:pt x="140" y="1"/>
                    <a:pt x="127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93" name="Google Shape;2293;p43"/>
            <p:cNvSpPr/>
            <p:nvPr/>
          </p:nvSpPr>
          <p:spPr>
            <a:xfrm>
              <a:off x="5272675" y="700950"/>
              <a:ext cx="28300" cy="58000"/>
            </a:xfrm>
            <a:custGeom>
              <a:rect b="b" l="l" r="r" t="t"/>
              <a:pathLst>
                <a:path extrusionOk="0" h="2320" w="1132">
                  <a:moveTo>
                    <a:pt x="411" y="0"/>
                  </a:moveTo>
                  <a:cubicBezTo>
                    <a:pt x="346" y="70"/>
                    <a:pt x="279" y="100"/>
                    <a:pt x="210" y="100"/>
                  </a:cubicBezTo>
                  <a:cubicBezTo>
                    <a:pt x="143" y="100"/>
                    <a:pt x="73" y="71"/>
                    <a:pt x="0" y="23"/>
                  </a:cubicBezTo>
                  <a:lnTo>
                    <a:pt x="0" y="23"/>
                  </a:lnTo>
                  <a:cubicBezTo>
                    <a:pt x="12" y="50"/>
                    <a:pt x="16" y="65"/>
                    <a:pt x="24" y="77"/>
                  </a:cubicBezTo>
                  <a:cubicBezTo>
                    <a:pt x="88" y="170"/>
                    <a:pt x="147" y="266"/>
                    <a:pt x="214" y="357"/>
                  </a:cubicBezTo>
                  <a:cubicBezTo>
                    <a:pt x="341" y="530"/>
                    <a:pt x="439" y="717"/>
                    <a:pt x="509" y="916"/>
                  </a:cubicBezTo>
                  <a:cubicBezTo>
                    <a:pt x="583" y="1129"/>
                    <a:pt x="649" y="1342"/>
                    <a:pt x="718" y="1556"/>
                  </a:cubicBezTo>
                  <a:cubicBezTo>
                    <a:pt x="791" y="1775"/>
                    <a:pt x="868" y="1993"/>
                    <a:pt x="992" y="2193"/>
                  </a:cubicBezTo>
                  <a:cubicBezTo>
                    <a:pt x="1017" y="2232"/>
                    <a:pt x="1045" y="2267"/>
                    <a:pt x="1081" y="2320"/>
                  </a:cubicBezTo>
                  <a:cubicBezTo>
                    <a:pt x="1091" y="2261"/>
                    <a:pt x="1099" y="2224"/>
                    <a:pt x="1103" y="2186"/>
                  </a:cubicBezTo>
                  <a:cubicBezTo>
                    <a:pt x="1131" y="1932"/>
                    <a:pt x="1087" y="1688"/>
                    <a:pt x="999" y="1453"/>
                  </a:cubicBezTo>
                  <a:cubicBezTo>
                    <a:pt x="924" y="1249"/>
                    <a:pt x="833" y="1051"/>
                    <a:pt x="748" y="853"/>
                  </a:cubicBezTo>
                  <a:cubicBezTo>
                    <a:pt x="667" y="666"/>
                    <a:pt x="580" y="481"/>
                    <a:pt x="502" y="292"/>
                  </a:cubicBezTo>
                  <a:cubicBezTo>
                    <a:pt x="466" y="201"/>
                    <a:pt x="443" y="105"/>
                    <a:pt x="411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94" name="Google Shape;2294;p43"/>
            <p:cNvSpPr/>
            <p:nvPr/>
          </p:nvSpPr>
          <p:spPr>
            <a:xfrm>
              <a:off x="5048375" y="857900"/>
              <a:ext cx="65200" cy="9475"/>
            </a:xfrm>
            <a:custGeom>
              <a:rect b="b" l="l" r="r" t="t"/>
              <a:pathLst>
                <a:path extrusionOk="0" h="379" w="2608">
                  <a:moveTo>
                    <a:pt x="1991" y="1"/>
                  </a:moveTo>
                  <a:cubicBezTo>
                    <a:pt x="1788" y="1"/>
                    <a:pt x="1587" y="28"/>
                    <a:pt x="1384" y="48"/>
                  </a:cubicBezTo>
                  <a:cubicBezTo>
                    <a:pt x="1147" y="72"/>
                    <a:pt x="909" y="96"/>
                    <a:pt x="670" y="110"/>
                  </a:cubicBezTo>
                  <a:cubicBezTo>
                    <a:pt x="653" y="111"/>
                    <a:pt x="636" y="112"/>
                    <a:pt x="619" y="112"/>
                  </a:cubicBezTo>
                  <a:cubicBezTo>
                    <a:pt x="533" y="112"/>
                    <a:pt x="446" y="98"/>
                    <a:pt x="360" y="94"/>
                  </a:cubicBezTo>
                  <a:cubicBezTo>
                    <a:pt x="352" y="93"/>
                    <a:pt x="343" y="93"/>
                    <a:pt x="335" y="93"/>
                  </a:cubicBezTo>
                  <a:cubicBezTo>
                    <a:pt x="215" y="93"/>
                    <a:pt x="108" y="135"/>
                    <a:pt x="9" y="206"/>
                  </a:cubicBezTo>
                  <a:cubicBezTo>
                    <a:pt x="6" y="209"/>
                    <a:pt x="4" y="218"/>
                    <a:pt x="1" y="226"/>
                  </a:cubicBezTo>
                  <a:cubicBezTo>
                    <a:pt x="17" y="263"/>
                    <a:pt x="51" y="260"/>
                    <a:pt x="82" y="266"/>
                  </a:cubicBezTo>
                  <a:cubicBezTo>
                    <a:pt x="133" y="275"/>
                    <a:pt x="187" y="282"/>
                    <a:pt x="239" y="297"/>
                  </a:cubicBezTo>
                  <a:cubicBezTo>
                    <a:pt x="439" y="354"/>
                    <a:pt x="641" y="378"/>
                    <a:pt x="844" y="378"/>
                  </a:cubicBezTo>
                  <a:cubicBezTo>
                    <a:pt x="943" y="378"/>
                    <a:pt x="1041" y="373"/>
                    <a:pt x="1140" y="363"/>
                  </a:cubicBezTo>
                  <a:cubicBezTo>
                    <a:pt x="1336" y="342"/>
                    <a:pt x="1531" y="314"/>
                    <a:pt x="1726" y="286"/>
                  </a:cubicBezTo>
                  <a:cubicBezTo>
                    <a:pt x="2011" y="243"/>
                    <a:pt x="2294" y="191"/>
                    <a:pt x="2583" y="178"/>
                  </a:cubicBezTo>
                  <a:cubicBezTo>
                    <a:pt x="2590" y="178"/>
                    <a:pt x="2595" y="174"/>
                    <a:pt x="2607" y="169"/>
                  </a:cubicBezTo>
                  <a:cubicBezTo>
                    <a:pt x="2556" y="118"/>
                    <a:pt x="2494" y="88"/>
                    <a:pt x="2431" y="66"/>
                  </a:cubicBezTo>
                  <a:cubicBezTo>
                    <a:pt x="2314" y="22"/>
                    <a:pt x="2191" y="6"/>
                    <a:pt x="2069" y="2"/>
                  </a:cubicBezTo>
                  <a:cubicBezTo>
                    <a:pt x="2043" y="1"/>
                    <a:pt x="2017" y="1"/>
                    <a:pt x="1991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95" name="Google Shape;2295;p43"/>
            <p:cNvSpPr/>
            <p:nvPr/>
          </p:nvSpPr>
          <p:spPr>
            <a:xfrm>
              <a:off x="5377075" y="536825"/>
              <a:ext cx="31800" cy="53325"/>
            </a:xfrm>
            <a:custGeom>
              <a:rect b="b" l="l" r="r" t="t"/>
              <a:pathLst>
                <a:path extrusionOk="0" h="2133" w="1272">
                  <a:moveTo>
                    <a:pt x="49" y="1"/>
                  </a:moveTo>
                  <a:cubicBezTo>
                    <a:pt x="0" y="85"/>
                    <a:pt x="0" y="164"/>
                    <a:pt x="22" y="245"/>
                  </a:cubicBezTo>
                  <a:cubicBezTo>
                    <a:pt x="50" y="350"/>
                    <a:pt x="104" y="441"/>
                    <a:pt x="169" y="525"/>
                  </a:cubicBezTo>
                  <a:cubicBezTo>
                    <a:pt x="291" y="682"/>
                    <a:pt x="416" y="837"/>
                    <a:pt x="539" y="993"/>
                  </a:cubicBezTo>
                  <a:cubicBezTo>
                    <a:pt x="617" y="1095"/>
                    <a:pt x="687" y="1202"/>
                    <a:pt x="739" y="1320"/>
                  </a:cubicBezTo>
                  <a:cubicBezTo>
                    <a:pt x="788" y="1515"/>
                    <a:pt x="851" y="1705"/>
                    <a:pt x="929" y="1890"/>
                  </a:cubicBezTo>
                  <a:cubicBezTo>
                    <a:pt x="968" y="1995"/>
                    <a:pt x="1015" y="2110"/>
                    <a:pt x="1137" y="2132"/>
                  </a:cubicBezTo>
                  <a:cubicBezTo>
                    <a:pt x="1140" y="2133"/>
                    <a:pt x="1142" y="2133"/>
                    <a:pt x="1145" y="2133"/>
                  </a:cubicBezTo>
                  <a:cubicBezTo>
                    <a:pt x="1171" y="2133"/>
                    <a:pt x="1194" y="2111"/>
                    <a:pt x="1204" y="2090"/>
                  </a:cubicBezTo>
                  <a:cubicBezTo>
                    <a:pt x="1272" y="1941"/>
                    <a:pt x="1190" y="1728"/>
                    <a:pt x="1147" y="1582"/>
                  </a:cubicBezTo>
                  <a:cubicBezTo>
                    <a:pt x="1142" y="1570"/>
                    <a:pt x="1137" y="1562"/>
                    <a:pt x="1130" y="1555"/>
                  </a:cubicBezTo>
                  <a:cubicBezTo>
                    <a:pt x="1109" y="1469"/>
                    <a:pt x="1081" y="1385"/>
                    <a:pt x="1045" y="1302"/>
                  </a:cubicBezTo>
                  <a:cubicBezTo>
                    <a:pt x="924" y="1019"/>
                    <a:pt x="753" y="767"/>
                    <a:pt x="556" y="534"/>
                  </a:cubicBezTo>
                  <a:cubicBezTo>
                    <a:pt x="412" y="367"/>
                    <a:pt x="256" y="209"/>
                    <a:pt x="105" y="47"/>
                  </a:cubicBezTo>
                  <a:cubicBezTo>
                    <a:pt x="91" y="31"/>
                    <a:pt x="72" y="18"/>
                    <a:pt x="49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96" name="Google Shape;2296;p43"/>
            <p:cNvSpPr/>
            <p:nvPr/>
          </p:nvSpPr>
          <p:spPr>
            <a:xfrm>
              <a:off x="5043000" y="845550"/>
              <a:ext cx="43125" cy="8075"/>
            </a:xfrm>
            <a:custGeom>
              <a:rect b="b" l="l" r="r" t="t"/>
              <a:pathLst>
                <a:path extrusionOk="0" h="323" w="1725">
                  <a:moveTo>
                    <a:pt x="1375" y="0"/>
                  </a:moveTo>
                  <a:cubicBezTo>
                    <a:pt x="995" y="0"/>
                    <a:pt x="616" y="11"/>
                    <a:pt x="238" y="56"/>
                  </a:cubicBezTo>
                  <a:cubicBezTo>
                    <a:pt x="169" y="64"/>
                    <a:pt x="102" y="80"/>
                    <a:pt x="34" y="94"/>
                  </a:cubicBezTo>
                  <a:cubicBezTo>
                    <a:pt x="24" y="95"/>
                    <a:pt x="17" y="101"/>
                    <a:pt x="1" y="107"/>
                  </a:cubicBezTo>
                  <a:cubicBezTo>
                    <a:pt x="60" y="176"/>
                    <a:pt x="124" y="216"/>
                    <a:pt x="205" y="216"/>
                  </a:cubicBezTo>
                  <a:cubicBezTo>
                    <a:pt x="212" y="216"/>
                    <a:pt x="219" y="216"/>
                    <a:pt x="226" y="215"/>
                  </a:cubicBezTo>
                  <a:cubicBezTo>
                    <a:pt x="228" y="215"/>
                    <a:pt x="230" y="215"/>
                    <a:pt x="231" y="215"/>
                  </a:cubicBezTo>
                  <a:cubicBezTo>
                    <a:pt x="248" y="215"/>
                    <a:pt x="266" y="220"/>
                    <a:pt x="283" y="225"/>
                  </a:cubicBezTo>
                  <a:cubicBezTo>
                    <a:pt x="525" y="291"/>
                    <a:pt x="770" y="323"/>
                    <a:pt x="1016" y="323"/>
                  </a:cubicBezTo>
                  <a:cubicBezTo>
                    <a:pt x="1154" y="323"/>
                    <a:pt x="1293" y="313"/>
                    <a:pt x="1432" y="293"/>
                  </a:cubicBezTo>
                  <a:cubicBezTo>
                    <a:pt x="1510" y="280"/>
                    <a:pt x="1588" y="260"/>
                    <a:pt x="1653" y="214"/>
                  </a:cubicBezTo>
                  <a:cubicBezTo>
                    <a:pt x="1713" y="172"/>
                    <a:pt x="1725" y="123"/>
                    <a:pt x="1696" y="61"/>
                  </a:cubicBezTo>
                  <a:cubicBezTo>
                    <a:pt x="1676" y="21"/>
                    <a:pt x="1650" y="1"/>
                    <a:pt x="1604" y="1"/>
                  </a:cubicBezTo>
                  <a:cubicBezTo>
                    <a:pt x="1528" y="0"/>
                    <a:pt x="1451" y="0"/>
                    <a:pt x="1375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97" name="Google Shape;2297;p43"/>
            <p:cNvSpPr/>
            <p:nvPr/>
          </p:nvSpPr>
          <p:spPr>
            <a:xfrm>
              <a:off x="5070975" y="868975"/>
              <a:ext cx="37550" cy="10975"/>
            </a:xfrm>
            <a:custGeom>
              <a:rect b="b" l="l" r="r" t="t"/>
              <a:pathLst>
                <a:path extrusionOk="0" h="439" w="1502">
                  <a:moveTo>
                    <a:pt x="1432" y="1"/>
                  </a:moveTo>
                  <a:lnTo>
                    <a:pt x="1432" y="1"/>
                  </a:lnTo>
                  <a:cubicBezTo>
                    <a:pt x="1264" y="125"/>
                    <a:pt x="1070" y="142"/>
                    <a:pt x="875" y="152"/>
                  </a:cubicBezTo>
                  <a:cubicBezTo>
                    <a:pt x="736" y="157"/>
                    <a:pt x="599" y="156"/>
                    <a:pt x="461" y="166"/>
                  </a:cubicBezTo>
                  <a:cubicBezTo>
                    <a:pt x="373" y="171"/>
                    <a:pt x="286" y="184"/>
                    <a:pt x="198" y="206"/>
                  </a:cubicBezTo>
                  <a:cubicBezTo>
                    <a:pt x="112" y="227"/>
                    <a:pt x="40" y="273"/>
                    <a:pt x="1" y="370"/>
                  </a:cubicBezTo>
                  <a:cubicBezTo>
                    <a:pt x="39" y="381"/>
                    <a:pt x="75" y="395"/>
                    <a:pt x="112" y="403"/>
                  </a:cubicBezTo>
                  <a:cubicBezTo>
                    <a:pt x="234" y="429"/>
                    <a:pt x="357" y="438"/>
                    <a:pt x="481" y="438"/>
                  </a:cubicBezTo>
                  <a:cubicBezTo>
                    <a:pt x="527" y="438"/>
                    <a:pt x="573" y="437"/>
                    <a:pt x="620" y="435"/>
                  </a:cubicBezTo>
                  <a:cubicBezTo>
                    <a:pt x="801" y="427"/>
                    <a:pt x="984" y="408"/>
                    <a:pt x="1158" y="353"/>
                  </a:cubicBezTo>
                  <a:cubicBezTo>
                    <a:pt x="1239" y="328"/>
                    <a:pt x="1320" y="292"/>
                    <a:pt x="1392" y="248"/>
                  </a:cubicBezTo>
                  <a:cubicBezTo>
                    <a:pt x="1493" y="184"/>
                    <a:pt x="1501" y="112"/>
                    <a:pt x="1432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98" name="Google Shape;2298;p43"/>
            <p:cNvSpPr/>
            <p:nvPr/>
          </p:nvSpPr>
          <p:spPr>
            <a:xfrm>
              <a:off x="5209650" y="430400"/>
              <a:ext cx="245100" cy="175275"/>
            </a:xfrm>
            <a:custGeom>
              <a:rect b="b" l="l" r="r" t="t"/>
              <a:pathLst>
                <a:path extrusionOk="0" h="7011" w="9804">
                  <a:moveTo>
                    <a:pt x="893" y="0"/>
                  </a:moveTo>
                  <a:cubicBezTo>
                    <a:pt x="891" y="0"/>
                    <a:pt x="889" y="0"/>
                    <a:pt x="887" y="0"/>
                  </a:cubicBezTo>
                  <a:cubicBezTo>
                    <a:pt x="707" y="16"/>
                    <a:pt x="528" y="32"/>
                    <a:pt x="350" y="49"/>
                  </a:cubicBezTo>
                  <a:cubicBezTo>
                    <a:pt x="266" y="57"/>
                    <a:pt x="182" y="66"/>
                    <a:pt x="99" y="80"/>
                  </a:cubicBezTo>
                  <a:cubicBezTo>
                    <a:pt x="67" y="86"/>
                    <a:pt x="38" y="102"/>
                    <a:pt x="1" y="114"/>
                  </a:cubicBezTo>
                  <a:cubicBezTo>
                    <a:pt x="20" y="172"/>
                    <a:pt x="58" y="188"/>
                    <a:pt x="93" y="204"/>
                  </a:cubicBezTo>
                  <a:cubicBezTo>
                    <a:pt x="178" y="242"/>
                    <a:pt x="266" y="269"/>
                    <a:pt x="361" y="282"/>
                  </a:cubicBezTo>
                  <a:cubicBezTo>
                    <a:pt x="1378" y="431"/>
                    <a:pt x="2384" y="638"/>
                    <a:pt x="3371" y="933"/>
                  </a:cubicBezTo>
                  <a:cubicBezTo>
                    <a:pt x="3640" y="1012"/>
                    <a:pt x="3907" y="1096"/>
                    <a:pt x="4172" y="1187"/>
                  </a:cubicBezTo>
                  <a:cubicBezTo>
                    <a:pt x="4398" y="1263"/>
                    <a:pt x="4609" y="1376"/>
                    <a:pt x="4818" y="1491"/>
                  </a:cubicBezTo>
                  <a:cubicBezTo>
                    <a:pt x="5153" y="1679"/>
                    <a:pt x="5473" y="1892"/>
                    <a:pt x="5792" y="2106"/>
                  </a:cubicBezTo>
                  <a:cubicBezTo>
                    <a:pt x="5841" y="2139"/>
                    <a:pt x="5891" y="2171"/>
                    <a:pt x="5942" y="2200"/>
                  </a:cubicBezTo>
                  <a:cubicBezTo>
                    <a:pt x="6051" y="2264"/>
                    <a:pt x="6130" y="2365"/>
                    <a:pt x="6227" y="2445"/>
                  </a:cubicBezTo>
                  <a:cubicBezTo>
                    <a:pt x="6388" y="2577"/>
                    <a:pt x="6547" y="2713"/>
                    <a:pt x="6710" y="2845"/>
                  </a:cubicBezTo>
                  <a:cubicBezTo>
                    <a:pt x="6919" y="3010"/>
                    <a:pt x="7134" y="3169"/>
                    <a:pt x="7337" y="3338"/>
                  </a:cubicBezTo>
                  <a:cubicBezTo>
                    <a:pt x="7548" y="3512"/>
                    <a:pt x="7720" y="3656"/>
                    <a:pt x="7893" y="3869"/>
                  </a:cubicBezTo>
                  <a:cubicBezTo>
                    <a:pt x="8084" y="4103"/>
                    <a:pt x="8287" y="4439"/>
                    <a:pt x="8446" y="4694"/>
                  </a:cubicBezTo>
                  <a:cubicBezTo>
                    <a:pt x="8736" y="5162"/>
                    <a:pt x="9269" y="6100"/>
                    <a:pt x="9344" y="6242"/>
                  </a:cubicBezTo>
                  <a:cubicBezTo>
                    <a:pt x="9467" y="6497"/>
                    <a:pt x="9575" y="6769"/>
                    <a:pt x="9745" y="7010"/>
                  </a:cubicBezTo>
                  <a:cubicBezTo>
                    <a:pt x="9787" y="6948"/>
                    <a:pt x="9803" y="6888"/>
                    <a:pt x="9802" y="6828"/>
                  </a:cubicBezTo>
                  <a:cubicBezTo>
                    <a:pt x="9800" y="6747"/>
                    <a:pt x="9798" y="6663"/>
                    <a:pt x="9777" y="6586"/>
                  </a:cubicBezTo>
                  <a:cubicBezTo>
                    <a:pt x="9735" y="6424"/>
                    <a:pt x="9670" y="6272"/>
                    <a:pt x="9583" y="6135"/>
                  </a:cubicBezTo>
                  <a:cubicBezTo>
                    <a:pt x="9188" y="5349"/>
                    <a:pt x="8701" y="4611"/>
                    <a:pt x="8655" y="4528"/>
                  </a:cubicBezTo>
                  <a:cubicBezTo>
                    <a:pt x="8524" y="4294"/>
                    <a:pt x="8400" y="4057"/>
                    <a:pt x="8246" y="3836"/>
                  </a:cubicBezTo>
                  <a:cubicBezTo>
                    <a:pt x="8109" y="3641"/>
                    <a:pt x="7947" y="3470"/>
                    <a:pt x="7760" y="3325"/>
                  </a:cubicBezTo>
                  <a:cubicBezTo>
                    <a:pt x="7650" y="3240"/>
                    <a:pt x="7551" y="3145"/>
                    <a:pt x="7445" y="3056"/>
                  </a:cubicBezTo>
                  <a:cubicBezTo>
                    <a:pt x="7303" y="2938"/>
                    <a:pt x="7163" y="2819"/>
                    <a:pt x="7020" y="2701"/>
                  </a:cubicBezTo>
                  <a:cubicBezTo>
                    <a:pt x="6845" y="2558"/>
                    <a:pt x="6669" y="2415"/>
                    <a:pt x="6493" y="2272"/>
                  </a:cubicBezTo>
                  <a:cubicBezTo>
                    <a:pt x="6332" y="2140"/>
                    <a:pt x="6172" y="2011"/>
                    <a:pt x="6011" y="1880"/>
                  </a:cubicBezTo>
                  <a:cubicBezTo>
                    <a:pt x="5926" y="1810"/>
                    <a:pt x="5845" y="1734"/>
                    <a:pt x="5756" y="1668"/>
                  </a:cubicBezTo>
                  <a:cubicBezTo>
                    <a:pt x="5654" y="1593"/>
                    <a:pt x="5547" y="1519"/>
                    <a:pt x="5438" y="1454"/>
                  </a:cubicBezTo>
                  <a:cubicBezTo>
                    <a:pt x="5279" y="1363"/>
                    <a:pt x="5120" y="1276"/>
                    <a:pt x="4958" y="1193"/>
                  </a:cubicBezTo>
                  <a:cubicBezTo>
                    <a:pt x="4548" y="979"/>
                    <a:pt x="4120" y="820"/>
                    <a:pt x="3664" y="730"/>
                  </a:cubicBezTo>
                  <a:cubicBezTo>
                    <a:pt x="3507" y="698"/>
                    <a:pt x="3356" y="646"/>
                    <a:pt x="3202" y="609"/>
                  </a:cubicBezTo>
                  <a:cubicBezTo>
                    <a:pt x="2757" y="497"/>
                    <a:pt x="2313" y="390"/>
                    <a:pt x="1869" y="281"/>
                  </a:cubicBezTo>
                  <a:cubicBezTo>
                    <a:pt x="1560" y="206"/>
                    <a:pt x="1252" y="117"/>
                    <a:pt x="950" y="10"/>
                  </a:cubicBezTo>
                  <a:cubicBezTo>
                    <a:pt x="932" y="4"/>
                    <a:pt x="912" y="0"/>
                    <a:pt x="893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299" name="Google Shape;2299;p43"/>
            <p:cNvSpPr/>
            <p:nvPr/>
          </p:nvSpPr>
          <p:spPr>
            <a:xfrm>
              <a:off x="5418475" y="635100"/>
              <a:ext cx="18150" cy="29850"/>
            </a:xfrm>
            <a:custGeom>
              <a:rect b="b" l="l" r="r" t="t"/>
              <a:pathLst>
                <a:path extrusionOk="0" h="1194" w="726">
                  <a:moveTo>
                    <a:pt x="55" y="1"/>
                  </a:moveTo>
                  <a:cubicBezTo>
                    <a:pt x="17" y="1"/>
                    <a:pt x="0" y="32"/>
                    <a:pt x="9" y="89"/>
                  </a:cubicBezTo>
                  <a:cubicBezTo>
                    <a:pt x="16" y="130"/>
                    <a:pt x="28" y="173"/>
                    <a:pt x="45" y="210"/>
                  </a:cubicBezTo>
                  <a:cubicBezTo>
                    <a:pt x="126" y="404"/>
                    <a:pt x="234" y="582"/>
                    <a:pt x="359" y="749"/>
                  </a:cubicBezTo>
                  <a:cubicBezTo>
                    <a:pt x="464" y="888"/>
                    <a:pt x="570" y="1026"/>
                    <a:pt x="673" y="1165"/>
                  </a:cubicBezTo>
                  <a:cubicBezTo>
                    <a:pt x="680" y="1174"/>
                    <a:pt x="690" y="1180"/>
                    <a:pt x="704" y="1193"/>
                  </a:cubicBezTo>
                  <a:cubicBezTo>
                    <a:pt x="725" y="1122"/>
                    <a:pt x="723" y="1055"/>
                    <a:pt x="718" y="990"/>
                  </a:cubicBezTo>
                  <a:cubicBezTo>
                    <a:pt x="699" y="763"/>
                    <a:pt x="606" y="566"/>
                    <a:pt x="482" y="379"/>
                  </a:cubicBezTo>
                  <a:cubicBezTo>
                    <a:pt x="408" y="269"/>
                    <a:pt x="321" y="168"/>
                    <a:pt x="219" y="83"/>
                  </a:cubicBezTo>
                  <a:cubicBezTo>
                    <a:pt x="185" y="56"/>
                    <a:pt x="145" y="33"/>
                    <a:pt x="106" y="15"/>
                  </a:cubicBezTo>
                  <a:cubicBezTo>
                    <a:pt x="86" y="5"/>
                    <a:pt x="69" y="1"/>
                    <a:pt x="55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300" name="Google Shape;2300;p43"/>
            <p:cNvSpPr/>
            <p:nvPr/>
          </p:nvSpPr>
          <p:spPr>
            <a:xfrm>
              <a:off x="5117150" y="750475"/>
              <a:ext cx="86025" cy="111075"/>
            </a:xfrm>
            <a:custGeom>
              <a:rect b="b" l="l" r="r" t="t"/>
              <a:pathLst>
                <a:path extrusionOk="0" h="4443" w="3441">
                  <a:moveTo>
                    <a:pt x="3354" y="0"/>
                  </a:moveTo>
                  <a:cubicBezTo>
                    <a:pt x="3331" y="0"/>
                    <a:pt x="3306" y="13"/>
                    <a:pt x="3278" y="39"/>
                  </a:cubicBezTo>
                  <a:cubicBezTo>
                    <a:pt x="3235" y="79"/>
                    <a:pt x="3208" y="127"/>
                    <a:pt x="3197" y="191"/>
                  </a:cubicBezTo>
                  <a:cubicBezTo>
                    <a:pt x="3187" y="248"/>
                    <a:pt x="3175" y="305"/>
                    <a:pt x="3161" y="364"/>
                  </a:cubicBezTo>
                  <a:cubicBezTo>
                    <a:pt x="3074" y="617"/>
                    <a:pt x="2989" y="869"/>
                    <a:pt x="2903" y="1123"/>
                  </a:cubicBezTo>
                  <a:lnTo>
                    <a:pt x="2903" y="1125"/>
                  </a:lnTo>
                  <a:cubicBezTo>
                    <a:pt x="2884" y="1169"/>
                    <a:pt x="2865" y="1213"/>
                    <a:pt x="2845" y="1256"/>
                  </a:cubicBezTo>
                  <a:cubicBezTo>
                    <a:pt x="2734" y="1463"/>
                    <a:pt x="2613" y="1666"/>
                    <a:pt x="2479" y="1862"/>
                  </a:cubicBezTo>
                  <a:cubicBezTo>
                    <a:pt x="2303" y="2120"/>
                    <a:pt x="2087" y="2354"/>
                    <a:pt x="1918" y="2618"/>
                  </a:cubicBezTo>
                  <a:cubicBezTo>
                    <a:pt x="1875" y="2668"/>
                    <a:pt x="1832" y="2720"/>
                    <a:pt x="1789" y="2769"/>
                  </a:cubicBezTo>
                  <a:cubicBezTo>
                    <a:pt x="1492" y="3110"/>
                    <a:pt x="1182" y="3434"/>
                    <a:pt x="801" y="3686"/>
                  </a:cubicBezTo>
                  <a:cubicBezTo>
                    <a:pt x="656" y="3784"/>
                    <a:pt x="503" y="3867"/>
                    <a:pt x="340" y="3931"/>
                  </a:cubicBezTo>
                  <a:cubicBezTo>
                    <a:pt x="297" y="3947"/>
                    <a:pt x="258" y="3977"/>
                    <a:pt x="224" y="4007"/>
                  </a:cubicBezTo>
                  <a:cubicBezTo>
                    <a:pt x="145" y="4080"/>
                    <a:pt x="80" y="4163"/>
                    <a:pt x="37" y="4261"/>
                  </a:cubicBezTo>
                  <a:cubicBezTo>
                    <a:pt x="23" y="4296"/>
                    <a:pt x="11" y="4330"/>
                    <a:pt x="6" y="4367"/>
                  </a:cubicBezTo>
                  <a:cubicBezTo>
                    <a:pt x="1" y="4415"/>
                    <a:pt x="27" y="4442"/>
                    <a:pt x="76" y="4443"/>
                  </a:cubicBezTo>
                  <a:cubicBezTo>
                    <a:pt x="78" y="4443"/>
                    <a:pt x="81" y="4443"/>
                    <a:pt x="84" y="4443"/>
                  </a:cubicBezTo>
                  <a:cubicBezTo>
                    <a:pt x="108" y="4443"/>
                    <a:pt x="132" y="4439"/>
                    <a:pt x="155" y="4432"/>
                  </a:cubicBezTo>
                  <a:cubicBezTo>
                    <a:pt x="391" y="4353"/>
                    <a:pt x="623" y="4265"/>
                    <a:pt x="834" y="4129"/>
                  </a:cubicBezTo>
                  <a:cubicBezTo>
                    <a:pt x="1056" y="3985"/>
                    <a:pt x="1254" y="3812"/>
                    <a:pt x="1433" y="3617"/>
                  </a:cubicBezTo>
                  <a:cubicBezTo>
                    <a:pt x="1601" y="3437"/>
                    <a:pt x="1751" y="3240"/>
                    <a:pt x="1888" y="3037"/>
                  </a:cubicBezTo>
                  <a:cubicBezTo>
                    <a:pt x="1971" y="2916"/>
                    <a:pt x="2070" y="2810"/>
                    <a:pt x="2162" y="2698"/>
                  </a:cubicBezTo>
                  <a:cubicBezTo>
                    <a:pt x="2221" y="2625"/>
                    <a:pt x="2278" y="2549"/>
                    <a:pt x="2332" y="2472"/>
                  </a:cubicBezTo>
                  <a:cubicBezTo>
                    <a:pt x="2349" y="2452"/>
                    <a:pt x="2367" y="2433"/>
                    <a:pt x="2383" y="2413"/>
                  </a:cubicBezTo>
                  <a:cubicBezTo>
                    <a:pt x="2507" y="2262"/>
                    <a:pt x="2614" y="2097"/>
                    <a:pt x="2717" y="1931"/>
                  </a:cubicBezTo>
                  <a:cubicBezTo>
                    <a:pt x="2771" y="1847"/>
                    <a:pt x="2822" y="1764"/>
                    <a:pt x="2872" y="1677"/>
                  </a:cubicBezTo>
                  <a:cubicBezTo>
                    <a:pt x="2880" y="1665"/>
                    <a:pt x="2886" y="1652"/>
                    <a:pt x="2891" y="1644"/>
                  </a:cubicBezTo>
                  <a:cubicBezTo>
                    <a:pt x="2982" y="1495"/>
                    <a:pt x="3070" y="1339"/>
                    <a:pt x="3145" y="1177"/>
                  </a:cubicBezTo>
                  <a:cubicBezTo>
                    <a:pt x="3208" y="1100"/>
                    <a:pt x="3257" y="1014"/>
                    <a:pt x="3295" y="921"/>
                  </a:cubicBezTo>
                  <a:cubicBezTo>
                    <a:pt x="3378" y="712"/>
                    <a:pt x="3430" y="499"/>
                    <a:pt x="3437" y="275"/>
                  </a:cubicBezTo>
                  <a:cubicBezTo>
                    <a:pt x="3441" y="210"/>
                    <a:pt x="3435" y="143"/>
                    <a:pt x="3421" y="78"/>
                  </a:cubicBezTo>
                  <a:cubicBezTo>
                    <a:pt x="3410" y="27"/>
                    <a:pt x="3386" y="0"/>
                    <a:pt x="3354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301" name="Google Shape;2301;p43"/>
            <p:cNvSpPr/>
            <p:nvPr/>
          </p:nvSpPr>
          <p:spPr>
            <a:xfrm>
              <a:off x="5260800" y="657425"/>
              <a:ext cx="27550" cy="31275"/>
            </a:xfrm>
            <a:custGeom>
              <a:rect b="b" l="l" r="r" t="t"/>
              <a:pathLst>
                <a:path extrusionOk="0" h="1251" w="1102">
                  <a:moveTo>
                    <a:pt x="85" y="1"/>
                  </a:moveTo>
                  <a:cubicBezTo>
                    <a:pt x="82" y="1"/>
                    <a:pt x="80" y="1"/>
                    <a:pt x="78" y="1"/>
                  </a:cubicBezTo>
                  <a:cubicBezTo>
                    <a:pt x="56" y="5"/>
                    <a:pt x="32" y="17"/>
                    <a:pt x="17" y="34"/>
                  </a:cubicBezTo>
                  <a:cubicBezTo>
                    <a:pt x="1" y="53"/>
                    <a:pt x="6" y="79"/>
                    <a:pt x="22" y="103"/>
                  </a:cubicBezTo>
                  <a:cubicBezTo>
                    <a:pt x="112" y="216"/>
                    <a:pt x="195" y="336"/>
                    <a:pt x="294" y="442"/>
                  </a:cubicBezTo>
                  <a:cubicBezTo>
                    <a:pt x="492" y="655"/>
                    <a:pt x="700" y="860"/>
                    <a:pt x="904" y="1069"/>
                  </a:cubicBezTo>
                  <a:cubicBezTo>
                    <a:pt x="963" y="1130"/>
                    <a:pt x="1026" y="1189"/>
                    <a:pt x="1087" y="1251"/>
                  </a:cubicBezTo>
                  <a:cubicBezTo>
                    <a:pt x="1092" y="1248"/>
                    <a:pt x="1096" y="1247"/>
                    <a:pt x="1102" y="1243"/>
                  </a:cubicBezTo>
                  <a:cubicBezTo>
                    <a:pt x="1088" y="1210"/>
                    <a:pt x="1078" y="1175"/>
                    <a:pt x="1064" y="1143"/>
                  </a:cubicBezTo>
                  <a:cubicBezTo>
                    <a:pt x="972" y="929"/>
                    <a:pt x="840" y="740"/>
                    <a:pt x="699" y="556"/>
                  </a:cubicBezTo>
                  <a:cubicBezTo>
                    <a:pt x="581" y="404"/>
                    <a:pt x="456" y="260"/>
                    <a:pt x="310" y="135"/>
                  </a:cubicBezTo>
                  <a:cubicBezTo>
                    <a:pt x="256" y="90"/>
                    <a:pt x="194" y="54"/>
                    <a:pt x="133" y="16"/>
                  </a:cubicBezTo>
                  <a:cubicBezTo>
                    <a:pt x="120" y="7"/>
                    <a:pt x="101" y="1"/>
                    <a:pt x="85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302" name="Google Shape;2302;p43"/>
            <p:cNvSpPr/>
            <p:nvPr/>
          </p:nvSpPr>
          <p:spPr>
            <a:xfrm>
              <a:off x="5406150" y="636600"/>
              <a:ext cx="24700" cy="48675"/>
            </a:xfrm>
            <a:custGeom>
              <a:rect b="b" l="l" r="r" t="t"/>
              <a:pathLst>
                <a:path extrusionOk="0" h="1947" w="988">
                  <a:moveTo>
                    <a:pt x="75" y="0"/>
                  </a:moveTo>
                  <a:cubicBezTo>
                    <a:pt x="56" y="0"/>
                    <a:pt x="38" y="7"/>
                    <a:pt x="28" y="24"/>
                  </a:cubicBezTo>
                  <a:cubicBezTo>
                    <a:pt x="19" y="42"/>
                    <a:pt x="1" y="100"/>
                    <a:pt x="26" y="217"/>
                  </a:cubicBezTo>
                  <a:cubicBezTo>
                    <a:pt x="35" y="261"/>
                    <a:pt x="59" y="297"/>
                    <a:pt x="75" y="337"/>
                  </a:cubicBezTo>
                  <a:cubicBezTo>
                    <a:pt x="107" y="415"/>
                    <a:pt x="138" y="493"/>
                    <a:pt x="170" y="569"/>
                  </a:cubicBezTo>
                  <a:cubicBezTo>
                    <a:pt x="233" y="725"/>
                    <a:pt x="298" y="879"/>
                    <a:pt x="367" y="1032"/>
                  </a:cubicBezTo>
                  <a:cubicBezTo>
                    <a:pt x="442" y="1197"/>
                    <a:pt x="512" y="1453"/>
                    <a:pt x="649" y="1598"/>
                  </a:cubicBezTo>
                  <a:cubicBezTo>
                    <a:pt x="708" y="1726"/>
                    <a:pt x="797" y="1837"/>
                    <a:pt x="918" y="1920"/>
                  </a:cubicBezTo>
                  <a:cubicBezTo>
                    <a:pt x="928" y="1927"/>
                    <a:pt x="938" y="1933"/>
                    <a:pt x="963" y="1947"/>
                  </a:cubicBezTo>
                  <a:cubicBezTo>
                    <a:pt x="973" y="1892"/>
                    <a:pt x="987" y="1848"/>
                    <a:pt x="985" y="1806"/>
                  </a:cubicBezTo>
                  <a:cubicBezTo>
                    <a:pt x="984" y="1744"/>
                    <a:pt x="978" y="1679"/>
                    <a:pt x="963" y="1616"/>
                  </a:cubicBezTo>
                  <a:cubicBezTo>
                    <a:pt x="914" y="1414"/>
                    <a:pt x="833" y="1227"/>
                    <a:pt x="722" y="1054"/>
                  </a:cubicBezTo>
                  <a:cubicBezTo>
                    <a:pt x="699" y="1009"/>
                    <a:pt x="675" y="963"/>
                    <a:pt x="650" y="918"/>
                  </a:cubicBezTo>
                  <a:cubicBezTo>
                    <a:pt x="595" y="795"/>
                    <a:pt x="534" y="675"/>
                    <a:pt x="470" y="556"/>
                  </a:cubicBezTo>
                  <a:cubicBezTo>
                    <a:pt x="419" y="439"/>
                    <a:pt x="361" y="325"/>
                    <a:pt x="289" y="218"/>
                  </a:cubicBezTo>
                  <a:cubicBezTo>
                    <a:pt x="255" y="168"/>
                    <a:pt x="217" y="118"/>
                    <a:pt x="176" y="71"/>
                  </a:cubicBezTo>
                  <a:cubicBezTo>
                    <a:pt x="162" y="55"/>
                    <a:pt x="146" y="35"/>
                    <a:pt x="127" y="19"/>
                  </a:cubicBezTo>
                  <a:cubicBezTo>
                    <a:pt x="114" y="7"/>
                    <a:pt x="94" y="0"/>
                    <a:pt x="75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303" name="Google Shape;2303;p43"/>
            <p:cNvSpPr/>
            <p:nvPr/>
          </p:nvSpPr>
          <p:spPr>
            <a:xfrm>
              <a:off x="5337975" y="796900"/>
              <a:ext cx="10500" cy="23575"/>
            </a:xfrm>
            <a:custGeom>
              <a:rect b="b" l="l" r="r" t="t"/>
              <a:pathLst>
                <a:path extrusionOk="0" h="943" w="420">
                  <a:moveTo>
                    <a:pt x="153" y="1"/>
                  </a:moveTo>
                  <a:cubicBezTo>
                    <a:pt x="147" y="1"/>
                    <a:pt x="141" y="2"/>
                    <a:pt x="134" y="4"/>
                  </a:cubicBezTo>
                  <a:cubicBezTo>
                    <a:pt x="84" y="17"/>
                    <a:pt x="87" y="70"/>
                    <a:pt x="84" y="109"/>
                  </a:cubicBezTo>
                  <a:cubicBezTo>
                    <a:pt x="81" y="172"/>
                    <a:pt x="83" y="237"/>
                    <a:pt x="90" y="301"/>
                  </a:cubicBezTo>
                  <a:cubicBezTo>
                    <a:pt x="96" y="359"/>
                    <a:pt x="91" y="413"/>
                    <a:pt x="76" y="468"/>
                  </a:cubicBezTo>
                  <a:cubicBezTo>
                    <a:pt x="54" y="548"/>
                    <a:pt x="30" y="629"/>
                    <a:pt x="13" y="710"/>
                  </a:cubicBezTo>
                  <a:cubicBezTo>
                    <a:pt x="3" y="751"/>
                    <a:pt x="0" y="798"/>
                    <a:pt x="4" y="841"/>
                  </a:cubicBezTo>
                  <a:cubicBezTo>
                    <a:pt x="10" y="901"/>
                    <a:pt x="49" y="938"/>
                    <a:pt x="110" y="941"/>
                  </a:cubicBezTo>
                  <a:cubicBezTo>
                    <a:pt x="120" y="942"/>
                    <a:pt x="129" y="943"/>
                    <a:pt x="138" y="943"/>
                  </a:cubicBezTo>
                  <a:cubicBezTo>
                    <a:pt x="226" y="943"/>
                    <a:pt x="296" y="901"/>
                    <a:pt x="351" y="833"/>
                  </a:cubicBezTo>
                  <a:cubicBezTo>
                    <a:pt x="389" y="773"/>
                    <a:pt x="410" y="711"/>
                    <a:pt x="413" y="643"/>
                  </a:cubicBezTo>
                  <a:cubicBezTo>
                    <a:pt x="419" y="430"/>
                    <a:pt x="360" y="236"/>
                    <a:pt x="235" y="63"/>
                  </a:cubicBezTo>
                  <a:cubicBezTo>
                    <a:pt x="213" y="34"/>
                    <a:pt x="190" y="1"/>
                    <a:pt x="153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304" name="Google Shape;2304;p43"/>
            <p:cNvSpPr/>
            <p:nvPr/>
          </p:nvSpPr>
          <p:spPr>
            <a:xfrm>
              <a:off x="5346725" y="664625"/>
              <a:ext cx="38800" cy="91525"/>
            </a:xfrm>
            <a:custGeom>
              <a:rect b="b" l="l" r="r" t="t"/>
              <a:pathLst>
                <a:path extrusionOk="0" h="3661" w="1552">
                  <a:moveTo>
                    <a:pt x="40" y="1"/>
                  </a:moveTo>
                  <a:cubicBezTo>
                    <a:pt x="15" y="1"/>
                    <a:pt x="0" y="20"/>
                    <a:pt x="0" y="51"/>
                  </a:cubicBezTo>
                  <a:cubicBezTo>
                    <a:pt x="0" y="79"/>
                    <a:pt x="3" y="111"/>
                    <a:pt x="14" y="138"/>
                  </a:cubicBezTo>
                  <a:cubicBezTo>
                    <a:pt x="44" y="218"/>
                    <a:pt x="75" y="299"/>
                    <a:pt x="114" y="375"/>
                  </a:cubicBezTo>
                  <a:cubicBezTo>
                    <a:pt x="192" y="529"/>
                    <a:pt x="273" y="681"/>
                    <a:pt x="357" y="833"/>
                  </a:cubicBezTo>
                  <a:cubicBezTo>
                    <a:pt x="493" y="1084"/>
                    <a:pt x="598" y="1351"/>
                    <a:pt x="690" y="1621"/>
                  </a:cubicBezTo>
                  <a:cubicBezTo>
                    <a:pt x="717" y="1698"/>
                    <a:pt x="746" y="1773"/>
                    <a:pt x="776" y="1848"/>
                  </a:cubicBezTo>
                  <a:cubicBezTo>
                    <a:pt x="876" y="2191"/>
                    <a:pt x="1000" y="2529"/>
                    <a:pt x="1129" y="2865"/>
                  </a:cubicBezTo>
                  <a:cubicBezTo>
                    <a:pt x="1141" y="2907"/>
                    <a:pt x="1156" y="2947"/>
                    <a:pt x="1173" y="2987"/>
                  </a:cubicBezTo>
                  <a:cubicBezTo>
                    <a:pt x="1208" y="3063"/>
                    <a:pt x="1222" y="3146"/>
                    <a:pt x="1244" y="3227"/>
                  </a:cubicBezTo>
                  <a:cubicBezTo>
                    <a:pt x="1267" y="3315"/>
                    <a:pt x="1285" y="3404"/>
                    <a:pt x="1308" y="3492"/>
                  </a:cubicBezTo>
                  <a:cubicBezTo>
                    <a:pt x="1323" y="3547"/>
                    <a:pt x="1352" y="3598"/>
                    <a:pt x="1413" y="3642"/>
                  </a:cubicBezTo>
                  <a:cubicBezTo>
                    <a:pt x="1431" y="3654"/>
                    <a:pt x="1445" y="3660"/>
                    <a:pt x="1459" y="3660"/>
                  </a:cubicBezTo>
                  <a:cubicBezTo>
                    <a:pt x="1483" y="3660"/>
                    <a:pt x="1501" y="3640"/>
                    <a:pt x="1519" y="3593"/>
                  </a:cubicBezTo>
                  <a:cubicBezTo>
                    <a:pt x="1546" y="3524"/>
                    <a:pt x="1551" y="3454"/>
                    <a:pt x="1544" y="3383"/>
                  </a:cubicBezTo>
                  <a:cubicBezTo>
                    <a:pt x="1521" y="3195"/>
                    <a:pt x="1463" y="3023"/>
                    <a:pt x="1376" y="2864"/>
                  </a:cubicBezTo>
                  <a:cubicBezTo>
                    <a:pt x="1335" y="2702"/>
                    <a:pt x="1286" y="2542"/>
                    <a:pt x="1233" y="2384"/>
                  </a:cubicBezTo>
                  <a:cubicBezTo>
                    <a:pt x="1183" y="2217"/>
                    <a:pt x="1128" y="2055"/>
                    <a:pt x="1064" y="1894"/>
                  </a:cubicBezTo>
                  <a:cubicBezTo>
                    <a:pt x="1017" y="1684"/>
                    <a:pt x="945" y="1480"/>
                    <a:pt x="857" y="1282"/>
                  </a:cubicBezTo>
                  <a:cubicBezTo>
                    <a:pt x="746" y="1035"/>
                    <a:pt x="621" y="794"/>
                    <a:pt x="500" y="552"/>
                  </a:cubicBezTo>
                  <a:cubicBezTo>
                    <a:pt x="432" y="419"/>
                    <a:pt x="360" y="288"/>
                    <a:pt x="291" y="154"/>
                  </a:cubicBezTo>
                  <a:cubicBezTo>
                    <a:pt x="241" y="58"/>
                    <a:pt x="149" y="31"/>
                    <a:pt x="57" y="4"/>
                  </a:cubicBezTo>
                  <a:cubicBezTo>
                    <a:pt x="51" y="2"/>
                    <a:pt x="45" y="1"/>
                    <a:pt x="40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305" name="Google Shape;2305;p43"/>
            <p:cNvSpPr/>
            <p:nvPr/>
          </p:nvSpPr>
          <p:spPr>
            <a:xfrm>
              <a:off x="5325100" y="807225"/>
              <a:ext cx="8075" cy="29600"/>
            </a:xfrm>
            <a:custGeom>
              <a:rect b="b" l="l" r="r" t="t"/>
              <a:pathLst>
                <a:path extrusionOk="0" h="1184" w="323">
                  <a:moveTo>
                    <a:pt x="173" y="0"/>
                  </a:moveTo>
                  <a:cubicBezTo>
                    <a:pt x="164" y="1"/>
                    <a:pt x="158" y="1"/>
                    <a:pt x="150" y="1"/>
                  </a:cubicBezTo>
                  <a:cubicBezTo>
                    <a:pt x="137" y="27"/>
                    <a:pt x="120" y="50"/>
                    <a:pt x="113" y="77"/>
                  </a:cubicBezTo>
                  <a:cubicBezTo>
                    <a:pt x="88" y="174"/>
                    <a:pt x="75" y="272"/>
                    <a:pt x="85" y="375"/>
                  </a:cubicBezTo>
                  <a:cubicBezTo>
                    <a:pt x="92" y="440"/>
                    <a:pt x="80" y="508"/>
                    <a:pt x="69" y="573"/>
                  </a:cubicBezTo>
                  <a:cubicBezTo>
                    <a:pt x="54" y="657"/>
                    <a:pt x="29" y="740"/>
                    <a:pt x="13" y="824"/>
                  </a:cubicBezTo>
                  <a:cubicBezTo>
                    <a:pt x="5" y="872"/>
                    <a:pt x="1" y="922"/>
                    <a:pt x="4" y="970"/>
                  </a:cubicBezTo>
                  <a:cubicBezTo>
                    <a:pt x="10" y="1066"/>
                    <a:pt x="56" y="1137"/>
                    <a:pt x="142" y="1183"/>
                  </a:cubicBezTo>
                  <a:cubicBezTo>
                    <a:pt x="195" y="1146"/>
                    <a:pt x="228" y="1098"/>
                    <a:pt x="245" y="1040"/>
                  </a:cubicBezTo>
                  <a:cubicBezTo>
                    <a:pt x="267" y="969"/>
                    <a:pt x="287" y="895"/>
                    <a:pt x="297" y="819"/>
                  </a:cubicBezTo>
                  <a:cubicBezTo>
                    <a:pt x="323" y="603"/>
                    <a:pt x="303" y="387"/>
                    <a:pt x="254" y="175"/>
                  </a:cubicBezTo>
                  <a:cubicBezTo>
                    <a:pt x="245" y="136"/>
                    <a:pt x="232" y="100"/>
                    <a:pt x="216" y="63"/>
                  </a:cubicBezTo>
                  <a:cubicBezTo>
                    <a:pt x="206" y="40"/>
                    <a:pt x="188" y="22"/>
                    <a:pt x="173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306" name="Google Shape;2306;p43"/>
            <p:cNvSpPr/>
            <p:nvPr/>
          </p:nvSpPr>
          <p:spPr>
            <a:xfrm>
              <a:off x="5259150" y="670625"/>
              <a:ext cx="23700" cy="26475"/>
            </a:xfrm>
            <a:custGeom>
              <a:rect b="b" l="l" r="r" t="t"/>
              <a:pathLst>
                <a:path extrusionOk="0" h="1059" w="948">
                  <a:moveTo>
                    <a:pt x="14" y="0"/>
                  </a:moveTo>
                  <a:lnTo>
                    <a:pt x="1" y="14"/>
                  </a:lnTo>
                  <a:cubicBezTo>
                    <a:pt x="12" y="34"/>
                    <a:pt x="18" y="60"/>
                    <a:pt x="34" y="75"/>
                  </a:cubicBezTo>
                  <a:cubicBezTo>
                    <a:pt x="169" y="200"/>
                    <a:pt x="268" y="352"/>
                    <a:pt x="370" y="503"/>
                  </a:cubicBezTo>
                  <a:cubicBezTo>
                    <a:pt x="457" y="628"/>
                    <a:pt x="542" y="754"/>
                    <a:pt x="651" y="863"/>
                  </a:cubicBezTo>
                  <a:cubicBezTo>
                    <a:pt x="726" y="938"/>
                    <a:pt x="809" y="997"/>
                    <a:pt x="900" y="1048"/>
                  </a:cubicBezTo>
                  <a:cubicBezTo>
                    <a:pt x="909" y="1055"/>
                    <a:pt x="922" y="1055"/>
                    <a:pt x="938" y="1059"/>
                  </a:cubicBezTo>
                  <a:cubicBezTo>
                    <a:pt x="947" y="989"/>
                    <a:pt x="927" y="929"/>
                    <a:pt x="903" y="870"/>
                  </a:cubicBezTo>
                  <a:cubicBezTo>
                    <a:pt x="846" y="734"/>
                    <a:pt x="759" y="619"/>
                    <a:pt x="662" y="509"/>
                  </a:cubicBezTo>
                  <a:cubicBezTo>
                    <a:pt x="521" y="350"/>
                    <a:pt x="365" y="208"/>
                    <a:pt x="191" y="86"/>
                  </a:cubicBezTo>
                  <a:cubicBezTo>
                    <a:pt x="153" y="59"/>
                    <a:pt x="111" y="37"/>
                    <a:pt x="69" y="15"/>
                  </a:cubicBezTo>
                  <a:cubicBezTo>
                    <a:pt x="52" y="7"/>
                    <a:pt x="33" y="6"/>
                    <a:pt x="14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307" name="Google Shape;2307;p43"/>
            <p:cNvSpPr/>
            <p:nvPr/>
          </p:nvSpPr>
          <p:spPr>
            <a:xfrm>
              <a:off x="5187350" y="723100"/>
              <a:ext cx="14325" cy="20625"/>
            </a:xfrm>
            <a:custGeom>
              <a:rect b="b" l="l" r="r" t="t"/>
              <a:pathLst>
                <a:path extrusionOk="0" h="825" w="573">
                  <a:moveTo>
                    <a:pt x="39" y="1"/>
                  </a:moveTo>
                  <a:cubicBezTo>
                    <a:pt x="14" y="1"/>
                    <a:pt x="1" y="16"/>
                    <a:pt x="2" y="43"/>
                  </a:cubicBezTo>
                  <a:cubicBezTo>
                    <a:pt x="3" y="67"/>
                    <a:pt x="7" y="93"/>
                    <a:pt x="17" y="115"/>
                  </a:cubicBezTo>
                  <a:cubicBezTo>
                    <a:pt x="46" y="180"/>
                    <a:pt x="81" y="241"/>
                    <a:pt x="113" y="305"/>
                  </a:cubicBezTo>
                  <a:cubicBezTo>
                    <a:pt x="163" y="403"/>
                    <a:pt x="213" y="500"/>
                    <a:pt x="265" y="598"/>
                  </a:cubicBezTo>
                  <a:cubicBezTo>
                    <a:pt x="289" y="644"/>
                    <a:pt x="313" y="689"/>
                    <a:pt x="338" y="735"/>
                  </a:cubicBezTo>
                  <a:cubicBezTo>
                    <a:pt x="352" y="759"/>
                    <a:pt x="373" y="780"/>
                    <a:pt x="381" y="790"/>
                  </a:cubicBezTo>
                  <a:cubicBezTo>
                    <a:pt x="410" y="814"/>
                    <a:pt x="435" y="825"/>
                    <a:pt x="459" y="825"/>
                  </a:cubicBezTo>
                  <a:cubicBezTo>
                    <a:pt x="472" y="825"/>
                    <a:pt x="485" y="822"/>
                    <a:pt x="499" y="816"/>
                  </a:cubicBezTo>
                  <a:cubicBezTo>
                    <a:pt x="536" y="795"/>
                    <a:pt x="572" y="769"/>
                    <a:pt x="569" y="721"/>
                  </a:cubicBezTo>
                  <a:cubicBezTo>
                    <a:pt x="567" y="667"/>
                    <a:pt x="562" y="613"/>
                    <a:pt x="546" y="562"/>
                  </a:cubicBezTo>
                  <a:cubicBezTo>
                    <a:pt x="494" y="398"/>
                    <a:pt x="395" y="266"/>
                    <a:pt x="273" y="148"/>
                  </a:cubicBezTo>
                  <a:cubicBezTo>
                    <a:pt x="221" y="97"/>
                    <a:pt x="168" y="43"/>
                    <a:pt x="97" y="18"/>
                  </a:cubicBezTo>
                  <a:cubicBezTo>
                    <a:pt x="79" y="11"/>
                    <a:pt x="64" y="3"/>
                    <a:pt x="48" y="1"/>
                  </a:cubicBezTo>
                  <a:cubicBezTo>
                    <a:pt x="45" y="1"/>
                    <a:pt x="42" y="1"/>
                    <a:pt x="39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308" name="Google Shape;2308;p43"/>
            <p:cNvSpPr/>
            <p:nvPr/>
          </p:nvSpPr>
          <p:spPr>
            <a:xfrm>
              <a:off x="5124750" y="931950"/>
              <a:ext cx="23575" cy="10425"/>
            </a:xfrm>
            <a:custGeom>
              <a:rect b="b" l="l" r="r" t="t"/>
              <a:pathLst>
                <a:path extrusionOk="0" h="417" w="943">
                  <a:moveTo>
                    <a:pt x="875" y="1"/>
                  </a:moveTo>
                  <a:cubicBezTo>
                    <a:pt x="862" y="1"/>
                    <a:pt x="848" y="3"/>
                    <a:pt x="836" y="5"/>
                  </a:cubicBezTo>
                  <a:cubicBezTo>
                    <a:pt x="766" y="15"/>
                    <a:pt x="701" y="31"/>
                    <a:pt x="632" y="46"/>
                  </a:cubicBezTo>
                  <a:cubicBezTo>
                    <a:pt x="545" y="65"/>
                    <a:pt x="456" y="86"/>
                    <a:pt x="368" y="107"/>
                  </a:cubicBezTo>
                  <a:cubicBezTo>
                    <a:pt x="317" y="118"/>
                    <a:pt x="267" y="128"/>
                    <a:pt x="217" y="142"/>
                  </a:cubicBezTo>
                  <a:cubicBezTo>
                    <a:pt x="182" y="153"/>
                    <a:pt x="146" y="165"/>
                    <a:pt x="113" y="181"/>
                  </a:cubicBezTo>
                  <a:cubicBezTo>
                    <a:pt x="5" y="234"/>
                    <a:pt x="1" y="301"/>
                    <a:pt x="112" y="381"/>
                  </a:cubicBezTo>
                  <a:cubicBezTo>
                    <a:pt x="140" y="403"/>
                    <a:pt x="176" y="416"/>
                    <a:pt x="219" y="416"/>
                  </a:cubicBezTo>
                  <a:cubicBezTo>
                    <a:pt x="232" y="416"/>
                    <a:pt x="245" y="415"/>
                    <a:pt x="259" y="412"/>
                  </a:cubicBezTo>
                  <a:cubicBezTo>
                    <a:pt x="494" y="369"/>
                    <a:pt x="703" y="274"/>
                    <a:pt x="884" y="118"/>
                  </a:cubicBezTo>
                  <a:cubicBezTo>
                    <a:pt x="911" y="95"/>
                    <a:pt x="943" y="68"/>
                    <a:pt x="927" y="31"/>
                  </a:cubicBezTo>
                  <a:cubicBezTo>
                    <a:pt x="917" y="7"/>
                    <a:pt x="897" y="1"/>
                    <a:pt x="875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309" name="Google Shape;2309;p43"/>
            <p:cNvSpPr/>
            <p:nvPr/>
          </p:nvSpPr>
          <p:spPr>
            <a:xfrm>
              <a:off x="5191100" y="783075"/>
              <a:ext cx="14125" cy="23175"/>
            </a:xfrm>
            <a:custGeom>
              <a:rect b="b" l="l" r="r" t="t"/>
              <a:pathLst>
                <a:path extrusionOk="0" h="927" w="565">
                  <a:moveTo>
                    <a:pt x="543" y="0"/>
                  </a:moveTo>
                  <a:lnTo>
                    <a:pt x="543" y="0"/>
                  </a:lnTo>
                  <a:cubicBezTo>
                    <a:pt x="510" y="22"/>
                    <a:pt x="481" y="35"/>
                    <a:pt x="460" y="56"/>
                  </a:cubicBezTo>
                  <a:cubicBezTo>
                    <a:pt x="382" y="131"/>
                    <a:pt x="310" y="211"/>
                    <a:pt x="257" y="306"/>
                  </a:cubicBezTo>
                  <a:cubicBezTo>
                    <a:pt x="191" y="427"/>
                    <a:pt x="121" y="544"/>
                    <a:pt x="55" y="666"/>
                  </a:cubicBezTo>
                  <a:cubicBezTo>
                    <a:pt x="34" y="705"/>
                    <a:pt x="20" y="748"/>
                    <a:pt x="8" y="790"/>
                  </a:cubicBezTo>
                  <a:cubicBezTo>
                    <a:pt x="2" y="813"/>
                    <a:pt x="1" y="839"/>
                    <a:pt x="3" y="863"/>
                  </a:cubicBezTo>
                  <a:cubicBezTo>
                    <a:pt x="6" y="892"/>
                    <a:pt x="23" y="913"/>
                    <a:pt x="52" y="923"/>
                  </a:cubicBezTo>
                  <a:cubicBezTo>
                    <a:pt x="60" y="926"/>
                    <a:pt x="68" y="927"/>
                    <a:pt x="76" y="927"/>
                  </a:cubicBezTo>
                  <a:cubicBezTo>
                    <a:pt x="95" y="927"/>
                    <a:pt x="109" y="919"/>
                    <a:pt x="122" y="901"/>
                  </a:cubicBezTo>
                  <a:cubicBezTo>
                    <a:pt x="181" y="816"/>
                    <a:pt x="250" y="737"/>
                    <a:pt x="299" y="648"/>
                  </a:cubicBezTo>
                  <a:cubicBezTo>
                    <a:pt x="379" y="498"/>
                    <a:pt x="450" y="343"/>
                    <a:pt x="519" y="190"/>
                  </a:cubicBezTo>
                  <a:cubicBezTo>
                    <a:pt x="542" y="137"/>
                    <a:pt x="565" y="80"/>
                    <a:pt x="543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310" name="Google Shape;2310;p43"/>
            <p:cNvSpPr/>
            <p:nvPr/>
          </p:nvSpPr>
          <p:spPr>
            <a:xfrm>
              <a:off x="5239450" y="788325"/>
              <a:ext cx="14100" cy="33075"/>
            </a:xfrm>
            <a:custGeom>
              <a:rect b="b" l="l" r="r" t="t"/>
              <a:pathLst>
                <a:path extrusionOk="0" h="1323" w="564">
                  <a:moveTo>
                    <a:pt x="519" y="0"/>
                  </a:moveTo>
                  <a:cubicBezTo>
                    <a:pt x="465" y="11"/>
                    <a:pt x="462" y="67"/>
                    <a:pt x="447" y="100"/>
                  </a:cubicBezTo>
                  <a:cubicBezTo>
                    <a:pt x="403" y="205"/>
                    <a:pt x="370" y="311"/>
                    <a:pt x="319" y="412"/>
                  </a:cubicBezTo>
                  <a:cubicBezTo>
                    <a:pt x="198" y="646"/>
                    <a:pt x="143" y="805"/>
                    <a:pt x="88" y="961"/>
                  </a:cubicBezTo>
                  <a:cubicBezTo>
                    <a:pt x="52" y="1058"/>
                    <a:pt x="0" y="1174"/>
                    <a:pt x="51" y="1273"/>
                  </a:cubicBezTo>
                  <a:cubicBezTo>
                    <a:pt x="68" y="1305"/>
                    <a:pt x="99" y="1323"/>
                    <a:pt x="131" y="1323"/>
                  </a:cubicBezTo>
                  <a:cubicBezTo>
                    <a:pt x="156" y="1323"/>
                    <a:pt x="181" y="1311"/>
                    <a:pt x="200" y="1288"/>
                  </a:cubicBezTo>
                  <a:cubicBezTo>
                    <a:pt x="413" y="1030"/>
                    <a:pt x="533" y="322"/>
                    <a:pt x="526" y="309"/>
                  </a:cubicBezTo>
                  <a:cubicBezTo>
                    <a:pt x="535" y="257"/>
                    <a:pt x="542" y="206"/>
                    <a:pt x="547" y="153"/>
                  </a:cubicBezTo>
                  <a:cubicBezTo>
                    <a:pt x="552" y="106"/>
                    <a:pt x="563" y="55"/>
                    <a:pt x="519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311" name="Google Shape;2311;p43"/>
            <p:cNvSpPr/>
            <p:nvPr/>
          </p:nvSpPr>
          <p:spPr>
            <a:xfrm>
              <a:off x="5325500" y="784900"/>
              <a:ext cx="7200" cy="16000"/>
            </a:xfrm>
            <a:custGeom>
              <a:rect b="b" l="l" r="r" t="t"/>
              <a:pathLst>
                <a:path extrusionOk="0" h="640" w="288">
                  <a:moveTo>
                    <a:pt x="86" y="0"/>
                  </a:moveTo>
                  <a:cubicBezTo>
                    <a:pt x="61" y="0"/>
                    <a:pt x="42" y="17"/>
                    <a:pt x="31" y="52"/>
                  </a:cubicBezTo>
                  <a:cubicBezTo>
                    <a:pt x="15" y="105"/>
                    <a:pt x="10" y="162"/>
                    <a:pt x="5" y="218"/>
                  </a:cubicBezTo>
                  <a:cubicBezTo>
                    <a:pt x="0" y="292"/>
                    <a:pt x="1" y="365"/>
                    <a:pt x="2" y="440"/>
                  </a:cubicBezTo>
                  <a:cubicBezTo>
                    <a:pt x="2" y="475"/>
                    <a:pt x="7" y="513"/>
                    <a:pt x="16" y="549"/>
                  </a:cubicBezTo>
                  <a:cubicBezTo>
                    <a:pt x="30" y="597"/>
                    <a:pt x="67" y="640"/>
                    <a:pt x="114" y="640"/>
                  </a:cubicBezTo>
                  <a:cubicBezTo>
                    <a:pt x="139" y="640"/>
                    <a:pt x="167" y="627"/>
                    <a:pt x="196" y="597"/>
                  </a:cubicBezTo>
                  <a:cubicBezTo>
                    <a:pt x="207" y="583"/>
                    <a:pt x="220" y="572"/>
                    <a:pt x="228" y="565"/>
                  </a:cubicBezTo>
                  <a:cubicBezTo>
                    <a:pt x="267" y="503"/>
                    <a:pt x="286" y="443"/>
                    <a:pt x="286" y="378"/>
                  </a:cubicBezTo>
                  <a:cubicBezTo>
                    <a:pt x="287" y="270"/>
                    <a:pt x="259" y="168"/>
                    <a:pt x="196" y="80"/>
                  </a:cubicBezTo>
                  <a:cubicBezTo>
                    <a:pt x="178" y="57"/>
                    <a:pt x="157" y="34"/>
                    <a:pt x="134" y="18"/>
                  </a:cubicBezTo>
                  <a:cubicBezTo>
                    <a:pt x="117" y="6"/>
                    <a:pt x="101" y="0"/>
                    <a:pt x="86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312" name="Google Shape;2312;p43"/>
            <p:cNvSpPr/>
            <p:nvPr/>
          </p:nvSpPr>
          <p:spPr>
            <a:xfrm>
              <a:off x="5141550" y="748725"/>
              <a:ext cx="14700" cy="11050"/>
            </a:xfrm>
            <a:custGeom>
              <a:rect b="b" l="l" r="r" t="t"/>
              <a:pathLst>
                <a:path extrusionOk="0" h="442" w="588">
                  <a:moveTo>
                    <a:pt x="501" y="1"/>
                  </a:moveTo>
                  <a:cubicBezTo>
                    <a:pt x="494" y="1"/>
                    <a:pt x="486" y="1"/>
                    <a:pt x="478" y="3"/>
                  </a:cubicBezTo>
                  <a:cubicBezTo>
                    <a:pt x="449" y="7"/>
                    <a:pt x="419" y="14"/>
                    <a:pt x="393" y="30"/>
                  </a:cubicBezTo>
                  <a:cubicBezTo>
                    <a:pt x="304" y="80"/>
                    <a:pt x="213" y="132"/>
                    <a:pt x="128" y="188"/>
                  </a:cubicBezTo>
                  <a:cubicBezTo>
                    <a:pt x="73" y="225"/>
                    <a:pt x="36" y="283"/>
                    <a:pt x="18" y="349"/>
                  </a:cubicBezTo>
                  <a:cubicBezTo>
                    <a:pt x="0" y="410"/>
                    <a:pt x="24" y="441"/>
                    <a:pt x="82" y="441"/>
                  </a:cubicBezTo>
                  <a:cubicBezTo>
                    <a:pt x="85" y="441"/>
                    <a:pt x="88" y="441"/>
                    <a:pt x="91" y="441"/>
                  </a:cubicBezTo>
                  <a:cubicBezTo>
                    <a:pt x="102" y="441"/>
                    <a:pt x="112" y="440"/>
                    <a:pt x="121" y="437"/>
                  </a:cubicBezTo>
                  <a:cubicBezTo>
                    <a:pt x="280" y="396"/>
                    <a:pt x="417" y="317"/>
                    <a:pt x="527" y="181"/>
                  </a:cubicBezTo>
                  <a:cubicBezTo>
                    <a:pt x="536" y="161"/>
                    <a:pt x="552" y="136"/>
                    <a:pt x="563" y="109"/>
                  </a:cubicBezTo>
                  <a:cubicBezTo>
                    <a:pt x="587" y="44"/>
                    <a:pt x="562" y="1"/>
                    <a:pt x="501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313" name="Google Shape;2313;p43"/>
            <p:cNvSpPr/>
            <p:nvPr/>
          </p:nvSpPr>
          <p:spPr>
            <a:xfrm>
              <a:off x="5111900" y="813775"/>
              <a:ext cx="13325" cy="9275"/>
            </a:xfrm>
            <a:custGeom>
              <a:rect b="b" l="l" r="r" t="t"/>
              <a:pathLst>
                <a:path extrusionOk="0" h="371" w="533">
                  <a:moveTo>
                    <a:pt x="257" y="0"/>
                  </a:moveTo>
                  <a:cubicBezTo>
                    <a:pt x="215" y="0"/>
                    <a:pt x="173" y="7"/>
                    <a:pt x="131" y="21"/>
                  </a:cubicBezTo>
                  <a:cubicBezTo>
                    <a:pt x="27" y="57"/>
                    <a:pt x="0" y="135"/>
                    <a:pt x="65" y="222"/>
                  </a:cubicBezTo>
                  <a:cubicBezTo>
                    <a:pt x="101" y="270"/>
                    <a:pt x="145" y="310"/>
                    <a:pt x="188" y="350"/>
                  </a:cubicBezTo>
                  <a:cubicBezTo>
                    <a:pt x="204" y="364"/>
                    <a:pt x="234" y="371"/>
                    <a:pt x="265" y="371"/>
                  </a:cubicBezTo>
                  <a:cubicBezTo>
                    <a:pt x="296" y="371"/>
                    <a:pt x="328" y="364"/>
                    <a:pt x="347" y="350"/>
                  </a:cubicBezTo>
                  <a:cubicBezTo>
                    <a:pt x="390" y="318"/>
                    <a:pt x="430" y="279"/>
                    <a:pt x="452" y="260"/>
                  </a:cubicBezTo>
                  <a:cubicBezTo>
                    <a:pt x="533" y="150"/>
                    <a:pt x="509" y="70"/>
                    <a:pt x="407" y="29"/>
                  </a:cubicBezTo>
                  <a:cubicBezTo>
                    <a:pt x="358" y="10"/>
                    <a:pt x="308" y="0"/>
                    <a:pt x="257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314" name="Google Shape;2314;p43"/>
            <p:cNvSpPr/>
            <p:nvPr/>
          </p:nvSpPr>
          <p:spPr>
            <a:xfrm>
              <a:off x="5151625" y="924025"/>
              <a:ext cx="13925" cy="8875"/>
            </a:xfrm>
            <a:custGeom>
              <a:rect b="b" l="l" r="r" t="t"/>
              <a:pathLst>
                <a:path extrusionOk="0" h="355" w="557">
                  <a:moveTo>
                    <a:pt x="433" y="1"/>
                  </a:moveTo>
                  <a:cubicBezTo>
                    <a:pt x="303" y="1"/>
                    <a:pt x="95" y="72"/>
                    <a:pt x="33" y="148"/>
                  </a:cubicBezTo>
                  <a:cubicBezTo>
                    <a:pt x="4" y="184"/>
                    <a:pt x="0" y="220"/>
                    <a:pt x="33" y="254"/>
                  </a:cubicBezTo>
                  <a:cubicBezTo>
                    <a:pt x="95" y="319"/>
                    <a:pt x="181" y="335"/>
                    <a:pt x="264" y="354"/>
                  </a:cubicBezTo>
                  <a:cubicBezTo>
                    <a:pt x="265" y="354"/>
                    <a:pt x="266" y="354"/>
                    <a:pt x="267" y="354"/>
                  </a:cubicBezTo>
                  <a:cubicBezTo>
                    <a:pt x="274" y="354"/>
                    <a:pt x="284" y="347"/>
                    <a:pt x="290" y="343"/>
                  </a:cubicBezTo>
                  <a:cubicBezTo>
                    <a:pt x="368" y="279"/>
                    <a:pt x="445" y="216"/>
                    <a:pt x="522" y="153"/>
                  </a:cubicBezTo>
                  <a:cubicBezTo>
                    <a:pt x="521" y="152"/>
                    <a:pt x="518" y="148"/>
                    <a:pt x="517" y="146"/>
                  </a:cubicBezTo>
                  <a:cubicBezTo>
                    <a:pt x="524" y="131"/>
                    <a:pt x="533" y="116"/>
                    <a:pt x="539" y="100"/>
                  </a:cubicBezTo>
                  <a:cubicBezTo>
                    <a:pt x="557" y="54"/>
                    <a:pt x="544" y="24"/>
                    <a:pt x="496" y="9"/>
                  </a:cubicBezTo>
                  <a:cubicBezTo>
                    <a:pt x="479" y="3"/>
                    <a:pt x="457" y="1"/>
                    <a:pt x="433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315" name="Google Shape;2315;p43"/>
            <p:cNvSpPr/>
            <p:nvPr/>
          </p:nvSpPr>
          <p:spPr>
            <a:xfrm>
              <a:off x="5362925" y="776400"/>
              <a:ext cx="8550" cy="13875"/>
            </a:xfrm>
            <a:custGeom>
              <a:rect b="b" l="l" r="r" t="t"/>
              <a:pathLst>
                <a:path extrusionOk="0" h="555" w="342">
                  <a:moveTo>
                    <a:pt x="69" y="1"/>
                  </a:moveTo>
                  <a:cubicBezTo>
                    <a:pt x="58" y="1"/>
                    <a:pt x="47" y="4"/>
                    <a:pt x="36" y="10"/>
                  </a:cubicBezTo>
                  <a:cubicBezTo>
                    <a:pt x="0" y="32"/>
                    <a:pt x="4" y="69"/>
                    <a:pt x="5" y="104"/>
                  </a:cubicBezTo>
                  <a:cubicBezTo>
                    <a:pt x="6" y="123"/>
                    <a:pt x="7" y="143"/>
                    <a:pt x="12" y="162"/>
                  </a:cubicBezTo>
                  <a:cubicBezTo>
                    <a:pt x="22" y="203"/>
                    <a:pt x="33" y="243"/>
                    <a:pt x="47" y="283"/>
                  </a:cubicBezTo>
                  <a:cubicBezTo>
                    <a:pt x="77" y="372"/>
                    <a:pt x="113" y="462"/>
                    <a:pt x="146" y="555"/>
                  </a:cubicBezTo>
                  <a:cubicBezTo>
                    <a:pt x="306" y="496"/>
                    <a:pt x="342" y="360"/>
                    <a:pt x="298" y="242"/>
                  </a:cubicBezTo>
                  <a:cubicBezTo>
                    <a:pt x="271" y="166"/>
                    <a:pt x="226" y="102"/>
                    <a:pt x="168" y="48"/>
                  </a:cubicBezTo>
                  <a:cubicBezTo>
                    <a:pt x="158" y="41"/>
                    <a:pt x="149" y="32"/>
                    <a:pt x="139" y="27"/>
                  </a:cubicBezTo>
                  <a:cubicBezTo>
                    <a:pt x="116" y="15"/>
                    <a:pt x="93" y="1"/>
                    <a:pt x="69" y="1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  <p:sp>
          <p:nvSpPr>
            <p:cNvPr id="2316" name="Google Shape;2316;p43"/>
            <p:cNvSpPr/>
            <p:nvPr/>
          </p:nvSpPr>
          <p:spPr>
            <a:xfrm>
              <a:off x="5350600" y="768475"/>
              <a:ext cx="9875" cy="38150"/>
            </a:xfrm>
            <a:custGeom>
              <a:rect b="b" l="l" r="r" t="t"/>
              <a:pathLst>
                <a:path extrusionOk="0" h="1526" w="395">
                  <a:moveTo>
                    <a:pt x="110" y="0"/>
                  </a:moveTo>
                  <a:cubicBezTo>
                    <a:pt x="87" y="0"/>
                    <a:pt x="65" y="12"/>
                    <a:pt x="49" y="39"/>
                  </a:cubicBezTo>
                  <a:cubicBezTo>
                    <a:pt x="1" y="121"/>
                    <a:pt x="6" y="175"/>
                    <a:pt x="29" y="266"/>
                  </a:cubicBezTo>
                  <a:cubicBezTo>
                    <a:pt x="66" y="417"/>
                    <a:pt x="102" y="563"/>
                    <a:pt x="114" y="718"/>
                  </a:cubicBezTo>
                  <a:cubicBezTo>
                    <a:pt x="135" y="970"/>
                    <a:pt x="59" y="1229"/>
                    <a:pt x="137" y="1475"/>
                  </a:cubicBezTo>
                  <a:cubicBezTo>
                    <a:pt x="147" y="1506"/>
                    <a:pt x="183" y="1526"/>
                    <a:pt x="217" y="1526"/>
                  </a:cubicBezTo>
                  <a:cubicBezTo>
                    <a:pt x="237" y="1526"/>
                    <a:pt x="256" y="1519"/>
                    <a:pt x="270" y="1505"/>
                  </a:cubicBezTo>
                  <a:cubicBezTo>
                    <a:pt x="395" y="1381"/>
                    <a:pt x="356" y="1094"/>
                    <a:pt x="352" y="931"/>
                  </a:cubicBezTo>
                  <a:cubicBezTo>
                    <a:pt x="346" y="649"/>
                    <a:pt x="272" y="375"/>
                    <a:pt x="214" y="99"/>
                  </a:cubicBezTo>
                  <a:cubicBezTo>
                    <a:pt x="210" y="83"/>
                    <a:pt x="203" y="70"/>
                    <a:pt x="194" y="59"/>
                  </a:cubicBezTo>
                  <a:cubicBezTo>
                    <a:pt x="179" y="25"/>
                    <a:pt x="144" y="0"/>
                    <a:pt x="110" y="0"/>
                  </a:cubicBezTo>
                  <a:close/>
                </a:path>
              </a:pathLst>
            </a:custGeom>
            <a:solidFill>
              <a:srgbClr val="4E4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E48AB"/>
                </a:solidFill>
              </a:endParaRPr>
            </a:p>
          </p:txBody>
        </p:sp>
      </p:grpSp>
      <p:pic>
        <p:nvPicPr>
          <p:cNvPr id="2317" name="Google Shape;2317;p43"/>
          <p:cNvPicPr preferRelativeResize="0"/>
          <p:nvPr/>
        </p:nvPicPr>
        <p:blipFill rotWithShape="1">
          <a:blip r:embed="rId3">
            <a:alphaModFix/>
          </a:blip>
          <a:srcRect b="5373" l="4980" r="4300" t="2765"/>
          <a:stretch/>
        </p:blipFill>
        <p:spPr>
          <a:xfrm>
            <a:off x="1542025" y="1158150"/>
            <a:ext cx="6621525" cy="3502900"/>
          </a:xfrm>
          <a:prstGeom prst="rect">
            <a:avLst/>
          </a:prstGeom>
          <a:noFill/>
          <a:ln cap="flat" cmpd="sng" w="38100">
            <a:solidFill>
              <a:srgbClr val="4E48A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18" name="Google Shape;2318;p43"/>
          <p:cNvSpPr/>
          <p:nvPr/>
        </p:nvSpPr>
        <p:spPr>
          <a:xfrm>
            <a:off x="2416550" y="1345000"/>
            <a:ext cx="1034700" cy="414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44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Requerimientos</a:t>
            </a:r>
            <a:endParaRPr/>
          </a:p>
        </p:txBody>
      </p:sp>
      <p:graphicFrame>
        <p:nvGraphicFramePr>
          <p:cNvPr id="2324" name="Google Shape;2324;p44"/>
          <p:cNvGraphicFramePr/>
          <p:nvPr/>
        </p:nvGraphicFramePr>
        <p:xfrm>
          <a:off x="448025" y="139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{19005A3D-3470-43A1-B35B-ACDB725519F0}</a:tableStyleId>
              </a:tblPr>
              <a:tblGrid>
                <a:gridCol w="443100"/>
                <a:gridCol w="1233475"/>
                <a:gridCol w="995125"/>
                <a:gridCol w="5654100"/>
              </a:tblGrid>
              <a:tr h="517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R-N°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Requerimiento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 Requerimiento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Perfiles de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permitir el registro y autenticación de tres tipos de usuarios: pacientes (niños), tutores (padres/madres) y terapeutas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Asignación de Actividades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terapeutas deben poder asignar actividades pre definidas por el a cada paciente.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Seguimiento y Progreso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registrar y mostrar el progreso de los pacientes en base a diferentes 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fuentes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(actividades y notas 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terapéuticas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y Evaluaciones Terapéuticas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permitir que el terapeuta evalúe pruebas y evaluaciones terapeuticas de cada usuario paciente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8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45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Requerimientos</a:t>
            </a:r>
            <a:endParaRPr/>
          </a:p>
        </p:txBody>
      </p:sp>
      <p:graphicFrame>
        <p:nvGraphicFramePr>
          <p:cNvPr id="2330" name="Google Shape;2330;p45"/>
          <p:cNvGraphicFramePr/>
          <p:nvPr/>
        </p:nvGraphicFramePr>
        <p:xfrm>
          <a:off x="448025" y="139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{19005A3D-3470-43A1-B35B-ACDB725519F0}</a:tableStyleId>
              </a:tblPr>
              <a:tblGrid>
                <a:gridCol w="443100"/>
                <a:gridCol w="1233475"/>
                <a:gridCol w="995125"/>
                <a:gridCol w="5654100"/>
              </a:tblGrid>
              <a:tr h="517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R-N°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Requerimiento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 Requerimiento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Notificaciones y Recordatorios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enviar recordatorios automáticos sobre tareas pendientes hacia los usuarios tutores y terapeutas.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Análisis de Conducta y Recomendaciones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analizar la conducta y generar recomendaciones en base las evaluaciones hechas por el paciente y las notas dadas por el terapeuta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Recompensas y Gamificación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de tener un sistema de recompensas para los pacientes que realicen a tiempo sus actividades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Respaldo de Notas Terapéuticas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permitir a usuario terapeuta subir sus notas 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terapéuticas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cada paciente de una forma sencilla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4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46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Requerimientos</a:t>
            </a:r>
            <a:endParaRPr/>
          </a:p>
        </p:txBody>
      </p:sp>
      <p:graphicFrame>
        <p:nvGraphicFramePr>
          <p:cNvPr id="2336" name="Google Shape;2336;p46"/>
          <p:cNvGraphicFramePr/>
          <p:nvPr/>
        </p:nvGraphicFramePr>
        <p:xfrm>
          <a:off x="448025" y="139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{19005A3D-3470-43A1-B35B-ACDB725519F0}</a:tableStyleId>
              </a:tblPr>
              <a:tblGrid>
                <a:gridCol w="443100"/>
                <a:gridCol w="1233475"/>
                <a:gridCol w="995125"/>
                <a:gridCol w="5654100"/>
              </a:tblGrid>
              <a:tr h="517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R-N°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Requerimiento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 Requerimiento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Notas Terapéuticas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permitir a usuario terapeuta crear notas 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terapéuticas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cada paciente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Aplicación Multiplataforma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aplicación debe tener una interfaz intuitiva y accesible, adaptable a diferentes dispositivos.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R.11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Confidencialidad y Seguridad de Datos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aplicación debe implementar medidas de seguridad robustas para proteger la información sensible de los pacientes.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Interacción Terapeuta-Paciente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terapeutas deben poder interactuar dentro de los perfiles de cada paciente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0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47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Requerimientos</a:t>
            </a:r>
            <a:endParaRPr/>
          </a:p>
        </p:txBody>
      </p:sp>
      <p:graphicFrame>
        <p:nvGraphicFramePr>
          <p:cNvPr id="2342" name="Google Shape;2342;p47"/>
          <p:cNvGraphicFramePr/>
          <p:nvPr/>
        </p:nvGraphicFramePr>
        <p:xfrm>
          <a:off x="448025" y="139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{19005A3D-3470-43A1-B35B-ACDB725519F0}</a:tableStyleId>
              </a:tblPr>
              <a:tblGrid>
                <a:gridCol w="443100"/>
                <a:gridCol w="1233475"/>
                <a:gridCol w="995125"/>
                <a:gridCol w="5654100"/>
              </a:tblGrid>
              <a:tr h="517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R-N°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Requerimiento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 Requerimiento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Gestión de Actividades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terapeutas deben poder gestionar las actividades que estan dentro del sistema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R.14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Integración de Inteligencia Artificial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integrar un sistema de inteligencia artificial para simplificar las funcionalidades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Diseño e interfaz comprensibles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interfaz del sistema debe ser comprensible para un usuario común con indicadores, botones y funciones comprensibles y adecuadas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Colores, formas y fuentes adecuadas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Utilizar colores y formas que sean estéticamente agradables y calcen con el tópico de psicoterapia, además de utilizar fuentes legibles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48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Requerimientos</a:t>
            </a:r>
            <a:endParaRPr/>
          </a:p>
        </p:txBody>
      </p:sp>
      <p:graphicFrame>
        <p:nvGraphicFramePr>
          <p:cNvPr id="2348" name="Google Shape;2348;p48"/>
          <p:cNvGraphicFramePr/>
          <p:nvPr/>
        </p:nvGraphicFramePr>
        <p:xfrm>
          <a:off x="448025" y="139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{19005A3D-3470-43A1-B35B-ACDB725519F0}</a:tableStyleId>
              </a:tblPr>
              <a:tblGrid>
                <a:gridCol w="443100"/>
                <a:gridCol w="1233475"/>
                <a:gridCol w="995125"/>
                <a:gridCol w="5654100"/>
              </a:tblGrid>
              <a:tr h="517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R-N°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Requerimiento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 Requerimiento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Orden de elementos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elementos visuales y funcionales del sistema deben estar organizados de manera comprensible y familiar para todo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Aplicación de fácil uso para todo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ser utilizado de forma simple, con botones e indicaciones precisas que permitan interactividad comprensible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R.19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Registro de pacientes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debe permitir el registro de nuevos pacientes por parte del terapeuta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R.20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Estado de actividades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Terapeuta podra definir el tiempo de cada actividad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2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49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Mock-ups</a:t>
            </a:r>
            <a:endParaRPr/>
          </a:p>
        </p:txBody>
      </p:sp>
      <p:pic>
        <p:nvPicPr>
          <p:cNvPr id="2354" name="Google Shape;2354;p49"/>
          <p:cNvPicPr preferRelativeResize="0"/>
          <p:nvPr/>
        </p:nvPicPr>
        <p:blipFill rotWithShape="1">
          <a:blip r:embed="rId3">
            <a:alphaModFix/>
          </a:blip>
          <a:srcRect b="7328" l="13574" r="13363" t="16810"/>
          <a:stretch/>
        </p:blipFill>
        <p:spPr>
          <a:xfrm>
            <a:off x="1589688" y="1025125"/>
            <a:ext cx="5964619" cy="34837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1540" name="Google Shape;1540;p32"/>
          <p:cNvSpPr txBox="1"/>
          <p:nvPr>
            <p:ph idx="2" type="title"/>
          </p:nvPr>
        </p:nvSpPr>
        <p:spPr>
          <a:xfrm>
            <a:off x="1505400" y="162064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41" name="Google Shape;1541;p32"/>
          <p:cNvSpPr txBox="1"/>
          <p:nvPr>
            <p:ph idx="3" type="title"/>
          </p:nvPr>
        </p:nvSpPr>
        <p:spPr>
          <a:xfrm>
            <a:off x="1505400" y="317744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42" name="Google Shape;1542;p32"/>
          <p:cNvSpPr txBox="1"/>
          <p:nvPr>
            <p:ph idx="4" type="title"/>
          </p:nvPr>
        </p:nvSpPr>
        <p:spPr>
          <a:xfrm>
            <a:off x="4192283" y="162064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43" name="Google Shape;1543;p32"/>
          <p:cNvSpPr txBox="1"/>
          <p:nvPr>
            <p:ph idx="5" type="title"/>
          </p:nvPr>
        </p:nvSpPr>
        <p:spPr>
          <a:xfrm>
            <a:off x="4217071" y="317744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544" name="Google Shape;1544;p32"/>
          <p:cNvSpPr txBox="1"/>
          <p:nvPr>
            <p:ph idx="6" type="title"/>
          </p:nvPr>
        </p:nvSpPr>
        <p:spPr>
          <a:xfrm>
            <a:off x="6903949" y="162064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45" name="Google Shape;1545;p32"/>
          <p:cNvSpPr txBox="1"/>
          <p:nvPr>
            <p:ph idx="7" type="title"/>
          </p:nvPr>
        </p:nvSpPr>
        <p:spPr>
          <a:xfrm>
            <a:off x="6903949" y="317744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546" name="Google Shape;1546;p32"/>
          <p:cNvSpPr txBox="1"/>
          <p:nvPr>
            <p:ph idx="1" type="subTitle"/>
          </p:nvPr>
        </p:nvSpPr>
        <p:spPr>
          <a:xfrm>
            <a:off x="632850" y="2188950"/>
            <a:ext cx="2479800" cy="6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Presentación del proyecto</a:t>
            </a:r>
            <a:endParaRPr sz="1700"/>
          </a:p>
        </p:txBody>
      </p:sp>
      <p:cxnSp>
        <p:nvCxnSpPr>
          <p:cNvPr id="1547" name="Google Shape;1547;p32"/>
          <p:cNvCxnSpPr/>
          <p:nvPr/>
        </p:nvCxnSpPr>
        <p:spPr>
          <a:xfrm>
            <a:off x="959250" y="2089725"/>
            <a:ext cx="18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8" name="Google Shape;1548;p32"/>
          <p:cNvCxnSpPr/>
          <p:nvPr/>
        </p:nvCxnSpPr>
        <p:spPr>
          <a:xfrm>
            <a:off x="959250" y="3646600"/>
            <a:ext cx="1827000" cy="0"/>
          </a:xfrm>
          <a:prstGeom prst="straightConnector1">
            <a:avLst/>
          </a:prstGeom>
          <a:noFill/>
          <a:ln cap="flat" cmpd="sng" w="28575">
            <a:solidFill>
              <a:srgbClr val="F4C5B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9" name="Google Shape;1549;p32"/>
          <p:cNvCxnSpPr/>
          <p:nvPr/>
        </p:nvCxnSpPr>
        <p:spPr>
          <a:xfrm>
            <a:off x="3658525" y="2089725"/>
            <a:ext cx="1827000" cy="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0" name="Google Shape;1550;p32"/>
          <p:cNvCxnSpPr/>
          <p:nvPr/>
        </p:nvCxnSpPr>
        <p:spPr>
          <a:xfrm>
            <a:off x="3658525" y="3646600"/>
            <a:ext cx="1827000" cy="0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1" name="Google Shape;1551;p32"/>
          <p:cNvCxnSpPr/>
          <p:nvPr/>
        </p:nvCxnSpPr>
        <p:spPr>
          <a:xfrm>
            <a:off x="6420875" y="2089725"/>
            <a:ext cx="1827000" cy="0"/>
          </a:xfrm>
          <a:prstGeom prst="straightConnector1">
            <a:avLst/>
          </a:prstGeom>
          <a:noFill/>
          <a:ln cap="flat" cmpd="sng" w="28575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2" name="Google Shape;1552;p32"/>
          <p:cNvCxnSpPr/>
          <p:nvPr/>
        </p:nvCxnSpPr>
        <p:spPr>
          <a:xfrm>
            <a:off x="6420875" y="3646600"/>
            <a:ext cx="1827000" cy="0"/>
          </a:xfrm>
          <a:prstGeom prst="straightConnector1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3" name="Google Shape;1553;p32"/>
          <p:cNvSpPr txBox="1"/>
          <p:nvPr>
            <p:ph idx="1" type="subTitle"/>
          </p:nvPr>
        </p:nvSpPr>
        <p:spPr>
          <a:xfrm>
            <a:off x="3332100" y="2188950"/>
            <a:ext cx="2479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Problemática</a:t>
            </a:r>
            <a:endParaRPr sz="1700"/>
          </a:p>
        </p:txBody>
      </p:sp>
      <p:sp>
        <p:nvSpPr>
          <p:cNvPr id="1554" name="Google Shape;1554;p32"/>
          <p:cNvSpPr txBox="1"/>
          <p:nvPr>
            <p:ph idx="1" type="subTitle"/>
          </p:nvPr>
        </p:nvSpPr>
        <p:spPr>
          <a:xfrm>
            <a:off x="6094475" y="2241450"/>
            <a:ext cx="247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Propuesta de Solución</a:t>
            </a:r>
            <a:endParaRPr sz="1700"/>
          </a:p>
        </p:txBody>
      </p:sp>
      <p:sp>
        <p:nvSpPr>
          <p:cNvPr id="1555" name="Google Shape;1555;p32"/>
          <p:cNvSpPr txBox="1"/>
          <p:nvPr>
            <p:ph idx="1" type="subTitle"/>
          </p:nvPr>
        </p:nvSpPr>
        <p:spPr>
          <a:xfrm>
            <a:off x="632850" y="3668150"/>
            <a:ext cx="2479800" cy="6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Nuestro Cliente</a:t>
            </a:r>
            <a:endParaRPr sz="1700"/>
          </a:p>
        </p:txBody>
      </p:sp>
      <p:sp>
        <p:nvSpPr>
          <p:cNvPr id="1556" name="Google Shape;1556;p32"/>
          <p:cNvSpPr txBox="1"/>
          <p:nvPr>
            <p:ph idx="1" type="subTitle"/>
          </p:nvPr>
        </p:nvSpPr>
        <p:spPr>
          <a:xfrm>
            <a:off x="3344525" y="3668150"/>
            <a:ext cx="2479800" cy="6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BPMN</a:t>
            </a:r>
            <a:endParaRPr sz="1700"/>
          </a:p>
        </p:txBody>
      </p:sp>
      <p:sp>
        <p:nvSpPr>
          <p:cNvPr id="1557" name="Google Shape;1557;p32"/>
          <p:cNvSpPr txBox="1"/>
          <p:nvPr>
            <p:ph idx="1" type="subTitle"/>
          </p:nvPr>
        </p:nvSpPr>
        <p:spPr>
          <a:xfrm>
            <a:off x="6031400" y="3668150"/>
            <a:ext cx="2479800" cy="6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Metodología de desarrollo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p50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Mock-ups</a:t>
            </a:r>
            <a:endParaRPr/>
          </a:p>
        </p:txBody>
      </p:sp>
      <p:pic>
        <p:nvPicPr>
          <p:cNvPr id="2360" name="Google Shape;2360;p50"/>
          <p:cNvPicPr preferRelativeResize="0"/>
          <p:nvPr/>
        </p:nvPicPr>
        <p:blipFill rotWithShape="1">
          <a:blip r:embed="rId3">
            <a:alphaModFix/>
          </a:blip>
          <a:srcRect b="7668" l="13289" r="13083" t="16181"/>
          <a:stretch/>
        </p:blipFill>
        <p:spPr>
          <a:xfrm>
            <a:off x="1616325" y="1025125"/>
            <a:ext cx="5911349" cy="3439500"/>
          </a:xfrm>
          <a:prstGeom prst="rect">
            <a:avLst/>
          </a:prstGeom>
          <a:noFill/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51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Mock-ups</a:t>
            </a:r>
            <a:endParaRPr/>
          </a:p>
        </p:txBody>
      </p:sp>
      <p:pic>
        <p:nvPicPr>
          <p:cNvPr id="2366" name="Google Shape;2366;p51"/>
          <p:cNvPicPr preferRelativeResize="0"/>
          <p:nvPr/>
        </p:nvPicPr>
        <p:blipFill rotWithShape="1">
          <a:blip r:embed="rId3">
            <a:alphaModFix/>
          </a:blip>
          <a:srcRect b="7505" l="13189" r="13123" t="16529"/>
          <a:stretch/>
        </p:blipFill>
        <p:spPr>
          <a:xfrm>
            <a:off x="1530738" y="1025125"/>
            <a:ext cx="6082526" cy="3527175"/>
          </a:xfrm>
          <a:prstGeom prst="rect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0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p52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Mock-ups</a:t>
            </a:r>
            <a:endParaRPr/>
          </a:p>
        </p:txBody>
      </p:sp>
      <p:pic>
        <p:nvPicPr>
          <p:cNvPr id="2372" name="Google Shape;2372;p52"/>
          <p:cNvPicPr preferRelativeResize="0"/>
          <p:nvPr/>
        </p:nvPicPr>
        <p:blipFill rotWithShape="1">
          <a:blip r:embed="rId3">
            <a:alphaModFix/>
          </a:blip>
          <a:srcRect b="7631" l="13085" r="13233" t="15822"/>
          <a:stretch/>
        </p:blipFill>
        <p:spPr>
          <a:xfrm>
            <a:off x="1465275" y="1025125"/>
            <a:ext cx="6213451" cy="3630625"/>
          </a:xfrm>
          <a:prstGeom prst="rect">
            <a:avLst/>
          </a:prstGeom>
          <a:noFill/>
          <a:ln cap="flat" cmpd="sng" w="19050">
            <a:solidFill>
              <a:srgbClr val="E76A2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53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Mock-ups</a:t>
            </a:r>
            <a:endParaRPr/>
          </a:p>
        </p:txBody>
      </p:sp>
      <p:pic>
        <p:nvPicPr>
          <p:cNvPr id="2378" name="Google Shape;2378;p53"/>
          <p:cNvPicPr preferRelativeResize="0"/>
          <p:nvPr/>
        </p:nvPicPr>
        <p:blipFill rotWithShape="1">
          <a:blip r:embed="rId3">
            <a:alphaModFix/>
          </a:blip>
          <a:srcRect b="7512" l="12863" r="13122" t="16139"/>
          <a:stretch/>
        </p:blipFill>
        <p:spPr>
          <a:xfrm>
            <a:off x="1432663" y="1025125"/>
            <a:ext cx="6278674" cy="3643326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2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p54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Mock-ups</a:t>
            </a:r>
            <a:endParaRPr/>
          </a:p>
        </p:txBody>
      </p:sp>
      <p:pic>
        <p:nvPicPr>
          <p:cNvPr id="2384" name="Google Shape;2384;p54"/>
          <p:cNvPicPr preferRelativeResize="0"/>
          <p:nvPr/>
        </p:nvPicPr>
        <p:blipFill rotWithShape="1">
          <a:blip r:embed="rId3">
            <a:alphaModFix/>
          </a:blip>
          <a:srcRect b="7443" l="13194" r="13010" t="16208"/>
          <a:stretch/>
        </p:blipFill>
        <p:spPr>
          <a:xfrm>
            <a:off x="1520088" y="1025125"/>
            <a:ext cx="6103824" cy="3552274"/>
          </a:xfrm>
          <a:prstGeom prst="rect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8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p55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Mock-ups</a:t>
            </a:r>
            <a:endParaRPr/>
          </a:p>
        </p:txBody>
      </p:sp>
      <p:grpSp>
        <p:nvGrpSpPr>
          <p:cNvPr id="2390" name="Google Shape;2390;p55"/>
          <p:cNvGrpSpPr/>
          <p:nvPr/>
        </p:nvGrpSpPr>
        <p:grpSpPr>
          <a:xfrm>
            <a:off x="1177875" y="1471218"/>
            <a:ext cx="3780908" cy="2682024"/>
            <a:chOff x="331763" y="414153"/>
            <a:chExt cx="6903246" cy="5019697"/>
          </a:xfrm>
        </p:grpSpPr>
        <p:sp>
          <p:nvSpPr>
            <p:cNvPr id="2391" name="Google Shape;2391;p55"/>
            <p:cNvSpPr/>
            <p:nvPr/>
          </p:nvSpPr>
          <p:spPr>
            <a:xfrm>
              <a:off x="2953125" y="4725150"/>
              <a:ext cx="1660725" cy="708700"/>
            </a:xfrm>
            <a:custGeom>
              <a:rect b="b" l="l" r="r" t="t"/>
              <a:pathLst>
                <a:path extrusionOk="0" h="28348" w="66429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rgbClr val="B5CBE5"/>
            </a:solidFill>
            <a:ln cap="flat" cmpd="sng" w="19050">
              <a:solidFill>
                <a:srgbClr val="1C1F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55"/>
            <p:cNvSpPr/>
            <p:nvPr/>
          </p:nvSpPr>
          <p:spPr>
            <a:xfrm>
              <a:off x="331763" y="414153"/>
              <a:ext cx="6903246" cy="4353879"/>
            </a:xfrm>
            <a:custGeom>
              <a:rect b="b" l="l" r="r" t="t"/>
              <a:pathLst>
                <a:path extrusionOk="0" h="181204" w="248162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rgbClr val="BBDDDE"/>
            </a:solidFill>
            <a:ln cap="flat" cmpd="sng" w="19050">
              <a:solidFill>
                <a:srgbClr val="1C1F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55"/>
            <p:cNvSpPr/>
            <p:nvPr/>
          </p:nvSpPr>
          <p:spPr>
            <a:xfrm>
              <a:off x="2772650" y="5206975"/>
              <a:ext cx="2020025" cy="226875"/>
            </a:xfrm>
            <a:custGeom>
              <a:rect b="b" l="l" r="r" t="t"/>
              <a:pathLst>
                <a:path extrusionOk="0" h="9075" w="80801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rgbClr val="BBDDDE"/>
            </a:solidFill>
            <a:ln cap="flat" cmpd="sng" w="19050">
              <a:solidFill>
                <a:srgbClr val="1C1F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4" name="Google Shape;2394;p55"/>
          <p:cNvGrpSpPr/>
          <p:nvPr/>
        </p:nvGrpSpPr>
        <p:grpSpPr>
          <a:xfrm>
            <a:off x="6050923" y="990248"/>
            <a:ext cx="1553305" cy="3162997"/>
            <a:chOff x="5186401" y="494525"/>
            <a:chExt cx="1834973" cy="3724678"/>
          </a:xfrm>
        </p:grpSpPr>
        <p:sp>
          <p:nvSpPr>
            <p:cNvPr id="2395" name="Google Shape;2395;p55"/>
            <p:cNvSpPr/>
            <p:nvPr/>
          </p:nvSpPr>
          <p:spPr>
            <a:xfrm>
              <a:off x="5186401" y="494525"/>
              <a:ext cx="1834973" cy="3724678"/>
            </a:xfrm>
            <a:custGeom>
              <a:rect b="b" l="l" r="r" t="t"/>
              <a:pathLst>
                <a:path extrusionOk="0" h="189190" w="93205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rgbClr val="BBDDDE"/>
            </a:solidFill>
            <a:ln cap="flat" cmpd="sng" w="19050">
              <a:solidFill>
                <a:srgbClr val="1C1F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55"/>
            <p:cNvSpPr/>
            <p:nvPr/>
          </p:nvSpPr>
          <p:spPr>
            <a:xfrm>
              <a:off x="5890455" y="3969678"/>
              <a:ext cx="458108" cy="154724"/>
            </a:xfrm>
            <a:custGeom>
              <a:rect b="b" l="l" r="r" t="t"/>
              <a:pathLst>
                <a:path extrusionOk="0" h="7859" w="23269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rgbClr val="B5CBE5"/>
            </a:solidFill>
            <a:ln cap="flat" cmpd="sng" w="19050">
              <a:solidFill>
                <a:srgbClr val="1C1F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97" name="Google Shape;2397;p55"/>
          <p:cNvPicPr preferRelativeResize="0"/>
          <p:nvPr/>
        </p:nvPicPr>
        <p:blipFill rotWithShape="1">
          <a:blip r:embed="rId3">
            <a:alphaModFix/>
          </a:blip>
          <a:srcRect b="7328" l="13574" r="13363" t="16810"/>
          <a:stretch/>
        </p:blipFill>
        <p:spPr>
          <a:xfrm>
            <a:off x="1319652" y="1624312"/>
            <a:ext cx="3497352" cy="204267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398" name="Google Shape;2398;p55"/>
          <p:cNvGrpSpPr/>
          <p:nvPr/>
        </p:nvGrpSpPr>
        <p:grpSpPr>
          <a:xfrm>
            <a:off x="5104182" y="2345603"/>
            <a:ext cx="801325" cy="452274"/>
            <a:chOff x="5058450" y="1870100"/>
            <a:chExt cx="58075" cy="51600"/>
          </a:xfrm>
        </p:grpSpPr>
        <p:sp>
          <p:nvSpPr>
            <p:cNvPr id="2399" name="Google Shape;2399;p55"/>
            <p:cNvSpPr/>
            <p:nvPr/>
          </p:nvSpPr>
          <p:spPr>
            <a:xfrm>
              <a:off x="5058450" y="1870100"/>
              <a:ext cx="25800" cy="51600"/>
            </a:xfrm>
            <a:custGeom>
              <a:rect b="b" l="l" r="r" t="t"/>
              <a:pathLst>
                <a:path extrusionOk="0" h="2064" w="1032">
                  <a:moveTo>
                    <a:pt x="0" y="1"/>
                  </a:moveTo>
                  <a:lnTo>
                    <a:pt x="0" y="621"/>
                  </a:lnTo>
                  <a:lnTo>
                    <a:pt x="0" y="1443"/>
                  </a:lnTo>
                  <a:lnTo>
                    <a:pt x="0" y="2063"/>
                  </a:lnTo>
                  <a:lnTo>
                    <a:pt x="1032" y="10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6A2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55"/>
            <p:cNvSpPr/>
            <p:nvPr/>
          </p:nvSpPr>
          <p:spPr>
            <a:xfrm>
              <a:off x="5090725" y="1870100"/>
              <a:ext cx="25800" cy="51600"/>
            </a:xfrm>
            <a:custGeom>
              <a:rect b="b" l="l" r="r" t="t"/>
              <a:pathLst>
                <a:path extrusionOk="0" h="2064" w="1032">
                  <a:moveTo>
                    <a:pt x="0" y="1"/>
                  </a:moveTo>
                  <a:lnTo>
                    <a:pt x="0" y="621"/>
                  </a:lnTo>
                  <a:lnTo>
                    <a:pt x="0" y="1443"/>
                  </a:lnTo>
                  <a:lnTo>
                    <a:pt x="0" y="2063"/>
                  </a:lnTo>
                  <a:lnTo>
                    <a:pt x="1032" y="10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6A2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1" name="Google Shape;2401;p55"/>
          <p:cNvSpPr/>
          <p:nvPr/>
        </p:nvSpPr>
        <p:spPr>
          <a:xfrm>
            <a:off x="6151375" y="1095075"/>
            <a:ext cx="1352400" cy="2682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02" name="Google Shape;2402;p55"/>
          <p:cNvSpPr/>
          <p:nvPr/>
        </p:nvSpPr>
        <p:spPr>
          <a:xfrm>
            <a:off x="5122438" y="1471237"/>
            <a:ext cx="764805" cy="792360"/>
          </a:xfrm>
          <a:custGeom>
            <a:rect b="b" l="l" r="r" t="t"/>
            <a:pathLst>
              <a:path extrusionOk="0" h="12036" w="12004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3" name="Google Shape;2403;p55"/>
          <p:cNvGrpSpPr/>
          <p:nvPr/>
        </p:nvGrpSpPr>
        <p:grpSpPr>
          <a:xfrm>
            <a:off x="6332536" y="1692241"/>
            <a:ext cx="990068" cy="1189889"/>
            <a:chOff x="892750" y="4993750"/>
            <a:chExt cx="483125" cy="483125"/>
          </a:xfrm>
        </p:grpSpPr>
        <p:sp>
          <p:nvSpPr>
            <p:cNvPr id="2404" name="Google Shape;2404;p55"/>
            <p:cNvSpPr/>
            <p:nvPr/>
          </p:nvSpPr>
          <p:spPr>
            <a:xfrm>
              <a:off x="8927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5" name="Google Shape;2405;p55"/>
            <p:cNvSpPr/>
            <p:nvPr/>
          </p:nvSpPr>
          <p:spPr>
            <a:xfrm>
              <a:off x="1021000" y="5052250"/>
              <a:ext cx="230775" cy="253450"/>
            </a:xfrm>
            <a:custGeom>
              <a:rect b="b" l="l" r="r" t="t"/>
              <a:pathLst>
                <a:path extrusionOk="0" h="10138" w="9231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6" name="Google Shape;2406;p55"/>
            <p:cNvSpPr/>
            <p:nvPr/>
          </p:nvSpPr>
          <p:spPr>
            <a:xfrm>
              <a:off x="1088475" y="5334425"/>
              <a:ext cx="88350" cy="84925"/>
            </a:xfrm>
            <a:custGeom>
              <a:rect b="b" l="l" r="r" t="t"/>
              <a:pathLst>
                <a:path extrusionOk="0" h="3397" w="3534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0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p56"/>
          <p:cNvSpPr txBox="1"/>
          <p:nvPr>
            <p:ph type="title"/>
          </p:nvPr>
        </p:nvSpPr>
        <p:spPr>
          <a:xfrm>
            <a:off x="4954500" y="533850"/>
            <a:ext cx="3519600" cy="123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Propuesta de Base de Datos</a:t>
            </a:r>
            <a:endParaRPr/>
          </a:p>
        </p:txBody>
      </p:sp>
      <p:pic>
        <p:nvPicPr>
          <p:cNvPr id="2412" name="Google Shape;2412;p5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112" r="3830" t="0"/>
          <a:stretch/>
        </p:blipFill>
        <p:spPr>
          <a:xfrm>
            <a:off x="339925" y="533850"/>
            <a:ext cx="4434075" cy="4075801"/>
          </a:xfrm>
          <a:prstGeom prst="rect">
            <a:avLst/>
          </a:prstGeom>
        </p:spPr>
      </p:pic>
      <p:sp>
        <p:nvSpPr>
          <p:cNvPr id="2413" name="Google Shape;2413;p56"/>
          <p:cNvSpPr txBox="1"/>
          <p:nvPr>
            <p:ph idx="1" type="subTitle"/>
          </p:nvPr>
        </p:nvSpPr>
        <p:spPr>
          <a:xfrm>
            <a:off x="4998850" y="2178600"/>
            <a:ext cx="3869400" cy="18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Realizar modelamiento e implementación.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Sincronizar con Python.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Almacenar los datos y tenerlos en la nube.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7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p57"/>
          <p:cNvSpPr txBox="1"/>
          <p:nvPr>
            <p:ph type="title"/>
          </p:nvPr>
        </p:nvSpPr>
        <p:spPr>
          <a:xfrm>
            <a:off x="2038200" y="1503350"/>
            <a:ext cx="50676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Lexend"/>
                <a:ea typeface="Lexend"/>
                <a:cs typeface="Lexend"/>
                <a:sym typeface="Lexend"/>
              </a:rPr>
              <a:t>¡Gracias!</a:t>
            </a:r>
            <a:endParaRPr sz="72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1563" name="Google Shape;1563;p33"/>
          <p:cNvSpPr txBox="1"/>
          <p:nvPr>
            <p:ph idx="2" type="title"/>
          </p:nvPr>
        </p:nvSpPr>
        <p:spPr>
          <a:xfrm>
            <a:off x="1473838" y="197499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1564" name="Google Shape;1564;p33"/>
          <p:cNvSpPr txBox="1"/>
          <p:nvPr>
            <p:ph idx="4" type="title"/>
          </p:nvPr>
        </p:nvSpPr>
        <p:spPr>
          <a:xfrm>
            <a:off x="4160721" y="197499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1565" name="Google Shape;1565;p33"/>
          <p:cNvSpPr txBox="1"/>
          <p:nvPr>
            <p:ph idx="6" type="title"/>
          </p:nvPr>
        </p:nvSpPr>
        <p:spPr>
          <a:xfrm>
            <a:off x="6872386" y="197499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sp>
        <p:nvSpPr>
          <p:cNvPr id="1566" name="Google Shape;1566;p33"/>
          <p:cNvSpPr txBox="1"/>
          <p:nvPr>
            <p:ph idx="1" type="subTitle"/>
          </p:nvPr>
        </p:nvSpPr>
        <p:spPr>
          <a:xfrm>
            <a:off x="601300" y="2509500"/>
            <a:ext cx="2479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Requerimientos</a:t>
            </a:r>
            <a:endParaRPr sz="1700"/>
          </a:p>
        </p:txBody>
      </p:sp>
      <p:cxnSp>
        <p:nvCxnSpPr>
          <p:cNvPr id="1567" name="Google Shape;1567;p33"/>
          <p:cNvCxnSpPr/>
          <p:nvPr/>
        </p:nvCxnSpPr>
        <p:spPr>
          <a:xfrm>
            <a:off x="927688" y="2444075"/>
            <a:ext cx="1827000" cy="0"/>
          </a:xfrm>
          <a:prstGeom prst="straightConnector1">
            <a:avLst/>
          </a:prstGeom>
          <a:noFill/>
          <a:ln cap="flat" cmpd="sng" w="28575">
            <a:solidFill>
              <a:srgbClr val="A2C4C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8" name="Google Shape;1568;p33"/>
          <p:cNvCxnSpPr/>
          <p:nvPr/>
        </p:nvCxnSpPr>
        <p:spPr>
          <a:xfrm>
            <a:off x="3626963" y="2444075"/>
            <a:ext cx="1827000" cy="0"/>
          </a:xfrm>
          <a:prstGeom prst="straightConnector1">
            <a:avLst/>
          </a:prstGeom>
          <a:noFill/>
          <a:ln cap="flat" cmpd="sng" w="28575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9" name="Google Shape;1569;p33"/>
          <p:cNvCxnSpPr/>
          <p:nvPr/>
        </p:nvCxnSpPr>
        <p:spPr>
          <a:xfrm>
            <a:off x="6389313" y="2444075"/>
            <a:ext cx="1827000" cy="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0" name="Google Shape;1570;p33"/>
          <p:cNvSpPr txBox="1"/>
          <p:nvPr>
            <p:ph idx="1" type="subTitle"/>
          </p:nvPr>
        </p:nvSpPr>
        <p:spPr>
          <a:xfrm>
            <a:off x="3288175" y="2509500"/>
            <a:ext cx="2479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Mock-ups</a:t>
            </a:r>
            <a:endParaRPr sz="1700"/>
          </a:p>
        </p:txBody>
      </p:sp>
      <p:sp>
        <p:nvSpPr>
          <p:cNvPr id="1571" name="Google Shape;1571;p33"/>
          <p:cNvSpPr txBox="1"/>
          <p:nvPr>
            <p:ph idx="1" type="subTitle"/>
          </p:nvPr>
        </p:nvSpPr>
        <p:spPr>
          <a:xfrm>
            <a:off x="6062913" y="2509500"/>
            <a:ext cx="247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Propuesta de BB.DD.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34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Presentación del Proyecto</a:t>
            </a:r>
            <a:endParaRPr/>
          </a:p>
        </p:txBody>
      </p:sp>
      <p:sp>
        <p:nvSpPr>
          <p:cNvPr id="1577" name="Google Shape;1577;p34"/>
          <p:cNvSpPr txBox="1"/>
          <p:nvPr>
            <p:ph idx="4294967295" type="subTitle"/>
          </p:nvPr>
        </p:nvSpPr>
        <p:spPr>
          <a:xfrm>
            <a:off x="720000" y="1418925"/>
            <a:ext cx="4445700" cy="29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Utilizar tecnologías innovadoras para mejorar el monitoreo de progreso en sesiones de psicoterapia.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Desplegar información, notas, apuntes, etc. de forma organizada y estética.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Realización de actividades, tareas y ejercicios con recompensas.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Respetar confidencialidad entre profesional, paciente y guardián.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578" name="Google Shape;1578;p34"/>
          <p:cNvGrpSpPr/>
          <p:nvPr/>
        </p:nvGrpSpPr>
        <p:grpSpPr>
          <a:xfrm>
            <a:off x="5268983" y="1382049"/>
            <a:ext cx="2668101" cy="2756588"/>
            <a:chOff x="6516800" y="2698700"/>
            <a:chExt cx="1090445" cy="1031310"/>
          </a:xfrm>
        </p:grpSpPr>
        <p:sp>
          <p:nvSpPr>
            <p:cNvPr id="1579" name="Google Shape;1579;p34"/>
            <p:cNvSpPr/>
            <p:nvPr/>
          </p:nvSpPr>
          <p:spPr>
            <a:xfrm>
              <a:off x="6588360" y="2705992"/>
              <a:ext cx="947430" cy="1024018"/>
            </a:xfrm>
            <a:custGeom>
              <a:rect b="b" l="l" r="r" t="t"/>
              <a:pathLst>
                <a:path extrusionOk="0" h="18117" w="16762">
                  <a:moveTo>
                    <a:pt x="8851" y="3802"/>
                  </a:moveTo>
                  <a:cubicBezTo>
                    <a:pt x="9370" y="3802"/>
                    <a:pt x="9791" y="4222"/>
                    <a:pt x="9791" y="4740"/>
                  </a:cubicBezTo>
                  <a:cubicBezTo>
                    <a:pt x="9790" y="5063"/>
                    <a:pt x="9626" y="5344"/>
                    <a:pt x="9379" y="5512"/>
                  </a:cubicBezTo>
                  <a:cubicBezTo>
                    <a:pt x="9336" y="5542"/>
                    <a:pt x="9311" y="5588"/>
                    <a:pt x="9316" y="5641"/>
                  </a:cubicBezTo>
                  <a:lnTo>
                    <a:pt x="9504" y="7535"/>
                  </a:lnTo>
                  <a:cubicBezTo>
                    <a:pt x="9513" y="7616"/>
                    <a:pt x="9449" y="7686"/>
                    <a:pt x="9368" y="7686"/>
                  </a:cubicBezTo>
                  <a:lnTo>
                    <a:pt x="8336" y="7686"/>
                  </a:lnTo>
                  <a:cubicBezTo>
                    <a:pt x="8255" y="7686"/>
                    <a:pt x="8191" y="7616"/>
                    <a:pt x="8199" y="7535"/>
                  </a:cubicBezTo>
                  <a:lnTo>
                    <a:pt x="8389" y="5641"/>
                  </a:lnTo>
                  <a:cubicBezTo>
                    <a:pt x="8394" y="5591"/>
                    <a:pt x="8368" y="5542"/>
                    <a:pt x="8325" y="5512"/>
                  </a:cubicBezTo>
                  <a:cubicBezTo>
                    <a:pt x="8021" y="5304"/>
                    <a:pt x="7843" y="4926"/>
                    <a:pt x="7942" y="4510"/>
                  </a:cubicBezTo>
                  <a:cubicBezTo>
                    <a:pt x="8022" y="4177"/>
                    <a:pt x="8295" y="3906"/>
                    <a:pt x="8628" y="3828"/>
                  </a:cubicBezTo>
                  <a:cubicBezTo>
                    <a:pt x="8704" y="3810"/>
                    <a:pt x="8779" y="3802"/>
                    <a:pt x="8851" y="3802"/>
                  </a:cubicBezTo>
                  <a:close/>
                  <a:moveTo>
                    <a:pt x="6882" y="1"/>
                  </a:moveTo>
                  <a:cubicBezTo>
                    <a:pt x="6139" y="1"/>
                    <a:pt x="5405" y="105"/>
                    <a:pt x="4680" y="335"/>
                  </a:cubicBezTo>
                  <a:cubicBezTo>
                    <a:pt x="2648" y="978"/>
                    <a:pt x="1607" y="2941"/>
                    <a:pt x="1851" y="4624"/>
                  </a:cubicBezTo>
                  <a:cubicBezTo>
                    <a:pt x="1912" y="5041"/>
                    <a:pt x="1839" y="5443"/>
                    <a:pt x="1538" y="5770"/>
                  </a:cubicBezTo>
                  <a:cubicBezTo>
                    <a:pt x="1164" y="6176"/>
                    <a:pt x="784" y="6576"/>
                    <a:pt x="405" y="6979"/>
                  </a:cubicBezTo>
                  <a:cubicBezTo>
                    <a:pt x="317" y="7072"/>
                    <a:pt x="224" y="7157"/>
                    <a:pt x="155" y="7267"/>
                  </a:cubicBezTo>
                  <a:cubicBezTo>
                    <a:pt x="0" y="7521"/>
                    <a:pt x="49" y="7725"/>
                    <a:pt x="311" y="7862"/>
                  </a:cubicBezTo>
                  <a:cubicBezTo>
                    <a:pt x="490" y="7956"/>
                    <a:pt x="675" y="8044"/>
                    <a:pt x="872" y="8088"/>
                  </a:cubicBezTo>
                  <a:cubicBezTo>
                    <a:pt x="1008" y="8119"/>
                    <a:pt x="1018" y="8181"/>
                    <a:pt x="962" y="8291"/>
                  </a:cubicBezTo>
                  <a:cubicBezTo>
                    <a:pt x="887" y="8432"/>
                    <a:pt x="819" y="8575"/>
                    <a:pt x="748" y="8719"/>
                  </a:cubicBezTo>
                  <a:cubicBezTo>
                    <a:pt x="652" y="8908"/>
                    <a:pt x="682" y="9039"/>
                    <a:pt x="856" y="9159"/>
                  </a:cubicBezTo>
                  <a:cubicBezTo>
                    <a:pt x="932" y="9211"/>
                    <a:pt x="1005" y="9261"/>
                    <a:pt x="1057" y="9337"/>
                  </a:cubicBezTo>
                  <a:cubicBezTo>
                    <a:pt x="1111" y="9416"/>
                    <a:pt x="1103" y="9464"/>
                    <a:pt x="1008" y="9509"/>
                  </a:cubicBezTo>
                  <a:cubicBezTo>
                    <a:pt x="652" y="9676"/>
                    <a:pt x="625" y="9936"/>
                    <a:pt x="932" y="10189"/>
                  </a:cubicBezTo>
                  <a:cubicBezTo>
                    <a:pt x="1141" y="10361"/>
                    <a:pt x="1206" y="10616"/>
                    <a:pt x="1098" y="10878"/>
                  </a:cubicBezTo>
                  <a:cubicBezTo>
                    <a:pt x="1055" y="10986"/>
                    <a:pt x="994" y="11087"/>
                    <a:pt x="941" y="11192"/>
                  </a:cubicBezTo>
                  <a:cubicBezTo>
                    <a:pt x="668" y="11726"/>
                    <a:pt x="860" y="12229"/>
                    <a:pt x="1430" y="12412"/>
                  </a:cubicBezTo>
                  <a:cubicBezTo>
                    <a:pt x="1724" y="12507"/>
                    <a:pt x="2022" y="12558"/>
                    <a:pt x="2322" y="12558"/>
                  </a:cubicBezTo>
                  <a:cubicBezTo>
                    <a:pt x="2547" y="12558"/>
                    <a:pt x="2774" y="12529"/>
                    <a:pt x="3000" y="12470"/>
                  </a:cubicBezTo>
                  <a:cubicBezTo>
                    <a:pt x="3081" y="12449"/>
                    <a:pt x="3149" y="12437"/>
                    <a:pt x="3206" y="12437"/>
                  </a:cubicBezTo>
                  <a:cubicBezTo>
                    <a:pt x="3389" y="12437"/>
                    <a:pt x="3458" y="12552"/>
                    <a:pt x="3452" y="12819"/>
                  </a:cubicBezTo>
                  <a:cubicBezTo>
                    <a:pt x="3438" y="13355"/>
                    <a:pt x="3431" y="13893"/>
                    <a:pt x="3396" y="14430"/>
                  </a:cubicBezTo>
                  <a:cubicBezTo>
                    <a:pt x="3372" y="14816"/>
                    <a:pt x="3244" y="15327"/>
                    <a:pt x="3589" y="15610"/>
                  </a:cubicBezTo>
                  <a:cubicBezTo>
                    <a:pt x="3720" y="15718"/>
                    <a:pt x="3892" y="15803"/>
                    <a:pt x="4084" y="15870"/>
                  </a:cubicBezTo>
                  <a:cubicBezTo>
                    <a:pt x="4908" y="16159"/>
                    <a:pt x="6013" y="16445"/>
                    <a:pt x="7076" y="16482"/>
                  </a:cubicBezTo>
                  <a:cubicBezTo>
                    <a:pt x="7055" y="16907"/>
                    <a:pt x="7068" y="17378"/>
                    <a:pt x="7374" y="17584"/>
                  </a:cubicBezTo>
                  <a:cubicBezTo>
                    <a:pt x="7953" y="17971"/>
                    <a:pt x="8693" y="18116"/>
                    <a:pt x="9467" y="18116"/>
                  </a:cubicBezTo>
                  <a:cubicBezTo>
                    <a:pt x="9481" y="18116"/>
                    <a:pt x="9496" y="18116"/>
                    <a:pt x="9510" y="18116"/>
                  </a:cubicBezTo>
                  <a:cubicBezTo>
                    <a:pt x="10626" y="18107"/>
                    <a:pt x="11808" y="17804"/>
                    <a:pt x="12678" y="17500"/>
                  </a:cubicBezTo>
                  <a:cubicBezTo>
                    <a:pt x="12868" y="17433"/>
                    <a:pt x="13040" y="17347"/>
                    <a:pt x="13172" y="17239"/>
                  </a:cubicBezTo>
                  <a:cubicBezTo>
                    <a:pt x="13515" y="16958"/>
                    <a:pt x="13390" y="16445"/>
                    <a:pt x="13364" y="16060"/>
                  </a:cubicBezTo>
                  <a:cubicBezTo>
                    <a:pt x="13329" y="15525"/>
                    <a:pt x="13323" y="14986"/>
                    <a:pt x="13309" y="14449"/>
                  </a:cubicBezTo>
                  <a:cubicBezTo>
                    <a:pt x="13302" y="14181"/>
                    <a:pt x="13371" y="14067"/>
                    <a:pt x="13554" y="14067"/>
                  </a:cubicBezTo>
                  <a:cubicBezTo>
                    <a:pt x="13611" y="14067"/>
                    <a:pt x="13679" y="14079"/>
                    <a:pt x="13760" y="14100"/>
                  </a:cubicBezTo>
                  <a:cubicBezTo>
                    <a:pt x="13986" y="14159"/>
                    <a:pt x="14213" y="14188"/>
                    <a:pt x="14438" y="14188"/>
                  </a:cubicBezTo>
                  <a:cubicBezTo>
                    <a:pt x="14738" y="14188"/>
                    <a:pt x="15036" y="14137"/>
                    <a:pt x="15330" y="14041"/>
                  </a:cubicBezTo>
                  <a:cubicBezTo>
                    <a:pt x="15898" y="13857"/>
                    <a:pt x="16092" y="13355"/>
                    <a:pt x="15818" y="12821"/>
                  </a:cubicBezTo>
                  <a:cubicBezTo>
                    <a:pt x="15767" y="12717"/>
                    <a:pt x="15705" y="12615"/>
                    <a:pt x="15662" y="12507"/>
                  </a:cubicBezTo>
                  <a:cubicBezTo>
                    <a:pt x="15556" y="12246"/>
                    <a:pt x="15621" y="11991"/>
                    <a:pt x="15828" y="11819"/>
                  </a:cubicBezTo>
                  <a:cubicBezTo>
                    <a:pt x="16135" y="11567"/>
                    <a:pt x="16108" y="11306"/>
                    <a:pt x="15752" y="11139"/>
                  </a:cubicBezTo>
                  <a:cubicBezTo>
                    <a:pt x="15656" y="11094"/>
                    <a:pt x="15648" y="11046"/>
                    <a:pt x="15703" y="10967"/>
                  </a:cubicBezTo>
                  <a:cubicBezTo>
                    <a:pt x="15756" y="10891"/>
                    <a:pt x="15828" y="10841"/>
                    <a:pt x="15904" y="10789"/>
                  </a:cubicBezTo>
                  <a:cubicBezTo>
                    <a:pt x="16079" y="10669"/>
                    <a:pt x="16108" y="10538"/>
                    <a:pt x="16012" y="10349"/>
                  </a:cubicBezTo>
                  <a:cubicBezTo>
                    <a:pt x="15941" y="10207"/>
                    <a:pt x="15874" y="10063"/>
                    <a:pt x="15799" y="9920"/>
                  </a:cubicBezTo>
                  <a:cubicBezTo>
                    <a:pt x="15742" y="9811"/>
                    <a:pt x="15752" y="9750"/>
                    <a:pt x="15888" y="9718"/>
                  </a:cubicBezTo>
                  <a:cubicBezTo>
                    <a:pt x="16085" y="9674"/>
                    <a:pt x="16270" y="9585"/>
                    <a:pt x="16448" y="9492"/>
                  </a:cubicBezTo>
                  <a:cubicBezTo>
                    <a:pt x="16712" y="9353"/>
                    <a:pt x="16762" y="9150"/>
                    <a:pt x="16605" y="8896"/>
                  </a:cubicBezTo>
                  <a:cubicBezTo>
                    <a:pt x="16538" y="8785"/>
                    <a:pt x="16443" y="8700"/>
                    <a:pt x="16355" y="8607"/>
                  </a:cubicBezTo>
                  <a:cubicBezTo>
                    <a:pt x="15977" y="8205"/>
                    <a:pt x="15596" y="7803"/>
                    <a:pt x="15222" y="7398"/>
                  </a:cubicBezTo>
                  <a:cubicBezTo>
                    <a:pt x="14921" y="7073"/>
                    <a:pt x="14848" y="6669"/>
                    <a:pt x="14909" y="6252"/>
                  </a:cubicBezTo>
                  <a:cubicBezTo>
                    <a:pt x="15137" y="4685"/>
                    <a:pt x="14249" y="2875"/>
                    <a:pt x="12485" y="2114"/>
                  </a:cubicBezTo>
                  <a:cubicBezTo>
                    <a:pt x="12010" y="1617"/>
                    <a:pt x="11433" y="1229"/>
                    <a:pt x="10797" y="913"/>
                  </a:cubicBezTo>
                  <a:cubicBezTo>
                    <a:pt x="9891" y="460"/>
                    <a:pt x="8929" y="190"/>
                    <a:pt x="7924" y="66"/>
                  </a:cubicBezTo>
                  <a:cubicBezTo>
                    <a:pt x="7575" y="23"/>
                    <a:pt x="7227" y="1"/>
                    <a:pt x="6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6516800" y="2698700"/>
              <a:ext cx="715179" cy="881468"/>
            </a:xfrm>
            <a:custGeom>
              <a:rect b="b" l="l" r="r" t="t"/>
              <a:pathLst>
                <a:path extrusionOk="0" h="15595" w="12653">
                  <a:moveTo>
                    <a:pt x="7223" y="0"/>
                  </a:moveTo>
                  <a:cubicBezTo>
                    <a:pt x="6452" y="0"/>
                    <a:pt x="5659" y="119"/>
                    <a:pt x="4892" y="362"/>
                  </a:cubicBezTo>
                  <a:cubicBezTo>
                    <a:pt x="2605" y="1085"/>
                    <a:pt x="1630" y="3260"/>
                    <a:pt x="1876" y="4942"/>
                  </a:cubicBezTo>
                  <a:cubicBezTo>
                    <a:pt x="1940" y="5383"/>
                    <a:pt x="1840" y="5750"/>
                    <a:pt x="1581" y="6031"/>
                  </a:cubicBezTo>
                  <a:cubicBezTo>
                    <a:pt x="1283" y="6354"/>
                    <a:pt x="981" y="6672"/>
                    <a:pt x="680" y="6992"/>
                  </a:cubicBezTo>
                  <a:lnTo>
                    <a:pt x="405" y="7284"/>
                  </a:lnTo>
                  <a:cubicBezTo>
                    <a:pt x="387" y="7304"/>
                    <a:pt x="369" y="7324"/>
                    <a:pt x="349" y="7343"/>
                  </a:cubicBezTo>
                  <a:cubicBezTo>
                    <a:pt x="274" y="7422"/>
                    <a:pt x="195" y="7502"/>
                    <a:pt x="133" y="7602"/>
                  </a:cubicBezTo>
                  <a:cubicBezTo>
                    <a:pt x="32" y="7767"/>
                    <a:pt x="0" y="7919"/>
                    <a:pt x="38" y="8056"/>
                  </a:cubicBezTo>
                  <a:cubicBezTo>
                    <a:pt x="77" y="8193"/>
                    <a:pt x="180" y="8305"/>
                    <a:pt x="343" y="8391"/>
                  </a:cubicBezTo>
                  <a:cubicBezTo>
                    <a:pt x="529" y="8488"/>
                    <a:pt x="732" y="8585"/>
                    <a:pt x="953" y="8636"/>
                  </a:cubicBezTo>
                  <a:cubicBezTo>
                    <a:pt x="964" y="8638"/>
                    <a:pt x="971" y="8640"/>
                    <a:pt x="978" y="8643"/>
                  </a:cubicBezTo>
                  <a:cubicBezTo>
                    <a:pt x="976" y="8649"/>
                    <a:pt x="971" y="8660"/>
                    <a:pt x="965" y="8672"/>
                  </a:cubicBezTo>
                  <a:cubicBezTo>
                    <a:pt x="917" y="8763"/>
                    <a:pt x="872" y="8854"/>
                    <a:pt x="827" y="8946"/>
                  </a:cubicBezTo>
                  <a:cubicBezTo>
                    <a:pt x="799" y="9004"/>
                    <a:pt x="771" y="9061"/>
                    <a:pt x="742" y="9118"/>
                  </a:cubicBezTo>
                  <a:cubicBezTo>
                    <a:pt x="615" y="9371"/>
                    <a:pt x="665" y="9569"/>
                    <a:pt x="895" y="9727"/>
                  </a:cubicBezTo>
                  <a:cubicBezTo>
                    <a:pt x="960" y="9773"/>
                    <a:pt x="1027" y="9819"/>
                    <a:pt x="1072" y="9881"/>
                  </a:cubicBezTo>
                  <a:cubicBezTo>
                    <a:pt x="1071" y="9881"/>
                    <a:pt x="1071" y="9882"/>
                    <a:pt x="1069" y="9882"/>
                  </a:cubicBezTo>
                  <a:cubicBezTo>
                    <a:pt x="792" y="10011"/>
                    <a:pt x="718" y="10177"/>
                    <a:pt x="702" y="10292"/>
                  </a:cubicBezTo>
                  <a:cubicBezTo>
                    <a:pt x="688" y="10410"/>
                    <a:pt x="722" y="10593"/>
                    <a:pt x="964" y="10791"/>
                  </a:cubicBezTo>
                  <a:cubicBezTo>
                    <a:pt x="1140" y="10937"/>
                    <a:pt x="1192" y="11148"/>
                    <a:pt x="1101" y="11367"/>
                  </a:cubicBezTo>
                  <a:cubicBezTo>
                    <a:pt x="1072" y="11438"/>
                    <a:pt x="1034" y="11508"/>
                    <a:pt x="995" y="11582"/>
                  </a:cubicBezTo>
                  <a:cubicBezTo>
                    <a:pt x="977" y="11615"/>
                    <a:pt x="960" y="11648"/>
                    <a:pt x="942" y="11682"/>
                  </a:cubicBezTo>
                  <a:cubicBezTo>
                    <a:pt x="777" y="12006"/>
                    <a:pt x="755" y="12371"/>
                    <a:pt x="885" y="12683"/>
                  </a:cubicBezTo>
                  <a:cubicBezTo>
                    <a:pt x="1002" y="12962"/>
                    <a:pt x="1225" y="13169"/>
                    <a:pt x="1519" y="13263"/>
                  </a:cubicBezTo>
                  <a:cubicBezTo>
                    <a:pt x="1842" y="13368"/>
                    <a:pt x="2165" y="13421"/>
                    <a:pt x="2483" y="13421"/>
                  </a:cubicBezTo>
                  <a:cubicBezTo>
                    <a:pt x="2730" y="13421"/>
                    <a:pt x="2975" y="13389"/>
                    <a:pt x="3216" y="13326"/>
                  </a:cubicBezTo>
                  <a:cubicBezTo>
                    <a:pt x="3300" y="13304"/>
                    <a:pt x="3359" y="13296"/>
                    <a:pt x="3400" y="13296"/>
                  </a:cubicBezTo>
                  <a:cubicBezTo>
                    <a:pt x="3444" y="13296"/>
                    <a:pt x="3469" y="13305"/>
                    <a:pt x="3482" y="13316"/>
                  </a:cubicBezTo>
                  <a:cubicBezTo>
                    <a:pt x="3502" y="13332"/>
                    <a:pt x="3536" y="13387"/>
                    <a:pt x="3532" y="13569"/>
                  </a:cubicBezTo>
                  <a:cubicBezTo>
                    <a:pt x="3524" y="13892"/>
                    <a:pt x="3486" y="14644"/>
                    <a:pt x="3432" y="15580"/>
                  </a:cubicBezTo>
                  <a:lnTo>
                    <a:pt x="3672" y="15594"/>
                  </a:lnTo>
                  <a:cubicBezTo>
                    <a:pt x="3726" y="14654"/>
                    <a:pt x="3764" y="13899"/>
                    <a:pt x="3776" y="13572"/>
                  </a:cubicBezTo>
                  <a:cubicBezTo>
                    <a:pt x="3780" y="13420"/>
                    <a:pt x="3768" y="13231"/>
                    <a:pt x="3634" y="13126"/>
                  </a:cubicBezTo>
                  <a:cubicBezTo>
                    <a:pt x="3566" y="13072"/>
                    <a:pt x="3484" y="13054"/>
                    <a:pt x="3399" y="13054"/>
                  </a:cubicBezTo>
                  <a:cubicBezTo>
                    <a:pt x="3317" y="13054"/>
                    <a:pt x="3233" y="13071"/>
                    <a:pt x="3158" y="13091"/>
                  </a:cubicBezTo>
                  <a:cubicBezTo>
                    <a:pt x="2937" y="13150"/>
                    <a:pt x="2712" y="13179"/>
                    <a:pt x="2485" y="13179"/>
                  </a:cubicBezTo>
                  <a:cubicBezTo>
                    <a:pt x="2192" y="13179"/>
                    <a:pt x="1894" y="13130"/>
                    <a:pt x="1596" y="13034"/>
                  </a:cubicBezTo>
                  <a:cubicBezTo>
                    <a:pt x="1370" y="12961"/>
                    <a:pt x="1197" y="12803"/>
                    <a:pt x="1110" y="12589"/>
                  </a:cubicBezTo>
                  <a:cubicBezTo>
                    <a:pt x="1007" y="12343"/>
                    <a:pt x="1024" y="12051"/>
                    <a:pt x="1158" y="11790"/>
                  </a:cubicBezTo>
                  <a:cubicBezTo>
                    <a:pt x="1176" y="11757"/>
                    <a:pt x="1192" y="11727"/>
                    <a:pt x="1209" y="11694"/>
                  </a:cubicBezTo>
                  <a:cubicBezTo>
                    <a:pt x="1250" y="11619"/>
                    <a:pt x="1291" y="11540"/>
                    <a:pt x="1326" y="11457"/>
                  </a:cubicBezTo>
                  <a:cubicBezTo>
                    <a:pt x="1456" y="11136"/>
                    <a:pt x="1378" y="10817"/>
                    <a:pt x="1117" y="10603"/>
                  </a:cubicBezTo>
                  <a:cubicBezTo>
                    <a:pt x="994" y="10502"/>
                    <a:pt x="934" y="10401"/>
                    <a:pt x="943" y="10320"/>
                  </a:cubicBezTo>
                  <a:cubicBezTo>
                    <a:pt x="954" y="10242"/>
                    <a:pt x="1035" y="10163"/>
                    <a:pt x="1172" y="10098"/>
                  </a:cubicBezTo>
                  <a:cubicBezTo>
                    <a:pt x="1203" y="10084"/>
                    <a:pt x="1296" y="10041"/>
                    <a:pt x="1321" y="9944"/>
                  </a:cubicBezTo>
                  <a:cubicBezTo>
                    <a:pt x="1347" y="9849"/>
                    <a:pt x="1290" y="9768"/>
                    <a:pt x="1272" y="9741"/>
                  </a:cubicBezTo>
                  <a:cubicBezTo>
                    <a:pt x="1203" y="9644"/>
                    <a:pt x="1108" y="9579"/>
                    <a:pt x="1032" y="9527"/>
                  </a:cubicBezTo>
                  <a:cubicBezTo>
                    <a:pt x="904" y="9439"/>
                    <a:pt x="886" y="9369"/>
                    <a:pt x="960" y="9225"/>
                  </a:cubicBezTo>
                  <a:cubicBezTo>
                    <a:pt x="989" y="9167"/>
                    <a:pt x="1018" y="9108"/>
                    <a:pt x="1046" y="9050"/>
                  </a:cubicBezTo>
                  <a:cubicBezTo>
                    <a:pt x="1090" y="8961"/>
                    <a:pt x="1135" y="8872"/>
                    <a:pt x="1181" y="8783"/>
                  </a:cubicBezTo>
                  <a:cubicBezTo>
                    <a:pt x="1213" y="8721"/>
                    <a:pt x="1252" y="8627"/>
                    <a:pt x="1210" y="8536"/>
                  </a:cubicBezTo>
                  <a:cubicBezTo>
                    <a:pt x="1164" y="8434"/>
                    <a:pt x="1046" y="8407"/>
                    <a:pt x="1008" y="8400"/>
                  </a:cubicBezTo>
                  <a:cubicBezTo>
                    <a:pt x="814" y="8356"/>
                    <a:pt x="627" y="8267"/>
                    <a:pt x="456" y="8177"/>
                  </a:cubicBezTo>
                  <a:cubicBezTo>
                    <a:pt x="354" y="8123"/>
                    <a:pt x="291" y="8060"/>
                    <a:pt x="273" y="7991"/>
                  </a:cubicBezTo>
                  <a:cubicBezTo>
                    <a:pt x="253" y="7920"/>
                    <a:pt x="276" y="7833"/>
                    <a:pt x="339" y="7729"/>
                  </a:cubicBezTo>
                  <a:cubicBezTo>
                    <a:pt x="388" y="7650"/>
                    <a:pt x="453" y="7583"/>
                    <a:pt x="523" y="7511"/>
                  </a:cubicBezTo>
                  <a:cubicBezTo>
                    <a:pt x="543" y="7491"/>
                    <a:pt x="562" y="7471"/>
                    <a:pt x="583" y="7449"/>
                  </a:cubicBezTo>
                  <a:lnTo>
                    <a:pt x="857" y="7157"/>
                  </a:lnTo>
                  <a:cubicBezTo>
                    <a:pt x="1158" y="6837"/>
                    <a:pt x="1461" y="6517"/>
                    <a:pt x="1759" y="6193"/>
                  </a:cubicBezTo>
                  <a:cubicBezTo>
                    <a:pt x="2069" y="5856"/>
                    <a:pt x="2190" y="5423"/>
                    <a:pt x="2114" y="4905"/>
                  </a:cubicBezTo>
                  <a:cubicBezTo>
                    <a:pt x="1884" y="3322"/>
                    <a:pt x="2806" y="1271"/>
                    <a:pt x="4966" y="588"/>
                  </a:cubicBezTo>
                  <a:cubicBezTo>
                    <a:pt x="5710" y="353"/>
                    <a:pt x="6479" y="237"/>
                    <a:pt x="7226" y="237"/>
                  </a:cubicBezTo>
                  <a:cubicBezTo>
                    <a:pt x="8402" y="237"/>
                    <a:pt x="9523" y="524"/>
                    <a:pt x="10402" y="1081"/>
                  </a:cubicBezTo>
                  <a:cubicBezTo>
                    <a:pt x="11154" y="1557"/>
                    <a:pt x="11701" y="2231"/>
                    <a:pt x="11937" y="2979"/>
                  </a:cubicBezTo>
                  <a:cubicBezTo>
                    <a:pt x="12407" y="4454"/>
                    <a:pt x="12244" y="6198"/>
                    <a:pt x="11453" y="8164"/>
                  </a:cubicBezTo>
                  <a:cubicBezTo>
                    <a:pt x="10783" y="9830"/>
                    <a:pt x="9786" y="11173"/>
                    <a:pt x="8732" y="12596"/>
                  </a:cubicBezTo>
                  <a:lnTo>
                    <a:pt x="8486" y="12927"/>
                  </a:lnTo>
                  <a:cubicBezTo>
                    <a:pt x="8408" y="13032"/>
                    <a:pt x="8320" y="13151"/>
                    <a:pt x="8270" y="13290"/>
                  </a:cubicBezTo>
                  <a:lnTo>
                    <a:pt x="8495" y="13373"/>
                  </a:lnTo>
                  <a:cubicBezTo>
                    <a:pt x="8533" y="13266"/>
                    <a:pt x="8607" y="13166"/>
                    <a:pt x="8678" y="13071"/>
                  </a:cubicBezTo>
                  <a:lnTo>
                    <a:pt x="8923" y="12739"/>
                  </a:lnTo>
                  <a:cubicBezTo>
                    <a:pt x="9988" y="11304"/>
                    <a:pt x="10992" y="9949"/>
                    <a:pt x="11675" y="8255"/>
                  </a:cubicBezTo>
                  <a:cubicBezTo>
                    <a:pt x="12487" y="6236"/>
                    <a:pt x="12652" y="4436"/>
                    <a:pt x="12166" y="2908"/>
                  </a:cubicBezTo>
                  <a:cubicBezTo>
                    <a:pt x="11910" y="2107"/>
                    <a:pt x="11329" y="1386"/>
                    <a:pt x="10530" y="880"/>
                  </a:cubicBezTo>
                  <a:cubicBezTo>
                    <a:pt x="9613" y="299"/>
                    <a:pt x="8446" y="0"/>
                    <a:pt x="7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6943558" y="2786878"/>
              <a:ext cx="663687" cy="885425"/>
            </a:xfrm>
            <a:custGeom>
              <a:rect b="b" l="l" r="r" t="t"/>
              <a:pathLst>
                <a:path extrusionOk="0" h="15665" w="11742">
                  <a:moveTo>
                    <a:pt x="4270" y="0"/>
                  </a:moveTo>
                  <a:cubicBezTo>
                    <a:pt x="3549" y="0"/>
                    <a:pt x="2798" y="119"/>
                    <a:pt x="2116" y="456"/>
                  </a:cubicBezTo>
                  <a:cubicBezTo>
                    <a:pt x="875" y="1071"/>
                    <a:pt x="96" y="2482"/>
                    <a:pt x="30" y="4233"/>
                  </a:cubicBezTo>
                  <a:cubicBezTo>
                    <a:pt x="0" y="5016"/>
                    <a:pt x="105" y="5796"/>
                    <a:pt x="338" y="6549"/>
                  </a:cubicBezTo>
                  <a:cubicBezTo>
                    <a:pt x="1151" y="9164"/>
                    <a:pt x="3376" y="11059"/>
                    <a:pt x="4630" y="11956"/>
                  </a:cubicBezTo>
                  <a:lnTo>
                    <a:pt x="4772" y="11760"/>
                  </a:lnTo>
                  <a:cubicBezTo>
                    <a:pt x="2678" y="10264"/>
                    <a:pt x="1147" y="8340"/>
                    <a:pt x="571" y="6478"/>
                  </a:cubicBezTo>
                  <a:cubicBezTo>
                    <a:pt x="345" y="5750"/>
                    <a:pt x="245" y="4999"/>
                    <a:pt x="273" y="4243"/>
                  </a:cubicBezTo>
                  <a:cubicBezTo>
                    <a:pt x="335" y="2580"/>
                    <a:pt x="1064" y="1246"/>
                    <a:pt x="2224" y="673"/>
                  </a:cubicBezTo>
                  <a:cubicBezTo>
                    <a:pt x="2869" y="354"/>
                    <a:pt x="3583" y="241"/>
                    <a:pt x="4272" y="241"/>
                  </a:cubicBezTo>
                  <a:cubicBezTo>
                    <a:pt x="5249" y="241"/>
                    <a:pt x="6176" y="469"/>
                    <a:pt x="6781" y="661"/>
                  </a:cubicBezTo>
                  <a:cubicBezTo>
                    <a:pt x="8943" y="1343"/>
                    <a:pt x="9863" y="3395"/>
                    <a:pt x="9633" y="4977"/>
                  </a:cubicBezTo>
                  <a:cubicBezTo>
                    <a:pt x="9557" y="5493"/>
                    <a:pt x="9677" y="5927"/>
                    <a:pt x="9987" y="6264"/>
                  </a:cubicBezTo>
                  <a:cubicBezTo>
                    <a:pt x="10284" y="6587"/>
                    <a:pt x="10586" y="6907"/>
                    <a:pt x="10887" y="7225"/>
                  </a:cubicBezTo>
                  <a:lnTo>
                    <a:pt x="11164" y="7520"/>
                  </a:lnTo>
                  <a:cubicBezTo>
                    <a:pt x="11183" y="7540"/>
                    <a:pt x="11202" y="7562"/>
                    <a:pt x="11223" y="7582"/>
                  </a:cubicBezTo>
                  <a:cubicBezTo>
                    <a:pt x="11292" y="7654"/>
                    <a:pt x="11358" y="7721"/>
                    <a:pt x="11407" y="7800"/>
                  </a:cubicBezTo>
                  <a:cubicBezTo>
                    <a:pt x="11471" y="7904"/>
                    <a:pt x="11494" y="7991"/>
                    <a:pt x="11475" y="8063"/>
                  </a:cubicBezTo>
                  <a:cubicBezTo>
                    <a:pt x="11455" y="8132"/>
                    <a:pt x="11394" y="8194"/>
                    <a:pt x="11291" y="8248"/>
                  </a:cubicBezTo>
                  <a:cubicBezTo>
                    <a:pt x="11118" y="8338"/>
                    <a:pt x="10932" y="8428"/>
                    <a:pt x="10738" y="8471"/>
                  </a:cubicBezTo>
                  <a:cubicBezTo>
                    <a:pt x="10699" y="8478"/>
                    <a:pt x="10583" y="8505"/>
                    <a:pt x="10536" y="8607"/>
                  </a:cubicBezTo>
                  <a:cubicBezTo>
                    <a:pt x="10494" y="8698"/>
                    <a:pt x="10533" y="8792"/>
                    <a:pt x="10565" y="8854"/>
                  </a:cubicBezTo>
                  <a:cubicBezTo>
                    <a:pt x="10613" y="8945"/>
                    <a:pt x="10659" y="9037"/>
                    <a:pt x="10703" y="9129"/>
                  </a:cubicBezTo>
                  <a:cubicBezTo>
                    <a:pt x="10731" y="9184"/>
                    <a:pt x="10758" y="9240"/>
                    <a:pt x="10787" y="9296"/>
                  </a:cubicBezTo>
                  <a:cubicBezTo>
                    <a:pt x="10860" y="9440"/>
                    <a:pt x="10843" y="9512"/>
                    <a:pt x="10714" y="9600"/>
                  </a:cubicBezTo>
                  <a:cubicBezTo>
                    <a:pt x="10634" y="9654"/>
                    <a:pt x="10543" y="9715"/>
                    <a:pt x="10475" y="9815"/>
                  </a:cubicBezTo>
                  <a:cubicBezTo>
                    <a:pt x="10456" y="9840"/>
                    <a:pt x="10400" y="9921"/>
                    <a:pt x="10425" y="10016"/>
                  </a:cubicBezTo>
                  <a:cubicBezTo>
                    <a:pt x="10451" y="10111"/>
                    <a:pt x="10542" y="10154"/>
                    <a:pt x="10574" y="10169"/>
                  </a:cubicBezTo>
                  <a:cubicBezTo>
                    <a:pt x="10711" y="10234"/>
                    <a:pt x="10794" y="10314"/>
                    <a:pt x="10803" y="10392"/>
                  </a:cubicBezTo>
                  <a:cubicBezTo>
                    <a:pt x="10814" y="10473"/>
                    <a:pt x="10752" y="10573"/>
                    <a:pt x="10629" y="10675"/>
                  </a:cubicBezTo>
                  <a:cubicBezTo>
                    <a:pt x="10368" y="10888"/>
                    <a:pt x="10290" y="11207"/>
                    <a:pt x="10421" y="11528"/>
                  </a:cubicBezTo>
                  <a:cubicBezTo>
                    <a:pt x="10455" y="11611"/>
                    <a:pt x="10497" y="11690"/>
                    <a:pt x="10537" y="11766"/>
                  </a:cubicBezTo>
                  <a:cubicBezTo>
                    <a:pt x="10554" y="11798"/>
                    <a:pt x="10573" y="11830"/>
                    <a:pt x="10589" y="11863"/>
                  </a:cubicBezTo>
                  <a:cubicBezTo>
                    <a:pt x="10722" y="12123"/>
                    <a:pt x="10739" y="12414"/>
                    <a:pt x="10637" y="12660"/>
                  </a:cubicBezTo>
                  <a:cubicBezTo>
                    <a:pt x="10548" y="12874"/>
                    <a:pt x="10375" y="13032"/>
                    <a:pt x="10151" y="13105"/>
                  </a:cubicBezTo>
                  <a:cubicBezTo>
                    <a:pt x="9852" y="13201"/>
                    <a:pt x="9555" y="13250"/>
                    <a:pt x="9261" y="13250"/>
                  </a:cubicBezTo>
                  <a:cubicBezTo>
                    <a:pt x="9034" y="13250"/>
                    <a:pt x="8809" y="13221"/>
                    <a:pt x="8588" y="13162"/>
                  </a:cubicBezTo>
                  <a:cubicBezTo>
                    <a:pt x="8513" y="13143"/>
                    <a:pt x="8428" y="13125"/>
                    <a:pt x="8345" y="13125"/>
                  </a:cubicBezTo>
                  <a:cubicBezTo>
                    <a:pt x="8261" y="13125"/>
                    <a:pt x="8179" y="13143"/>
                    <a:pt x="8112" y="13197"/>
                  </a:cubicBezTo>
                  <a:cubicBezTo>
                    <a:pt x="7978" y="13302"/>
                    <a:pt x="7966" y="13491"/>
                    <a:pt x="7970" y="13643"/>
                  </a:cubicBezTo>
                  <a:cubicBezTo>
                    <a:pt x="7978" y="13972"/>
                    <a:pt x="8016" y="14727"/>
                    <a:pt x="8070" y="15664"/>
                  </a:cubicBezTo>
                  <a:lnTo>
                    <a:pt x="8309" y="15649"/>
                  </a:lnTo>
                  <a:cubicBezTo>
                    <a:pt x="8255" y="14715"/>
                    <a:pt x="8217" y="13963"/>
                    <a:pt x="8209" y="13637"/>
                  </a:cubicBezTo>
                  <a:cubicBezTo>
                    <a:pt x="8204" y="13456"/>
                    <a:pt x="8239" y="13401"/>
                    <a:pt x="8259" y="13385"/>
                  </a:cubicBezTo>
                  <a:cubicBezTo>
                    <a:pt x="8272" y="13374"/>
                    <a:pt x="8298" y="13365"/>
                    <a:pt x="8343" y="13365"/>
                  </a:cubicBezTo>
                  <a:cubicBezTo>
                    <a:pt x="8385" y="13365"/>
                    <a:pt x="8443" y="13373"/>
                    <a:pt x="8526" y="13394"/>
                  </a:cubicBezTo>
                  <a:cubicBezTo>
                    <a:pt x="8767" y="13457"/>
                    <a:pt x="9012" y="13489"/>
                    <a:pt x="9259" y="13489"/>
                  </a:cubicBezTo>
                  <a:cubicBezTo>
                    <a:pt x="9578" y="13489"/>
                    <a:pt x="9900" y="13437"/>
                    <a:pt x="10223" y="13332"/>
                  </a:cubicBezTo>
                  <a:cubicBezTo>
                    <a:pt x="10515" y="13237"/>
                    <a:pt x="10740" y="13031"/>
                    <a:pt x="10856" y="12751"/>
                  </a:cubicBezTo>
                  <a:cubicBezTo>
                    <a:pt x="10985" y="12440"/>
                    <a:pt x="10964" y="12075"/>
                    <a:pt x="10799" y="11751"/>
                  </a:cubicBezTo>
                  <a:cubicBezTo>
                    <a:pt x="10783" y="11717"/>
                    <a:pt x="10764" y="11684"/>
                    <a:pt x="10747" y="11649"/>
                  </a:cubicBezTo>
                  <a:cubicBezTo>
                    <a:pt x="10708" y="11576"/>
                    <a:pt x="10671" y="11506"/>
                    <a:pt x="10641" y="11435"/>
                  </a:cubicBezTo>
                  <a:cubicBezTo>
                    <a:pt x="10551" y="11215"/>
                    <a:pt x="10602" y="11004"/>
                    <a:pt x="10779" y="10858"/>
                  </a:cubicBezTo>
                  <a:cubicBezTo>
                    <a:pt x="11021" y="10659"/>
                    <a:pt x="11054" y="10479"/>
                    <a:pt x="11039" y="10361"/>
                  </a:cubicBezTo>
                  <a:cubicBezTo>
                    <a:pt x="11024" y="10245"/>
                    <a:pt x="10949" y="10080"/>
                    <a:pt x="10673" y="9951"/>
                  </a:cubicBezTo>
                  <a:cubicBezTo>
                    <a:pt x="10672" y="9951"/>
                    <a:pt x="10672" y="9950"/>
                    <a:pt x="10671" y="9950"/>
                  </a:cubicBezTo>
                  <a:cubicBezTo>
                    <a:pt x="10714" y="9887"/>
                    <a:pt x="10781" y="9840"/>
                    <a:pt x="10848" y="9795"/>
                  </a:cubicBezTo>
                  <a:cubicBezTo>
                    <a:pt x="11077" y="9639"/>
                    <a:pt x="11127" y="9439"/>
                    <a:pt x="11000" y="9186"/>
                  </a:cubicBezTo>
                  <a:cubicBezTo>
                    <a:pt x="10972" y="9131"/>
                    <a:pt x="10945" y="9076"/>
                    <a:pt x="10918" y="9021"/>
                  </a:cubicBezTo>
                  <a:cubicBezTo>
                    <a:pt x="10872" y="8927"/>
                    <a:pt x="10826" y="8833"/>
                    <a:pt x="10778" y="8741"/>
                  </a:cubicBezTo>
                  <a:cubicBezTo>
                    <a:pt x="10772" y="8729"/>
                    <a:pt x="10767" y="8719"/>
                    <a:pt x="10764" y="8711"/>
                  </a:cubicBezTo>
                  <a:cubicBezTo>
                    <a:pt x="10770" y="8710"/>
                    <a:pt x="10779" y="8707"/>
                    <a:pt x="10790" y="8704"/>
                  </a:cubicBezTo>
                  <a:cubicBezTo>
                    <a:pt x="11011" y="8655"/>
                    <a:pt x="11213" y="8557"/>
                    <a:pt x="11400" y="8460"/>
                  </a:cubicBezTo>
                  <a:cubicBezTo>
                    <a:pt x="11564" y="8374"/>
                    <a:pt x="11666" y="8261"/>
                    <a:pt x="11704" y="8125"/>
                  </a:cubicBezTo>
                  <a:cubicBezTo>
                    <a:pt x="11741" y="7987"/>
                    <a:pt x="11709" y="7835"/>
                    <a:pt x="11610" y="7671"/>
                  </a:cubicBezTo>
                  <a:cubicBezTo>
                    <a:pt x="11547" y="7570"/>
                    <a:pt x="11469" y="7490"/>
                    <a:pt x="11394" y="7412"/>
                  </a:cubicBezTo>
                  <a:cubicBezTo>
                    <a:pt x="11374" y="7392"/>
                    <a:pt x="11356" y="7373"/>
                    <a:pt x="11336" y="7353"/>
                  </a:cubicBezTo>
                  <a:lnTo>
                    <a:pt x="11060" y="7058"/>
                  </a:lnTo>
                  <a:cubicBezTo>
                    <a:pt x="10758" y="6739"/>
                    <a:pt x="10459" y="6421"/>
                    <a:pt x="10162" y="6100"/>
                  </a:cubicBezTo>
                  <a:cubicBezTo>
                    <a:pt x="9903" y="5819"/>
                    <a:pt x="9802" y="5452"/>
                    <a:pt x="9867" y="5010"/>
                  </a:cubicBezTo>
                  <a:cubicBezTo>
                    <a:pt x="10111" y="3330"/>
                    <a:pt x="9138" y="1153"/>
                    <a:pt x="6851" y="429"/>
                  </a:cubicBezTo>
                  <a:cubicBezTo>
                    <a:pt x="6229" y="234"/>
                    <a:pt x="5279" y="0"/>
                    <a:pt x="4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2" name="Google Shape;1582;p34"/>
          <p:cNvGrpSpPr/>
          <p:nvPr/>
        </p:nvGrpSpPr>
        <p:grpSpPr>
          <a:xfrm>
            <a:off x="7625212" y="452419"/>
            <a:ext cx="1132268" cy="1415915"/>
            <a:chOff x="5591750" y="363200"/>
            <a:chExt cx="432725" cy="527775"/>
          </a:xfrm>
        </p:grpSpPr>
        <p:sp>
          <p:nvSpPr>
            <p:cNvPr id="1583" name="Google Shape;1583;p34"/>
            <p:cNvSpPr/>
            <p:nvPr/>
          </p:nvSpPr>
          <p:spPr>
            <a:xfrm>
              <a:off x="5632550" y="408800"/>
              <a:ext cx="275350" cy="152750"/>
            </a:xfrm>
            <a:custGeom>
              <a:rect b="b" l="l" r="r" t="t"/>
              <a:pathLst>
                <a:path extrusionOk="0" h="6110" w="11014">
                  <a:moveTo>
                    <a:pt x="8108" y="1"/>
                  </a:moveTo>
                  <a:cubicBezTo>
                    <a:pt x="7681" y="1"/>
                    <a:pt x="7257" y="50"/>
                    <a:pt x="6839" y="162"/>
                  </a:cubicBezTo>
                  <a:cubicBezTo>
                    <a:pt x="6445" y="268"/>
                    <a:pt x="6073" y="420"/>
                    <a:pt x="5736" y="648"/>
                  </a:cubicBezTo>
                  <a:cubicBezTo>
                    <a:pt x="5471" y="828"/>
                    <a:pt x="5188" y="970"/>
                    <a:pt x="4890" y="1085"/>
                  </a:cubicBezTo>
                  <a:cubicBezTo>
                    <a:pt x="4575" y="1205"/>
                    <a:pt x="4259" y="1321"/>
                    <a:pt x="3946" y="1443"/>
                  </a:cubicBezTo>
                  <a:cubicBezTo>
                    <a:pt x="3735" y="1528"/>
                    <a:pt x="3529" y="1621"/>
                    <a:pt x="3343" y="1751"/>
                  </a:cubicBezTo>
                  <a:cubicBezTo>
                    <a:pt x="3133" y="1900"/>
                    <a:pt x="2924" y="2047"/>
                    <a:pt x="2720" y="2203"/>
                  </a:cubicBezTo>
                  <a:cubicBezTo>
                    <a:pt x="2484" y="2383"/>
                    <a:pt x="2258" y="2578"/>
                    <a:pt x="2047" y="2787"/>
                  </a:cubicBezTo>
                  <a:cubicBezTo>
                    <a:pt x="1850" y="2981"/>
                    <a:pt x="1665" y="3186"/>
                    <a:pt x="1503" y="3408"/>
                  </a:cubicBezTo>
                  <a:cubicBezTo>
                    <a:pt x="1471" y="3453"/>
                    <a:pt x="1476" y="3493"/>
                    <a:pt x="1519" y="3548"/>
                  </a:cubicBezTo>
                  <a:cubicBezTo>
                    <a:pt x="1539" y="3572"/>
                    <a:pt x="1562" y="3586"/>
                    <a:pt x="1588" y="3586"/>
                  </a:cubicBezTo>
                  <a:cubicBezTo>
                    <a:pt x="1603" y="3586"/>
                    <a:pt x="1620" y="3581"/>
                    <a:pt x="1637" y="3572"/>
                  </a:cubicBezTo>
                  <a:cubicBezTo>
                    <a:pt x="1679" y="3548"/>
                    <a:pt x="1722" y="3521"/>
                    <a:pt x="1755" y="3485"/>
                  </a:cubicBezTo>
                  <a:cubicBezTo>
                    <a:pt x="1836" y="3399"/>
                    <a:pt x="1909" y="3307"/>
                    <a:pt x="1987" y="3219"/>
                  </a:cubicBezTo>
                  <a:cubicBezTo>
                    <a:pt x="2103" y="3085"/>
                    <a:pt x="2216" y="2949"/>
                    <a:pt x="2336" y="2821"/>
                  </a:cubicBezTo>
                  <a:cubicBezTo>
                    <a:pt x="2401" y="2751"/>
                    <a:pt x="2479" y="2690"/>
                    <a:pt x="2576" y="2668"/>
                  </a:cubicBezTo>
                  <a:cubicBezTo>
                    <a:pt x="2617" y="2659"/>
                    <a:pt x="2644" y="2640"/>
                    <a:pt x="2670" y="2608"/>
                  </a:cubicBezTo>
                  <a:cubicBezTo>
                    <a:pt x="2827" y="2411"/>
                    <a:pt x="3011" y="2248"/>
                    <a:pt x="3219" y="2108"/>
                  </a:cubicBezTo>
                  <a:cubicBezTo>
                    <a:pt x="3479" y="1933"/>
                    <a:pt x="3760" y="1796"/>
                    <a:pt x="4047" y="1674"/>
                  </a:cubicBezTo>
                  <a:cubicBezTo>
                    <a:pt x="4409" y="1518"/>
                    <a:pt x="4780" y="1382"/>
                    <a:pt x="5127" y="1199"/>
                  </a:cubicBezTo>
                  <a:cubicBezTo>
                    <a:pt x="5273" y="1124"/>
                    <a:pt x="5412" y="1031"/>
                    <a:pt x="5553" y="947"/>
                  </a:cubicBezTo>
                  <a:cubicBezTo>
                    <a:pt x="5592" y="924"/>
                    <a:pt x="5633" y="898"/>
                    <a:pt x="5676" y="882"/>
                  </a:cubicBezTo>
                  <a:cubicBezTo>
                    <a:pt x="5824" y="829"/>
                    <a:pt x="5974" y="780"/>
                    <a:pt x="6122" y="730"/>
                  </a:cubicBezTo>
                  <a:cubicBezTo>
                    <a:pt x="6516" y="597"/>
                    <a:pt x="6910" y="466"/>
                    <a:pt x="7316" y="374"/>
                  </a:cubicBezTo>
                  <a:cubicBezTo>
                    <a:pt x="7626" y="304"/>
                    <a:pt x="7938" y="258"/>
                    <a:pt x="8253" y="258"/>
                  </a:cubicBezTo>
                  <a:cubicBezTo>
                    <a:pt x="8349" y="258"/>
                    <a:pt x="8444" y="262"/>
                    <a:pt x="8540" y="271"/>
                  </a:cubicBezTo>
                  <a:cubicBezTo>
                    <a:pt x="8787" y="296"/>
                    <a:pt x="9034" y="331"/>
                    <a:pt x="9280" y="367"/>
                  </a:cubicBezTo>
                  <a:cubicBezTo>
                    <a:pt x="9589" y="413"/>
                    <a:pt x="9898" y="465"/>
                    <a:pt x="10206" y="518"/>
                  </a:cubicBezTo>
                  <a:cubicBezTo>
                    <a:pt x="10276" y="530"/>
                    <a:pt x="10344" y="553"/>
                    <a:pt x="10411" y="577"/>
                  </a:cubicBezTo>
                  <a:cubicBezTo>
                    <a:pt x="10437" y="586"/>
                    <a:pt x="10459" y="606"/>
                    <a:pt x="10494" y="628"/>
                  </a:cubicBezTo>
                  <a:cubicBezTo>
                    <a:pt x="10464" y="647"/>
                    <a:pt x="10448" y="663"/>
                    <a:pt x="10427" y="670"/>
                  </a:cubicBezTo>
                  <a:cubicBezTo>
                    <a:pt x="10338" y="697"/>
                    <a:pt x="10247" y="724"/>
                    <a:pt x="10154" y="724"/>
                  </a:cubicBezTo>
                  <a:cubicBezTo>
                    <a:pt x="10133" y="724"/>
                    <a:pt x="10111" y="723"/>
                    <a:pt x="10089" y="720"/>
                  </a:cubicBezTo>
                  <a:cubicBezTo>
                    <a:pt x="9694" y="662"/>
                    <a:pt x="9300" y="634"/>
                    <a:pt x="8907" y="634"/>
                  </a:cubicBezTo>
                  <a:cubicBezTo>
                    <a:pt x="8373" y="634"/>
                    <a:pt x="7842" y="686"/>
                    <a:pt x="7311" y="788"/>
                  </a:cubicBezTo>
                  <a:cubicBezTo>
                    <a:pt x="6915" y="863"/>
                    <a:pt x="6531" y="966"/>
                    <a:pt x="6173" y="1157"/>
                  </a:cubicBezTo>
                  <a:cubicBezTo>
                    <a:pt x="5928" y="1290"/>
                    <a:pt x="5679" y="1415"/>
                    <a:pt x="5430" y="1540"/>
                  </a:cubicBezTo>
                  <a:cubicBezTo>
                    <a:pt x="5201" y="1654"/>
                    <a:pt x="4960" y="1742"/>
                    <a:pt x="4706" y="1785"/>
                  </a:cubicBezTo>
                  <a:cubicBezTo>
                    <a:pt x="4586" y="1805"/>
                    <a:pt x="4475" y="1837"/>
                    <a:pt x="4366" y="1895"/>
                  </a:cubicBezTo>
                  <a:cubicBezTo>
                    <a:pt x="4133" y="2020"/>
                    <a:pt x="3891" y="2133"/>
                    <a:pt x="3652" y="2248"/>
                  </a:cubicBezTo>
                  <a:cubicBezTo>
                    <a:pt x="3356" y="2393"/>
                    <a:pt x="3073" y="2554"/>
                    <a:pt x="2820" y="2767"/>
                  </a:cubicBezTo>
                  <a:cubicBezTo>
                    <a:pt x="2745" y="2830"/>
                    <a:pt x="2664" y="2890"/>
                    <a:pt x="2614" y="2975"/>
                  </a:cubicBezTo>
                  <a:cubicBezTo>
                    <a:pt x="2492" y="3172"/>
                    <a:pt x="2330" y="3334"/>
                    <a:pt x="2147" y="3473"/>
                  </a:cubicBezTo>
                  <a:cubicBezTo>
                    <a:pt x="1936" y="3632"/>
                    <a:pt x="1719" y="3781"/>
                    <a:pt x="1506" y="3937"/>
                  </a:cubicBezTo>
                  <a:cubicBezTo>
                    <a:pt x="1350" y="4050"/>
                    <a:pt x="1207" y="4176"/>
                    <a:pt x="1087" y="4328"/>
                  </a:cubicBezTo>
                  <a:cubicBezTo>
                    <a:pt x="1053" y="4372"/>
                    <a:pt x="1016" y="4418"/>
                    <a:pt x="995" y="4469"/>
                  </a:cubicBezTo>
                  <a:cubicBezTo>
                    <a:pt x="948" y="4596"/>
                    <a:pt x="883" y="4711"/>
                    <a:pt x="797" y="4813"/>
                  </a:cubicBezTo>
                  <a:cubicBezTo>
                    <a:pt x="658" y="4975"/>
                    <a:pt x="514" y="5133"/>
                    <a:pt x="370" y="5290"/>
                  </a:cubicBezTo>
                  <a:cubicBezTo>
                    <a:pt x="264" y="5409"/>
                    <a:pt x="156" y="5527"/>
                    <a:pt x="77" y="5668"/>
                  </a:cubicBezTo>
                  <a:cubicBezTo>
                    <a:pt x="38" y="5737"/>
                    <a:pt x="7" y="5811"/>
                    <a:pt x="5" y="5892"/>
                  </a:cubicBezTo>
                  <a:cubicBezTo>
                    <a:pt x="1" y="5970"/>
                    <a:pt x="18" y="6041"/>
                    <a:pt x="73" y="6109"/>
                  </a:cubicBezTo>
                  <a:cubicBezTo>
                    <a:pt x="92" y="6087"/>
                    <a:pt x="110" y="6070"/>
                    <a:pt x="125" y="6051"/>
                  </a:cubicBezTo>
                  <a:cubicBezTo>
                    <a:pt x="314" y="5809"/>
                    <a:pt x="505" y="5569"/>
                    <a:pt x="691" y="5323"/>
                  </a:cubicBezTo>
                  <a:cubicBezTo>
                    <a:pt x="953" y="4974"/>
                    <a:pt x="1209" y="4618"/>
                    <a:pt x="1493" y="4286"/>
                  </a:cubicBezTo>
                  <a:cubicBezTo>
                    <a:pt x="1574" y="4192"/>
                    <a:pt x="1649" y="4089"/>
                    <a:pt x="1753" y="4016"/>
                  </a:cubicBezTo>
                  <a:cubicBezTo>
                    <a:pt x="2010" y="3836"/>
                    <a:pt x="2243" y="3629"/>
                    <a:pt x="2474" y="3418"/>
                  </a:cubicBezTo>
                  <a:cubicBezTo>
                    <a:pt x="2729" y="3183"/>
                    <a:pt x="2986" y="2949"/>
                    <a:pt x="3269" y="2748"/>
                  </a:cubicBezTo>
                  <a:cubicBezTo>
                    <a:pt x="3429" y="2635"/>
                    <a:pt x="3599" y="2541"/>
                    <a:pt x="3778" y="2464"/>
                  </a:cubicBezTo>
                  <a:cubicBezTo>
                    <a:pt x="3872" y="2425"/>
                    <a:pt x="3969" y="2397"/>
                    <a:pt x="4061" y="2355"/>
                  </a:cubicBezTo>
                  <a:cubicBezTo>
                    <a:pt x="4194" y="2295"/>
                    <a:pt x="4324" y="2222"/>
                    <a:pt x="4458" y="2160"/>
                  </a:cubicBezTo>
                  <a:cubicBezTo>
                    <a:pt x="4679" y="2053"/>
                    <a:pt x="4901" y="1945"/>
                    <a:pt x="5125" y="1844"/>
                  </a:cubicBezTo>
                  <a:cubicBezTo>
                    <a:pt x="5477" y="1688"/>
                    <a:pt x="5835" y="1544"/>
                    <a:pt x="6201" y="1418"/>
                  </a:cubicBezTo>
                  <a:cubicBezTo>
                    <a:pt x="6783" y="1217"/>
                    <a:pt x="7378" y="1064"/>
                    <a:pt x="7990" y="984"/>
                  </a:cubicBezTo>
                  <a:cubicBezTo>
                    <a:pt x="8112" y="968"/>
                    <a:pt x="8234" y="956"/>
                    <a:pt x="8356" y="941"/>
                  </a:cubicBezTo>
                  <a:cubicBezTo>
                    <a:pt x="8502" y="924"/>
                    <a:pt x="8648" y="898"/>
                    <a:pt x="8795" y="890"/>
                  </a:cubicBezTo>
                  <a:cubicBezTo>
                    <a:pt x="8846" y="887"/>
                    <a:pt x="8897" y="886"/>
                    <a:pt x="8948" y="886"/>
                  </a:cubicBezTo>
                  <a:cubicBezTo>
                    <a:pt x="9141" y="886"/>
                    <a:pt x="9333" y="905"/>
                    <a:pt x="9525" y="921"/>
                  </a:cubicBezTo>
                  <a:cubicBezTo>
                    <a:pt x="9728" y="938"/>
                    <a:pt x="9932" y="955"/>
                    <a:pt x="10136" y="955"/>
                  </a:cubicBezTo>
                  <a:cubicBezTo>
                    <a:pt x="10186" y="955"/>
                    <a:pt x="10236" y="954"/>
                    <a:pt x="10286" y="952"/>
                  </a:cubicBezTo>
                  <a:cubicBezTo>
                    <a:pt x="10441" y="944"/>
                    <a:pt x="10595" y="926"/>
                    <a:pt x="10745" y="883"/>
                  </a:cubicBezTo>
                  <a:cubicBezTo>
                    <a:pt x="10818" y="861"/>
                    <a:pt x="10890" y="833"/>
                    <a:pt x="10949" y="783"/>
                  </a:cubicBezTo>
                  <a:cubicBezTo>
                    <a:pt x="11004" y="736"/>
                    <a:pt x="11014" y="686"/>
                    <a:pt x="10972" y="628"/>
                  </a:cubicBezTo>
                  <a:cubicBezTo>
                    <a:pt x="10948" y="595"/>
                    <a:pt x="10917" y="563"/>
                    <a:pt x="10881" y="542"/>
                  </a:cubicBezTo>
                  <a:cubicBezTo>
                    <a:pt x="10799" y="494"/>
                    <a:pt x="10716" y="447"/>
                    <a:pt x="10627" y="410"/>
                  </a:cubicBezTo>
                  <a:cubicBezTo>
                    <a:pt x="10403" y="312"/>
                    <a:pt x="10168" y="245"/>
                    <a:pt x="9929" y="191"/>
                  </a:cubicBezTo>
                  <a:cubicBezTo>
                    <a:pt x="9734" y="146"/>
                    <a:pt x="9541" y="100"/>
                    <a:pt x="9341" y="100"/>
                  </a:cubicBezTo>
                  <a:cubicBezTo>
                    <a:pt x="9313" y="100"/>
                    <a:pt x="9284" y="101"/>
                    <a:pt x="9255" y="103"/>
                  </a:cubicBezTo>
                  <a:cubicBezTo>
                    <a:pt x="9254" y="103"/>
                    <a:pt x="9252" y="103"/>
                    <a:pt x="9251" y="103"/>
                  </a:cubicBezTo>
                  <a:cubicBezTo>
                    <a:pt x="9236" y="103"/>
                    <a:pt x="9220" y="98"/>
                    <a:pt x="9204" y="96"/>
                  </a:cubicBezTo>
                  <a:cubicBezTo>
                    <a:pt x="9036" y="74"/>
                    <a:pt x="8868" y="47"/>
                    <a:pt x="8699" y="30"/>
                  </a:cubicBezTo>
                  <a:cubicBezTo>
                    <a:pt x="8501" y="11"/>
                    <a:pt x="8304" y="1"/>
                    <a:pt x="8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5766425" y="608025"/>
              <a:ext cx="244000" cy="274600"/>
            </a:xfrm>
            <a:custGeom>
              <a:rect b="b" l="l" r="r" t="t"/>
              <a:pathLst>
                <a:path extrusionOk="0" h="10984" w="9760">
                  <a:moveTo>
                    <a:pt x="4070" y="1"/>
                  </a:moveTo>
                  <a:cubicBezTo>
                    <a:pt x="3643" y="1"/>
                    <a:pt x="3223" y="58"/>
                    <a:pt x="2808" y="187"/>
                  </a:cubicBezTo>
                  <a:cubicBezTo>
                    <a:pt x="2743" y="208"/>
                    <a:pt x="2688" y="236"/>
                    <a:pt x="2638" y="283"/>
                  </a:cubicBezTo>
                  <a:cubicBezTo>
                    <a:pt x="2306" y="593"/>
                    <a:pt x="1979" y="910"/>
                    <a:pt x="1678" y="1251"/>
                  </a:cubicBezTo>
                  <a:cubicBezTo>
                    <a:pt x="1353" y="1620"/>
                    <a:pt x="1064" y="2014"/>
                    <a:pt x="841" y="2454"/>
                  </a:cubicBezTo>
                  <a:cubicBezTo>
                    <a:pt x="821" y="2491"/>
                    <a:pt x="813" y="2529"/>
                    <a:pt x="816" y="2573"/>
                  </a:cubicBezTo>
                  <a:cubicBezTo>
                    <a:pt x="829" y="2713"/>
                    <a:pt x="786" y="2832"/>
                    <a:pt x="680" y="2925"/>
                  </a:cubicBezTo>
                  <a:cubicBezTo>
                    <a:pt x="625" y="2973"/>
                    <a:pt x="566" y="3018"/>
                    <a:pt x="508" y="3065"/>
                  </a:cubicBezTo>
                  <a:cubicBezTo>
                    <a:pt x="398" y="3150"/>
                    <a:pt x="383" y="3227"/>
                    <a:pt x="458" y="3345"/>
                  </a:cubicBezTo>
                  <a:cubicBezTo>
                    <a:pt x="476" y="3373"/>
                    <a:pt x="495" y="3401"/>
                    <a:pt x="514" y="3431"/>
                  </a:cubicBezTo>
                  <a:cubicBezTo>
                    <a:pt x="496" y="3442"/>
                    <a:pt x="484" y="3451"/>
                    <a:pt x="472" y="3458"/>
                  </a:cubicBezTo>
                  <a:cubicBezTo>
                    <a:pt x="308" y="3551"/>
                    <a:pt x="203" y="3691"/>
                    <a:pt x="133" y="3863"/>
                  </a:cubicBezTo>
                  <a:cubicBezTo>
                    <a:pt x="81" y="3987"/>
                    <a:pt x="52" y="4117"/>
                    <a:pt x="38" y="4249"/>
                  </a:cubicBezTo>
                  <a:cubicBezTo>
                    <a:pt x="0" y="4614"/>
                    <a:pt x="14" y="4977"/>
                    <a:pt x="89" y="5338"/>
                  </a:cubicBezTo>
                  <a:cubicBezTo>
                    <a:pt x="159" y="5681"/>
                    <a:pt x="284" y="6009"/>
                    <a:pt x="408" y="6335"/>
                  </a:cubicBezTo>
                  <a:cubicBezTo>
                    <a:pt x="516" y="6623"/>
                    <a:pt x="625" y="6911"/>
                    <a:pt x="701" y="7209"/>
                  </a:cubicBezTo>
                  <a:cubicBezTo>
                    <a:pt x="708" y="7237"/>
                    <a:pt x="724" y="7263"/>
                    <a:pt x="738" y="7289"/>
                  </a:cubicBezTo>
                  <a:cubicBezTo>
                    <a:pt x="791" y="7388"/>
                    <a:pt x="854" y="7484"/>
                    <a:pt x="896" y="7588"/>
                  </a:cubicBezTo>
                  <a:cubicBezTo>
                    <a:pt x="992" y="7828"/>
                    <a:pt x="1081" y="8071"/>
                    <a:pt x="1167" y="8315"/>
                  </a:cubicBezTo>
                  <a:cubicBezTo>
                    <a:pt x="1284" y="8646"/>
                    <a:pt x="1408" y="8973"/>
                    <a:pt x="1620" y="9257"/>
                  </a:cubicBezTo>
                  <a:cubicBezTo>
                    <a:pt x="1632" y="9273"/>
                    <a:pt x="1640" y="9292"/>
                    <a:pt x="1648" y="9309"/>
                  </a:cubicBezTo>
                  <a:cubicBezTo>
                    <a:pt x="1810" y="9657"/>
                    <a:pt x="2018" y="9975"/>
                    <a:pt x="2276" y="10262"/>
                  </a:cubicBezTo>
                  <a:cubicBezTo>
                    <a:pt x="2525" y="10536"/>
                    <a:pt x="2811" y="10762"/>
                    <a:pt x="3142" y="10931"/>
                  </a:cubicBezTo>
                  <a:cubicBezTo>
                    <a:pt x="3204" y="10963"/>
                    <a:pt x="3266" y="10984"/>
                    <a:pt x="3332" y="10984"/>
                  </a:cubicBezTo>
                  <a:cubicBezTo>
                    <a:pt x="3351" y="10984"/>
                    <a:pt x="3370" y="10982"/>
                    <a:pt x="3389" y="10979"/>
                  </a:cubicBezTo>
                  <a:cubicBezTo>
                    <a:pt x="3432" y="10971"/>
                    <a:pt x="3470" y="10963"/>
                    <a:pt x="3503" y="10919"/>
                  </a:cubicBezTo>
                  <a:cubicBezTo>
                    <a:pt x="3482" y="10903"/>
                    <a:pt x="3465" y="10890"/>
                    <a:pt x="3446" y="10876"/>
                  </a:cubicBezTo>
                  <a:cubicBezTo>
                    <a:pt x="3020" y="10541"/>
                    <a:pt x="2618" y="10181"/>
                    <a:pt x="2267" y="9764"/>
                  </a:cubicBezTo>
                  <a:cubicBezTo>
                    <a:pt x="2063" y="9521"/>
                    <a:pt x="1885" y="9260"/>
                    <a:pt x="1732" y="8985"/>
                  </a:cubicBezTo>
                  <a:cubicBezTo>
                    <a:pt x="1556" y="8667"/>
                    <a:pt x="1421" y="8331"/>
                    <a:pt x="1295" y="7992"/>
                  </a:cubicBezTo>
                  <a:cubicBezTo>
                    <a:pt x="1143" y="7586"/>
                    <a:pt x="1003" y="7176"/>
                    <a:pt x="820" y="6782"/>
                  </a:cubicBezTo>
                  <a:cubicBezTo>
                    <a:pt x="789" y="6716"/>
                    <a:pt x="759" y="6648"/>
                    <a:pt x="735" y="6578"/>
                  </a:cubicBezTo>
                  <a:cubicBezTo>
                    <a:pt x="692" y="6445"/>
                    <a:pt x="658" y="6308"/>
                    <a:pt x="616" y="6175"/>
                  </a:cubicBezTo>
                  <a:cubicBezTo>
                    <a:pt x="529" y="5887"/>
                    <a:pt x="432" y="5602"/>
                    <a:pt x="350" y="5314"/>
                  </a:cubicBezTo>
                  <a:cubicBezTo>
                    <a:pt x="267" y="5021"/>
                    <a:pt x="224" y="4723"/>
                    <a:pt x="242" y="4416"/>
                  </a:cubicBezTo>
                  <a:cubicBezTo>
                    <a:pt x="253" y="4232"/>
                    <a:pt x="296" y="4056"/>
                    <a:pt x="372" y="3888"/>
                  </a:cubicBezTo>
                  <a:cubicBezTo>
                    <a:pt x="386" y="3859"/>
                    <a:pt x="395" y="3825"/>
                    <a:pt x="437" y="3807"/>
                  </a:cubicBezTo>
                  <a:cubicBezTo>
                    <a:pt x="445" y="3825"/>
                    <a:pt x="456" y="3838"/>
                    <a:pt x="458" y="3855"/>
                  </a:cubicBezTo>
                  <a:cubicBezTo>
                    <a:pt x="468" y="3908"/>
                    <a:pt x="478" y="3962"/>
                    <a:pt x="483" y="4016"/>
                  </a:cubicBezTo>
                  <a:cubicBezTo>
                    <a:pt x="495" y="4135"/>
                    <a:pt x="505" y="4255"/>
                    <a:pt x="518" y="4376"/>
                  </a:cubicBezTo>
                  <a:cubicBezTo>
                    <a:pt x="523" y="4422"/>
                    <a:pt x="535" y="4468"/>
                    <a:pt x="550" y="4512"/>
                  </a:cubicBezTo>
                  <a:cubicBezTo>
                    <a:pt x="563" y="4550"/>
                    <a:pt x="581" y="4568"/>
                    <a:pt x="603" y="4568"/>
                  </a:cubicBezTo>
                  <a:cubicBezTo>
                    <a:pt x="619" y="4568"/>
                    <a:pt x="638" y="4558"/>
                    <a:pt x="658" y="4538"/>
                  </a:cubicBezTo>
                  <a:cubicBezTo>
                    <a:pt x="690" y="4508"/>
                    <a:pt x="699" y="4476"/>
                    <a:pt x="699" y="4433"/>
                  </a:cubicBezTo>
                  <a:cubicBezTo>
                    <a:pt x="699" y="4268"/>
                    <a:pt x="695" y="4102"/>
                    <a:pt x="708" y="3939"/>
                  </a:cubicBezTo>
                  <a:cubicBezTo>
                    <a:pt x="786" y="3039"/>
                    <a:pt x="1129" y="2249"/>
                    <a:pt x="1700" y="1555"/>
                  </a:cubicBezTo>
                  <a:cubicBezTo>
                    <a:pt x="1764" y="1476"/>
                    <a:pt x="1842" y="1404"/>
                    <a:pt x="1899" y="1319"/>
                  </a:cubicBezTo>
                  <a:cubicBezTo>
                    <a:pt x="2179" y="901"/>
                    <a:pt x="2565" y="628"/>
                    <a:pt x="3029" y="455"/>
                  </a:cubicBezTo>
                  <a:cubicBezTo>
                    <a:pt x="3426" y="306"/>
                    <a:pt x="3838" y="248"/>
                    <a:pt x="4258" y="248"/>
                  </a:cubicBezTo>
                  <a:cubicBezTo>
                    <a:pt x="4296" y="248"/>
                    <a:pt x="4333" y="249"/>
                    <a:pt x="4370" y="250"/>
                  </a:cubicBezTo>
                  <a:cubicBezTo>
                    <a:pt x="4392" y="250"/>
                    <a:pt x="4415" y="252"/>
                    <a:pt x="4437" y="256"/>
                  </a:cubicBezTo>
                  <a:cubicBezTo>
                    <a:pt x="5202" y="398"/>
                    <a:pt x="5949" y="607"/>
                    <a:pt x="6663" y="922"/>
                  </a:cubicBezTo>
                  <a:cubicBezTo>
                    <a:pt x="6792" y="979"/>
                    <a:pt x="6917" y="1041"/>
                    <a:pt x="7041" y="1105"/>
                  </a:cubicBezTo>
                  <a:cubicBezTo>
                    <a:pt x="7177" y="1176"/>
                    <a:pt x="7305" y="1261"/>
                    <a:pt x="7441" y="1327"/>
                  </a:cubicBezTo>
                  <a:cubicBezTo>
                    <a:pt x="7723" y="1463"/>
                    <a:pt x="8025" y="1553"/>
                    <a:pt x="8324" y="1644"/>
                  </a:cubicBezTo>
                  <a:cubicBezTo>
                    <a:pt x="8621" y="1736"/>
                    <a:pt x="8917" y="1832"/>
                    <a:pt x="9212" y="1926"/>
                  </a:cubicBezTo>
                  <a:cubicBezTo>
                    <a:pt x="9284" y="1949"/>
                    <a:pt x="9352" y="1984"/>
                    <a:pt x="9415" y="2028"/>
                  </a:cubicBezTo>
                  <a:cubicBezTo>
                    <a:pt x="9458" y="2059"/>
                    <a:pt x="9509" y="2083"/>
                    <a:pt x="9558" y="2105"/>
                  </a:cubicBezTo>
                  <a:cubicBezTo>
                    <a:pt x="9590" y="2119"/>
                    <a:pt x="9624" y="2126"/>
                    <a:pt x="9658" y="2127"/>
                  </a:cubicBezTo>
                  <a:cubicBezTo>
                    <a:pt x="9661" y="2127"/>
                    <a:pt x="9664" y="2128"/>
                    <a:pt x="9667" y="2128"/>
                  </a:cubicBezTo>
                  <a:cubicBezTo>
                    <a:pt x="9723" y="2128"/>
                    <a:pt x="9755" y="2091"/>
                    <a:pt x="9758" y="2033"/>
                  </a:cubicBezTo>
                  <a:cubicBezTo>
                    <a:pt x="9759" y="2012"/>
                    <a:pt x="9758" y="1987"/>
                    <a:pt x="9750" y="1967"/>
                  </a:cubicBezTo>
                  <a:cubicBezTo>
                    <a:pt x="9683" y="1771"/>
                    <a:pt x="9549" y="1644"/>
                    <a:pt x="9350" y="1586"/>
                  </a:cubicBezTo>
                  <a:cubicBezTo>
                    <a:pt x="9179" y="1532"/>
                    <a:pt x="9003" y="1490"/>
                    <a:pt x="8834" y="1434"/>
                  </a:cubicBezTo>
                  <a:cubicBezTo>
                    <a:pt x="8513" y="1326"/>
                    <a:pt x="8209" y="1176"/>
                    <a:pt x="7902" y="1036"/>
                  </a:cubicBezTo>
                  <a:cubicBezTo>
                    <a:pt x="7645" y="920"/>
                    <a:pt x="7387" y="803"/>
                    <a:pt x="7117" y="712"/>
                  </a:cubicBezTo>
                  <a:cubicBezTo>
                    <a:pt x="6954" y="658"/>
                    <a:pt x="6788" y="608"/>
                    <a:pt x="6626" y="553"/>
                  </a:cubicBezTo>
                  <a:cubicBezTo>
                    <a:pt x="6491" y="507"/>
                    <a:pt x="6358" y="453"/>
                    <a:pt x="6222" y="408"/>
                  </a:cubicBezTo>
                  <a:cubicBezTo>
                    <a:pt x="5686" y="224"/>
                    <a:pt x="5140" y="83"/>
                    <a:pt x="4575" y="26"/>
                  </a:cubicBezTo>
                  <a:cubicBezTo>
                    <a:pt x="4406" y="9"/>
                    <a:pt x="4237" y="1"/>
                    <a:pt x="4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5655825" y="455675"/>
              <a:ext cx="281925" cy="123900"/>
            </a:xfrm>
            <a:custGeom>
              <a:rect b="b" l="l" r="r" t="t"/>
              <a:pathLst>
                <a:path extrusionOk="0" h="4956" w="11277">
                  <a:moveTo>
                    <a:pt x="8302" y="0"/>
                  </a:moveTo>
                  <a:cubicBezTo>
                    <a:pt x="8293" y="0"/>
                    <a:pt x="8284" y="0"/>
                    <a:pt x="8274" y="1"/>
                  </a:cubicBezTo>
                  <a:cubicBezTo>
                    <a:pt x="7314" y="6"/>
                    <a:pt x="6372" y="141"/>
                    <a:pt x="5455" y="433"/>
                  </a:cubicBezTo>
                  <a:cubicBezTo>
                    <a:pt x="5298" y="482"/>
                    <a:pt x="5145" y="542"/>
                    <a:pt x="4985" y="585"/>
                  </a:cubicBezTo>
                  <a:cubicBezTo>
                    <a:pt x="4478" y="722"/>
                    <a:pt x="3997" y="917"/>
                    <a:pt x="3539" y="1173"/>
                  </a:cubicBezTo>
                  <a:cubicBezTo>
                    <a:pt x="3181" y="1372"/>
                    <a:pt x="2844" y="1604"/>
                    <a:pt x="2527" y="1864"/>
                  </a:cubicBezTo>
                  <a:cubicBezTo>
                    <a:pt x="2328" y="2029"/>
                    <a:pt x="2137" y="2202"/>
                    <a:pt x="1954" y="2384"/>
                  </a:cubicBezTo>
                  <a:cubicBezTo>
                    <a:pt x="1755" y="2582"/>
                    <a:pt x="1576" y="2797"/>
                    <a:pt x="1392" y="3009"/>
                  </a:cubicBezTo>
                  <a:cubicBezTo>
                    <a:pt x="1010" y="3453"/>
                    <a:pt x="640" y="3905"/>
                    <a:pt x="306" y="4386"/>
                  </a:cubicBezTo>
                  <a:cubicBezTo>
                    <a:pt x="201" y="4538"/>
                    <a:pt x="102" y="4693"/>
                    <a:pt x="1" y="4847"/>
                  </a:cubicBezTo>
                  <a:cubicBezTo>
                    <a:pt x="60" y="4920"/>
                    <a:pt x="121" y="4956"/>
                    <a:pt x="183" y="4956"/>
                  </a:cubicBezTo>
                  <a:cubicBezTo>
                    <a:pt x="233" y="4956"/>
                    <a:pt x="283" y="4932"/>
                    <a:pt x="333" y="4887"/>
                  </a:cubicBezTo>
                  <a:cubicBezTo>
                    <a:pt x="441" y="4786"/>
                    <a:pt x="518" y="4663"/>
                    <a:pt x="593" y="4539"/>
                  </a:cubicBezTo>
                  <a:cubicBezTo>
                    <a:pt x="737" y="4296"/>
                    <a:pt x="868" y="4046"/>
                    <a:pt x="1029" y="3813"/>
                  </a:cubicBezTo>
                  <a:cubicBezTo>
                    <a:pt x="1245" y="3496"/>
                    <a:pt x="1467" y="3188"/>
                    <a:pt x="1727" y="2910"/>
                  </a:cubicBezTo>
                  <a:cubicBezTo>
                    <a:pt x="1944" y="2677"/>
                    <a:pt x="2177" y="2464"/>
                    <a:pt x="2426" y="2265"/>
                  </a:cubicBezTo>
                  <a:cubicBezTo>
                    <a:pt x="2570" y="2151"/>
                    <a:pt x="2720" y="2049"/>
                    <a:pt x="2867" y="1941"/>
                  </a:cubicBezTo>
                  <a:cubicBezTo>
                    <a:pt x="3112" y="1759"/>
                    <a:pt x="3379" y="1606"/>
                    <a:pt x="3644" y="1458"/>
                  </a:cubicBezTo>
                  <a:cubicBezTo>
                    <a:pt x="3855" y="1340"/>
                    <a:pt x="4071" y="1232"/>
                    <a:pt x="4288" y="1128"/>
                  </a:cubicBezTo>
                  <a:cubicBezTo>
                    <a:pt x="4498" y="1030"/>
                    <a:pt x="4708" y="934"/>
                    <a:pt x="4925" y="852"/>
                  </a:cubicBezTo>
                  <a:cubicBezTo>
                    <a:pt x="5478" y="641"/>
                    <a:pt x="6049" y="499"/>
                    <a:pt x="6632" y="399"/>
                  </a:cubicBezTo>
                  <a:cubicBezTo>
                    <a:pt x="7316" y="282"/>
                    <a:pt x="8004" y="228"/>
                    <a:pt x="8696" y="199"/>
                  </a:cubicBezTo>
                  <a:cubicBezTo>
                    <a:pt x="8704" y="199"/>
                    <a:pt x="8713" y="199"/>
                    <a:pt x="8721" y="199"/>
                  </a:cubicBezTo>
                  <a:cubicBezTo>
                    <a:pt x="8826" y="199"/>
                    <a:pt x="8923" y="228"/>
                    <a:pt x="9018" y="268"/>
                  </a:cubicBezTo>
                  <a:cubicBezTo>
                    <a:pt x="9052" y="282"/>
                    <a:pt x="9095" y="299"/>
                    <a:pt x="9093" y="347"/>
                  </a:cubicBezTo>
                  <a:cubicBezTo>
                    <a:pt x="9093" y="395"/>
                    <a:pt x="9053" y="416"/>
                    <a:pt x="9018" y="432"/>
                  </a:cubicBezTo>
                  <a:cubicBezTo>
                    <a:pt x="8846" y="500"/>
                    <a:pt x="8669" y="537"/>
                    <a:pt x="8489" y="537"/>
                  </a:cubicBezTo>
                  <a:cubicBezTo>
                    <a:pt x="8417" y="537"/>
                    <a:pt x="8345" y="531"/>
                    <a:pt x="8272" y="519"/>
                  </a:cubicBezTo>
                  <a:cubicBezTo>
                    <a:pt x="8223" y="511"/>
                    <a:pt x="8174" y="504"/>
                    <a:pt x="8125" y="504"/>
                  </a:cubicBezTo>
                  <a:cubicBezTo>
                    <a:pt x="8110" y="504"/>
                    <a:pt x="8096" y="505"/>
                    <a:pt x="8081" y="506"/>
                  </a:cubicBezTo>
                  <a:cubicBezTo>
                    <a:pt x="7964" y="516"/>
                    <a:pt x="7846" y="523"/>
                    <a:pt x="7729" y="535"/>
                  </a:cubicBezTo>
                  <a:cubicBezTo>
                    <a:pt x="7316" y="582"/>
                    <a:pt x="6908" y="665"/>
                    <a:pt x="6503" y="757"/>
                  </a:cubicBezTo>
                  <a:cubicBezTo>
                    <a:pt x="6255" y="813"/>
                    <a:pt x="6006" y="849"/>
                    <a:pt x="5766" y="934"/>
                  </a:cubicBezTo>
                  <a:cubicBezTo>
                    <a:pt x="5442" y="1048"/>
                    <a:pt x="5113" y="1151"/>
                    <a:pt x="4788" y="1263"/>
                  </a:cubicBezTo>
                  <a:cubicBezTo>
                    <a:pt x="4448" y="1381"/>
                    <a:pt x="4121" y="1529"/>
                    <a:pt x="3827" y="1743"/>
                  </a:cubicBezTo>
                  <a:cubicBezTo>
                    <a:pt x="3756" y="1794"/>
                    <a:pt x="3689" y="1848"/>
                    <a:pt x="3623" y="1918"/>
                  </a:cubicBezTo>
                  <a:cubicBezTo>
                    <a:pt x="3642" y="1922"/>
                    <a:pt x="3654" y="1926"/>
                    <a:pt x="3664" y="1926"/>
                  </a:cubicBezTo>
                  <a:cubicBezTo>
                    <a:pt x="3665" y="1926"/>
                    <a:pt x="3666" y="1926"/>
                    <a:pt x="3667" y="1926"/>
                  </a:cubicBezTo>
                  <a:cubicBezTo>
                    <a:pt x="3763" y="1918"/>
                    <a:pt x="3859" y="1917"/>
                    <a:pt x="3953" y="1904"/>
                  </a:cubicBezTo>
                  <a:cubicBezTo>
                    <a:pt x="4293" y="1856"/>
                    <a:pt x="4616" y="1755"/>
                    <a:pt x="4920" y="1598"/>
                  </a:cubicBezTo>
                  <a:cubicBezTo>
                    <a:pt x="5038" y="1538"/>
                    <a:pt x="5151" y="1464"/>
                    <a:pt x="5255" y="1382"/>
                  </a:cubicBezTo>
                  <a:cubicBezTo>
                    <a:pt x="5332" y="1322"/>
                    <a:pt x="5403" y="1264"/>
                    <a:pt x="5507" y="1262"/>
                  </a:cubicBezTo>
                  <a:cubicBezTo>
                    <a:pt x="5511" y="1262"/>
                    <a:pt x="5515" y="1259"/>
                    <a:pt x="5521" y="1258"/>
                  </a:cubicBezTo>
                  <a:cubicBezTo>
                    <a:pt x="5861" y="1169"/>
                    <a:pt x="6201" y="1083"/>
                    <a:pt x="6541" y="991"/>
                  </a:cubicBezTo>
                  <a:cubicBezTo>
                    <a:pt x="6884" y="899"/>
                    <a:pt x="7227" y="815"/>
                    <a:pt x="7581" y="782"/>
                  </a:cubicBezTo>
                  <a:cubicBezTo>
                    <a:pt x="8413" y="703"/>
                    <a:pt x="9246" y="657"/>
                    <a:pt x="10080" y="649"/>
                  </a:cubicBezTo>
                  <a:cubicBezTo>
                    <a:pt x="10287" y="647"/>
                    <a:pt x="10493" y="641"/>
                    <a:pt x="10700" y="641"/>
                  </a:cubicBezTo>
                  <a:cubicBezTo>
                    <a:pt x="10860" y="641"/>
                    <a:pt x="11020" y="644"/>
                    <a:pt x="11180" y="656"/>
                  </a:cubicBezTo>
                  <a:cubicBezTo>
                    <a:pt x="11184" y="657"/>
                    <a:pt x="11188" y="657"/>
                    <a:pt x="11191" y="657"/>
                  </a:cubicBezTo>
                  <a:cubicBezTo>
                    <a:pt x="11218" y="657"/>
                    <a:pt x="11245" y="650"/>
                    <a:pt x="11276" y="647"/>
                  </a:cubicBezTo>
                  <a:cubicBezTo>
                    <a:pt x="11268" y="627"/>
                    <a:pt x="11266" y="620"/>
                    <a:pt x="11261" y="610"/>
                  </a:cubicBezTo>
                  <a:cubicBezTo>
                    <a:pt x="11189" y="473"/>
                    <a:pt x="11068" y="397"/>
                    <a:pt x="10925" y="351"/>
                  </a:cubicBezTo>
                  <a:cubicBezTo>
                    <a:pt x="10748" y="292"/>
                    <a:pt x="10563" y="279"/>
                    <a:pt x="10379" y="267"/>
                  </a:cubicBezTo>
                  <a:cubicBezTo>
                    <a:pt x="10169" y="252"/>
                    <a:pt x="9960" y="244"/>
                    <a:pt x="9752" y="223"/>
                  </a:cubicBezTo>
                  <a:cubicBezTo>
                    <a:pt x="9543" y="204"/>
                    <a:pt x="9338" y="157"/>
                    <a:pt x="9158" y="38"/>
                  </a:cubicBezTo>
                  <a:cubicBezTo>
                    <a:pt x="9138" y="25"/>
                    <a:pt x="9106" y="22"/>
                    <a:pt x="9079" y="22"/>
                  </a:cubicBezTo>
                  <a:cubicBezTo>
                    <a:pt x="8819" y="15"/>
                    <a:pt x="8562" y="0"/>
                    <a:pt x="8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5680500" y="531300"/>
              <a:ext cx="299000" cy="166725"/>
            </a:xfrm>
            <a:custGeom>
              <a:rect b="b" l="l" r="r" t="t"/>
              <a:pathLst>
                <a:path extrusionOk="0" h="6669" w="11960">
                  <a:moveTo>
                    <a:pt x="7307" y="1"/>
                  </a:moveTo>
                  <a:cubicBezTo>
                    <a:pt x="7225" y="1"/>
                    <a:pt x="7143" y="4"/>
                    <a:pt x="7061" y="10"/>
                  </a:cubicBezTo>
                  <a:cubicBezTo>
                    <a:pt x="6815" y="28"/>
                    <a:pt x="6572" y="70"/>
                    <a:pt x="6335" y="133"/>
                  </a:cubicBezTo>
                  <a:cubicBezTo>
                    <a:pt x="6018" y="215"/>
                    <a:pt x="5699" y="287"/>
                    <a:pt x="5397" y="416"/>
                  </a:cubicBezTo>
                  <a:cubicBezTo>
                    <a:pt x="5099" y="545"/>
                    <a:pt x="4795" y="657"/>
                    <a:pt x="4494" y="779"/>
                  </a:cubicBezTo>
                  <a:cubicBezTo>
                    <a:pt x="4262" y="874"/>
                    <a:pt x="4035" y="982"/>
                    <a:pt x="3820" y="1114"/>
                  </a:cubicBezTo>
                  <a:cubicBezTo>
                    <a:pt x="3624" y="1235"/>
                    <a:pt x="3453" y="1388"/>
                    <a:pt x="3278" y="1535"/>
                  </a:cubicBezTo>
                  <a:cubicBezTo>
                    <a:pt x="3106" y="1679"/>
                    <a:pt x="2939" y="1829"/>
                    <a:pt x="2770" y="1975"/>
                  </a:cubicBezTo>
                  <a:cubicBezTo>
                    <a:pt x="2566" y="2149"/>
                    <a:pt x="2363" y="2324"/>
                    <a:pt x="2155" y="2495"/>
                  </a:cubicBezTo>
                  <a:cubicBezTo>
                    <a:pt x="1981" y="2639"/>
                    <a:pt x="1800" y="2777"/>
                    <a:pt x="1623" y="2917"/>
                  </a:cubicBezTo>
                  <a:cubicBezTo>
                    <a:pt x="1604" y="2932"/>
                    <a:pt x="1585" y="2949"/>
                    <a:pt x="1573" y="2970"/>
                  </a:cubicBezTo>
                  <a:cubicBezTo>
                    <a:pt x="1345" y="3354"/>
                    <a:pt x="1109" y="3737"/>
                    <a:pt x="891" y="4127"/>
                  </a:cubicBezTo>
                  <a:cubicBezTo>
                    <a:pt x="669" y="4527"/>
                    <a:pt x="494" y="4947"/>
                    <a:pt x="394" y="5396"/>
                  </a:cubicBezTo>
                  <a:cubicBezTo>
                    <a:pt x="390" y="5416"/>
                    <a:pt x="384" y="5434"/>
                    <a:pt x="374" y="5451"/>
                  </a:cubicBezTo>
                  <a:cubicBezTo>
                    <a:pt x="271" y="5643"/>
                    <a:pt x="190" y="5844"/>
                    <a:pt x="123" y="6052"/>
                  </a:cubicBezTo>
                  <a:cubicBezTo>
                    <a:pt x="78" y="6189"/>
                    <a:pt x="44" y="6331"/>
                    <a:pt x="11" y="6473"/>
                  </a:cubicBezTo>
                  <a:cubicBezTo>
                    <a:pt x="0" y="6517"/>
                    <a:pt x="2" y="6566"/>
                    <a:pt x="8" y="6611"/>
                  </a:cubicBezTo>
                  <a:cubicBezTo>
                    <a:pt x="12" y="6648"/>
                    <a:pt x="31" y="6669"/>
                    <a:pt x="59" y="6669"/>
                  </a:cubicBezTo>
                  <a:cubicBezTo>
                    <a:pt x="69" y="6669"/>
                    <a:pt x="80" y="6666"/>
                    <a:pt x="92" y="6660"/>
                  </a:cubicBezTo>
                  <a:cubicBezTo>
                    <a:pt x="164" y="6623"/>
                    <a:pt x="232" y="6579"/>
                    <a:pt x="261" y="6496"/>
                  </a:cubicBezTo>
                  <a:cubicBezTo>
                    <a:pt x="336" y="6286"/>
                    <a:pt x="416" y="6080"/>
                    <a:pt x="490" y="5870"/>
                  </a:cubicBezTo>
                  <a:cubicBezTo>
                    <a:pt x="634" y="5464"/>
                    <a:pt x="772" y="5055"/>
                    <a:pt x="924" y="4651"/>
                  </a:cubicBezTo>
                  <a:cubicBezTo>
                    <a:pt x="1079" y="4235"/>
                    <a:pt x="1268" y="3834"/>
                    <a:pt x="1515" y="3464"/>
                  </a:cubicBezTo>
                  <a:cubicBezTo>
                    <a:pt x="1593" y="3345"/>
                    <a:pt x="1674" y="3225"/>
                    <a:pt x="1773" y="3125"/>
                  </a:cubicBezTo>
                  <a:cubicBezTo>
                    <a:pt x="1971" y="2926"/>
                    <a:pt x="2183" y="2738"/>
                    <a:pt x="2393" y="2545"/>
                  </a:cubicBezTo>
                  <a:cubicBezTo>
                    <a:pt x="2630" y="2327"/>
                    <a:pt x="2883" y="2126"/>
                    <a:pt x="3142" y="1935"/>
                  </a:cubicBezTo>
                  <a:cubicBezTo>
                    <a:pt x="3350" y="1783"/>
                    <a:pt x="3565" y="1637"/>
                    <a:pt x="3780" y="1492"/>
                  </a:cubicBezTo>
                  <a:cubicBezTo>
                    <a:pt x="4100" y="1278"/>
                    <a:pt x="4430" y="1085"/>
                    <a:pt x="4779" y="920"/>
                  </a:cubicBezTo>
                  <a:cubicBezTo>
                    <a:pt x="5035" y="799"/>
                    <a:pt x="5295" y="689"/>
                    <a:pt x="5568" y="610"/>
                  </a:cubicBezTo>
                  <a:cubicBezTo>
                    <a:pt x="5775" y="549"/>
                    <a:pt x="5986" y="498"/>
                    <a:pt x="6194" y="442"/>
                  </a:cubicBezTo>
                  <a:cubicBezTo>
                    <a:pt x="6652" y="319"/>
                    <a:pt x="7115" y="249"/>
                    <a:pt x="7583" y="249"/>
                  </a:cubicBezTo>
                  <a:cubicBezTo>
                    <a:pt x="7775" y="249"/>
                    <a:pt x="7968" y="261"/>
                    <a:pt x="8161" y="285"/>
                  </a:cubicBezTo>
                  <a:cubicBezTo>
                    <a:pt x="8333" y="306"/>
                    <a:pt x="8503" y="336"/>
                    <a:pt x="8678" y="336"/>
                  </a:cubicBezTo>
                  <a:cubicBezTo>
                    <a:pt x="8694" y="336"/>
                    <a:pt x="8711" y="336"/>
                    <a:pt x="8727" y="335"/>
                  </a:cubicBezTo>
                  <a:cubicBezTo>
                    <a:pt x="8734" y="335"/>
                    <a:pt x="8741" y="335"/>
                    <a:pt x="8748" y="335"/>
                  </a:cubicBezTo>
                  <a:cubicBezTo>
                    <a:pt x="8797" y="335"/>
                    <a:pt x="8848" y="341"/>
                    <a:pt x="8897" y="345"/>
                  </a:cubicBezTo>
                  <a:cubicBezTo>
                    <a:pt x="9275" y="377"/>
                    <a:pt x="9641" y="466"/>
                    <a:pt x="10005" y="565"/>
                  </a:cubicBezTo>
                  <a:cubicBezTo>
                    <a:pt x="10362" y="660"/>
                    <a:pt x="10718" y="763"/>
                    <a:pt x="11082" y="831"/>
                  </a:cubicBezTo>
                  <a:cubicBezTo>
                    <a:pt x="11302" y="871"/>
                    <a:pt x="11523" y="898"/>
                    <a:pt x="11747" y="898"/>
                  </a:cubicBezTo>
                  <a:cubicBezTo>
                    <a:pt x="11768" y="898"/>
                    <a:pt x="11789" y="897"/>
                    <a:pt x="11809" y="897"/>
                  </a:cubicBezTo>
                  <a:cubicBezTo>
                    <a:pt x="11833" y="897"/>
                    <a:pt x="11863" y="896"/>
                    <a:pt x="11878" y="882"/>
                  </a:cubicBezTo>
                  <a:cubicBezTo>
                    <a:pt x="11907" y="854"/>
                    <a:pt x="11931" y="817"/>
                    <a:pt x="11949" y="779"/>
                  </a:cubicBezTo>
                  <a:cubicBezTo>
                    <a:pt x="11960" y="758"/>
                    <a:pt x="11953" y="728"/>
                    <a:pt x="11954" y="698"/>
                  </a:cubicBezTo>
                  <a:cubicBezTo>
                    <a:pt x="11923" y="680"/>
                    <a:pt x="11898" y="657"/>
                    <a:pt x="11869" y="648"/>
                  </a:cubicBezTo>
                  <a:cubicBezTo>
                    <a:pt x="11803" y="627"/>
                    <a:pt x="11738" y="610"/>
                    <a:pt x="11672" y="603"/>
                  </a:cubicBezTo>
                  <a:cubicBezTo>
                    <a:pt x="11473" y="584"/>
                    <a:pt x="11274" y="572"/>
                    <a:pt x="11075" y="554"/>
                  </a:cubicBezTo>
                  <a:cubicBezTo>
                    <a:pt x="10913" y="539"/>
                    <a:pt x="10751" y="521"/>
                    <a:pt x="10597" y="467"/>
                  </a:cubicBezTo>
                  <a:cubicBezTo>
                    <a:pt x="10527" y="442"/>
                    <a:pt x="10454" y="415"/>
                    <a:pt x="10409" y="356"/>
                  </a:cubicBezTo>
                  <a:cubicBezTo>
                    <a:pt x="10364" y="295"/>
                    <a:pt x="10307" y="278"/>
                    <a:pt x="10240" y="274"/>
                  </a:cubicBezTo>
                  <a:cubicBezTo>
                    <a:pt x="10215" y="271"/>
                    <a:pt x="10191" y="268"/>
                    <a:pt x="10166" y="264"/>
                  </a:cubicBezTo>
                  <a:cubicBezTo>
                    <a:pt x="9791" y="204"/>
                    <a:pt x="9417" y="144"/>
                    <a:pt x="9042" y="88"/>
                  </a:cubicBezTo>
                  <a:cubicBezTo>
                    <a:pt x="8731" y="42"/>
                    <a:pt x="8419" y="9"/>
                    <a:pt x="8106" y="9"/>
                  </a:cubicBezTo>
                  <a:cubicBezTo>
                    <a:pt x="7984" y="9"/>
                    <a:pt x="7862" y="14"/>
                    <a:pt x="7739" y="25"/>
                  </a:cubicBezTo>
                  <a:cubicBezTo>
                    <a:pt x="7734" y="25"/>
                    <a:pt x="7728" y="25"/>
                    <a:pt x="7722" y="25"/>
                  </a:cubicBezTo>
                  <a:cubicBezTo>
                    <a:pt x="7706" y="25"/>
                    <a:pt x="7688" y="24"/>
                    <a:pt x="7672" y="22"/>
                  </a:cubicBezTo>
                  <a:cubicBezTo>
                    <a:pt x="7551" y="8"/>
                    <a:pt x="7429" y="1"/>
                    <a:pt x="7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5739350" y="592750"/>
              <a:ext cx="269725" cy="153975"/>
            </a:xfrm>
            <a:custGeom>
              <a:rect b="b" l="l" r="r" t="t"/>
              <a:pathLst>
                <a:path extrusionOk="0" h="6159" w="10789">
                  <a:moveTo>
                    <a:pt x="5230" y="1"/>
                  </a:moveTo>
                  <a:cubicBezTo>
                    <a:pt x="5074" y="1"/>
                    <a:pt x="4918" y="12"/>
                    <a:pt x="4762" y="38"/>
                  </a:cubicBezTo>
                  <a:cubicBezTo>
                    <a:pt x="4144" y="140"/>
                    <a:pt x="3568" y="363"/>
                    <a:pt x="3028" y="679"/>
                  </a:cubicBezTo>
                  <a:cubicBezTo>
                    <a:pt x="2723" y="858"/>
                    <a:pt x="2439" y="1067"/>
                    <a:pt x="2172" y="1296"/>
                  </a:cubicBezTo>
                  <a:cubicBezTo>
                    <a:pt x="1929" y="1506"/>
                    <a:pt x="1703" y="1731"/>
                    <a:pt x="1495" y="1975"/>
                  </a:cubicBezTo>
                  <a:cubicBezTo>
                    <a:pt x="1342" y="2155"/>
                    <a:pt x="1186" y="2337"/>
                    <a:pt x="1065" y="2544"/>
                  </a:cubicBezTo>
                  <a:cubicBezTo>
                    <a:pt x="877" y="2868"/>
                    <a:pt x="714" y="3206"/>
                    <a:pt x="577" y="3554"/>
                  </a:cubicBezTo>
                  <a:cubicBezTo>
                    <a:pt x="260" y="4363"/>
                    <a:pt x="82" y="5204"/>
                    <a:pt x="6" y="6069"/>
                  </a:cubicBezTo>
                  <a:cubicBezTo>
                    <a:pt x="3" y="6097"/>
                    <a:pt x="2" y="6127"/>
                    <a:pt x="1" y="6157"/>
                  </a:cubicBezTo>
                  <a:cubicBezTo>
                    <a:pt x="10" y="6158"/>
                    <a:pt x="18" y="6159"/>
                    <a:pt x="26" y="6159"/>
                  </a:cubicBezTo>
                  <a:cubicBezTo>
                    <a:pt x="78" y="6159"/>
                    <a:pt x="119" y="6135"/>
                    <a:pt x="146" y="6095"/>
                  </a:cubicBezTo>
                  <a:cubicBezTo>
                    <a:pt x="181" y="6036"/>
                    <a:pt x="218" y="5976"/>
                    <a:pt x="235" y="5911"/>
                  </a:cubicBezTo>
                  <a:cubicBezTo>
                    <a:pt x="266" y="5804"/>
                    <a:pt x="287" y="5695"/>
                    <a:pt x="303" y="5585"/>
                  </a:cubicBezTo>
                  <a:cubicBezTo>
                    <a:pt x="338" y="5329"/>
                    <a:pt x="363" y="5071"/>
                    <a:pt x="403" y="4816"/>
                  </a:cubicBezTo>
                  <a:cubicBezTo>
                    <a:pt x="422" y="4690"/>
                    <a:pt x="465" y="4567"/>
                    <a:pt x="500" y="4444"/>
                  </a:cubicBezTo>
                  <a:cubicBezTo>
                    <a:pt x="513" y="4400"/>
                    <a:pt x="532" y="4356"/>
                    <a:pt x="545" y="4312"/>
                  </a:cubicBezTo>
                  <a:cubicBezTo>
                    <a:pt x="659" y="3889"/>
                    <a:pt x="819" y="3484"/>
                    <a:pt x="1021" y="3095"/>
                  </a:cubicBezTo>
                  <a:cubicBezTo>
                    <a:pt x="1239" y="2671"/>
                    <a:pt x="1501" y="2277"/>
                    <a:pt x="1790" y="1899"/>
                  </a:cubicBezTo>
                  <a:cubicBezTo>
                    <a:pt x="2016" y="1603"/>
                    <a:pt x="2281" y="1350"/>
                    <a:pt x="2590" y="1142"/>
                  </a:cubicBezTo>
                  <a:cubicBezTo>
                    <a:pt x="2907" y="928"/>
                    <a:pt x="3247" y="774"/>
                    <a:pt x="3617" y="684"/>
                  </a:cubicBezTo>
                  <a:cubicBezTo>
                    <a:pt x="3654" y="674"/>
                    <a:pt x="3691" y="658"/>
                    <a:pt x="3727" y="640"/>
                  </a:cubicBezTo>
                  <a:cubicBezTo>
                    <a:pt x="3837" y="587"/>
                    <a:pt x="3945" y="528"/>
                    <a:pt x="4059" y="483"/>
                  </a:cubicBezTo>
                  <a:cubicBezTo>
                    <a:pt x="4343" y="371"/>
                    <a:pt x="4637" y="324"/>
                    <a:pt x="4939" y="311"/>
                  </a:cubicBezTo>
                  <a:cubicBezTo>
                    <a:pt x="5003" y="308"/>
                    <a:pt x="5066" y="307"/>
                    <a:pt x="5130" y="307"/>
                  </a:cubicBezTo>
                  <a:cubicBezTo>
                    <a:pt x="5446" y="307"/>
                    <a:pt x="5759" y="340"/>
                    <a:pt x="6073" y="383"/>
                  </a:cubicBezTo>
                  <a:cubicBezTo>
                    <a:pt x="6203" y="402"/>
                    <a:pt x="6336" y="412"/>
                    <a:pt x="6458" y="450"/>
                  </a:cubicBezTo>
                  <a:cubicBezTo>
                    <a:pt x="7487" y="767"/>
                    <a:pt x="8509" y="1107"/>
                    <a:pt x="9524" y="1466"/>
                  </a:cubicBezTo>
                  <a:cubicBezTo>
                    <a:pt x="9846" y="1579"/>
                    <a:pt x="10165" y="1695"/>
                    <a:pt x="10485" y="1809"/>
                  </a:cubicBezTo>
                  <a:cubicBezTo>
                    <a:pt x="10503" y="1817"/>
                    <a:pt x="10526" y="1826"/>
                    <a:pt x="10546" y="1826"/>
                  </a:cubicBezTo>
                  <a:cubicBezTo>
                    <a:pt x="10551" y="1826"/>
                    <a:pt x="10557" y="1825"/>
                    <a:pt x="10562" y="1823"/>
                  </a:cubicBezTo>
                  <a:cubicBezTo>
                    <a:pt x="10633" y="1797"/>
                    <a:pt x="10703" y="1765"/>
                    <a:pt x="10757" y="1709"/>
                  </a:cubicBezTo>
                  <a:cubicBezTo>
                    <a:pt x="10787" y="1676"/>
                    <a:pt x="10788" y="1641"/>
                    <a:pt x="10757" y="1609"/>
                  </a:cubicBezTo>
                  <a:cubicBezTo>
                    <a:pt x="10728" y="1582"/>
                    <a:pt x="10694" y="1559"/>
                    <a:pt x="10659" y="1545"/>
                  </a:cubicBezTo>
                  <a:cubicBezTo>
                    <a:pt x="10567" y="1509"/>
                    <a:pt x="10474" y="1478"/>
                    <a:pt x="10381" y="1447"/>
                  </a:cubicBezTo>
                  <a:cubicBezTo>
                    <a:pt x="10214" y="1396"/>
                    <a:pt x="10046" y="1348"/>
                    <a:pt x="9880" y="1294"/>
                  </a:cubicBezTo>
                  <a:cubicBezTo>
                    <a:pt x="9800" y="1268"/>
                    <a:pt x="9724" y="1231"/>
                    <a:pt x="9664" y="1171"/>
                  </a:cubicBezTo>
                  <a:cubicBezTo>
                    <a:pt x="9652" y="1158"/>
                    <a:pt x="9630" y="1152"/>
                    <a:pt x="9611" y="1147"/>
                  </a:cubicBezTo>
                  <a:cubicBezTo>
                    <a:pt x="9221" y="1029"/>
                    <a:pt x="8843" y="882"/>
                    <a:pt x="8462" y="739"/>
                  </a:cubicBezTo>
                  <a:cubicBezTo>
                    <a:pt x="8051" y="583"/>
                    <a:pt x="7641" y="429"/>
                    <a:pt x="7213" y="327"/>
                  </a:cubicBezTo>
                  <a:cubicBezTo>
                    <a:pt x="6935" y="261"/>
                    <a:pt x="6655" y="203"/>
                    <a:pt x="6374" y="146"/>
                  </a:cubicBezTo>
                  <a:cubicBezTo>
                    <a:pt x="6206" y="111"/>
                    <a:pt x="6035" y="80"/>
                    <a:pt x="5866" y="54"/>
                  </a:cubicBezTo>
                  <a:cubicBezTo>
                    <a:pt x="5653" y="21"/>
                    <a:pt x="5442" y="1"/>
                    <a:pt x="5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5630100" y="440725"/>
              <a:ext cx="295200" cy="157650"/>
            </a:xfrm>
            <a:custGeom>
              <a:rect b="b" l="l" r="r" t="t"/>
              <a:pathLst>
                <a:path extrusionOk="0" h="6306" w="11808">
                  <a:moveTo>
                    <a:pt x="9494" y="1"/>
                  </a:moveTo>
                  <a:cubicBezTo>
                    <a:pt x="8714" y="1"/>
                    <a:pt x="7941" y="94"/>
                    <a:pt x="7176" y="266"/>
                  </a:cubicBezTo>
                  <a:cubicBezTo>
                    <a:pt x="6628" y="388"/>
                    <a:pt x="6090" y="557"/>
                    <a:pt x="5560" y="749"/>
                  </a:cubicBezTo>
                  <a:cubicBezTo>
                    <a:pt x="5262" y="857"/>
                    <a:pt x="4969" y="979"/>
                    <a:pt x="4685" y="1120"/>
                  </a:cubicBezTo>
                  <a:cubicBezTo>
                    <a:pt x="4501" y="1212"/>
                    <a:pt x="4319" y="1314"/>
                    <a:pt x="4135" y="1409"/>
                  </a:cubicBezTo>
                  <a:cubicBezTo>
                    <a:pt x="3896" y="1535"/>
                    <a:pt x="3655" y="1660"/>
                    <a:pt x="3416" y="1787"/>
                  </a:cubicBezTo>
                  <a:cubicBezTo>
                    <a:pt x="3393" y="1800"/>
                    <a:pt x="3372" y="1818"/>
                    <a:pt x="3356" y="1839"/>
                  </a:cubicBezTo>
                  <a:cubicBezTo>
                    <a:pt x="3096" y="2156"/>
                    <a:pt x="2795" y="2432"/>
                    <a:pt x="2492" y="2705"/>
                  </a:cubicBezTo>
                  <a:cubicBezTo>
                    <a:pt x="2312" y="2869"/>
                    <a:pt x="2135" y="3035"/>
                    <a:pt x="1957" y="3201"/>
                  </a:cubicBezTo>
                  <a:cubicBezTo>
                    <a:pt x="1788" y="3359"/>
                    <a:pt x="1642" y="3539"/>
                    <a:pt x="1487" y="3709"/>
                  </a:cubicBezTo>
                  <a:cubicBezTo>
                    <a:pt x="1250" y="3968"/>
                    <a:pt x="1037" y="4242"/>
                    <a:pt x="846" y="4536"/>
                  </a:cubicBezTo>
                  <a:cubicBezTo>
                    <a:pt x="517" y="5046"/>
                    <a:pt x="263" y="5591"/>
                    <a:pt x="50" y="6159"/>
                  </a:cubicBezTo>
                  <a:cubicBezTo>
                    <a:pt x="33" y="6204"/>
                    <a:pt x="16" y="6248"/>
                    <a:pt x="0" y="6295"/>
                  </a:cubicBezTo>
                  <a:cubicBezTo>
                    <a:pt x="6" y="6298"/>
                    <a:pt x="9" y="6301"/>
                    <a:pt x="14" y="6306"/>
                  </a:cubicBezTo>
                  <a:cubicBezTo>
                    <a:pt x="51" y="6277"/>
                    <a:pt x="90" y="6252"/>
                    <a:pt x="126" y="6220"/>
                  </a:cubicBezTo>
                  <a:cubicBezTo>
                    <a:pt x="272" y="6091"/>
                    <a:pt x="389" y="5934"/>
                    <a:pt x="484" y="5765"/>
                  </a:cubicBezTo>
                  <a:cubicBezTo>
                    <a:pt x="614" y="5535"/>
                    <a:pt x="733" y="5301"/>
                    <a:pt x="860" y="5070"/>
                  </a:cubicBezTo>
                  <a:cubicBezTo>
                    <a:pt x="964" y="4880"/>
                    <a:pt x="1070" y="4691"/>
                    <a:pt x="1176" y="4501"/>
                  </a:cubicBezTo>
                  <a:cubicBezTo>
                    <a:pt x="1192" y="4471"/>
                    <a:pt x="1213" y="4442"/>
                    <a:pt x="1238" y="4418"/>
                  </a:cubicBezTo>
                  <a:cubicBezTo>
                    <a:pt x="1470" y="4202"/>
                    <a:pt x="1682" y="3967"/>
                    <a:pt x="1891" y="3726"/>
                  </a:cubicBezTo>
                  <a:cubicBezTo>
                    <a:pt x="2239" y="3323"/>
                    <a:pt x="2580" y="2914"/>
                    <a:pt x="2967" y="2543"/>
                  </a:cubicBezTo>
                  <a:cubicBezTo>
                    <a:pt x="3178" y="2341"/>
                    <a:pt x="3392" y="2142"/>
                    <a:pt x="3631" y="1970"/>
                  </a:cubicBezTo>
                  <a:cubicBezTo>
                    <a:pt x="3914" y="1766"/>
                    <a:pt x="4220" y="1603"/>
                    <a:pt x="4532" y="1448"/>
                  </a:cubicBezTo>
                  <a:cubicBezTo>
                    <a:pt x="4681" y="1374"/>
                    <a:pt x="4834" y="1305"/>
                    <a:pt x="4987" y="1237"/>
                  </a:cubicBezTo>
                  <a:cubicBezTo>
                    <a:pt x="5151" y="1166"/>
                    <a:pt x="5312" y="1088"/>
                    <a:pt x="5486" y="1039"/>
                  </a:cubicBezTo>
                  <a:cubicBezTo>
                    <a:pt x="5581" y="1013"/>
                    <a:pt x="5674" y="980"/>
                    <a:pt x="5767" y="950"/>
                  </a:cubicBezTo>
                  <a:cubicBezTo>
                    <a:pt x="6191" y="815"/>
                    <a:pt x="6612" y="673"/>
                    <a:pt x="7039" y="546"/>
                  </a:cubicBezTo>
                  <a:cubicBezTo>
                    <a:pt x="7494" y="409"/>
                    <a:pt x="7958" y="310"/>
                    <a:pt x="8435" y="286"/>
                  </a:cubicBezTo>
                  <a:cubicBezTo>
                    <a:pt x="8490" y="284"/>
                    <a:pt x="8546" y="283"/>
                    <a:pt x="8602" y="283"/>
                  </a:cubicBezTo>
                  <a:cubicBezTo>
                    <a:pt x="8663" y="283"/>
                    <a:pt x="8724" y="284"/>
                    <a:pt x="8785" y="284"/>
                  </a:cubicBezTo>
                  <a:cubicBezTo>
                    <a:pt x="8841" y="284"/>
                    <a:pt x="8896" y="283"/>
                    <a:pt x="8952" y="281"/>
                  </a:cubicBezTo>
                  <a:cubicBezTo>
                    <a:pt x="9061" y="277"/>
                    <a:pt x="9169" y="275"/>
                    <a:pt x="9277" y="275"/>
                  </a:cubicBezTo>
                  <a:cubicBezTo>
                    <a:pt x="9553" y="275"/>
                    <a:pt x="9829" y="287"/>
                    <a:pt x="10104" y="312"/>
                  </a:cubicBezTo>
                  <a:cubicBezTo>
                    <a:pt x="10594" y="357"/>
                    <a:pt x="11085" y="409"/>
                    <a:pt x="11576" y="456"/>
                  </a:cubicBezTo>
                  <a:cubicBezTo>
                    <a:pt x="11587" y="457"/>
                    <a:pt x="11597" y="457"/>
                    <a:pt x="11607" y="457"/>
                  </a:cubicBezTo>
                  <a:cubicBezTo>
                    <a:pt x="11653" y="457"/>
                    <a:pt x="11699" y="449"/>
                    <a:pt x="11744" y="442"/>
                  </a:cubicBezTo>
                  <a:cubicBezTo>
                    <a:pt x="11762" y="440"/>
                    <a:pt x="11786" y="424"/>
                    <a:pt x="11793" y="407"/>
                  </a:cubicBezTo>
                  <a:cubicBezTo>
                    <a:pt x="11807" y="380"/>
                    <a:pt x="11784" y="360"/>
                    <a:pt x="11762" y="348"/>
                  </a:cubicBezTo>
                  <a:cubicBezTo>
                    <a:pt x="11703" y="312"/>
                    <a:pt x="11645" y="274"/>
                    <a:pt x="11582" y="249"/>
                  </a:cubicBezTo>
                  <a:cubicBezTo>
                    <a:pt x="11280" y="126"/>
                    <a:pt x="10968" y="45"/>
                    <a:pt x="10644" y="12"/>
                  </a:cubicBezTo>
                  <a:cubicBezTo>
                    <a:pt x="10600" y="7"/>
                    <a:pt x="10554" y="3"/>
                    <a:pt x="10508" y="3"/>
                  </a:cubicBezTo>
                  <a:cubicBezTo>
                    <a:pt x="10470" y="3"/>
                    <a:pt x="10431" y="6"/>
                    <a:pt x="10394" y="14"/>
                  </a:cubicBezTo>
                  <a:cubicBezTo>
                    <a:pt x="10349" y="24"/>
                    <a:pt x="10305" y="28"/>
                    <a:pt x="10261" y="28"/>
                  </a:cubicBezTo>
                  <a:cubicBezTo>
                    <a:pt x="10222" y="28"/>
                    <a:pt x="10184" y="25"/>
                    <a:pt x="10146" y="23"/>
                  </a:cubicBezTo>
                  <a:cubicBezTo>
                    <a:pt x="9928" y="8"/>
                    <a:pt x="9711" y="1"/>
                    <a:pt x="94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5600450" y="391150"/>
              <a:ext cx="275075" cy="158950"/>
            </a:xfrm>
            <a:custGeom>
              <a:rect b="b" l="l" r="r" t="t"/>
              <a:pathLst>
                <a:path extrusionOk="0" h="6358" w="11003">
                  <a:moveTo>
                    <a:pt x="10012" y="1"/>
                  </a:moveTo>
                  <a:cubicBezTo>
                    <a:pt x="9917" y="1"/>
                    <a:pt x="9821" y="6"/>
                    <a:pt x="9729" y="31"/>
                  </a:cubicBezTo>
                  <a:cubicBezTo>
                    <a:pt x="9706" y="38"/>
                    <a:pt x="9680" y="38"/>
                    <a:pt x="9657" y="38"/>
                  </a:cubicBezTo>
                  <a:cubicBezTo>
                    <a:pt x="9199" y="46"/>
                    <a:pt x="8743" y="81"/>
                    <a:pt x="8287" y="137"/>
                  </a:cubicBezTo>
                  <a:cubicBezTo>
                    <a:pt x="7415" y="243"/>
                    <a:pt x="6556" y="425"/>
                    <a:pt x="5704" y="635"/>
                  </a:cubicBezTo>
                  <a:cubicBezTo>
                    <a:pt x="5670" y="642"/>
                    <a:pt x="5639" y="658"/>
                    <a:pt x="5608" y="672"/>
                  </a:cubicBezTo>
                  <a:cubicBezTo>
                    <a:pt x="5503" y="717"/>
                    <a:pt x="5396" y="765"/>
                    <a:pt x="5291" y="812"/>
                  </a:cubicBezTo>
                  <a:cubicBezTo>
                    <a:pt x="5095" y="897"/>
                    <a:pt x="4898" y="982"/>
                    <a:pt x="4705" y="1073"/>
                  </a:cubicBezTo>
                  <a:cubicBezTo>
                    <a:pt x="4513" y="1164"/>
                    <a:pt x="4325" y="1259"/>
                    <a:pt x="4138" y="1359"/>
                  </a:cubicBezTo>
                  <a:cubicBezTo>
                    <a:pt x="3884" y="1490"/>
                    <a:pt x="3642" y="1644"/>
                    <a:pt x="3415" y="1819"/>
                  </a:cubicBezTo>
                  <a:cubicBezTo>
                    <a:pt x="3334" y="1883"/>
                    <a:pt x="3255" y="1949"/>
                    <a:pt x="3174" y="2012"/>
                  </a:cubicBezTo>
                  <a:cubicBezTo>
                    <a:pt x="3079" y="2086"/>
                    <a:pt x="2981" y="2157"/>
                    <a:pt x="2888" y="2234"/>
                  </a:cubicBezTo>
                  <a:cubicBezTo>
                    <a:pt x="2629" y="2447"/>
                    <a:pt x="2392" y="2682"/>
                    <a:pt x="2165" y="2927"/>
                  </a:cubicBezTo>
                  <a:cubicBezTo>
                    <a:pt x="1870" y="3248"/>
                    <a:pt x="1597" y="3585"/>
                    <a:pt x="1321" y="3923"/>
                  </a:cubicBezTo>
                  <a:cubicBezTo>
                    <a:pt x="1298" y="3951"/>
                    <a:pt x="1269" y="3978"/>
                    <a:pt x="1253" y="4011"/>
                  </a:cubicBezTo>
                  <a:cubicBezTo>
                    <a:pt x="1186" y="4148"/>
                    <a:pt x="1094" y="4271"/>
                    <a:pt x="1005" y="4394"/>
                  </a:cubicBezTo>
                  <a:cubicBezTo>
                    <a:pt x="857" y="4598"/>
                    <a:pt x="702" y="4800"/>
                    <a:pt x="560" y="5010"/>
                  </a:cubicBezTo>
                  <a:cubicBezTo>
                    <a:pt x="514" y="5074"/>
                    <a:pt x="399" y="5322"/>
                    <a:pt x="396" y="5331"/>
                  </a:cubicBezTo>
                  <a:cubicBezTo>
                    <a:pt x="396" y="5333"/>
                    <a:pt x="396" y="5333"/>
                    <a:pt x="394" y="5334"/>
                  </a:cubicBezTo>
                  <a:cubicBezTo>
                    <a:pt x="317" y="5522"/>
                    <a:pt x="214" y="5700"/>
                    <a:pt x="145" y="5891"/>
                  </a:cubicBezTo>
                  <a:cubicBezTo>
                    <a:pt x="111" y="5985"/>
                    <a:pt x="0" y="6260"/>
                    <a:pt x="123" y="6339"/>
                  </a:cubicBezTo>
                  <a:cubicBezTo>
                    <a:pt x="143" y="6351"/>
                    <a:pt x="163" y="6357"/>
                    <a:pt x="183" y="6357"/>
                  </a:cubicBezTo>
                  <a:cubicBezTo>
                    <a:pt x="383" y="6357"/>
                    <a:pt x="569" y="5759"/>
                    <a:pt x="662" y="5520"/>
                  </a:cubicBezTo>
                  <a:cubicBezTo>
                    <a:pt x="848" y="5043"/>
                    <a:pt x="1140" y="4618"/>
                    <a:pt x="1437" y="4201"/>
                  </a:cubicBezTo>
                  <a:cubicBezTo>
                    <a:pt x="1762" y="3746"/>
                    <a:pt x="2128" y="3325"/>
                    <a:pt x="2533" y="2939"/>
                  </a:cubicBezTo>
                  <a:cubicBezTo>
                    <a:pt x="2686" y="2794"/>
                    <a:pt x="2846" y="2655"/>
                    <a:pt x="3006" y="2517"/>
                  </a:cubicBezTo>
                  <a:cubicBezTo>
                    <a:pt x="3163" y="2382"/>
                    <a:pt x="3325" y="2253"/>
                    <a:pt x="3484" y="2122"/>
                  </a:cubicBezTo>
                  <a:cubicBezTo>
                    <a:pt x="3601" y="2026"/>
                    <a:pt x="3715" y="1931"/>
                    <a:pt x="3833" y="1836"/>
                  </a:cubicBezTo>
                  <a:cubicBezTo>
                    <a:pt x="3888" y="1792"/>
                    <a:pt x="3943" y="1743"/>
                    <a:pt x="4005" y="1712"/>
                  </a:cubicBezTo>
                  <a:cubicBezTo>
                    <a:pt x="4250" y="1591"/>
                    <a:pt x="4499" y="1479"/>
                    <a:pt x="4742" y="1355"/>
                  </a:cubicBezTo>
                  <a:cubicBezTo>
                    <a:pt x="5013" y="1219"/>
                    <a:pt x="5279" y="1078"/>
                    <a:pt x="5561" y="962"/>
                  </a:cubicBezTo>
                  <a:cubicBezTo>
                    <a:pt x="5826" y="854"/>
                    <a:pt x="6097" y="772"/>
                    <a:pt x="6383" y="739"/>
                  </a:cubicBezTo>
                  <a:cubicBezTo>
                    <a:pt x="7014" y="667"/>
                    <a:pt x="7639" y="560"/>
                    <a:pt x="8253" y="393"/>
                  </a:cubicBezTo>
                  <a:cubicBezTo>
                    <a:pt x="8334" y="371"/>
                    <a:pt x="8414" y="352"/>
                    <a:pt x="8498" y="352"/>
                  </a:cubicBezTo>
                  <a:cubicBezTo>
                    <a:pt x="8522" y="352"/>
                    <a:pt x="8547" y="354"/>
                    <a:pt x="8572" y="357"/>
                  </a:cubicBezTo>
                  <a:cubicBezTo>
                    <a:pt x="8602" y="362"/>
                    <a:pt x="8633" y="364"/>
                    <a:pt x="8664" y="364"/>
                  </a:cubicBezTo>
                  <a:cubicBezTo>
                    <a:pt x="8690" y="364"/>
                    <a:pt x="8716" y="363"/>
                    <a:pt x="8743" y="361"/>
                  </a:cubicBezTo>
                  <a:cubicBezTo>
                    <a:pt x="8926" y="346"/>
                    <a:pt x="9110" y="330"/>
                    <a:pt x="9295" y="317"/>
                  </a:cubicBezTo>
                  <a:cubicBezTo>
                    <a:pt x="9496" y="302"/>
                    <a:pt x="9697" y="282"/>
                    <a:pt x="9899" y="281"/>
                  </a:cubicBezTo>
                  <a:cubicBezTo>
                    <a:pt x="9903" y="281"/>
                    <a:pt x="9908" y="281"/>
                    <a:pt x="9912" y="281"/>
                  </a:cubicBezTo>
                  <a:cubicBezTo>
                    <a:pt x="10212" y="281"/>
                    <a:pt x="10493" y="352"/>
                    <a:pt x="10736" y="541"/>
                  </a:cubicBezTo>
                  <a:cubicBezTo>
                    <a:pt x="10746" y="549"/>
                    <a:pt x="10763" y="556"/>
                    <a:pt x="10777" y="556"/>
                  </a:cubicBezTo>
                  <a:cubicBezTo>
                    <a:pt x="10781" y="556"/>
                    <a:pt x="10785" y="555"/>
                    <a:pt x="10788" y="554"/>
                  </a:cubicBezTo>
                  <a:cubicBezTo>
                    <a:pt x="10859" y="519"/>
                    <a:pt x="10926" y="475"/>
                    <a:pt x="10969" y="406"/>
                  </a:cubicBezTo>
                  <a:cubicBezTo>
                    <a:pt x="11003" y="354"/>
                    <a:pt x="10994" y="296"/>
                    <a:pt x="10947" y="251"/>
                  </a:cubicBezTo>
                  <a:cubicBezTo>
                    <a:pt x="10917" y="222"/>
                    <a:pt x="10883" y="195"/>
                    <a:pt x="10846" y="178"/>
                  </a:cubicBezTo>
                  <a:cubicBezTo>
                    <a:pt x="10781" y="147"/>
                    <a:pt x="10715" y="120"/>
                    <a:pt x="10647" y="98"/>
                  </a:cubicBezTo>
                  <a:cubicBezTo>
                    <a:pt x="10451" y="38"/>
                    <a:pt x="10249" y="9"/>
                    <a:pt x="10043" y="1"/>
                  </a:cubicBezTo>
                  <a:cubicBezTo>
                    <a:pt x="10033" y="1"/>
                    <a:pt x="10022" y="1"/>
                    <a:pt x="100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5845200" y="666675"/>
              <a:ext cx="175600" cy="101500"/>
            </a:xfrm>
            <a:custGeom>
              <a:rect b="b" l="l" r="r" t="t"/>
              <a:pathLst>
                <a:path extrusionOk="0" h="4060" w="7024">
                  <a:moveTo>
                    <a:pt x="1025" y="1"/>
                  </a:moveTo>
                  <a:cubicBezTo>
                    <a:pt x="925" y="1"/>
                    <a:pt x="832" y="27"/>
                    <a:pt x="738" y="71"/>
                  </a:cubicBezTo>
                  <a:cubicBezTo>
                    <a:pt x="544" y="160"/>
                    <a:pt x="398" y="305"/>
                    <a:pt x="290" y="485"/>
                  </a:cubicBezTo>
                  <a:cubicBezTo>
                    <a:pt x="71" y="851"/>
                    <a:pt x="0" y="1250"/>
                    <a:pt x="52" y="1672"/>
                  </a:cubicBezTo>
                  <a:cubicBezTo>
                    <a:pt x="63" y="1757"/>
                    <a:pt x="85" y="1842"/>
                    <a:pt x="115" y="1922"/>
                  </a:cubicBezTo>
                  <a:cubicBezTo>
                    <a:pt x="236" y="2247"/>
                    <a:pt x="408" y="2547"/>
                    <a:pt x="602" y="2832"/>
                  </a:cubicBezTo>
                  <a:cubicBezTo>
                    <a:pt x="851" y="3197"/>
                    <a:pt x="1106" y="3557"/>
                    <a:pt x="1357" y="3919"/>
                  </a:cubicBezTo>
                  <a:cubicBezTo>
                    <a:pt x="1437" y="4034"/>
                    <a:pt x="1557" y="4056"/>
                    <a:pt x="1681" y="4059"/>
                  </a:cubicBezTo>
                  <a:cubicBezTo>
                    <a:pt x="1684" y="4059"/>
                    <a:pt x="1686" y="4059"/>
                    <a:pt x="1688" y="4059"/>
                  </a:cubicBezTo>
                  <a:cubicBezTo>
                    <a:pt x="1739" y="4059"/>
                    <a:pt x="1768" y="4023"/>
                    <a:pt x="1765" y="3969"/>
                  </a:cubicBezTo>
                  <a:cubicBezTo>
                    <a:pt x="1763" y="3928"/>
                    <a:pt x="1756" y="3885"/>
                    <a:pt x="1741" y="3847"/>
                  </a:cubicBezTo>
                  <a:cubicBezTo>
                    <a:pt x="1654" y="3642"/>
                    <a:pt x="1515" y="3480"/>
                    <a:pt x="1332" y="3352"/>
                  </a:cubicBezTo>
                  <a:cubicBezTo>
                    <a:pt x="1305" y="3333"/>
                    <a:pt x="1281" y="3308"/>
                    <a:pt x="1260" y="3281"/>
                  </a:cubicBezTo>
                  <a:cubicBezTo>
                    <a:pt x="1200" y="3202"/>
                    <a:pt x="1140" y="3119"/>
                    <a:pt x="1081" y="3037"/>
                  </a:cubicBezTo>
                  <a:cubicBezTo>
                    <a:pt x="927" y="2822"/>
                    <a:pt x="771" y="2610"/>
                    <a:pt x="628" y="2389"/>
                  </a:cubicBezTo>
                  <a:cubicBezTo>
                    <a:pt x="500" y="2190"/>
                    <a:pt x="397" y="1976"/>
                    <a:pt x="333" y="1746"/>
                  </a:cubicBezTo>
                  <a:cubicBezTo>
                    <a:pt x="234" y="1388"/>
                    <a:pt x="273" y="1044"/>
                    <a:pt x="452" y="718"/>
                  </a:cubicBezTo>
                  <a:cubicBezTo>
                    <a:pt x="543" y="551"/>
                    <a:pt x="672" y="428"/>
                    <a:pt x="854" y="367"/>
                  </a:cubicBezTo>
                  <a:cubicBezTo>
                    <a:pt x="944" y="335"/>
                    <a:pt x="1036" y="323"/>
                    <a:pt x="1130" y="323"/>
                  </a:cubicBezTo>
                  <a:cubicBezTo>
                    <a:pt x="1176" y="323"/>
                    <a:pt x="1223" y="326"/>
                    <a:pt x="1270" y="331"/>
                  </a:cubicBezTo>
                  <a:cubicBezTo>
                    <a:pt x="1445" y="352"/>
                    <a:pt x="1612" y="400"/>
                    <a:pt x="1778" y="461"/>
                  </a:cubicBezTo>
                  <a:cubicBezTo>
                    <a:pt x="2076" y="572"/>
                    <a:pt x="2357" y="721"/>
                    <a:pt x="2640" y="865"/>
                  </a:cubicBezTo>
                  <a:cubicBezTo>
                    <a:pt x="2658" y="872"/>
                    <a:pt x="2674" y="886"/>
                    <a:pt x="2687" y="899"/>
                  </a:cubicBezTo>
                  <a:cubicBezTo>
                    <a:pt x="2951" y="1140"/>
                    <a:pt x="3242" y="1341"/>
                    <a:pt x="3549" y="1519"/>
                  </a:cubicBezTo>
                  <a:cubicBezTo>
                    <a:pt x="3909" y="1729"/>
                    <a:pt x="4287" y="1904"/>
                    <a:pt x="4662" y="2085"/>
                  </a:cubicBezTo>
                  <a:cubicBezTo>
                    <a:pt x="4689" y="2098"/>
                    <a:pt x="4717" y="2109"/>
                    <a:pt x="4738" y="2128"/>
                  </a:cubicBezTo>
                  <a:cubicBezTo>
                    <a:pt x="4880" y="2239"/>
                    <a:pt x="5042" y="2312"/>
                    <a:pt x="5215" y="2357"/>
                  </a:cubicBezTo>
                  <a:cubicBezTo>
                    <a:pt x="5424" y="2412"/>
                    <a:pt x="5637" y="2455"/>
                    <a:pt x="5848" y="2507"/>
                  </a:cubicBezTo>
                  <a:cubicBezTo>
                    <a:pt x="5978" y="2539"/>
                    <a:pt x="6106" y="2573"/>
                    <a:pt x="6234" y="2614"/>
                  </a:cubicBezTo>
                  <a:cubicBezTo>
                    <a:pt x="6356" y="2653"/>
                    <a:pt x="6469" y="2712"/>
                    <a:pt x="6568" y="2795"/>
                  </a:cubicBezTo>
                  <a:cubicBezTo>
                    <a:pt x="6668" y="2882"/>
                    <a:pt x="6732" y="2990"/>
                    <a:pt x="6776" y="3128"/>
                  </a:cubicBezTo>
                  <a:cubicBezTo>
                    <a:pt x="6814" y="3106"/>
                    <a:pt x="6844" y="3091"/>
                    <a:pt x="6872" y="3073"/>
                  </a:cubicBezTo>
                  <a:cubicBezTo>
                    <a:pt x="6988" y="2997"/>
                    <a:pt x="7023" y="2885"/>
                    <a:pt x="6961" y="2760"/>
                  </a:cubicBezTo>
                  <a:cubicBezTo>
                    <a:pt x="6868" y="2572"/>
                    <a:pt x="6709" y="2473"/>
                    <a:pt x="6499" y="2453"/>
                  </a:cubicBezTo>
                  <a:cubicBezTo>
                    <a:pt x="6460" y="2448"/>
                    <a:pt x="6420" y="2444"/>
                    <a:pt x="6383" y="2435"/>
                  </a:cubicBezTo>
                  <a:cubicBezTo>
                    <a:pt x="6106" y="2365"/>
                    <a:pt x="5834" y="2276"/>
                    <a:pt x="5567" y="2169"/>
                  </a:cubicBezTo>
                  <a:cubicBezTo>
                    <a:pt x="4821" y="1869"/>
                    <a:pt x="4102" y="1512"/>
                    <a:pt x="3428" y="1070"/>
                  </a:cubicBezTo>
                  <a:cubicBezTo>
                    <a:pt x="3079" y="840"/>
                    <a:pt x="2724" y="617"/>
                    <a:pt x="2351" y="427"/>
                  </a:cubicBezTo>
                  <a:cubicBezTo>
                    <a:pt x="1959" y="228"/>
                    <a:pt x="1553" y="77"/>
                    <a:pt x="1116" y="8"/>
                  </a:cubicBezTo>
                  <a:cubicBezTo>
                    <a:pt x="1085" y="3"/>
                    <a:pt x="1055" y="1"/>
                    <a:pt x="10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5791900" y="621425"/>
              <a:ext cx="221100" cy="88100"/>
            </a:xfrm>
            <a:custGeom>
              <a:rect b="b" l="l" r="r" t="t"/>
              <a:pathLst>
                <a:path extrusionOk="0" h="3524" w="8844">
                  <a:moveTo>
                    <a:pt x="3075" y="1"/>
                  </a:moveTo>
                  <a:cubicBezTo>
                    <a:pt x="2694" y="1"/>
                    <a:pt x="2319" y="60"/>
                    <a:pt x="1952" y="197"/>
                  </a:cubicBezTo>
                  <a:cubicBezTo>
                    <a:pt x="1880" y="224"/>
                    <a:pt x="1801" y="250"/>
                    <a:pt x="1739" y="295"/>
                  </a:cubicBezTo>
                  <a:cubicBezTo>
                    <a:pt x="1633" y="371"/>
                    <a:pt x="1538" y="460"/>
                    <a:pt x="1441" y="548"/>
                  </a:cubicBezTo>
                  <a:cubicBezTo>
                    <a:pt x="1104" y="846"/>
                    <a:pt x="811" y="1182"/>
                    <a:pt x="572" y="1563"/>
                  </a:cubicBezTo>
                  <a:cubicBezTo>
                    <a:pt x="292" y="2007"/>
                    <a:pt x="105" y="2486"/>
                    <a:pt x="54" y="3011"/>
                  </a:cubicBezTo>
                  <a:cubicBezTo>
                    <a:pt x="51" y="3042"/>
                    <a:pt x="38" y="3072"/>
                    <a:pt x="32" y="3104"/>
                  </a:cubicBezTo>
                  <a:cubicBezTo>
                    <a:pt x="21" y="3179"/>
                    <a:pt x="4" y="3254"/>
                    <a:pt x="1" y="3329"/>
                  </a:cubicBezTo>
                  <a:cubicBezTo>
                    <a:pt x="0" y="3372"/>
                    <a:pt x="15" y="3417"/>
                    <a:pt x="35" y="3457"/>
                  </a:cubicBezTo>
                  <a:cubicBezTo>
                    <a:pt x="57" y="3500"/>
                    <a:pt x="93" y="3523"/>
                    <a:pt x="131" y="3523"/>
                  </a:cubicBezTo>
                  <a:cubicBezTo>
                    <a:pt x="156" y="3523"/>
                    <a:pt x="182" y="3513"/>
                    <a:pt x="207" y="3493"/>
                  </a:cubicBezTo>
                  <a:cubicBezTo>
                    <a:pt x="238" y="3469"/>
                    <a:pt x="267" y="3436"/>
                    <a:pt x="278" y="3401"/>
                  </a:cubicBezTo>
                  <a:cubicBezTo>
                    <a:pt x="301" y="3333"/>
                    <a:pt x="318" y="3259"/>
                    <a:pt x="326" y="3187"/>
                  </a:cubicBezTo>
                  <a:cubicBezTo>
                    <a:pt x="335" y="3119"/>
                    <a:pt x="328" y="3049"/>
                    <a:pt x="331" y="2979"/>
                  </a:cubicBezTo>
                  <a:cubicBezTo>
                    <a:pt x="346" y="2594"/>
                    <a:pt x="458" y="2233"/>
                    <a:pt x="631" y="1891"/>
                  </a:cubicBezTo>
                  <a:cubicBezTo>
                    <a:pt x="847" y="1459"/>
                    <a:pt x="1141" y="1087"/>
                    <a:pt x="1481" y="748"/>
                  </a:cubicBezTo>
                  <a:cubicBezTo>
                    <a:pt x="1646" y="583"/>
                    <a:pt x="1835" y="460"/>
                    <a:pt x="2054" y="378"/>
                  </a:cubicBezTo>
                  <a:cubicBezTo>
                    <a:pt x="2286" y="290"/>
                    <a:pt x="2526" y="258"/>
                    <a:pt x="2771" y="258"/>
                  </a:cubicBezTo>
                  <a:cubicBezTo>
                    <a:pt x="2805" y="258"/>
                    <a:pt x="2839" y="258"/>
                    <a:pt x="2874" y="259"/>
                  </a:cubicBezTo>
                  <a:cubicBezTo>
                    <a:pt x="3121" y="267"/>
                    <a:pt x="3365" y="304"/>
                    <a:pt x="3605" y="358"/>
                  </a:cubicBezTo>
                  <a:cubicBezTo>
                    <a:pt x="3873" y="418"/>
                    <a:pt x="4139" y="478"/>
                    <a:pt x="4403" y="549"/>
                  </a:cubicBezTo>
                  <a:cubicBezTo>
                    <a:pt x="4655" y="617"/>
                    <a:pt x="4883" y="741"/>
                    <a:pt x="5106" y="872"/>
                  </a:cubicBezTo>
                  <a:cubicBezTo>
                    <a:pt x="5285" y="978"/>
                    <a:pt x="5462" y="1086"/>
                    <a:pt x="5640" y="1189"/>
                  </a:cubicBezTo>
                  <a:cubicBezTo>
                    <a:pt x="5930" y="1358"/>
                    <a:pt x="6230" y="1496"/>
                    <a:pt x="6565" y="1548"/>
                  </a:cubicBezTo>
                  <a:cubicBezTo>
                    <a:pt x="6589" y="1552"/>
                    <a:pt x="6611" y="1564"/>
                    <a:pt x="6632" y="1578"/>
                  </a:cubicBezTo>
                  <a:cubicBezTo>
                    <a:pt x="6794" y="1687"/>
                    <a:pt x="6964" y="1779"/>
                    <a:pt x="7147" y="1848"/>
                  </a:cubicBezTo>
                  <a:cubicBezTo>
                    <a:pt x="7386" y="1939"/>
                    <a:pt x="7629" y="2022"/>
                    <a:pt x="7871" y="2107"/>
                  </a:cubicBezTo>
                  <a:cubicBezTo>
                    <a:pt x="8179" y="2212"/>
                    <a:pt x="8484" y="2324"/>
                    <a:pt x="8763" y="2493"/>
                  </a:cubicBezTo>
                  <a:cubicBezTo>
                    <a:pt x="8772" y="2499"/>
                    <a:pt x="8781" y="2501"/>
                    <a:pt x="8792" y="2504"/>
                  </a:cubicBezTo>
                  <a:cubicBezTo>
                    <a:pt x="8798" y="2492"/>
                    <a:pt x="8803" y="2485"/>
                    <a:pt x="8805" y="2476"/>
                  </a:cubicBezTo>
                  <a:cubicBezTo>
                    <a:pt x="8843" y="2336"/>
                    <a:pt x="8799" y="2220"/>
                    <a:pt x="8696" y="2123"/>
                  </a:cubicBezTo>
                  <a:cubicBezTo>
                    <a:pt x="8623" y="2053"/>
                    <a:pt x="8538" y="2002"/>
                    <a:pt x="8447" y="1966"/>
                  </a:cubicBezTo>
                  <a:cubicBezTo>
                    <a:pt x="8297" y="1908"/>
                    <a:pt x="8146" y="1855"/>
                    <a:pt x="7995" y="1801"/>
                  </a:cubicBezTo>
                  <a:cubicBezTo>
                    <a:pt x="7798" y="1731"/>
                    <a:pt x="7600" y="1666"/>
                    <a:pt x="7402" y="1592"/>
                  </a:cubicBezTo>
                  <a:cubicBezTo>
                    <a:pt x="7304" y="1555"/>
                    <a:pt x="7213" y="1498"/>
                    <a:pt x="7136" y="1423"/>
                  </a:cubicBezTo>
                  <a:cubicBezTo>
                    <a:pt x="7120" y="1407"/>
                    <a:pt x="7096" y="1397"/>
                    <a:pt x="7072" y="1389"/>
                  </a:cubicBezTo>
                  <a:cubicBezTo>
                    <a:pt x="6979" y="1356"/>
                    <a:pt x="6881" y="1326"/>
                    <a:pt x="6786" y="1289"/>
                  </a:cubicBezTo>
                  <a:cubicBezTo>
                    <a:pt x="6461" y="1167"/>
                    <a:pt x="6152" y="1007"/>
                    <a:pt x="5844" y="845"/>
                  </a:cubicBezTo>
                  <a:cubicBezTo>
                    <a:pt x="5460" y="644"/>
                    <a:pt x="5071" y="455"/>
                    <a:pt x="4661" y="307"/>
                  </a:cubicBezTo>
                  <a:cubicBezTo>
                    <a:pt x="4285" y="172"/>
                    <a:pt x="3905" y="68"/>
                    <a:pt x="3508" y="25"/>
                  </a:cubicBezTo>
                  <a:cubicBezTo>
                    <a:pt x="3363" y="9"/>
                    <a:pt x="3218" y="1"/>
                    <a:pt x="3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5705100" y="546200"/>
              <a:ext cx="228250" cy="169650"/>
            </a:xfrm>
            <a:custGeom>
              <a:rect b="b" l="l" r="r" t="t"/>
              <a:pathLst>
                <a:path extrusionOk="0" h="6786" w="9130">
                  <a:moveTo>
                    <a:pt x="6713" y="1"/>
                  </a:moveTo>
                  <a:cubicBezTo>
                    <a:pt x="6676" y="1"/>
                    <a:pt x="6638" y="8"/>
                    <a:pt x="6602" y="17"/>
                  </a:cubicBezTo>
                  <a:cubicBezTo>
                    <a:pt x="6554" y="26"/>
                    <a:pt x="6546" y="61"/>
                    <a:pt x="6583" y="90"/>
                  </a:cubicBezTo>
                  <a:cubicBezTo>
                    <a:pt x="6621" y="120"/>
                    <a:pt x="6665" y="144"/>
                    <a:pt x="6709" y="168"/>
                  </a:cubicBezTo>
                  <a:cubicBezTo>
                    <a:pt x="6756" y="193"/>
                    <a:pt x="6806" y="213"/>
                    <a:pt x="6855" y="238"/>
                  </a:cubicBezTo>
                  <a:cubicBezTo>
                    <a:pt x="6836" y="290"/>
                    <a:pt x="6791" y="315"/>
                    <a:pt x="6746" y="331"/>
                  </a:cubicBezTo>
                  <a:cubicBezTo>
                    <a:pt x="6697" y="349"/>
                    <a:pt x="6644" y="366"/>
                    <a:pt x="6590" y="374"/>
                  </a:cubicBezTo>
                  <a:cubicBezTo>
                    <a:pt x="6492" y="389"/>
                    <a:pt x="6394" y="398"/>
                    <a:pt x="6297" y="408"/>
                  </a:cubicBezTo>
                  <a:cubicBezTo>
                    <a:pt x="6228" y="414"/>
                    <a:pt x="6159" y="418"/>
                    <a:pt x="6091" y="422"/>
                  </a:cubicBezTo>
                  <a:cubicBezTo>
                    <a:pt x="5815" y="436"/>
                    <a:pt x="5545" y="467"/>
                    <a:pt x="5280" y="562"/>
                  </a:cubicBezTo>
                  <a:cubicBezTo>
                    <a:pt x="4915" y="693"/>
                    <a:pt x="4540" y="797"/>
                    <a:pt x="4171" y="919"/>
                  </a:cubicBezTo>
                  <a:cubicBezTo>
                    <a:pt x="3933" y="998"/>
                    <a:pt x="3704" y="1100"/>
                    <a:pt x="3485" y="1224"/>
                  </a:cubicBezTo>
                  <a:cubicBezTo>
                    <a:pt x="3166" y="1405"/>
                    <a:pt x="2874" y="1622"/>
                    <a:pt x="2591" y="1851"/>
                  </a:cubicBezTo>
                  <a:cubicBezTo>
                    <a:pt x="2315" y="2075"/>
                    <a:pt x="2054" y="2313"/>
                    <a:pt x="1811" y="2573"/>
                  </a:cubicBezTo>
                  <a:cubicBezTo>
                    <a:pt x="1384" y="3027"/>
                    <a:pt x="1022" y="3528"/>
                    <a:pt x="751" y="4090"/>
                  </a:cubicBezTo>
                  <a:cubicBezTo>
                    <a:pt x="739" y="4117"/>
                    <a:pt x="727" y="4144"/>
                    <a:pt x="717" y="4172"/>
                  </a:cubicBezTo>
                  <a:cubicBezTo>
                    <a:pt x="642" y="4386"/>
                    <a:pt x="568" y="4600"/>
                    <a:pt x="489" y="4813"/>
                  </a:cubicBezTo>
                  <a:cubicBezTo>
                    <a:pt x="363" y="5146"/>
                    <a:pt x="225" y="5477"/>
                    <a:pt x="129" y="5821"/>
                  </a:cubicBezTo>
                  <a:cubicBezTo>
                    <a:pt x="49" y="6107"/>
                    <a:pt x="0" y="6398"/>
                    <a:pt x="6" y="6696"/>
                  </a:cubicBezTo>
                  <a:cubicBezTo>
                    <a:pt x="6" y="6723"/>
                    <a:pt x="10" y="6752"/>
                    <a:pt x="12" y="6786"/>
                  </a:cubicBezTo>
                  <a:cubicBezTo>
                    <a:pt x="95" y="6747"/>
                    <a:pt x="155" y="6696"/>
                    <a:pt x="185" y="6625"/>
                  </a:cubicBezTo>
                  <a:cubicBezTo>
                    <a:pt x="216" y="6556"/>
                    <a:pt x="244" y="6483"/>
                    <a:pt x="259" y="6410"/>
                  </a:cubicBezTo>
                  <a:cubicBezTo>
                    <a:pt x="280" y="6306"/>
                    <a:pt x="285" y="6199"/>
                    <a:pt x="302" y="6095"/>
                  </a:cubicBezTo>
                  <a:cubicBezTo>
                    <a:pt x="320" y="5974"/>
                    <a:pt x="339" y="5852"/>
                    <a:pt x="366" y="5732"/>
                  </a:cubicBezTo>
                  <a:cubicBezTo>
                    <a:pt x="389" y="5635"/>
                    <a:pt x="443" y="5550"/>
                    <a:pt x="520" y="5485"/>
                  </a:cubicBezTo>
                  <a:cubicBezTo>
                    <a:pt x="553" y="5457"/>
                    <a:pt x="566" y="5426"/>
                    <a:pt x="577" y="5387"/>
                  </a:cubicBezTo>
                  <a:cubicBezTo>
                    <a:pt x="629" y="5199"/>
                    <a:pt x="677" y="5011"/>
                    <a:pt x="739" y="4826"/>
                  </a:cubicBezTo>
                  <a:cubicBezTo>
                    <a:pt x="941" y="4206"/>
                    <a:pt x="1225" y="3627"/>
                    <a:pt x="1616" y="3103"/>
                  </a:cubicBezTo>
                  <a:cubicBezTo>
                    <a:pt x="1821" y="2829"/>
                    <a:pt x="2053" y="2577"/>
                    <a:pt x="2316" y="2358"/>
                  </a:cubicBezTo>
                  <a:cubicBezTo>
                    <a:pt x="2484" y="2220"/>
                    <a:pt x="2659" y="2093"/>
                    <a:pt x="2838" y="1970"/>
                  </a:cubicBezTo>
                  <a:cubicBezTo>
                    <a:pt x="3137" y="1767"/>
                    <a:pt x="3441" y="1568"/>
                    <a:pt x="3759" y="1394"/>
                  </a:cubicBezTo>
                  <a:cubicBezTo>
                    <a:pt x="4068" y="1223"/>
                    <a:pt x="4385" y="1072"/>
                    <a:pt x="4714" y="947"/>
                  </a:cubicBezTo>
                  <a:cubicBezTo>
                    <a:pt x="5195" y="764"/>
                    <a:pt x="5691" y="643"/>
                    <a:pt x="6204" y="605"/>
                  </a:cubicBezTo>
                  <a:cubicBezTo>
                    <a:pt x="6247" y="602"/>
                    <a:pt x="6292" y="593"/>
                    <a:pt x="6335" y="582"/>
                  </a:cubicBezTo>
                  <a:cubicBezTo>
                    <a:pt x="6589" y="521"/>
                    <a:pt x="6844" y="470"/>
                    <a:pt x="7103" y="441"/>
                  </a:cubicBezTo>
                  <a:cubicBezTo>
                    <a:pt x="7247" y="426"/>
                    <a:pt x="7390" y="417"/>
                    <a:pt x="7532" y="417"/>
                  </a:cubicBezTo>
                  <a:cubicBezTo>
                    <a:pt x="7933" y="417"/>
                    <a:pt x="8325" y="483"/>
                    <a:pt x="8707" y="638"/>
                  </a:cubicBezTo>
                  <a:cubicBezTo>
                    <a:pt x="8720" y="643"/>
                    <a:pt x="8733" y="650"/>
                    <a:pt x="8746" y="650"/>
                  </a:cubicBezTo>
                  <a:cubicBezTo>
                    <a:pt x="8747" y="650"/>
                    <a:pt x="8748" y="650"/>
                    <a:pt x="8749" y="650"/>
                  </a:cubicBezTo>
                  <a:cubicBezTo>
                    <a:pt x="8854" y="638"/>
                    <a:pt x="8960" y="625"/>
                    <a:pt x="9053" y="569"/>
                  </a:cubicBezTo>
                  <a:cubicBezTo>
                    <a:pt x="9121" y="527"/>
                    <a:pt x="9129" y="464"/>
                    <a:pt x="9073" y="408"/>
                  </a:cubicBezTo>
                  <a:cubicBezTo>
                    <a:pt x="9035" y="370"/>
                    <a:pt x="8991" y="337"/>
                    <a:pt x="8944" y="312"/>
                  </a:cubicBezTo>
                  <a:cubicBezTo>
                    <a:pt x="8768" y="221"/>
                    <a:pt x="8583" y="169"/>
                    <a:pt x="8386" y="169"/>
                  </a:cubicBezTo>
                  <a:cubicBezTo>
                    <a:pt x="8353" y="169"/>
                    <a:pt x="8320" y="170"/>
                    <a:pt x="8287" y="173"/>
                  </a:cubicBezTo>
                  <a:cubicBezTo>
                    <a:pt x="8279" y="174"/>
                    <a:pt x="8271" y="174"/>
                    <a:pt x="8263" y="174"/>
                  </a:cubicBezTo>
                  <a:cubicBezTo>
                    <a:pt x="8247" y="174"/>
                    <a:pt x="8230" y="173"/>
                    <a:pt x="8214" y="170"/>
                  </a:cubicBezTo>
                  <a:cubicBezTo>
                    <a:pt x="7914" y="126"/>
                    <a:pt x="7616" y="76"/>
                    <a:pt x="7315" y="39"/>
                  </a:cubicBezTo>
                  <a:cubicBezTo>
                    <a:pt x="7122" y="16"/>
                    <a:pt x="6927" y="10"/>
                    <a:pt x="6732" y="2"/>
                  </a:cubicBezTo>
                  <a:cubicBezTo>
                    <a:pt x="6726" y="1"/>
                    <a:pt x="6720" y="1"/>
                    <a:pt x="67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5697150" y="480500"/>
              <a:ext cx="256575" cy="110100"/>
            </a:xfrm>
            <a:custGeom>
              <a:rect b="b" l="l" r="r" t="t"/>
              <a:pathLst>
                <a:path extrusionOk="0" h="4404" w="10263">
                  <a:moveTo>
                    <a:pt x="7321" y="0"/>
                  </a:moveTo>
                  <a:cubicBezTo>
                    <a:pt x="7198" y="0"/>
                    <a:pt x="7075" y="4"/>
                    <a:pt x="6952" y="14"/>
                  </a:cubicBezTo>
                  <a:cubicBezTo>
                    <a:pt x="6672" y="36"/>
                    <a:pt x="6396" y="85"/>
                    <a:pt x="6115" y="96"/>
                  </a:cubicBezTo>
                  <a:cubicBezTo>
                    <a:pt x="6066" y="99"/>
                    <a:pt x="6016" y="104"/>
                    <a:pt x="5968" y="109"/>
                  </a:cubicBezTo>
                  <a:cubicBezTo>
                    <a:pt x="5341" y="180"/>
                    <a:pt x="4735" y="331"/>
                    <a:pt x="4140" y="533"/>
                  </a:cubicBezTo>
                  <a:cubicBezTo>
                    <a:pt x="3870" y="625"/>
                    <a:pt x="3614" y="745"/>
                    <a:pt x="3385" y="914"/>
                  </a:cubicBezTo>
                  <a:cubicBezTo>
                    <a:pt x="3197" y="1054"/>
                    <a:pt x="3012" y="1197"/>
                    <a:pt x="2833" y="1346"/>
                  </a:cubicBezTo>
                  <a:cubicBezTo>
                    <a:pt x="2603" y="1537"/>
                    <a:pt x="2381" y="1735"/>
                    <a:pt x="2155" y="1929"/>
                  </a:cubicBezTo>
                  <a:cubicBezTo>
                    <a:pt x="2036" y="2029"/>
                    <a:pt x="1920" y="2133"/>
                    <a:pt x="1792" y="2218"/>
                  </a:cubicBezTo>
                  <a:cubicBezTo>
                    <a:pt x="1522" y="2397"/>
                    <a:pt x="1281" y="2610"/>
                    <a:pt x="1067" y="2852"/>
                  </a:cubicBezTo>
                  <a:cubicBezTo>
                    <a:pt x="836" y="3111"/>
                    <a:pt x="635" y="3393"/>
                    <a:pt x="436" y="3679"/>
                  </a:cubicBezTo>
                  <a:cubicBezTo>
                    <a:pt x="301" y="3873"/>
                    <a:pt x="166" y="4066"/>
                    <a:pt x="31" y="4260"/>
                  </a:cubicBezTo>
                  <a:cubicBezTo>
                    <a:pt x="1" y="4301"/>
                    <a:pt x="2" y="4336"/>
                    <a:pt x="32" y="4373"/>
                  </a:cubicBezTo>
                  <a:cubicBezTo>
                    <a:pt x="48" y="4393"/>
                    <a:pt x="67" y="4404"/>
                    <a:pt x="90" y="4404"/>
                  </a:cubicBezTo>
                  <a:cubicBezTo>
                    <a:pt x="105" y="4404"/>
                    <a:pt x="121" y="4399"/>
                    <a:pt x="139" y="4390"/>
                  </a:cubicBezTo>
                  <a:cubicBezTo>
                    <a:pt x="167" y="4376"/>
                    <a:pt x="195" y="4358"/>
                    <a:pt x="217" y="4336"/>
                  </a:cubicBezTo>
                  <a:cubicBezTo>
                    <a:pt x="276" y="4277"/>
                    <a:pt x="336" y="4219"/>
                    <a:pt x="388" y="4154"/>
                  </a:cubicBezTo>
                  <a:cubicBezTo>
                    <a:pt x="522" y="3984"/>
                    <a:pt x="650" y="3809"/>
                    <a:pt x="782" y="3639"/>
                  </a:cubicBezTo>
                  <a:cubicBezTo>
                    <a:pt x="906" y="3477"/>
                    <a:pt x="1035" y="3320"/>
                    <a:pt x="1153" y="3154"/>
                  </a:cubicBezTo>
                  <a:cubicBezTo>
                    <a:pt x="1344" y="2880"/>
                    <a:pt x="1604" y="2674"/>
                    <a:pt x="1864" y="2473"/>
                  </a:cubicBezTo>
                  <a:cubicBezTo>
                    <a:pt x="2066" y="2319"/>
                    <a:pt x="2269" y="2167"/>
                    <a:pt x="2472" y="2015"/>
                  </a:cubicBezTo>
                  <a:cubicBezTo>
                    <a:pt x="2628" y="1897"/>
                    <a:pt x="2775" y="1770"/>
                    <a:pt x="2904" y="1626"/>
                  </a:cubicBezTo>
                  <a:cubicBezTo>
                    <a:pt x="3216" y="1284"/>
                    <a:pt x="3590" y="1030"/>
                    <a:pt x="4013" y="844"/>
                  </a:cubicBezTo>
                  <a:cubicBezTo>
                    <a:pt x="4346" y="698"/>
                    <a:pt x="4691" y="598"/>
                    <a:pt x="5043" y="530"/>
                  </a:cubicBezTo>
                  <a:cubicBezTo>
                    <a:pt x="5853" y="375"/>
                    <a:pt x="6667" y="303"/>
                    <a:pt x="7486" y="303"/>
                  </a:cubicBezTo>
                  <a:cubicBezTo>
                    <a:pt x="7784" y="303"/>
                    <a:pt x="8082" y="312"/>
                    <a:pt x="8381" y="331"/>
                  </a:cubicBezTo>
                  <a:cubicBezTo>
                    <a:pt x="8953" y="368"/>
                    <a:pt x="9511" y="464"/>
                    <a:pt x="10052" y="657"/>
                  </a:cubicBezTo>
                  <a:cubicBezTo>
                    <a:pt x="10069" y="663"/>
                    <a:pt x="10084" y="665"/>
                    <a:pt x="10099" y="665"/>
                  </a:cubicBezTo>
                  <a:cubicBezTo>
                    <a:pt x="10138" y="665"/>
                    <a:pt x="10172" y="649"/>
                    <a:pt x="10205" y="628"/>
                  </a:cubicBezTo>
                  <a:cubicBezTo>
                    <a:pt x="10258" y="598"/>
                    <a:pt x="10263" y="562"/>
                    <a:pt x="10220" y="493"/>
                  </a:cubicBezTo>
                  <a:cubicBezTo>
                    <a:pt x="10204" y="480"/>
                    <a:pt x="10175" y="448"/>
                    <a:pt x="10141" y="426"/>
                  </a:cubicBezTo>
                  <a:cubicBezTo>
                    <a:pt x="9895" y="275"/>
                    <a:pt x="9635" y="166"/>
                    <a:pt x="9340" y="145"/>
                  </a:cubicBezTo>
                  <a:cubicBezTo>
                    <a:pt x="8948" y="119"/>
                    <a:pt x="8555" y="80"/>
                    <a:pt x="8162" y="47"/>
                  </a:cubicBezTo>
                  <a:cubicBezTo>
                    <a:pt x="7882" y="22"/>
                    <a:pt x="7602" y="0"/>
                    <a:pt x="73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5816600" y="654075"/>
              <a:ext cx="207875" cy="73300"/>
            </a:xfrm>
            <a:custGeom>
              <a:rect b="b" l="l" r="r" t="t"/>
              <a:pathLst>
                <a:path extrusionOk="0" h="2932" w="8315">
                  <a:moveTo>
                    <a:pt x="1768" y="0"/>
                  </a:moveTo>
                  <a:cubicBezTo>
                    <a:pt x="1677" y="0"/>
                    <a:pt x="1585" y="3"/>
                    <a:pt x="1493" y="12"/>
                  </a:cubicBezTo>
                  <a:cubicBezTo>
                    <a:pt x="1240" y="36"/>
                    <a:pt x="1000" y="102"/>
                    <a:pt x="791" y="256"/>
                  </a:cubicBezTo>
                  <a:cubicBezTo>
                    <a:pt x="726" y="303"/>
                    <a:pt x="661" y="357"/>
                    <a:pt x="616" y="421"/>
                  </a:cubicBezTo>
                  <a:cubicBezTo>
                    <a:pt x="354" y="809"/>
                    <a:pt x="170" y="1233"/>
                    <a:pt x="78" y="1693"/>
                  </a:cubicBezTo>
                  <a:cubicBezTo>
                    <a:pt x="8" y="2047"/>
                    <a:pt x="0" y="2401"/>
                    <a:pt x="91" y="2755"/>
                  </a:cubicBezTo>
                  <a:cubicBezTo>
                    <a:pt x="105" y="2813"/>
                    <a:pt x="125" y="2871"/>
                    <a:pt x="143" y="2932"/>
                  </a:cubicBezTo>
                  <a:cubicBezTo>
                    <a:pt x="200" y="2888"/>
                    <a:pt x="222" y="2862"/>
                    <a:pt x="241" y="2774"/>
                  </a:cubicBezTo>
                  <a:cubicBezTo>
                    <a:pt x="266" y="2666"/>
                    <a:pt x="287" y="2557"/>
                    <a:pt x="301" y="2447"/>
                  </a:cubicBezTo>
                  <a:cubicBezTo>
                    <a:pt x="335" y="2176"/>
                    <a:pt x="359" y="1903"/>
                    <a:pt x="397" y="1633"/>
                  </a:cubicBezTo>
                  <a:cubicBezTo>
                    <a:pt x="426" y="1425"/>
                    <a:pt x="476" y="1221"/>
                    <a:pt x="575" y="1034"/>
                  </a:cubicBezTo>
                  <a:cubicBezTo>
                    <a:pt x="602" y="982"/>
                    <a:pt x="626" y="927"/>
                    <a:pt x="644" y="872"/>
                  </a:cubicBezTo>
                  <a:cubicBezTo>
                    <a:pt x="707" y="683"/>
                    <a:pt x="815" y="529"/>
                    <a:pt x="988" y="426"/>
                  </a:cubicBezTo>
                  <a:cubicBezTo>
                    <a:pt x="1103" y="355"/>
                    <a:pt x="1228" y="317"/>
                    <a:pt x="1361" y="291"/>
                  </a:cubicBezTo>
                  <a:cubicBezTo>
                    <a:pt x="1489" y="265"/>
                    <a:pt x="1619" y="253"/>
                    <a:pt x="1749" y="253"/>
                  </a:cubicBezTo>
                  <a:cubicBezTo>
                    <a:pt x="1786" y="253"/>
                    <a:pt x="1823" y="254"/>
                    <a:pt x="1860" y="256"/>
                  </a:cubicBezTo>
                  <a:cubicBezTo>
                    <a:pt x="2147" y="269"/>
                    <a:pt x="2435" y="286"/>
                    <a:pt x="2723" y="305"/>
                  </a:cubicBezTo>
                  <a:cubicBezTo>
                    <a:pt x="2744" y="306"/>
                    <a:pt x="2766" y="312"/>
                    <a:pt x="2788" y="318"/>
                  </a:cubicBezTo>
                  <a:cubicBezTo>
                    <a:pt x="3041" y="387"/>
                    <a:pt x="3281" y="486"/>
                    <a:pt x="3515" y="604"/>
                  </a:cubicBezTo>
                  <a:cubicBezTo>
                    <a:pt x="3835" y="765"/>
                    <a:pt x="4136" y="955"/>
                    <a:pt x="4438" y="1144"/>
                  </a:cubicBezTo>
                  <a:cubicBezTo>
                    <a:pt x="4751" y="1340"/>
                    <a:pt x="5065" y="1536"/>
                    <a:pt x="5397" y="1698"/>
                  </a:cubicBezTo>
                  <a:cubicBezTo>
                    <a:pt x="5481" y="1738"/>
                    <a:pt x="5561" y="1788"/>
                    <a:pt x="5642" y="1834"/>
                  </a:cubicBezTo>
                  <a:cubicBezTo>
                    <a:pt x="5758" y="1899"/>
                    <a:pt x="5872" y="1968"/>
                    <a:pt x="5992" y="2026"/>
                  </a:cubicBezTo>
                  <a:cubicBezTo>
                    <a:pt x="6283" y="2168"/>
                    <a:pt x="6592" y="2260"/>
                    <a:pt x="6904" y="2347"/>
                  </a:cubicBezTo>
                  <a:cubicBezTo>
                    <a:pt x="7255" y="2446"/>
                    <a:pt x="7610" y="2535"/>
                    <a:pt x="7953" y="2658"/>
                  </a:cubicBezTo>
                  <a:cubicBezTo>
                    <a:pt x="7994" y="2672"/>
                    <a:pt x="8037" y="2678"/>
                    <a:pt x="8080" y="2678"/>
                  </a:cubicBezTo>
                  <a:cubicBezTo>
                    <a:pt x="8137" y="2678"/>
                    <a:pt x="8196" y="2668"/>
                    <a:pt x="8254" y="2655"/>
                  </a:cubicBezTo>
                  <a:cubicBezTo>
                    <a:pt x="8308" y="2643"/>
                    <a:pt x="8314" y="2607"/>
                    <a:pt x="8271" y="2573"/>
                  </a:cubicBezTo>
                  <a:cubicBezTo>
                    <a:pt x="8221" y="2537"/>
                    <a:pt x="8174" y="2504"/>
                    <a:pt x="8123" y="2480"/>
                  </a:cubicBezTo>
                  <a:cubicBezTo>
                    <a:pt x="7912" y="2384"/>
                    <a:pt x="7699" y="2292"/>
                    <a:pt x="7488" y="2199"/>
                  </a:cubicBezTo>
                  <a:cubicBezTo>
                    <a:pt x="7475" y="2194"/>
                    <a:pt x="7460" y="2191"/>
                    <a:pt x="7445" y="2189"/>
                  </a:cubicBezTo>
                  <a:cubicBezTo>
                    <a:pt x="7010" y="2110"/>
                    <a:pt x="6600" y="1959"/>
                    <a:pt x="6203" y="1765"/>
                  </a:cubicBezTo>
                  <a:cubicBezTo>
                    <a:pt x="5834" y="1586"/>
                    <a:pt x="5482" y="1374"/>
                    <a:pt x="5131" y="1159"/>
                  </a:cubicBezTo>
                  <a:cubicBezTo>
                    <a:pt x="4736" y="917"/>
                    <a:pt x="4344" y="669"/>
                    <a:pt x="3934" y="456"/>
                  </a:cubicBezTo>
                  <a:cubicBezTo>
                    <a:pt x="3625" y="295"/>
                    <a:pt x="3307" y="155"/>
                    <a:pt x="2973" y="55"/>
                  </a:cubicBezTo>
                  <a:cubicBezTo>
                    <a:pt x="2932" y="42"/>
                    <a:pt x="2887" y="30"/>
                    <a:pt x="2844" y="28"/>
                  </a:cubicBezTo>
                  <a:cubicBezTo>
                    <a:pt x="2620" y="21"/>
                    <a:pt x="2395" y="20"/>
                    <a:pt x="2173" y="12"/>
                  </a:cubicBezTo>
                  <a:cubicBezTo>
                    <a:pt x="2038" y="7"/>
                    <a:pt x="1903" y="0"/>
                    <a:pt x="1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5749325" y="692525"/>
              <a:ext cx="66625" cy="182975"/>
            </a:xfrm>
            <a:custGeom>
              <a:rect b="b" l="l" r="r" t="t"/>
              <a:pathLst>
                <a:path extrusionOk="0" h="7319" w="2665">
                  <a:moveTo>
                    <a:pt x="1314" y="5948"/>
                  </a:moveTo>
                  <a:cubicBezTo>
                    <a:pt x="1337" y="5948"/>
                    <a:pt x="1362" y="5969"/>
                    <a:pt x="1389" y="6014"/>
                  </a:cubicBezTo>
                  <a:cubicBezTo>
                    <a:pt x="1396" y="6037"/>
                    <a:pt x="1411" y="6076"/>
                    <a:pt x="1422" y="6117"/>
                  </a:cubicBezTo>
                  <a:cubicBezTo>
                    <a:pt x="1427" y="6131"/>
                    <a:pt x="1423" y="6152"/>
                    <a:pt x="1414" y="6163"/>
                  </a:cubicBezTo>
                  <a:cubicBezTo>
                    <a:pt x="1379" y="6209"/>
                    <a:pt x="1345" y="6253"/>
                    <a:pt x="1303" y="6292"/>
                  </a:cubicBezTo>
                  <a:cubicBezTo>
                    <a:pt x="1286" y="6308"/>
                    <a:pt x="1269" y="6316"/>
                    <a:pt x="1254" y="6316"/>
                  </a:cubicBezTo>
                  <a:cubicBezTo>
                    <a:pt x="1229" y="6316"/>
                    <a:pt x="1211" y="6295"/>
                    <a:pt x="1206" y="6255"/>
                  </a:cubicBezTo>
                  <a:cubicBezTo>
                    <a:pt x="1194" y="6165"/>
                    <a:pt x="1213" y="6079"/>
                    <a:pt x="1256" y="5999"/>
                  </a:cubicBezTo>
                  <a:cubicBezTo>
                    <a:pt x="1274" y="5965"/>
                    <a:pt x="1294" y="5948"/>
                    <a:pt x="1314" y="5948"/>
                  </a:cubicBezTo>
                  <a:close/>
                  <a:moveTo>
                    <a:pt x="650" y="0"/>
                  </a:moveTo>
                  <a:cubicBezTo>
                    <a:pt x="587" y="0"/>
                    <a:pt x="548" y="29"/>
                    <a:pt x="522" y="71"/>
                  </a:cubicBezTo>
                  <a:cubicBezTo>
                    <a:pt x="489" y="125"/>
                    <a:pt x="454" y="181"/>
                    <a:pt x="436" y="241"/>
                  </a:cubicBezTo>
                  <a:cubicBezTo>
                    <a:pt x="391" y="399"/>
                    <a:pt x="346" y="559"/>
                    <a:pt x="316" y="721"/>
                  </a:cubicBezTo>
                  <a:cubicBezTo>
                    <a:pt x="272" y="962"/>
                    <a:pt x="241" y="1208"/>
                    <a:pt x="204" y="1451"/>
                  </a:cubicBezTo>
                  <a:cubicBezTo>
                    <a:pt x="197" y="1494"/>
                    <a:pt x="191" y="1539"/>
                    <a:pt x="173" y="1580"/>
                  </a:cubicBezTo>
                  <a:cubicBezTo>
                    <a:pt x="61" y="1836"/>
                    <a:pt x="6" y="2105"/>
                    <a:pt x="3" y="2384"/>
                  </a:cubicBezTo>
                  <a:cubicBezTo>
                    <a:pt x="1" y="2594"/>
                    <a:pt x="24" y="2801"/>
                    <a:pt x="68" y="3007"/>
                  </a:cubicBezTo>
                  <a:cubicBezTo>
                    <a:pt x="137" y="3330"/>
                    <a:pt x="233" y="3645"/>
                    <a:pt x="362" y="3949"/>
                  </a:cubicBezTo>
                  <a:cubicBezTo>
                    <a:pt x="395" y="4025"/>
                    <a:pt x="429" y="4103"/>
                    <a:pt x="456" y="4181"/>
                  </a:cubicBezTo>
                  <a:cubicBezTo>
                    <a:pt x="539" y="4421"/>
                    <a:pt x="574" y="4668"/>
                    <a:pt x="616" y="4916"/>
                  </a:cubicBezTo>
                  <a:cubicBezTo>
                    <a:pt x="657" y="5160"/>
                    <a:pt x="698" y="5406"/>
                    <a:pt x="752" y="5649"/>
                  </a:cubicBezTo>
                  <a:cubicBezTo>
                    <a:pt x="802" y="5875"/>
                    <a:pt x="887" y="6087"/>
                    <a:pt x="1043" y="6265"/>
                  </a:cubicBezTo>
                  <a:cubicBezTo>
                    <a:pt x="1187" y="6431"/>
                    <a:pt x="1369" y="6528"/>
                    <a:pt x="1590" y="6575"/>
                  </a:cubicBezTo>
                  <a:cubicBezTo>
                    <a:pt x="1610" y="6531"/>
                    <a:pt x="1633" y="6491"/>
                    <a:pt x="1649" y="6447"/>
                  </a:cubicBezTo>
                  <a:cubicBezTo>
                    <a:pt x="1713" y="6282"/>
                    <a:pt x="1704" y="6122"/>
                    <a:pt x="1596" y="5977"/>
                  </a:cubicBezTo>
                  <a:cubicBezTo>
                    <a:pt x="1532" y="5893"/>
                    <a:pt x="1459" y="5818"/>
                    <a:pt x="1383" y="5744"/>
                  </a:cubicBezTo>
                  <a:cubicBezTo>
                    <a:pt x="1287" y="5648"/>
                    <a:pt x="1181" y="5563"/>
                    <a:pt x="1088" y="5464"/>
                  </a:cubicBezTo>
                  <a:cubicBezTo>
                    <a:pt x="975" y="5345"/>
                    <a:pt x="899" y="5206"/>
                    <a:pt x="908" y="5033"/>
                  </a:cubicBezTo>
                  <a:cubicBezTo>
                    <a:pt x="909" y="5007"/>
                    <a:pt x="899" y="4979"/>
                    <a:pt x="889" y="4957"/>
                  </a:cubicBezTo>
                  <a:cubicBezTo>
                    <a:pt x="762" y="4670"/>
                    <a:pt x="656" y="4375"/>
                    <a:pt x="573" y="4074"/>
                  </a:cubicBezTo>
                  <a:cubicBezTo>
                    <a:pt x="451" y="3631"/>
                    <a:pt x="333" y="3186"/>
                    <a:pt x="219" y="2740"/>
                  </a:cubicBezTo>
                  <a:cubicBezTo>
                    <a:pt x="202" y="2672"/>
                    <a:pt x="196" y="2599"/>
                    <a:pt x="193" y="2528"/>
                  </a:cubicBezTo>
                  <a:cubicBezTo>
                    <a:pt x="192" y="2485"/>
                    <a:pt x="200" y="2440"/>
                    <a:pt x="214" y="2399"/>
                  </a:cubicBezTo>
                  <a:cubicBezTo>
                    <a:pt x="231" y="2352"/>
                    <a:pt x="258" y="2328"/>
                    <a:pt x="290" y="2328"/>
                  </a:cubicBezTo>
                  <a:cubicBezTo>
                    <a:pt x="314" y="2328"/>
                    <a:pt x="340" y="2342"/>
                    <a:pt x="366" y="2369"/>
                  </a:cubicBezTo>
                  <a:cubicBezTo>
                    <a:pt x="379" y="2381"/>
                    <a:pt x="389" y="2396"/>
                    <a:pt x="396" y="2410"/>
                  </a:cubicBezTo>
                  <a:cubicBezTo>
                    <a:pt x="428" y="2488"/>
                    <a:pt x="466" y="2564"/>
                    <a:pt x="488" y="2643"/>
                  </a:cubicBezTo>
                  <a:cubicBezTo>
                    <a:pt x="548" y="2863"/>
                    <a:pt x="601" y="3086"/>
                    <a:pt x="660" y="3307"/>
                  </a:cubicBezTo>
                  <a:cubicBezTo>
                    <a:pt x="797" y="3836"/>
                    <a:pt x="938" y="4365"/>
                    <a:pt x="1176" y="4860"/>
                  </a:cubicBezTo>
                  <a:cubicBezTo>
                    <a:pt x="1268" y="5054"/>
                    <a:pt x="1370" y="5243"/>
                    <a:pt x="1499" y="5416"/>
                  </a:cubicBezTo>
                  <a:cubicBezTo>
                    <a:pt x="1618" y="5573"/>
                    <a:pt x="1716" y="5743"/>
                    <a:pt x="1802" y="5921"/>
                  </a:cubicBezTo>
                  <a:cubicBezTo>
                    <a:pt x="1926" y="6179"/>
                    <a:pt x="2046" y="6439"/>
                    <a:pt x="2173" y="6694"/>
                  </a:cubicBezTo>
                  <a:cubicBezTo>
                    <a:pt x="2270" y="6891"/>
                    <a:pt x="2399" y="7070"/>
                    <a:pt x="2555" y="7226"/>
                  </a:cubicBezTo>
                  <a:cubicBezTo>
                    <a:pt x="2588" y="7259"/>
                    <a:pt x="2622" y="7287"/>
                    <a:pt x="2658" y="7318"/>
                  </a:cubicBezTo>
                  <a:cubicBezTo>
                    <a:pt x="2664" y="7292"/>
                    <a:pt x="2661" y="7274"/>
                    <a:pt x="2658" y="7256"/>
                  </a:cubicBezTo>
                  <a:cubicBezTo>
                    <a:pt x="2599" y="7034"/>
                    <a:pt x="2513" y="6821"/>
                    <a:pt x="2407" y="6617"/>
                  </a:cubicBezTo>
                  <a:cubicBezTo>
                    <a:pt x="2325" y="6456"/>
                    <a:pt x="2239" y="6300"/>
                    <a:pt x="2152" y="6142"/>
                  </a:cubicBezTo>
                  <a:cubicBezTo>
                    <a:pt x="2050" y="5957"/>
                    <a:pt x="1950" y="5769"/>
                    <a:pt x="1839" y="5590"/>
                  </a:cubicBezTo>
                  <a:cubicBezTo>
                    <a:pt x="1606" y="5213"/>
                    <a:pt x="1418" y="4814"/>
                    <a:pt x="1270" y="4398"/>
                  </a:cubicBezTo>
                  <a:cubicBezTo>
                    <a:pt x="1129" y="4009"/>
                    <a:pt x="1003" y="3615"/>
                    <a:pt x="870" y="3225"/>
                  </a:cubicBezTo>
                  <a:cubicBezTo>
                    <a:pt x="816" y="3083"/>
                    <a:pt x="773" y="2938"/>
                    <a:pt x="706" y="2804"/>
                  </a:cubicBezTo>
                  <a:cubicBezTo>
                    <a:pt x="601" y="2593"/>
                    <a:pt x="520" y="2376"/>
                    <a:pt x="477" y="2144"/>
                  </a:cubicBezTo>
                  <a:cubicBezTo>
                    <a:pt x="413" y="1801"/>
                    <a:pt x="418" y="1457"/>
                    <a:pt x="467" y="1113"/>
                  </a:cubicBezTo>
                  <a:cubicBezTo>
                    <a:pt x="517" y="771"/>
                    <a:pt x="584" y="429"/>
                    <a:pt x="643" y="86"/>
                  </a:cubicBezTo>
                  <a:cubicBezTo>
                    <a:pt x="647" y="60"/>
                    <a:pt x="652" y="35"/>
                    <a:pt x="657" y="0"/>
                  </a:cubicBezTo>
                  <a:cubicBezTo>
                    <a:pt x="655" y="0"/>
                    <a:pt x="653" y="0"/>
                    <a:pt x="6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5802275" y="634400"/>
              <a:ext cx="98250" cy="177175"/>
            </a:xfrm>
            <a:custGeom>
              <a:rect b="b" l="l" r="r" t="t"/>
              <a:pathLst>
                <a:path extrusionOk="0" h="7087" w="3930">
                  <a:moveTo>
                    <a:pt x="2495" y="1"/>
                  </a:moveTo>
                  <a:cubicBezTo>
                    <a:pt x="2419" y="1"/>
                    <a:pt x="2343" y="2"/>
                    <a:pt x="2266" y="3"/>
                  </a:cubicBezTo>
                  <a:cubicBezTo>
                    <a:pt x="2044" y="5"/>
                    <a:pt x="1832" y="54"/>
                    <a:pt x="1633" y="153"/>
                  </a:cubicBezTo>
                  <a:cubicBezTo>
                    <a:pt x="1418" y="261"/>
                    <a:pt x="1234" y="412"/>
                    <a:pt x="1069" y="589"/>
                  </a:cubicBezTo>
                  <a:cubicBezTo>
                    <a:pt x="849" y="827"/>
                    <a:pt x="670" y="1094"/>
                    <a:pt x="503" y="1369"/>
                  </a:cubicBezTo>
                  <a:cubicBezTo>
                    <a:pt x="462" y="1437"/>
                    <a:pt x="428" y="1508"/>
                    <a:pt x="400" y="1582"/>
                  </a:cubicBezTo>
                  <a:cubicBezTo>
                    <a:pt x="81" y="2400"/>
                    <a:pt x="1" y="3244"/>
                    <a:pt x="133" y="4110"/>
                  </a:cubicBezTo>
                  <a:cubicBezTo>
                    <a:pt x="165" y="4324"/>
                    <a:pt x="207" y="4538"/>
                    <a:pt x="279" y="4742"/>
                  </a:cubicBezTo>
                  <a:cubicBezTo>
                    <a:pt x="370" y="5002"/>
                    <a:pt x="500" y="5246"/>
                    <a:pt x="645" y="5482"/>
                  </a:cubicBezTo>
                  <a:cubicBezTo>
                    <a:pt x="808" y="5749"/>
                    <a:pt x="996" y="6000"/>
                    <a:pt x="1200" y="6238"/>
                  </a:cubicBezTo>
                  <a:cubicBezTo>
                    <a:pt x="1428" y="6503"/>
                    <a:pt x="1667" y="6758"/>
                    <a:pt x="1895" y="7022"/>
                  </a:cubicBezTo>
                  <a:cubicBezTo>
                    <a:pt x="1936" y="7069"/>
                    <a:pt x="1975" y="7086"/>
                    <a:pt x="2022" y="7086"/>
                  </a:cubicBezTo>
                  <a:cubicBezTo>
                    <a:pt x="2039" y="7086"/>
                    <a:pt x="2057" y="7084"/>
                    <a:pt x="2076" y="7080"/>
                  </a:cubicBezTo>
                  <a:cubicBezTo>
                    <a:pt x="2091" y="7077"/>
                    <a:pt x="2104" y="7073"/>
                    <a:pt x="2119" y="7070"/>
                  </a:cubicBezTo>
                  <a:cubicBezTo>
                    <a:pt x="2185" y="7048"/>
                    <a:pt x="2210" y="7003"/>
                    <a:pt x="2183" y="6938"/>
                  </a:cubicBezTo>
                  <a:cubicBezTo>
                    <a:pt x="2167" y="6898"/>
                    <a:pt x="2145" y="6857"/>
                    <a:pt x="2117" y="6824"/>
                  </a:cubicBezTo>
                  <a:cubicBezTo>
                    <a:pt x="2026" y="6720"/>
                    <a:pt x="1931" y="6619"/>
                    <a:pt x="1837" y="6520"/>
                  </a:cubicBezTo>
                  <a:cubicBezTo>
                    <a:pt x="1699" y="6376"/>
                    <a:pt x="1541" y="6251"/>
                    <a:pt x="1453" y="6066"/>
                  </a:cubicBezTo>
                  <a:cubicBezTo>
                    <a:pt x="1449" y="6058"/>
                    <a:pt x="1442" y="6050"/>
                    <a:pt x="1434" y="6041"/>
                  </a:cubicBezTo>
                  <a:cubicBezTo>
                    <a:pt x="1309" y="5884"/>
                    <a:pt x="1181" y="5727"/>
                    <a:pt x="1060" y="5566"/>
                  </a:cubicBezTo>
                  <a:cubicBezTo>
                    <a:pt x="840" y="5277"/>
                    <a:pt x="646" y="4971"/>
                    <a:pt x="505" y="4635"/>
                  </a:cubicBezTo>
                  <a:cubicBezTo>
                    <a:pt x="387" y="4350"/>
                    <a:pt x="316" y="4055"/>
                    <a:pt x="325" y="3744"/>
                  </a:cubicBezTo>
                  <a:cubicBezTo>
                    <a:pt x="329" y="3591"/>
                    <a:pt x="330" y="3438"/>
                    <a:pt x="332" y="3286"/>
                  </a:cubicBezTo>
                  <a:cubicBezTo>
                    <a:pt x="333" y="3170"/>
                    <a:pt x="333" y="3053"/>
                    <a:pt x="338" y="2939"/>
                  </a:cubicBezTo>
                  <a:cubicBezTo>
                    <a:pt x="352" y="2612"/>
                    <a:pt x="392" y="2291"/>
                    <a:pt x="497" y="1979"/>
                  </a:cubicBezTo>
                  <a:cubicBezTo>
                    <a:pt x="595" y="1684"/>
                    <a:pt x="754" y="1419"/>
                    <a:pt x="919" y="1161"/>
                  </a:cubicBezTo>
                  <a:cubicBezTo>
                    <a:pt x="1136" y="819"/>
                    <a:pt x="1420" y="548"/>
                    <a:pt x="1791" y="378"/>
                  </a:cubicBezTo>
                  <a:cubicBezTo>
                    <a:pt x="1986" y="287"/>
                    <a:pt x="2190" y="248"/>
                    <a:pt x="2401" y="248"/>
                  </a:cubicBezTo>
                  <a:cubicBezTo>
                    <a:pt x="2428" y="248"/>
                    <a:pt x="2455" y="249"/>
                    <a:pt x="2481" y="250"/>
                  </a:cubicBezTo>
                  <a:cubicBezTo>
                    <a:pt x="2504" y="251"/>
                    <a:pt x="2526" y="260"/>
                    <a:pt x="2549" y="265"/>
                  </a:cubicBezTo>
                  <a:cubicBezTo>
                    <a:pt x="2550" y="271"/>
                    <a:pt x="2551" y="277"/>
                    <a:pt x="2553" y="283"/>
                  </a:cubicBezTo>
                  <a:cubicBezTo>
                    <a:pt x="2528" y="304"/>
                    <a:pt x="2501" y="329"/>
                    <a:pt x="2469" y="345"/>
                  </a:cubicBezTo>
                  <a:cubicBezTo>
                    <a:pt x="2361" y="405"/>
                    <a:pt x="2253" y="462"/>
                    <a:pt x="2144" y="520"/>
                  </a:cubicBezTo>
                  <a:cubicBezTo>
                    <a:pt x="2126" y="530"/>
                    <a:pt x="2112" y="543"/>
                    <a:pt x="2096" y="556"/>
                  </a:cubicBezTo>
                  <a:cubicBezTo>
                    <a:pt x="2369" y="530"/>
                    <a:pt x="2642" y="508"/>
                    <a:pt x="2914" y="508"/>
                  </a:cubicBezTo>
                  <a:cubicBezTo>
                    <a:pt x="3249" y="508"/>
                    <a:pt x="3583" y="541"/>
                    <a:pt x="3916" y="640"/>
                  </a:cubicBezTo>
                  <a:cubicBezTo>
                    <a:pt x="3930" y="530"/>
                    <a:pt x="3889" y="450"/>
                    <a:pt x="3820" y="380"/>
                  </a:cubicBezTo>
                  <a:cubicBezTo>
                    <a:pt x="3731" y="291"/>
                    <a:pt x="3622" y="234"/>
                    <a:pt x="3507" y="186"/>
                  </a:cubicBezTo>
                  <a:cubicBezTo>
                    <a:pt x="3287" y="97"/>
                    <a:pt x="3055" y="49"/>
                    <a:pt x="2820" y="18"/>
                  </a:cubicBezTo>
                  <a:cubicBezTo>
                    <a:pt x="2712" y="4"/>
                    <a:pt x="2604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5772125" y="578800"/>
              <a:ext cx="229625" cy="54100"/>
            </a:xfrm>
            <a:custGeom>
              <a:rect b="b" l="l" r="r" t="t"/>
              <a:pathLst>
                <a:path extrusionOk="0" h="2164" w="9185">
                  <a:moveTo>
                    <a:pt x="4273" y="1"/>
                  </a:moveTo>
                  <a:cubicBezTo>
                    <a:pt x="3683" y="1"/>
                    <a:pt x="3101" y="96"/>
                    <a:pt x="2525" y="281"/>
                  </a:cubicBezTo>
                  <a:cubicBezTo>
                    <a:pt x="2229" y="376"/>
                    <a:pt x="1942" y="492"/>
                    <a:pt x="1679" y="664"/>
                  </a:cubicBezTo>
                  <a:cubicBezTo>
                    <a:pt x="1598" y="720"/>
                    <a:pt x="1514" y="772"/>
                    <a:pt x="1439" y="835"/>
                  </a:cubicBezTo>
                  <a:cubicBezTo>
                    <a:pt x="1192" y="1043"/>
                    <a:pt x="950" y="1255"/>
                    <a:pt x="705" y="1464"/>
                  </a:cubicBezTo>
                  <a:cubicBezTo>
                    <a:pt x="570" y="1579"/>
                    <a:pt x="430" y="1688"/>
                    <a:pt x="298" y="1806"/>
                  </a:cubicBezTo>
                  <a:cubicBezTo>
                    <a:pt x="212" y="1881"/>
                    <a:pt x="132" y="1966"/>
                    <a:pt x="52" y="2049"/>
                  </a:cubicBezTo>
                  <a:cubicBezTo>
                    <a:pt x="36" y="2066"/>
                    <a:pt x="24" y="2090"/>
                    <a:pt x="14" y="2111"/>
                  </a:cubicBezTo>
                  <a:cubicBezTo>
                    <a:pt x="1" y="2145"/>
                    <a:pt x="11" y="2164"/>
                    <a:pt x="43" y="2164"/>
                  </a:cubicBezTo>
                  <a:cubicBezTo>
                    <a:pt x="47" y="2164"/>
                    <a:pt x="51" y="2164"/>
                    <a:pt x="55" y="2163"/>
                  </a:cubicBezTo>
                  <a:cubicBezTo>
                    <a:pt x="89" y="2160"/>
                    <a:pt x="122" y="2150"/>
                    <a:pt x="154" y="2135"/>
                  </a:cubicBezTo>
                  <a:cubicBezTo>
                    <a:pt x="319" y="2062"/>
                    <a:pt x="464" y="1954"/>
                    <a:pt x="587" y="1821"/>
                  </a:cubicBezTo>
                  <a:cubicBezTo>
                    <a:pt x="795" y="1597"/>
                    <a:pt x="1022" y="1395"/>
                    <a:pt x="1267" y="1211"/>
                  </a:cubicBezTo>
                  <a:cubicBezTo>
                    <a:pt x="1553" y="1001"/>
                    <a:pt x="1861" y="831"/>
                    <a:pt x="2182" y="690"/>
                  </a:cubicBezTo>
                  <a:cubicBezTo>
                    <a:pt x="2561" y="524"/>
                    <a:pt x="2954" y="410"/>
                    <a:pt x="3362" y="344"/>
                  </a:cubicBezTo>
                  <a:cubicBezTo>
                    <a:pt x="3580" y="308"/>
                    <a:pt x="3800" y="279"/>
                    <a:pt x="4022" y="279"/>
                  </a:cubicBezTo>
                  <a:cubicBezTo>
                    <a:pt x="4061" y="279"/>
                    <a:pt x="4101" y="280"/>
                    <a:pt x="4141" y="282"/>
                  </a:cubicBezTo>
                  <a:cubicBezTo>
                    <a:pt x="4378" y="295"/>
                    <a:pt x="4612" y="319"/>
                    <a:pt x="4847" y="350"/>
                  </a:cubicBezTo>
                  <a:cubicBezTo>
                    <a:pt x="5610" y="450"/>
                    <a:pt x="6351" y="644"/>
                    <a:pt x="7081" y="882"/>
                  </a:cubicBezTo>
                  <a:cubicBezTo>
                    <a:pt x="7680" y="1076"/>
                    <a:pt x="8268" y="1301"/>
                    <a:pt x="8851" y="1534"/>
                  </a:cubicBezTo>
                  <a:cubicBezTo>
                    <a:pt x="8878" y="1545"/>
                    <a:pt x="8907" y="1550"/>
                    <a:pt x="8938" y="1550"/>
                  </a:cubicBezTo>
                  <a:cubicBezTo>
                    <a:pt x="9016" y="1550"/>
                    <a:pt x="9099" y="1516"/>
                    <a:pt x="9147" y="1459"/>
                  </a:cubicBezTo>
                  <a:cubicBezTo>
                    <a:pt x="9182" y="1416"/>
                    <a:pt x="9185" y="1373"/>
                    <a:pt x="9141" y="1335"/>
                  </a:cubicBezTo>
                  <a:cubicBezTo>
                    <a:pt x="9113" y="1309"/>
                    <a:pt x="9078" y="1287"/>
                    <a:pt x="9043" y="1273"/>
                  </a:cubicBezTo>
                  <a:cubicBezTo>
                    <a:pt x="8856" y="1193"/>
                    <a:pt x="8672" y="1112"/>
                    <a:pt x="8484" y="1039"/>
                  </a:cubicBezTo>
                  <a:cubicBezTo>
                    <a:pt x="7909" y="817"/>
                    <a:pt x="7315" y="652"/>
                    <a:pt x="6721" y="487"/>
                  </a:cubicBezTo>
                  <a:cubicBezTo>
                    <a:pt x="6475" y="420"/>
                    <a:pt x="6230" y="355"/>
                    <a:pt x="5988" y="277"/>
                  </a:cubicBezTo>
                  <a:cubicBezTo>
                    <a:pt x="5722" y="194"/>
                    <a:pt x="5453" y="119"/>
                    <a:pt x="5178" y="75"/>
                  </a:cubicBezTo>
                  <a:cubicBezTo>
                    <a:pt x="4874" y="25"/>
                    <a:pt x="4573" y="1"/>
                    <a:pt x="4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5859825" y="682025"/>
              <a:ext cx="151175" cy="79150"/>
            </a:xfrm>
            <a:custGeom>
              <a:rect b="b" l="l" r="r" t="t"/>
              <a:pathLst>
                <a:path extrusionOk="0" h="3166" w="6047">
                  <a:moveTo>
                    <a:pt x="701" y="1"/>
                  </a:moveTo>
                  <a:cubicBezTo>
                    <a:pt x="620" y="1"/>
                    <a:pt x="539" y="15"/>
                    <a:pt x="460" y="41"/>
                  </a:cubicBezTo>
                  <a:cubicBezTo>
                    <a:pt x="213" y="121"/>
                    <a:pt x="65" y="290"/>
                    <a:pt x="23" y="549"/>
                  </a:cubicBezTo>
                  <a:cubicBezTo>
                    <a:pt x="1" y="680"/>
                    <a:pt x="10" y="809"/>
                    <a:pt x="32" y="939"/>
                  </a:cubicBezTo>
                  <a:cubicBezTo>
                    <a:pt x="78" y="1197"/>
                    <a:pt x="173" y="1438"/>
                    <a:pt x="301" y="1663"/>
                  </a:cubicBezTo>
                  <a:cubicBezTo>
                    <a:pt x="415" y="1861"/>
                    <a:pt x="544" y="2046"/>
                    <a:pt x="731" y="2191"/>
                  </a:cubicBezTo>
                  <a:cubicBezTo>
                    <a:pt x="848" y="2282"/>
                    <a:pt x="939" y="2408"/>
                    <a:pt x="1037" y="2520"/>
                  </a:cubicBezTo>
                  <a:cubicBezTo>
                    <a:pt x="1158" y="2660"/>
                    <a:pt x="1274" y="2804"/>
                    <a:pt x="1395" y="2943"/>
                  </a:cubicBezTo>
                  <a:cubicBezTo>
                    <a:pt x="1463" y="3022"/>
                    <a:pt x="1539" y="3092"/>
                    <a:pt x="1633" y="3137"/>
                  </a:cubicBezTo>
                  <a:cubicBezTo>
                    <a:pt x="1671" y="3156"/>
                    <a:pt x="1704" y="3166"/>
                    <a:pt x="1735" y="3166"/>
                  </a:cubicBezTo>
                  <a:cubicBezTo>
                    <a:pt x="1787" y="3166"/>
                    <a:pt x="1832" y="3138"/>
                    <a:pt x="1878" y="3082"/>
                  </a:cubicBezTo>
                  <a:cubicBezTo>
                    <a:pt x="1862" y="3058"/>
                    <a:pt x="1846" y="3029"/>
                    <a:pt x="1828" y="3004"/>
                  </a:cubicBezTo>
                  <a:cubicBezTo>
                    <a:pt x="1689" y="2802"/>
                    <a:pt x="1523" y="2624"/>
                    <a:pt x="1350" y="2451"/>
                  </a:cubicBezTo>
                  <a:cubicBezTo>
                    <a:pt x="1109" y="2211"/>
                    <a:pt x="858" y="1983"/>
                    <a:pt x="643" y="1720"/>
                  </a:cubicBezTo>
                  <a:cubicBezTo>
                    <a:pt x="482" y="1524"/>
                    <a:pt x="348" y="1312"/>
                    <a:pt x="259" y="1074"/>
                  </a:cubicBezTo>
                  <a:cubicBezTo>
                    <a:pt x="201" y="916"/>
                    <a:pt x="186" y="753"/>
                    <a:pt x="229" y="588"/>
                  </a:cubicBezTo>
                  <a:cubicBezTo>
                    <a:pt x="263" y="462"/>
                    <a:pt x="339" y="371"/>
                    <a:pt x="465" y="326"/>
                  </a:cubicBezTo>
                  <a:cubicBezTo>
                    <a:pt x="539" y="300"/>
                    <a:pt x="614" y="289"/>
                    <a:pt x="690" y="289"/>
                  </a:cubicBezTo>
                  <a:cubicBezTo>
                    <a:pt x="741" y="289"/>
                    <a:pt x="793" y="294"/>
                    <a:pt x="844" y="304"/>
                  </a:cubicBezTo>
                  <a:cubicBezTo>
                    <a:pt x="1227" y="375"/>
                    <a:pt x="1561" y="542"/>
                    <a:pt x="1835" y="823"/>
                  </a:cubicBezTo>
                  <a:cubicBezTo>
                    <a:pt x="1851" y="840"/>
                    <a:pt x="1871" y="856"/>
                    <a:pt x="1891" y="869"/>
                  </a:cubicBezTo>
                  <a:cubicBezTo>
                    <a:pt x="2230" y="1094"/>
                    <a:pt x="2566" y="1322"/>
                    <a:pt x="2906" y="1544"/>
                  </a:cubicBezTo>
                  <a:cubicBezTo>
                    <a:pt x="3344" y="1829"/>
                    <a:pt x="3798" y="2086"/>
                    <a:pt x="4285" y="2278"/>
                  </a:cubicBezTo>
                  <a:cubicBezTo>
                    <a:pt x="4728" y="2454"/>
                    <a:pt x="5186" y="2569"/>
                    <a:pt x="5665" y="2588"/>
                  </a:cubicBezTo>
                  <a:cubicBezTo>
                    <a:pt x="5669" y="2589"/>
                    <a:pt x="5673" y="2589"/>
                    <a:pt x="5677" y="2589"/>
                  </a:cubicBezTo>
                  <a:cubicBezTo>
                    <a:pt x="5786" y="2589"/>
                    <a:pt x="5885" y="2549"/>
                    <a:pt x="5985" y="2515"/>
                  </a:cubicBezTo>
                  <a:cubicBezTo>
                    <a:pt x="6017" y="2504"/>
                    <a:pt x="6045" y="2481"/>
                    <a:pt x="6046" y="2437"/>
                  </a:cubicBezTo>
                  <a:cubicBezTo>
                    <a:pt x="6039" y="2433"/>
                    <a:pt x="6034" y="2429"/>
                    <a:pt x="6030" y="2429"/>
                  </a:cubicBezTo>
                  <a:cubicBezTo>
                    <a:pt x="6016" y="2426"/>
                    <a:pt x="6002" y="2423"/>
                    <a:pt x="5987" y="2421"/>
                  </a:cubicBezTo>
                  <a:cubicBezTo>
                    <a:pt x="5228" y="2302"/>
                    <a:pt x="4506" y="2070"/>
                    <a:pt x="3823" y="1721"/>
                  </a:cubicBezTo>
                  <a:cubicBezTo>
                    <a:pt x="3499" y="1555"/>
                    <a:pt x="3178" y="1381"/>
                    <a:pt x="2864" y="1197"/>
                  </a:cubicBezTo>
                  <a:cubicBezTo>
                    <a:pt x="2679" y="1090"/>
                    <a:pt x="2507" y="960"/>
                    <a:pt x="2332" y="838"/>
                  </a:cubicBezTo>
                  <a:cubicBezTo>
                    <a:pt x="2106" y="680"/>
                    <a:pt x="1886" y="512"/>
                    <a:pt x="1657" y="360"/>
                  </a:cubicBezTo>
                  <a:cubicBezTo>
                    <a:pt x="1414" y="198"/>
                    <a:pt x="1147" y="82"/>
                    <a:pt x="860" y="19"/>
                  </a:cubicBezTo>
                  <a:cubicBezTo>
                    <a:pt x="806" y="6"/>
                    <a:pt x="754" y="1"/>
                    <a:pt x="7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5689725" y="544950"/>
              <a:ext cx="170675" cy="183300"/>
            </a:xfrm>
            <a:custGeom>
              <a:rect b="b" l="l" r="r" t="t"/>
              <a:pathLst>
                <a:path extrusionOk="0" h="7332" w="6827">
                  <a:moveTo>
                    <a:pt x="6603" y="1"/>
                  </a:moveTo>
                  <a:cubicBezTo>
                    <a:pt x="6589" y="1"/>
                    <a:pt x="6575" y="1"/>
                    <a:pt x="6562" y="3"/>
                  </a:cubicBezTo>
                  <a:cubicBezTo>
                    <a:pt x="6463" y="14"/>
                    <a:pt x="6361" y="26"/>
                    <a:pt x="6265" y="52"/>
                  </a:cubicBezTo>
                  <a:cubicBezTo>
                    <a:pt x="5933" y="142"/>
                    <a:pt x="5602" y="235"/>
                    <a:pt x="5274" y="337"/>
                  </a:cubicBezTo>
                  <a:cubicBezTo>
                    <a:pt x="4817" y="477"/>
                    <a:pt x="4374" y="655"/>
                    <a:pt x="3952" y="879"/>
                  </a:cubicBezTo>
                  <a:cubicBezTo>
                    <a:pt x="3714" y="1007"/>
                    <a:pt x="3486" y="1147"/>
                    <a:pt x="3270" y="1307"/>
                  </a:cubicBezTo>
                  <a:cubicBezTo>
                    <a:pt x="3022" y="1491"/>
                    <a:pt x="2792" y="1693"/>
                    <a:pt x="2584" y="1920"/>
                  </a:cubicBezTo>
                  <a:cubicBezTo>
                    <a:pt x="2561" y="1946"/>
                    <a:pt x="2536" y="1969"/>
                    <a:pt x="2507" y="1987"/>
                  </a:cubicBezTo>
                  <a:cubicBezTo>
                    <a:pt x="2220" y="2174"/>
                    <a:pt x="1963" y="2393"/>
                    <a:pt x="1731" y="2643"/>
                  </a:cubicBezTo>
                  <a:cubicBezTo>
                    <a:pt x="1295" y="3110"/>
                    <a:pt x="982" y="3648"/>
                    <a:pt x="820" y="4267"/>
                  </a:cubicBezTo>
                  <a:cubicBezTo>
                    <a:pt x="791" y="4379"/>
                    <a:pt x="756" y="4490"/>
                    <a:pt x="713" y="4596"/>
                  </a:cubicBezTo>
                  <a:cubicBezTo>
                    <a:pt x="627" y="4814"/>
                    <a:pt x="535" y="5031"/>
                    <a:pt x="446" y="5244"/>
                  </a:cubicBezTo>
                  <a:cubicBezTo>
                    <a:pt x="318" y="5547"/>
                    <a:pt x="195" y="5852"/>
                    <a:pt x="116" y="6170"/>
                  </a:cubicBezTo>
                  <a:cubicBezTo>
                    <a:pt x="32" y="6503"/>
                    <a:pt x="0" y="6840"/>
                    <a:pt x="69" y="7180"/>
                  </a:cubicBezTo>
                  <a:cubicBezTo>
                    <a:pt x="78" y="7227"/>
                    <a:pt x="90" y="7273"/>
                    <a:pt x="103" y="7331"/>
                  </a:cubicBezTo>
                  <a:cubicBezTo>
                    <a:pt x="125" y="7311"/>
                    <a:pt x="141" y="7300"/>
                    <a:pt x="152" y="7285"/>
                  </a:cubicBezTo>
                  <a:cubicBezTo>
                    <a:pt x="192" y="7223"/>
                    <a:pt x="235" y="7162"/>
                    <a:pt x="265" y="7096"/>
                  </a:cubicBezTo>
                  <a:cubicBezTo>
                    <a:pt x="321" y="6978"/>
                    <a:pt x="343" y="6852"/>
                    <a:pt x="354" y="6723"/>
                  </a:cubicBezTo>
                  <a:cubicBezTo>
                    <a:pt x="366" y="6561"/>
                    <a:pt x="371" y="6398"/>
                    <a:pt x="386" y="6237"/>
                  </a:cubicBezTo>
                  <a:cubicBezTo>
                    <a:pt x="397" y="6125"/>
                    <a:pt x="406" y="6009"/>
                    <a:pt x="442" y="5903"/>
                  </a:cubicBezTo>
                  <a:cubicBezTo>
                    <a:pt x="594" y="5471"/>
                    <a:pt x="750" y="5041"/>
                    <a:pt x="912" y="4611"/>
                  </a:cubicBezTo>
                  <a:cubicBezTo>
                    <a:pt x="1073" y="4183"/>
                    <a:pt x="1261" y="3764"/>
                    <a:pt x="1502" y="3373"/>
                  </a:cubicBezTo>
                  <a:cubicBezTo>
                    <a:pt x="1691" y="3070"/>
                    <a:pt x="1909" y="2789"/>
                    <a:pt x="2176" y="2547"/>
                  </a:cubicBezTo>
                  <a:cubicBezTo>
                    <a:pt x="2251" y="2479"/>
                    <a:pt x="2332" y="2418"/>
                    <a:pt x="2403" y="2347"/>
                  </a:cubicBezTo>
                  <a:cubicBezTo>
                    <a:pt x="2549" y="2203"/>
                    <a:pt x="2688" y="2054"/>
                    <a:pt x="2834" y="1912"/>
                  </a:cubicBezTo>
                  <a:cubicBezTo>
                    <a:pt x="3089" y="1662"/>
                    <a:pt x="3358" y="1429"/>
                    <a:pt x="3659" y="1233"/>
                  </a:cubicBezTo>
                  <a:cubicBezTo>
                    <a:pt x="3906" y="1072"/>
                    <a:pt x="4167" y="943"/>
                    <a:pt x="4450" y="857"/>
                  </a:cubicBezTo>
                  <a:cubicBezTo>
                    <a:pt x="4536" y="832"/>
                    <a:pt x="4624" y="808"/>
                    <a:pt x="4709" y="775"/>
                  </a:cubicBezTo>
                  <a:cubicBezTo>
                    <a:pt x="4858" y="718"/>
                    <a:pt x="5004" y="651"/>
                    <a:pt x="5153" y="597"/>
                  </a:cubicBezTo>
                  <a:cubicBezTo>
                    <a:pt x="5455" y="490"/>
                    <a:pt x="5769" y="429"/>
                    <a:pt x="6080" y="351"/>
                  </a:cubicBezTo>
                  <a:cubicBezTo>
                    <a:pt x="6304" y="296"/>
                    <a:pt x="6527" y="235"/>
                    <a:pt x="6750" y="175"/>
                  </a:cubicBezTo>
                  <a:cubicBezTo>
                    <a:pt x="6810" y="157"/>
                    <a:pt x="6827" y="115"/>
                    <a:pt x="6789" y="64"/>
                  </a:cubicBezTo>
                  <a:cubicBezTo>
                    <a:pt x="6771" y="40"/>
                    <a:pt x="6741" y="18"/>
                    <a:pt x="6713" y="11"/>
                  </a:cubicBezTo>
                  <a:cubicBezTo>
                    <a:pt x="6675" y="5"/>
                    <a:pt x="6638" y="1"/>
                    <a:pt x="66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5786225" y="565125"/>
              <a:ext cx="209800" cy="40975"/>
            </a:xfrm>
            <a:custGeom>
              <a:rect b="b" l="l" r="r" t="t"/>
              <a:pathLst>
                <a:path extrusionOk="0" h="1639" w="8392">
                  <a:moveTo>
                    <a:pt x="4015" y="1"/>
                  </a:moveTo>
                  <a:cubicBezTo>
                    <a:pt x="3692" y="1"/>
                    <a:pt x="3370" y="30"/>
                    <a:pt x="3050" y="81"/>
                  </a:cubicBezTo>
                  <a:cubicBezTo>
                    <a:pt x="2654" y="143"/>
                    <a:pt x="2258" y="201"/>
                    <a:pt x="1880" y="340"/>
                  </a:cubicBezTo>
                  <a:cubicBezTo>
                    <a:pt x="1537" y="465"/>
                    <a:pt x="1191" y="574"/>
                    <a:pt x="867" y="743"/>
                  </a:cubicBezTo>
                  <a:cubicBezTo>
                    <a:pt x="656" y="853"/>
                    <a:pt x="457" y="980"/>
                    <a:pt x="293" y="1153"/>
                  </a:cubicBezTo>
                  <a:cubicBezTo>
                    <a:pt x="164" y="1288"/>
                    <a:pt x="65" y="1443"/>
                    <a:pt x="0" y="1628"/>
                  </a:cubicBezTo>
                  <a:cubicBezTo>
                    <a:pt x="30" y="1635"/>
                    <a:pt x="59" y="1639"/>
                    <a:pt x="87" y="1639"/>
                  </a:cubicBezTo>
                  <a:cubicBezTo>
                    <a:pt x="143" y="1639"/>
                    <a:pt x="194" y="1625"/>
                    <a:pt x="243" y="1601"/>
                  </a:cubicBezTo>
                  <a:cubicBezTo>
                    <a:pt x="376" y="1536"/>
                    <a:pt x="478" y="1432"/>
                    <a:pt x="578" y="1326"/>
                  </a:cubicBezTo>
                  <a:cubicBezTo>
                    <a:pt x="711" y="1185"/>
                    <a:pt x="837" y="1037"/>
                    <a:pt x="995" y="921"/>
                  </a:cubicBezTo>
                  <a:cubicBezTo>
                    <a:pt x="1118" y="833"/>
                    <a:pt x="1250" y="774"/>
                    <a:pt x="1402" y="765"/>
                  </a:cubicBezTo>
                  <a:cubicBezTo>
                    <a:pt x="1428" y="763"/>
                    <a:pt x="1456" y="756"/>
                    <a:pt x="1478" y="742"/>
                  </a:cubicBezTo>
                  <a:cubicBezTo>
                    <a:pt x="1616" y="664"/>
                    <a:pt x="1759" y="601"/>
                    <a:pt x="1909" y="548"/>
                  </a:cubicBezTo>
                  <a:cubicBezTo>
                    <a:pt x="2218" y="443"/>
                    <a:pt x="2539" y="391"/>
                    <a:pt x="2861" y="359"/>
                  </a:cubicBezTo>
                  <a:cubicBezTo>
                    <a:pt x="3211" y="327"/>
                    <a:pt x="3562" y="299"/>
                    <a:pt x="3913" y="270"/>
                  </a:cubicBezTo>
                  <a:cubicBezTo>
                    <a:pt x="3923" y="268"/>
                    <a:pt x="3934" y="268"/>
                    <a:pt x="3944" y="268"/>
                  </a:cubicBezTo>
                  <a:cubicBezTo>
                    <a:pt x="3958" y="268"/>
                    <a:pt x="3973" y="269"/>
                    <a:pt x="3986" y="271"/>
                  </a:cubicBezTo>
                  <a:cubicBezTo>
                    <a:pt x="4273" y="305"/>
                    <a:pt x="4559" y="336"/>
                    <a:pt x="4843" y="380"/>
                  </a:cubicBezTo>
                  <a:cubicBezTo>
                    <a:pt x="5872" y="541"/>
                    <a:pt x="6872" y="813"/>
                    <a:pt x="7849" y="1169"/>
                  </a:cubicBezTo>
                  <a:cubicBezTo>
                    <a:pt x="7969" y="1212"/>
                    <a:pt x="8089" y="1259"/>
                    <a:pt x="8210" y="1304"/>
                  </a:cubicBezTo>
                  <a:cubicBezTo>
                    <a:pt x="8225" y="1309"/>
                    <a:pt x="8241" y="1312"/>
                    <a:pt x="8256" y="1312"/>
                  </a:cubicBezTo>
                  <a:cubicBezTo>
                    <a:pt x="8295" y="1312"/>
                    <a:pt x="8333" y="1295"/>
                    <a:pt x="8358" y="1267"/>
                  </a:cubicBezTo>
                  <a:cubicBezTo>
                    <a:pt x="8391" y="1231"/>
                    <a:pt x="8392" y="1174"/>
                    <a:pt x="8359" y="1123"/>
                  </a:cubicBezTo>
                  <a:cubicBezTo>
                    <a:pt x="8326" y="1067"/>
                    <a:pt x="8276" y="1035"/>
                    <a:pt x="8212" y="1022"/>
                  </a:cubicBezTo>
                  <a:cubicBezTo>
                    <a:pt x="7883" y="951"/>
                    <a:pt x="7564" y="840"/>
                    <a:pt x="7248" y="723"/>
                  </a:cubicBezTo>
                  <a:cubicBezTo>
                    <a:pt x="6935" y="607"/>
                    <a:pt x="6624" y="488"/>
                    <a:pt x="6310" y="380"/>
                  </a:cubicBezTo>
                  <a:cubicBezTo>
                    <a:pt x="5987" y="268"/>
                    <a:pt x="5656" y="191"/>
                    <a:pt x="5315" y="165"/>
                  </a:cubicBezTo>
                  <a:cubicBezTo>
                    <a:pt x="5272" y="162"/>
                    <a:pt x="5228" y="154"/>
                    <a:pt x="5183" y="143"/>
                  </a:cubicBezTo>
                  <a:cubicBezTo>
                    <a:pt x="4936" y="78"/>
                    <a:pt x="4683" y="38"/>
                    <a:pt x="4426" y="17"/>
                  </a:cubicBezTo>
                  <a:cubicBezTo>
                    <a:pt x="4289" y="6"/>
                    <a:pt x="4152" y="1"/>
                    <a:pt x="4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4"/>
            <p:cNvSpPr/>
            <p:nvPr/>
          </p:nvSpPr>
          <p:spPr>
            <a:xfrm>
              <a:off x="5641675" y="508950"/>
              <a:ext cx="118100" cy="172475"/>
            </a:xfrm>
            <a:custGeom>
              <a:rect b="b" l="l" r="r" t="t"/>
              <a:pathLst>
                <a:path extrusionOk="0" h="6899" w="4724">
                  <a:moveTo>
                    <a:pt x="4724" y="1"/>
                  </a:moveTo>
                  <a:cubicBezTo>
                    <a:pt x="4628" y="45"/>
                    <a:pt x="4550" y="84"/>
                    <a:pt x="4469" y="124"/>
                  </a:cubicBezTo>
                  <a:cubicBezTo>
                    <a:pt x="4172" y="267"/>
                    <a:pt x="3899" y="450"/>
                    <a:pt x="3644" y="657"/>
                  </a:cubicBezTo>
                  <a:cubicBezTo>
                    <a:pt x="3454" y="811"/>
                    <a:pt x="3272" y="979"/>
                    <a:pt x="3092" y="1146"/>
                  </a:cubicBezTo>
                  <a:cubicBezTo>
                    <a:pt x="2972" y="1258"/>
                    <a:pt x="2859" y="1379"/>
                    <a:pt x="2754" y="1505"/>
                  </a:cubicBezTo>
                  <a:cubicBezTo>
                    <a:pt x="2645" y="1637"/>
                    <a:pt x="2549" y="1780"/>
                    <a:pt x="2450" y="1920"/>
                  </a:cubicBezTo>
                  <a:cubicBezTo>
                    <a:pt x="1900" y="2687"/>
                    <a:pt x="1396" y="3484"/>
                    <a:pt x="966" y="4324"/>
                  </a:cubicBezTo>
                  <a:cubicBezTo>
                    <a:pt x="858" y="4535"/>
                    <a:pt x="758" y="4749"/>
                    <a:pt x="647" y="4956"/>
                  </a:cubicBezTo>
                  <a:cubicBezTo>
                    <a:pt x="558" y="5127"/>
                    <a:pt x="457" y="5290"/>
                    <a:pt x="364" y="5457"/>
                  </a:cubicBezTo>
                  <a:cubicBezTo>
                    <a:pt x="263" y="5637"/>
                    <a:pt x="175" y="5820"/>
                    <a:pt x="112" y="6017"/>
                  </a:cubicBezTo>
                  <a:cubicBezTo>
                    <a:pt x="27" y="6283"/>
                    <a:pt x="1" y="6552"/>
                    <a:pt x="89" y="6823"/>
                  </a:cubicBezTo>
                  <a:cubicBezTo>
                    <a:pt x="96" y="6843"/>
                    <a:pt x="104" y="6863"/>
                    <a:pt x="118" y="6898"/>
                  </a:cubicBezTo>
                  <a:cubicBezTo>
                    <a:pt x="142" y="6824"/>
                    <a:pt x="155" y="6764"/>
                    <a:pt x="177" y="6708"/>
                  </a:cubicBezTo>
                  <a:cubicBezTo>
                    <a:pt x="268" y="6477"/>
                    <a:pt x="358" y="6245"/>
                    <a:pt x="455" y="6015"/>
                  </a:cubicBezTo>
                  <a:cubicBezTo>
                    <a:pt x="558" y="5769"/>
                    <a:pt x="666" y="5526"/>
                    <a:pt x="744" y="5271"/>
                  </a:cubicBezTo>
                  <a:cubicBezTo>
                    <a:pt x="753" y="5246"/>
                    <a:pt x="764" y="5221"/>
                    <a:pt x="776" y="5197"/>
                  </a:cubicBezTo>
                  <a:cubicBezTo>
                    <a:pt x="938" y="4890"/>
                    <a:pt x="1098" y="4581"/>
                    <a:pt x="1264" y="4278"/>
                  </a:cubicBezTo>
                  <a:cubicBezTo>
                    <a:pt x="1629" y="3605"/>
                    <a:pt x="2019" y="2946"/>
                    <a:pt x="2463" y="2322"/>
                  </a:cubicBezTo>
                  <a:cubicBezTo>
                    <a:pt x="2721" y="1958"/>
                    <a:pt x="3001" y="1613"/>
                    <a:pt x="3298" y="1281"/>
                  </a:cubicBezTo>
                  <a:cubicBezTo>
                    <a:pt x="3472" y="1085"/>
                    <a:pt x="3691" y="940"/>
                    <a:pt x="3901" y="785"/>
                  </a:cubicBezTo>
                  <a:cubicBezTo>
                    <a:pt x="4082" y="653"/>
                    <a:pt x="4264" y="522"/>
                    <a:pt x="4442" y="385"/>
                  </a:cubicBezTo>
                  <a:cubicBezTo>
                    <a:pt x="4530" y="316"/>
                    <a:pt x="4609" y="233"/>
                    <a:pt x="4670" y="136"/>
                  </a:cubicBezTo>
                  <a:cubicBezTo>
                    <a:pt x="4692" y="99"/>
                    <a:pt x="4714" y="61"/>
                    <a:pt x="47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4"/>
            <p:cNvSpPr/>
            <p:nvPr/>
          </p:nvSpPr>
          <p:spPr>
            <a:xfrm>
              <a:off x="5684125" y="512125"/>
              <a:ext cx="149700" cy="132600"/>
            </a:xfrm>
            <a:custGeom>
              <a:rect b="b" l="l" r="r" t="t"/>
              <a:pathLst>
                <a:path extrusionOk="0" h="5304" w="5988">
                  <a:moveTo>
                    <a:pt x="5915" y="0"/>
                  </a:moveTo>
                  <a:cubicBezTo>
                    <a:pt x="5900" y="0"/>
                    <a:pt x="5885" y="2"/>
                    <a:pt x="5871" y="5"/>
                  </a:cubicBezTo>
                  <a:cubicBezTo>
                    <a:pt x="5712" y="26"/>
                    <a:pt x="5553" y="43"/>
                    <a:pt x="5397" y="79"/>
                  </a:cubicBezTo>
                  <a:cubicBezTo>
                    <a:pt x="5085" y="148"/>
                    <a:pt x="4776" y="226"/>
                    <a:pt x="4464" y="303"/>
                  </a:cubicBezTo>
                  <a:cubicBezTo>
                    <a:pt x="4154" y="381"/>
                    <a:pt x="3851" y="478"/>
                    <a:pt x="3565" y="626"/>
                  </a:cubicBezTo>
                  <a:cubicBezTo>
                    <a:pt x="3312" y="756"/>
                    <a:pt x="3095" y="929"/>
                    <a:pt x="2907" y="1143"/>
                  </a:cubicBezTo>
                  <a:cubicBezTo>
                    <a:pt x="2878" y="1176"/>
                    <a:pt x="2845" y="1208"/>
                    <a:pt x="2810" y="1232"/>
                  </a:cubicBezTo>
                  <a:cubicBezTo>
                    <a:pt x="2572" y="1393"/>
                    <a:pt x="2357" y="1580"/>
                    <a:pt x="2156" y="1783"/>
                  </a:cubicBezTo>
                  <a:cubicBezTo>
                    <a:pt x="1853" y="2087"/>
                    <a:pt x="1590" y="2424"/>
                    <a:pt x="1344" y="2774"/>
                  </a:cubicBezTo>
                  <a:cubicBezTo>
                    <a:pt x="1170" y="3021"/>
                    <a:pt x="1002" y="3271"/>
                    <a:pt x="873" y="3548"/>
                  </a:cubicBezTo>
                  <a:cubicBezTo>
                    <a:pt x="760" y="3788"/>
                    <a:pt x="617" y="4012"/>
                    <a:pt x="483" y="4244"/>
                  </a:cubicBezTo>
                  <a:cubicBezTo>
                    <a:pt x="355" y="4463"/>
                    <a:pt x="229" y="4682"/>
                    <a:pt x="130" y="4918"/>
                  </a:cubicBezTo>
                  <a:cubicBezTo>
                    <a:pt x="79" y="5040"/>
                    <a:pt x="33" y="5164"/>
                    <a:pt x="1" y="5303"/>
                  </a:cubicBezTo>
                  <a:cubicBezTo>
                    <a:pt x="18" y="5299"/>
                    <a:pt x="26" y="5299"/>
                    <a:pt x="31" y="5297"/>
                  </a:cubicBezTo>
                  <a:cubicBezTo>
                    <a:pt x="163" y="5207"/>
                    <a:pt x="283" y="5104"/>
                    <a:pt x="361" y="4964"/>
                  </a:cubicBezTo>
                  <a:cubicBezTo>
                    <a:pt x="487" y="4738"/>
                    <a:pt x="611" y="4512"/>
                    <a:pt x="733" y="4286"/>
                  </a:cubicBezTo>
                  <a:cubicBezTo>
                    <a:pt x="1012" y="3775"/>
                    <a:pt x="1289" y="3265"/>
                    <a:pt x="1613" y="2781"/>
                  </a:cubicBezTo>
                  <a:cubicBezTo>
                    <a:pt x="1700" y="2650"/>
                    <a:pt x="1787" y="2516"/>
                    <a:pt x="1892" y="2402"/>
                  </a:cubicBezTo>
                  <a:cubicBezTo>
                    <a:pt x="2145" y="2126"/>
                    <a:pt x="2424" y="1877"/>
                    <a:pt x="2714" y="1641"/>
                  </a:cubicBezTo>
                  <a:cubicBezTo>
                    <a:pt x="2928" y="1468"/>
                    <a:pt x="3148" y="1306"/>
                    <a:pt x="3377" y="1156"/>
                  </a:cubicBezTo>
                  <a:cubicBezTo>
                    <a:pt x="3707" y="940"/>
                    <a:pt x="4053" y="753"/>
                    <a:pt x="4415" y="593"/>
                  </a:cubicBezTo>
                  <a:cubicBezTo>
                    <a:pt x="4778" y="435"/>
                    <a:pt x="5152" y="307"/>
                    <a:pt x="5539" y="220"/>
                  </a:cubicBezTo>
                  <a:cubicBezTo>
                    <a:pt x="5653" y="194"/>
                    <a:pt x="5761" y="154"/>
                    <a:pt x="5867" y="106"/>
                  </a:cubicBezTo>
                  <a:cubicBezTo>
                    <a:pt x="5910" y="87"/>
                    <a:pt x="5954" y="65"/>
                    <a:pt x="5988" y="24"/>
                  </a:cubicBezTo>
                  <a:cubicBezTo>
                    <a:pt x="5964" y="6"/>
                    <a:pt x="5939" y="0"/>
                    <a:pt x="59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5871000" y="701950"/>
              <a:ext cx="132875" cy="74075"/>
            </a:xfrm>
            <a:custGeom>
              <a:rect b="b" l="l" r="r" t="t"/>
              <a:pathLst>
                <a:path extrusionOk="0" h="2963" w="5315">
                  <a:moveTo>
                    <a:pt x="118" y="0"/>
                  </a:moveTo>
                  <a:cubicBezTo>
                    <a:pt x="89" y="0"/>
                    <a:pt x="65" y="14"/>
                    <a:pt x="43" y="38"/>
                  </a:cubicBezTo>
                  <a:cubicBezTo>
                    <a:pt x="1" y="87"/>
                    <a:pt x="0" y="98"/>
                    <a:pt x="40" y="162"/>
                  </a:cubicBezTo>
                  <a:cubicBezTo>
                    <a:pt x="170" y="369"/>
                    <a:pt x="311" y="568"/>
                    <a:pt x="467" y="757"/>
                  </a:cubicBezTo>
                  <a:cubicBezTo>
                    <a:pt x="779" y="1134"/>
                    <a:pt x="1131" y="1468"/>
                    <a:pt x="1520" y="1766"/>
                  </a:cubicBezTo>
                  <a:cubicBezTo>
                    <a:pt x="1867" y="2031"/>
                    <a:pt x="2243" y="2252"/>
                    <a:pt x="2621" y="2468"/>
                  </a:cubicBezTo>
                  <a:cubicBezTo>
                    <a:pt x="2706" y="2516"/>
                    <a:pt x="2796" y="2556"/>
                    <a:pt x="2887" y="2594"/>
                  </a:cubicBezTo>
                  <a:cubicBezTo>
                    <a:pt x="3407" y="2815"/>
                    <a:pt x="3950" y="2907"/>
                    <a:pt x="4509" y="2907"/>
                  </a:cubicBezTo>
                  <a:cubicBezTo>
                    <a:pt x="4529" y="2907"/>
                    <a:pt x="4548" y="2906"/>
                    <a:pt x="4567" y="2906"/>
                  </a:cubicBezTo>
                  <a:cubicBezTo>
                    <a:pt x="4572" y="2906"/>
                    <a:pt x="4577" y="2906"/>
                    <a:pt x="4581" y="2906"/>
                  </a:cubicBezTo>
                  <a:cubicBezTo>
                    <a:pt x="4641" y="2906"/>
                    <a:pt x="4698" y="2913"/>
                    <a:pt x="4756" y="2929"/>
                  </a:cubicBezTo>
                  <a:cubicBezTo>
                    <a:pt x="4828" y="2949"/>
                    <a:pt x="4900" y="2962"/>
                    <a:pt x="4972" y="2962"/>
                  </a:cubicBezTo>
                  <a:cubicBezTo>
                    <a:pt x="5036" y="2962"/>
                    <a:pt x="5100" y="2952"/>
                    <a:pt x="5164" y="2926"/>
                  </a:cubicBezTo>
                  <a:cubicBezTo>
                    <a:pt x="5257" y="2888"/>
                    <a:pt x="5302" y="2814"/>
                    <a:pt x="5315" y="2711"/>
                  </a:cubicBezTo>
                  <a:cubicBezTo>
                    <a:pt x="5277" y="2706"/>
                    <a:pt x="5246" y="2701"/>
                    <a:pt x="5215" y="2699"/>
                  </a:cubicBezTo>
                  <a:cubicBezTo>
                    <a:pt x="4511" y="2620"/>
                    <a:pt x="3810" y="2505"/>
                    <a:pt x="3119" y="2340"/>
                  </a:cubicBezTo>
                  <a:cubicBezTo>
                    <a:pt x="2974" y="2306"/>
                    <a:pt x="2850" y="2247"/>
                    <a:pt x="2729" y="2161"/>
                  </a:cubicBezTo>
                  <a:cubicBezTo>
                    <a:pt x="2465" y="1976"/>
                    <a:pt x="2191" y="1804"/>
                    <a:pt x="1921" y="1630"/>
                  </a:cubicBezTo>
                  <a:cubicBezTo>
                    <a:pt x="1605" y="1426"/>
                    <a:pt x="1313" y="1197"/>
                    <a:pt x="1073" y="902"/>
                  </a:cubicBezTo>
                  <a:cubicBezTo>
                    <a:pt x="1053" y="879"/>
                    <a:pt x="1035" y="846"/>
                    <a:pt x="1010" y="832"/>
                  </a:cubicBezTo>
                  <a:cubicBezTo>
                    <a:pt x="884" y="771"/>
                    <a:pt x="797" y="666"/>
                    <a:pt x="709" y="563"/>
                  </a:cubicBezTo>
                  <a:cubicBezTo>
                    <a:pt x="595" y="434"/>
                    <a:pt x="486" y="302"/>
                    <a:pt x="371" y="172"/>
                  </a:cubicBezTo>
                  <a:cubicBezTo>
                    <a:pt x="314" y="107"/>
                    <a:pt x="252" y="47"/>
                    <a:pt x="170" y="12"/>
                  </a:cubicBezTo>
                  <a:cubicBezTo>
                    <a:pt x="151" y="4"/>
                    <a:pt x="134" y="0"/>
                    <a:pt x="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5792150" y="717675"/>
              <a:ext cx="131850" cy="150450"/>
            </a:xfrm>
            <a:custGeom>
              <a:rect b="b" l="l" r="r" t="t"/>
              <a:pathLst>
                <a:path extrusionOk="0" h="6018" w="5274">
                  <a:moveTo>
                    <a:pt x="88" y="0"/>
                  </a:moveTo>
                  <a:cubicBezTo>
                    <a:pt x="83" y="0"/>
                    <a:pt x="79" y="0"/>
                    <a:pt x="73" y="2"/>
                  </a:cubicBezTo>
                  <a:cubicBezTo>
                    <a:pt x="67" y="25"/>
                    <a:pt x="58" y="47"/>
                    <a:pt x="52" y="70"/>
                  </a:cubicBezTo>
                  <a:cubicBezTo>
                    <a:pt x="12" y="236"/>
                    <a:pt x="1" y="402"/>
                    <a:pt x="8" y="570"/>
                  </a:cubicBezTo>
                  <a:cubicBezTo>
                    <a:pt x="34" y="1032"/>
                    <a:pt x="175" y="1464"/>
                    <a:pt x="368" y="1880"/>
                  </a:cubicBezTo>
                  <a:cubicBezTo>
                    <a:pt x="446" y="2050"/>
                    <a:pt x="540" y="2214"/>
                    <a:pt x="625" y="2379"/>
                  </a:cubicBezTo>
                  <a:cubicBezTo>
                    <a:pt x="775" y="2661"/>
                    <a:pt x="957" y="2921"/>
                    <a:pt x="1159" y="3167"/>
                  </a:cubicBezTo>
                  <a:cubicBezTo>
                    <a:pt x="1337" y="3383"/>
                    <a:pt x="1524" y="3594"/>
                    <a:pt x="1714" y="3799"/>
                  </a:cubicBezTo>
                  <a:cubicBezTo>
                    <a:pt x="1924" y="4024"/>
                    <a:pt x="2134" y="4250"/>
                    <a:pt x="2358" y="4459"/>
                  </a:cubicBezTo>
                  <a:cubicBezTo>
                    <a:pt x="2702" y="4780"/>
                    <a:pt x="3069" y="5075"/>
                    <a:pt x="3463" y="5333"/>
                  </a:cubicBezTo>
                  <a:cubicBezTo>
                    <a:pt x="3831" y="5575"/>
                    <a:pt x="4221" y="5772"/>
                    <a:pt x="4649" y="5887"/>
                  </a:cubicBezTo>
                  <a:cubicBezTo>
                    <a:pt x="4712" y="5904"/>
                    <a:pt x="4771" y="5924"/>
                    <a:pt x="4826" y="5958"/>
                  </a:cubicBezTo>
                  <a:cubicBezTo>
                    <a:pt x="4867" y="5984"/>
                    <a:pt x="4917" y="5999"/>
                    <a:pt x="4965" y="6010"/>
                  </a:cubicBezTo>
                  <a:cubicBezTo>
                    <a:pt x="4988" y="6014"/>
                    <a:pt x="5011" y="6017"/>
                    <a:pt x="5034" y="6017"/>
                  </a:cubicBezTo>
                  <a:cubicBezTo>
                    <a:pt x="5086" y="6017"/>
                    <a:pt x="5137" y="6003"/>
                    <a:pt x="5183" y="5971"/>
                  </a:cubicBezTo>
                  <a:cubicBezTo>
                    <a:pt x="5236" y="5933"/>
                    <a:pt x="5274" y="5884"/>
                    <a:pt x="5261" y="5815"/>
                  </a:cubicBezTo>
                  <a:cubicBezTo>
                    <a:pt x="5248" y="5743"/>
                    <a:pt x="5188" y="5719"/>
                    <a:pt x="5129" y="5716"/>
                  </a:cubicBezTo>
                  <a:cubicBezTo>
                    <a:pt x="5108" y="5714"/>
                    <a:pt x="5086" y="5714"/>
                    <a:pt x="5065" y="5714"/>
                  </a:cubicBezTo>
                  <a:cubicBezTo>
                    <a:pt x="5013" y="5714"/>
                    <a:pt x="4960" y="5718"/>
                    <a:pt x="4911" y="5729"/>
                  </a:cubicBezTo>
                  <a:cubicBezTo>
                    <a:pt x="4890" y="5733"/>
                    <a:pt x="4871" y="5735"/>
                    <a:pt x="4853" y="5735"/>
                  </a:cubicBezTo>
                  <a:cubicBezTo>
                    <a:pt x="4820" y="5735"/>
                    <a:pt x="4788" y="5728"/>
                    <a:pt x="4754" y="5716"/>
                  </a:cubicBezTo>
                  <a:cubicBezTo>
                    <a:pt x="4362" y="5560"/>
                    <a:pt x="3997" y="5359"/>
                    <a:pt x="3646" y="5129"/>
                  </a:cubicBezTo>
                  <a:cubicBezTo>
                    <a:pt x="3233" y="4858"/>
                    <a:pt x="2852" y="4547"/>
                    <a:pt x="2479" y="4226"/>
                  </a:cubicBezTo>
                  <a:cubicBezTo>
                    <a:pt x="2027" y="3837"/>
                    <a:pt x="1623" y="3403"/>
                    <a:pt x="1262" y="2931"/>
                  </a:cubicBezTo>
                  <a:cubicBezTo>
                    <a:pt x="1165" y="2806"/>
                    <a:pt x="1077" y="2676"/>
                    <a:pt x="978" y="2553"/>
                  </a:cubicBezTo>
                  <a:cubicBezTo>
                    <a:pt x="799" y="2327"/>
                    <a:pt x="662" y="2077"/>
                    <a:pt x="558" y="1810"/>
                  </a:cubicBezTo>
                  <a:cubicBezTo>
                    <a:pt x="445" y="1518"/>
                    <a:pt x="369" y="1214"/>
                    <a:pt x="300" y="910"/>
                  </a:cubicBezTo>
                  <a:cubicBezTo>
                    <a:pt x="239" y="635"/>
                    <a:pt x="176" y="362"/>
                    <a:pt x="114" y="89"/>
                  </a:cubicBezTo>
                  <a:cubicBezTo>
                    <a:pt x="108" y="58"/>
                    <a:pt x="97" y="29"/>
                    <a:pt x="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5794625" y="496300"/>
              <a:ext cx="175550" cy="21250"/>
            </a:xfrm>
            <a:custGeom>
              <a:rect b="b" l="l" r="r" t="t"/>
              <a:pathLst>
                <a:path extrusionOk="0" h="850" w="7022">
                  <a:moveTo>
                    <a:pt x="3104" y="0"/>
                  </a:moveTo>
                  <a:cubicBezTo>
                    <a:pt x="3046" y="0"/>
                    <a:pt x="2989" y="1"/>
                    <a:pt x="2932" y="2"/>
                  </a:cubicBezTo>
                  <a:cubicBezTo>
                    <a:pt x="2526" y="13"/>
                    <a:pt x="2122" y="56"/>
                    <a:pt x="1718" y="103"/>
                  </a:cubicBezTo>
                  <a:cubicBezTo>
                    <a:pt x="1226" y="159"/>
                    <a:pt x="741" y="253"/>
                    <a:pt x="276" y="428"/>
                  </a:cubicBezTo>
                  <a:cubicBezTo>
                    <a:pt x="184" y="464"/>
                    <a:pt x="95" y="503"/>
                    <a:pt x="0" y="540"/>
                  </a:cubicBezTo>
                  <a:cubicBezTo>
                    <a:pt x="34" y="589"/>
                    <a:pt x="77" y="606"/>
                    <a:pt x="120" y="622"/>
                  </a:cubicBezTo>
                  <a:cubicBezTo>
                    <a:pt x="180" y="646"/>
                    <a:pt x="242" y="656"/>
                    <a:pt x="304" y="656"/>
                  </a:cubicBezTo>
                  <a:cubicBezTo>
                    <a:pt x="337" y="656"/>
                    <a:pt x="371" y="653"/>
                    <a:pt x="404" y="647"/>
                  </a:cubicBezTo>
                  <a:cubicBezTo>
                    <a:pt x="536" y="622"/>
                    <a:pt x="669" y="591"/>
                    <a:pt x="798" y="557"/>
                  </a:cubicBezTo>
                  <a:cubicBezTo>
                    <a:pt x="1003" y="501"/>
                    <a:pt x="1204" y="434"/>
                    <a:pt x="1408" y="383"/>
                  </a:cubicBezTo>
                  <a:cubicBezTo>
                    <a:pt x="1505" y="358"/>
                    <a:pt x="1604" y="343"/>
                    <a:pt x="1704" y="343"/>
                  </a:cubicBezTo>
                  <a:cubicBezTo>
                    <a:pt x="1775" y="343"/>
                    <a:pt x="1847" y="350"/>
                    <a:pt x="1919" y="368"/>
                  </a:cubicBezTo>
                  <a:cubicBezTo>
                    <a:pt x="1932" y="370"/>
                    <a:pt x="1945" y="371"/>
                    <a:pt x="1959" y="371"/>
                  </a:cubicBezTo>
                  <a:cubicBezTo>
                    <a:pt x="1972" y="371"/>
                    <a:pt x="1986" y="370"/>
                    <a:pt x="2000" y="369"/>
                  </a:cubicBezTo>
                  <a:cubicBezTo>
                    <a:pt x="2156" y="352"/>
                    <a:pt x="2313" y="335"/>
                    <a:pt x="2470" y="319"/>
                  </a:cubicBezTo>
                  <a:cubicBezTo>
                    <a:pt x="2734" y="291"/>
                    <a:pt x="2998" y="254"/>
                    <a:pt x="3263" y="235"/>
                  </a:cubicBezTo>
                  <a:cubicBezTo>
                    <a:pt x="3325" y="230"/>
                    <a:pt x="3387" y="228"/>
                    <a:pt x="3448" y="228"/>
                  </a:cubicBezTo>
                  <a:cubicBezTo>
                    <a:pt x="3732" y="228"/>
                    <a:pt x="4010" y="275"/>
                    <a:pt x="4277" y="388"/>
                  </a:cubicBezTo>
                  <a:cubicBezTo>
                    <a:pt x="4297" y="396"/>
                    <a:pt x="4320" y="401"/>
                    <a:pt x="4342" y="402"/>
                  </a:cubicBezTo>
                  <a:cubicBezTo>
                    <a:pt x="4710" y="420"/>
                    <a:pt x="5070" y="492"/>
                    <a:pt x="5428" y="572"/>
                  </a:cubicBezTo>
                  <a:cubicBezTo>
                    <a:pt x="5708" y="633"/>
                    <a:pt x="5986" y="701"/>
                    <a:pt x="6266" y="755"/>
                  </a:cubicBezTo>
                  <a:cubicBezTo>
                    <a:pt x="6476" y="795"/>
                    <a:pt x="6690" y="817"/>
                    <a:pt x="6902" y="845"/>
                  </a:cubicBezTo>
                  <a:cubicBezTo>
                    <a:pt x="6916" y="847"/>
                    <a:pt x="6930" y="849"/>
                    <a:pt x="6945" y="849"/>
                  </a:cubicBezTo>
                  <a:cubicBezTo>
                    <a:pt x="6970" y="849"/>
                    <a:pt x="6995" y="843"/>
                    <a:pt x="7022" y="822"/>
                  </a:cubicBezTo>
                  <a:cubicBezTo>
                    <a:pt x="7003" y="804"/>
                    <a:pt x="6988" y="781"/>
                    <a:pt x="6967" y="767"/>
                  </a:cubicBezTo>
                  <a:cubicBezTo>
                    <a:pt x="6926" y="740"/>
                    <a:pt x="6885" y="713"/>
                    <a:pt x="6839" y="693"/>
                  </a:cubicBezTo>
                  <a:cubicBezTo>
                    <a:pt x="6693" y="628"/>
                    <a:pt x="6548" y="561"/>
                    <a:pt x="6400" y="503"/>
                  </a:cubicBezTo>
                  <a:cubicBezTo>
                    <a:pt x="6151" y="405"/>
                    <a:pt x="5899" y="328"/>
                    <a:pt x="5633" y="292"/>
                  </a:cubicBezTo>
                  <a:cubicBezTo>
                    <a:pt x="5207" y="238"/>
                    <a:pt x="4785" y="161"/>
                    <a:pt x="4360" y="101"/>
                  </a:cubicBezTo>
                  <a:cubicBezTo>
                    <a:pt x="3943" y="41"/>
                    <a:pt x="3525" y="0"/>
                    <a:pt x="3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5632050" y="507400"/>
              <a:ext cx="108150" cy="157150"/>
            </a:xfrm>
            <a:custGeom>
              <a:rect b="b" l="l" r="r" t="t"/>
              <a:pathLst>
                <a:path extrusionOk="0" h="6286" w="4326">
                  <a:moveTo>
                    <a:pt x="4305" y="0"/>
                  </a:moveTo>
                  <a:cubicBezTo>
                    <a:pt x="4277" y="5"/>
                    <a:pt x="4247" y="3"/>
                    <a:pt x="4221" y="14"/>
                  </a:cubicBezTo>
                  <a:cubicBezTo>
                    <a:pt x="4140" y="48"/>
                    <a:pt x="4057" y="83"/>
                    <a:pt x="3980" y="124"/>
                  </a:cubicBezTo>
                  <a:cubicBezTo>
                    <a:pt x="3799" y="220"/>
                    <a:pt x="3631" y="330"/>
                    <a:pt x="3478" y="464"/>
                  </a:cubicBezTo>
                  <a:cubicBezTo>
                    <a:pt x="3387" y="545"/>
                    <a:pt x="3300" y="631"/>
                    <a:pt x="3208" y="713"/>
                  </a:cubicBezTo>
                  <a:cubicBezTo>
                    <a:pt x="2939" y="956"/>
                    <a:pt x="2702" y="1230"/>
                    <a:pt x="2489" y="1522"/>
                  </a:cubicBezTo>
                  <a:cubicBezTo>
                    <a:pt x="2225" y="1883"/>
                    <a:pt x="2000" y="2267"/>
                    <a:pt x="1773" y="2650"/>
                  </a:cubicBezTo>
                  <a:cubicBezTo>
                    <a:pt x="1544" y="3040"/>
                    <a:pt x="1318" y="3432"/>
                    <a:pt x="1055" y="3803"/>
                  </a:cubicBezTo>
                  <a:cubicBezTo>
                    <a:pt x="1044" y="3820"/>
                    <a:pt x="1034" y="3843"/>
                    <a:pt x="1023" y="3861"/>
                  </a:cubicBezTo>
                  <a:cubicBezTo>
                    <a:pt x="956" y="3984"/>
                    <a:pt x="892" y="4110"/>
                    <a:pt x="820" y="4228"/>
                  </a:cubicBezTo>
                  <a:cubicBezTo>
                    <a:pt x="688" y="4439"/>
                    <a:pt x="550" y="4645"/>
                    <a:pt x="417" y="4855"/>
                  </a:cubicBezTo>
                  <a:cubicBezTo>
                    <a:pt x="285" y="5063"/>
                    <a:pt x="169" y="5281"/>
                    <a:pt x="93" y="5517"/>
                  </a:cubicBezTo>
                  <a:cubicBezTo>
                    <a:pt x="22" y="5744"/>
                    <a:pt x="0" y="5974"/>
                    <a:pt x="50" y="6210"/>
                  </a:cubicBezTo>
                  <a:cubicBezTo>
                    <a:pt x="55" y="6235"/>
                    <a:pt x="64" y="6260"/>
                    <a:pt x="70" y="6285"/>
                  </a:cubicBezTo>
                  <a:cubicBezTo>
                    <a:pt x="76" y="6285"/>
                    <a:pt x="81" y="6284"/>
                    <a:pt x="88" y="6284"/>
                  </a:cubicBezTo>
                  <a:cubicBezTo>
                    <a:pt x="156" y="6140"/>
                    <a:pt x="217" y="5999"/>
                    <a:pt x="282" y="5858"/>
                  </a:cubicBezTo>
                  <a:cubicBezTo>
                    <a:pt x="438" y="5520"/>
                    <a:pt x="592" y="5182"/>
                    <a:pt x="750" y="4845"/>
                  </a:cubicBezTo>
                  <a:cubicBezTo>
                    <a:pt x="792" y="4757"/>
                    <a:pt x="837" y="4669"/>
                    <a:pt x="894" y="4589"/>
                  </a:cubicBezTo>
                  <a:cubicBezTo>
                    <a:pt x="1040" y="4384"/>
                    <a:pt x="1175" y="4173"/>
                    <a:pt x="1292" y="3952"/>
                  </a:cubicBezTo>
                  <a:cubicBezTo>
                    <a:pt x="1454" y="3648"/>
                    <a:pt x="1611" y="3340"/>
                    <a:pt x="1773" y="3036"/>
                  </a:cubicBezTo>
                  <a:cubicBezTo>
                    <a:pt x="1943" y="2716"/>
                    <a:pt x="2131" y="2408"/>
                    <a:pt x="2366" y="2130"/>
                  </a:cubicBezTo>
                  <a:cubicBezTo>
                    <a:pt x="2403" y="2087"/>
                    <a:pt x="2436" y="2041"/>
                    <a:pt x="2466" y="1993"/>
                  </a:cubicBezTo>
                  <a:cubicBezTo>
                    <a:pt x="2810" y="1442"/>
                    <a:pt x="3257" y="986"/>
                    <a:pt x="3753" y="573"/>
                  </a:cubicBezTo>
                  <a:cubicBezTo>
                    <a:pt x="3874" y="471"/>
                    <a:pt x="3997" y="374"/>
                    <a:pt x="4115" y="270"/>
                  </a:cubicBezTo>
                  <a:cubicBezTo>
                    <a:pt x="4175" y="218"/>
                    <a:pt x="4228" y="155"/>
                    <a:pt x="4280" y="93"/>
                  </a:cubicBezTo>
                  <a:cubicBezTo>
                    <a:pt x="4299" y="72"/>
                    <a:pt x="4325" y="45"/>
                    <a:pt x="43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5724775" y="508600"/>
              <a:ext cx="166275" cy="84125"/>
            </a:xfrm>
            <a:custGeom>
              <a:rect b="b" l="l" r="r" t="t"/>
              <a:pathLst>
                <a:path extrusionOk="0" h="3365" w="6651">
                  <a:moveTo>
                    <a:pt x="6404" y="1"/>
                  </a:moveTo>
                  <a:cubicBezTo>
                    <a:pt x="6333" y="1"/>
                    <a:pt x="6262" y="1"/>
                    <a:pt x="6192" y="7"/>
                  </a:cubicBezTo>
                  <a:cubicBezTo>
                    <a:pt x="5825" y="44"/>
                    <a:pt x="5468" y="120"/>
                    <a:pt x="5116" y="221"/>
                  </a:cubicBezTo>
                  <a:cubicBezTo>
                    <a:pt x="4942" y="271"/>
                    <a:pt x="4772" y="340"/>
                    <a:pt x="4599" y="398"/>
                  </a:cubicBezTo>
                  <a:cubicBezTo>
                    <a:pt x="4149" y="552"/>
                    <a:pt x="3696" y="703"/>
                    <a:pt x="3247" y="861"/>
                  </a:cubicBezTo>
                  <a:cubicBezTo>
                    <a:pt x="2923" y="976"/>
                    <a:pt x="2611" y="1117"/>
                    <a:pt x="2308" y="1278"/>
                  </a:cubicBezTo>
                  <a:cubicBezTo>
                    <a:pt x="2044" y="1418"/>
                    <a:pt x="1798" y="1584"/>
                    <a:pt x="1564" y="1770"/>
                  </a:cubicBezTo>
                  <a:cubicBezTo>
                    <a:pt x="1325" y="1959"/>
                    <a:pt x="1092" y="2155"/>
                    <a:pt x="870" y="2366"/>
                  </a:cubicBezTo>
                  <a:cubicBezTo>
                    <a:pt x="569" y="2652"/>
                    <a:pt x="289" y="2959"/>
                    <a:pt x="45" y="3296"/>
                  </a:cubicBezTo>
                  <a:cubicBezTo>
                    <a:pt x="32" y="3315"/>
                    <a:pt x="19" y="3337"/>
                    <a:pt x="1" y="3365"/>
                  </a:cubicBezTo>
                  <a:cubicBezTo>
                    <a:pt x="28" y="3359"/>
                    <a:pt x="44" y="3357"/>
                    <a:pt x="59" y="3351"/>
                  </a:cubicBezTo>
                  <a:cubicBezTo>
                    <a:pt x="189" y="3301"/>
                    <a:pt x="304" y="3226"/>
                    <a:pt x="411" y="3138"/>
                  </a:cubicBezTo>
                  <a:cubicBezTo>
                    <a:pt x="561" y="3014"/>
                    <a:pt x="688" y="2867"/>
                    <a:pt x="817" y="2722"/>
                  </a:cubicBezTo>
                  <a:cubicBezTo>
                    <a:pt x="956" y="2569"/>
                    <a:pt x="1086" y="2408"/>
                    <a:pt x="1247" y="2277"/>
                  </a:cubicBezTo>
                  <a:cubicBezTo>
                    <a:pt x="1359" y="2185"/>
                    <a:pt x="1482" y="2106"/>
                    <a:pt x="1599" y="2020"/>
                  </a:cubicBezTo>
                  <a:cubicBezTo>
                    <a:pt x="1821" y="1858"/>
                    <a:pt x="2054" y="1716"/>
                    <a:pt x="2298" y="1593"/>
                  </a:cubicBezTo>
                  <a:cubicBezTo>
                    <a:pt x="2531" y="1475"/>
                    <a:pt x="2765" y="1360"/>
                    <a:pt x="3004" y="1256"/>
                  </a:cubicBezTo>
                  <a:cubicBezTo>
                    <a:pt x="3406" y="1083"/>
                    <a:pt x="3819" y="940"/>
                    <a:pt x="4236" y="810"/>
                  </a:cubicBezTo>
                  <a:cubicBezTo>
                    <a:pt x="4389" y="762"/>
                    <a:pt x="4542" y="716"/>
                    <a:pt x="4691" y="660"/>
                  </a:cubicBezTo>
                  <a:cubicBezTo>
                    <a:pt x="4836" y="606"/>
                    <a:pt x="4976" y="539"/>
                    <a:pt x="5120" y="480"/>
                  </a:cubicBezTo>
                  <a:cubicBezTo>
                    <a:pt x="5577" y="296"/>
                    <a:pt x="6044" y="161"/>
                    <a:pt x="6544" y="161"/>
                  </a:cubicBezTo>
                  <a:cubicBezTo>
                    <a:pt x="6567" y="161"/>
                    <a:pt x="6590" y="161"/>
                    <a:pt x="6613" y="162"/>
                  </a:cubicBezTo>
                  <a:cubicBezTo>
                    <a:pt x="6651" y="78"/>
                    <a:pt x="6638" y="42"/>
                    <a:pt x="6559" y="17"/>
                  </a:cubicBezTo>
                  <a:cubicBezTo>
                    <a:pt x="6530" y="7"/>
                    <a:pt x="6497" y="1"/>
                    <a:pt x="6465" y="1"/>
                  </a:cubicBezTo>
                  <a:cubicBezTo>
                    <a:pt x="6445" y="1"/>
                    <a:pt x="6424" y="1"/>
                    <a:pt x="64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5794025" y="772375"/>
              <a:ext cx="123900" cy="105900"/>
            </a:xfrm>
            <a:custGeom>
              <a:rect b="b" l="l" r="r" t="t"/>
              <a:pathLst>
                <a:path extrusionOk="0" h="4236" w="4956">
                  <a:moveTo>
                    <a:pt x="97" y="0"/>
                  </a:moveTo>
                  <a:cubicBezTo>
                    <a:pt x="41" y="0"/>
                    <a:pt x="5" y="30"/>
                    <a:pt x="3" y="94"/>
                  </a:cubicBezTo>
                  <a:cubicBezTo>
                    <a:pt x="0" y="158"/>
                    <a:pt x="7" y="228"/>
                    <a:pt x="24" y="289"/>
                  </a:cubicBezTo>
                  <a:cubicBezTo>
                    <a:pt x="101" y="566"/>
                    <a:pt x="241" y="812"/>
                    <a:pt x="418" y="1036"/>
                  </a:cubicBezTo>
                  <a:cubicBezTo>
                    <a:pt x="466" y="1095"/>
                    <a:pt x="526" y="1143"/>
                    <a:pt x="584" y="1194"/>
                  </a:cubicBezTo>
                  <a:cubicBezTo>
                    <a:pt x="618" y="1225"/>
                    <a:pt x="657" y="1251"/>
                    <a:pt x="692" y="1282"/>
                  </a:cubicBezTo>
                  <a:cubicBezTo>
                    <a:pt x="921" y="1498"/>
                    <a:pt x="1126" y="1738"/>
                    <a:pt x="1327" y="1981"/>
                  </a:cubicBezTo>
                  <a:cubicBezTo>
                    <a:pt x="1559" y="2262"/>
                    <a:pt x="1788" y="2547"/>
                    <a:pt x="2026" y="2822"/>
                  </a:cubicBezTo>
                  <a:cubicBezTo>
                    <a:pt x="2243" y="3075"/>
                    <a:pt x="2480" y="3306"/>
                    <a:pt x="2763" y="3488"/>
                  </a:cubicBezTo>
                  <a:cubicBezTo>
                    <a:pt x="3042" y="3668"/>
                    <a:pt x="3320" y="3850"/>
                    <a:pt x="3625" y="3988"/>
                  </a:cubicBezTo>
                  <a:cubicBezTo>
                    <a:pt x="3900" y="4112"/>
                    <a:pt x="4186" y="4203"/>
                    <a:pt x="4490" y="4220"/>
                  </a:cubicBezTo>
                  <a:cubicBezTo>
                    <a:pt x="4622" y="4228"/>
                    <a:pt x="4755" y="4232"/>
                    <a:pt x="4889" y="4235"/>
                  </a:cubicBezTo>
                  <a:cubicBezTo>
                    <a:pt x="4910" y="4235"/>
                    <a:pt x="4932" y="4227"/>
                    <a:pt x="4954" y="4222"/>
                  </a:cubicBezTo>
                  <a:cubicBezTo>
                    <a:pt x="4954" y="4216"/>
                    <a:pt x="4956" y="4209"/>
                    <a:pt x="4956" y="4203"/>
                  </a:cubicBezTo>
                  <a:cubicBezTo>
                    <a:pt x="4944" y="4192"/>
                    <a:pt x="4932" y="4177"/>
                    <a:pt x="4918" y="4170"/>
                  </a:cubicBezTo>
                  <a:cubicBezTo>
                    <a:pt x="4851" y="4135"/>
                    <a:pt x="4786" y="4093"/>
                    <a:pt x="4714" y="4069"/>
                  </a:cubicBezTo>
                  <a:cubicBezTo>
                    <a:pt x="4608" y="4032"/>
                    <a:pt x="4496" y="4005"/>
                    <a:pt x="4387" y="3978"/>
                  </a:cubicBezTo>
                  <a:cubicBezTo>
                    <a:pt x="4017" y="3886"/>
                    <a:pt x="3677" y="3730"/>
                    <a:pt x="3352" y="3531"/>
                  </a:cubicBezTo>
                  <a:cubicBezTo>
                    <a:pt x="2980" y="3302"/>
                    <a:pt x="2641" y="3029"/>
                    <a:pt x="2309" y="2747"/>
                  </a:cubicBezTo>
                  <a:cubicBezTo>
                    <a:pt x="2293" y="2732"/>
                    <a:pt x="2276" y="2715"/>
                    <a:pt x="2265" y="2698"/>
                  </a:cubicBezTo>
                  <a:cubicBezTo>
                    <a:pt x="2103" y="2483"/>
                    <a:pt x="1921" y="2285"/>
                    <a:pt x="1740" y="2088"/>
                  </a:cubicBezTo>
                  <a:cubicBezTo>
                    <a:pt x="1461" y="1789"/>
                    <a:pt x="1180" y="1493"/>
                    <a:pt x="909" y="1186"/>
                  </a:cubicBezTo>
                  <a:cubicBezTo>
                    <a:pt x="608" y="847"/>
                    <a:pt x="354" y="476"/>
                    <a:pt x="185" y="51"/>
                  </a:cubicBezTo>
                  <a:cubicBezTo>
                    <a:pt x="173" y="20"/>
                    <a:pt x="153" y="6"/>
                    <a:pt x="119" y="2"/>
                  </a:cubicBezTo>
                  <a:cubicBezTo>
                    <a:pt x="112" y="1"/>
                    <a:pt x="104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5897175" y="710800"/>
              <a:ext cx="123375" cy="49500"/>
            </a:xfrm>
            <a:custGeom>
              <a:rect b="b" l="l" r="r" t="t"/>
              <a:pathLst>
                <a:path extrusionOk="0" h="1980" w="4935">
                  <a:moveTo>
                    <a:pt x="222" y="0"/>
                  </a:moveTo>
                  <a:cubicBezTo>
                    <a:pt x="135" y="0"/>
                    <a:pt x="61" y="33"/>
                    <a:pt x="1" y="103"/>
                  </a:cubicBezTo>
                  <a:cubicBezTo>
                    <a:pt x="13" y="116"/>
                    <a:pt x="19" y="127"/>
                    <a:pt x="28" y="136"/>
                  </a:cubicBezTo>
                  <a:cubicBezTo>
                    <a:pt x="301" y="424"/>
                    <a:pt x="613" y="666"/>
                    <a:pt x="946" y="884"/>
                  </a:cubicBezTo>
                  <a:cubicBezTo>
                    <a:pt x="1338" y="1143"/>
                    <a:pt x="1753" y="1365"/>
                    <a:pt x="2168" y="1589"/>
                  </a:cubicBezTo>
                  <a:cubicBezTo>
                    <a:pt x="2219" y="1617"/>
                    <a:pt x="2273" y="1641"/>
                    <a:pt x="2329" y="1662"/>
                  </a:cubicBezTo>
                  <a:cubicBezTo>
                    <a:pt x="2627" y="1776"/>
                    <a:pt x="2936" y="1848"/>
                    <a:pt x="3250" y="1894"/>
                  </a:cubicBezTo>
                  <a:cubicBezTo>
                    <a:pt x="3701" y="1962"/>
                    <a:pt x="4152" y="1980"/>
                    <a:pt x="4606" y="1980"/>
                  </a:cubicBezTo>
                  <a:cubicBezTo>
                    <a:pt x="4674" y="1980"/>
                    <a:pt x="4743" y="1961"/>
                    <a:pt x="4808" y="1941"/>
                  </a:cubicBezTo>
                  <a:cubicBezTo>
                    <a:pt x="4843" y="1930"/>
                    <a:pt x="4875" y="1900"/>
                    <a:pt x="4900" y="1872"/>
                  </a:cubicBezTo>
                  <a:cubicBezTo>
                    <a:pt x="4934" y="1830"/>
                    <a:pt x="4931" y="1781"/>
                    <a:pt x="4889" y="1747"/>
                  </a:cubicBezTo>
                  <a:cubicBezTo>
                    <a:pt x="4853" y="1719"/>
                    <a:pt x="4810" y="1693"/>
                    <a:pt x="4767" y="1686"/>
                  </a:cubicBezTo>
                  <a:cubicBezTo>
                    <a:pt x="4725" y="1679"/>
                    <a:pt x="4682" y="1675"/>
                    <a:pt x="4639" y="1675"/>
                  </a:cubicBezTo>
                  <a:cubicBezTo>
                    <a:pt x="4616" y="1675"/>
                    <a:pt x="4593" y="1676"/>
                    <a:pt x="4570" y="1678"/>
                  </a:cubicBezTo>
                  <a:cubicBezTo>
                    <a:pt x="4428" y="1691"/>
                    <a:pt x="4286" y="1698"/>
                    <a:pt x="4145" y="1698"/>
                  </a:cubicBezTo>
                  <a:cubicBezTo>
                    <a:pt x="3678" y="1698"/>
                    <a:pt x="3219" y="1625"/>
                    <a:pt x="2770" y="1472"/>
                  </a:cubicBezTo>
                  <a:cubicBezTo>
                    <a:pt x="2390" y="1342"/>
                    <a:pt x="2044" y="1158"/>
                    <a:pt x="1753" y="876"/>
                  </a:cubicBezTo>
                  <a:cubicBezTo>
                    <a:pt x="1737" y="858"/>
                    <a:pt x="1720" y="852"/>
                    <a:pt x="1700" y="852"/>
                  </a:cubicBezTo>
                  <a:cubicBezTo>
                    <a:pt x="1692" y="852"/>
                    <a:pt x="1683" y="853"/>
                    <a:pt x="1673" y="855"/>
                  </a:cubicBezTo>
                  <a:cubicBezTo>
                    <a:pt x="1641" y="862"/>
                    <a:pt x="1609" y="865"/>
                    <a:pt x="1577" y="865"/>
                  </a:cubicBezTo>
                  <a:cubicBezTo>
                    <a:pt x="1518" y="865"/>
                    <a:pt x="1460" y="853"/>
                    <a:pt x="1406" y="828"/>
                  </a:cubicBezTo>
                  <a:cubicBezTo>
                    <a:pt x="1322" y="789"/>
                    <a:pt x="1236" y="747"/>
                    <a:pt x="1164" y="689"/>
                  </a:cubicBezTo>
                  <a:cubicBezTo>
                    <a:pt x="1038" y="589"/>
                    <a:pt x="919" y="477"/>
                    <a:pt x="800" y="368"/>
                  </a:cubicBezTo>
                  <a:cubicBezTo>
                    <a:pt x="689" y="266"/>
                    <a:pt x="584" y="159"/>
                    <a:pt x="456" y="78"/>
                  </a:cubicBezTo>
                  <a:cubicBezTo>
                    <a:pt x="395" y="40"/>
                    <a:pt x="330" y="8"/>
                    <a:pt x="257" y="2"/>
                  </a:cubicBezTo>
                  <a:cubicBezTo>
                    <a:pt x="245" y="1"/>
                    <a:pt x="233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5713225" y="634925"/>
              <a:ext cx="37325" cy="156325"/>
            </a:xfrm>
            <a:custGeom>
              <a:rect b="b" l="l" r="r" t="t"/>
              <a:pathLst>
                <a:path extrusionOk="0" h="6253" w="1493">
                  <a:moveTo>
                    <a:pt x="1432" y="1"/>
                  </a:moveTo>
                  <a:cubicBezTo>
                    <a:pt x="1425" y="1"/>
                    <a:pt x="1418" y="2"/>
                    <a:pt x="1410" y="3"/>
                  </a:cubicBezTo>
                  <a:cubicBezTo>
                    <a:pt x="1361" y="13"/>
                    <a:pt x="1318" y="30"/>
                    <a:pt x="1291" y="81"/>
                  </a:cubicBezTo>
                  <a:cubicBezTo>
                    <a:pt x="1216" y="218"/>
                    <a:pt x="1131" y="352"/>
                    <a:pt x="1057" y="490"/>
                  </a:cubicBezTo>
                  <a:cubicBezTo>
                    <a:pt x="594" y="1348"/>
                    <a:pt x="302" y="2264"/>
                    <a:pt x="156" y="3227"/>
                  </a:cubicBezTo>
                  <a:cubicBezTo>
                    <a:pt x="129" y="3403"/>
                    <a:pt x="107" y="3578"/>
                    <a:pt x="94" y="3755"/>
                  </a:cubicBezTo>
                  <a:cubicBezTo>
                    <a:pt x="73" y="4015"/>
                    <a:pt x="63" y="4276"/>
                    <a:pt x="43" y="4537"/>
                  </a:cubicBezTo>
                  <a:cubicBezTo>
                    <a:pt x="25" y="4804"/>
                    <a:pt x="0" y="5072"/>
                    <a:pt x="15" y="5342"/>
                  </a:cubicBezTo>
                  <a:cubicBezTo>
                    <a:pt x="31" y="5586"/>
                    <a:pt x="70" y="5825"/>
                    <a:pt x="171" y="6051"/>
                  </a:cubicBezTo>
                  <a:cubicBezTo>
                    <a:pt x="202" y="6120"/>
                    <a:pt x="238" y="6186"/>
                    <a:pt x="273" y="6253"/>
                  </a:cubicBezTo>
                  <a:cubicBezTo>
                    <a:pt x="334" y="6239"/>
                    <a:pt x="357" y="6199"/>
                    <a:pt x="372" y="6153"/>
                  </a:cubicBezTo>
                  <a:cubicBezTo>
                    <a:pt x="392" y="6093"/>
                    <a:pt x="388" y="6031"/>
                    <a:pt x="373" y="5971"/>
                  </a:cubicBezTo>
                  <a:cubicBezTo>
                    <a:pt x="321" y="5766"/>
                    <a:pt x="291" y="5555"/>
                    <a:pt x="283" y="5343"/>
                  </a:cubicBezTo>
                  <a:cubicBezTo>
                    <a:pt x="276" y="5161"/>
                    <a:pt x="274" y="4978"/>
                    <a:pt x="275" y="4797"/>
                  </a:cubicBezTo>
                  <a:cubicBezTo>
                    <a:pt x="280" y="4427"/>
                    <a:pt x="303" y="4058"/>
                    <a:pt x="284" y="3689"/>
                  </a:cubicBezTo>
                  <a:cubicBezTo>
                    <a:pt x="283" y="3663"/>
                    <a:pt x="292" y="3636"/>
                    <a:pt x="301" y="3610"/>
                  </a:cubicBezTo>
                  <a:cubicBezTo>
                    <a:pt x="345" y="3459"/>
                    <a:pt x="399" y="3311"/>
                    <a:pt x="432" y="3157"/>
                  </a:cubicBezTo>
                  <a:cubicBezTo>
                    <a:pt x="500" y="2857"/>
                    <a:pt x="559" y="2555"/>
                    <a:pt x="619" y="2253"/>
                  </a:cubicBezTo>
                  <a:cubicBezTo>
                    <a:pt x="702" y="1827"/>
                    <a:pt x="837" y="1421"/>
                    <a:pt x="1058" y="1043"/>
                  </a:cubicBezTo>
                  <a:cubicBezTo>
                    <a:pt x="1163" y="862"/>
                    <a:pt x="1257" y="673"/>
                    <a:pt x="1350" y="487"/>
                  </a:cubicBezTo>
                  <a:cubicBezTo>
                    <a:pt x="1397" y="392"/>
                    <a:pt x="1434" y="293"/>
                    <a:pt x="1469" y="195"/>
                  </a:cubicBezTo>
                  <a:cubicBezTo>
                    <a:pt x="1485" y="157"/>
                    <a:pt x="1490" y="114"/>
                    <a:pt x="1491" y="71"/>
                  </a:cubicBezTo>
                  <a:cubicBezTo>
                    <a:pt x="1493" y="26"/>
                    <a:pt x="1471" y="1"/>
                    <a:pt x="1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5909925" y="648950"/>
              <a:ext cx="109425" cy="54250"/>
            </a:xfrm>
            <a:custGeom>
              <a:rect b="b" l="l" r="r" t="t"/>
              <a:pathLst>
                <a:path extrusionOk="0" h="2170" w="4377">
                  <a:moveTo>
                    <a:pt x="28" y="1"/>
                  </a:moveTo>
                  <a:cubicBezTo>
                    <a:pt x="1" y="71"/>
                    <a:pt x="16" y="123"/>
                    <a:pt x="45" y="175"/>
                  </a:cubicBezTo>
                  <a:cubicBezTo>
                    <a:pt x="93" y="256"/>
                    <a:pt x="161" y="315"/>
                    <a:pt x="233" y="371"/>
                  </a:cubicBezTo>
                  <a:cubicBezTo>
                    <a:pt x="388" y="492"/>
                    <a:pt x="556" y="589"/>
                    <a:pt x="726" y="683"/>
                  </a:cubicBezTo>
                  <a:cubicBezTo>
                    <a:pt x="949" y="804"/>
                    <a:pt x="1172" y="925"/>
                    <a:pt x="1394" y="1044"/>
                  </a:cubicBezTo>
                  <a:cubicBezTo>
                    <a:pt x="1462" y="1081"/>
                    <a:pt x="1525" y="1122"/>
                    <a:pt x="1594" y="1154"/>
                  </a:cubicBezTo>
                  <a:cubicBezTo>
                    <a:pt x="2141" y="1408"/>
                    <a:pt x="2697" y="1643"/>
                    <a:pt x="3259" y="1863"/>
                  </a:cubicBezTo>
                  <a:cubicBezTo>
                    <a:pt x="3512" y="1964"/>
                    <a:pt x="3764" y="2061"/>
                    <a:pt x="4018" y="2157"/>
                  </a:cubicBezTo>
                  <a:cubicBezTo>
                    <a:pt x="4035" y="2164"/>
                    <a:pt x="4056" y="2169"/>
                    <a:pt x="4074" y="2169"/>
                  </a:cubicBezTo>
                  <a:cubicBezTo>
                    <a:pt x="4081" y="2169"/>
                    <a:pt x="4088" y="2169"/>
                    <a:pt x="4094" y="2167"/>
                  </a:cubicBezTo>
                  <a:cubicBezTo>
                    <a:pt x="4153" y="2145"/>
                    <a:pt x="4212" y="2118"/>
                    <a:pt x="4269" y="2089"/>
                  </a:cubicBezTo>
                  <a:cubicBezTo>
                    <a:pt x="4321" y="2063"/>
                    <a:pt x="4364" y="2027"/>
                    <a:pt x="4377" y="1961"/>
                  </a:cubicBezTo>
                  <a:cubicBezTo>
                    <a:pt x="4350" y="1948"/>
                    <a:pt x="4325" y="1933"/>
                    <a:pt x="4298" y="1924"/>
                  </a:cubicBezTo>
                  <a:cubicBezTo>
                    <a:pt x="4056" y="1829"/>
                    <a:pt x="3821" y="1729"/>
                    <a:pt x="3578" y="1648"/>
                  </a:cubicBezTo>
                  <a:cubicBezTo>
                    <a:pt x="3032" y="1466"/>
                    <a:pt x="2497" y="1262"/>
                    <a:pt x="1998" y="973"/>
                  </a:cubicBezTo>
                  <a:cubicBezTo>
                    <a:pt x="1729" y="818"/>
                    <a:pt x="1459" y="665"/>
                    <a:pt x="1189" y="514"/>
                  </a:cubicBezTo>
                  <a:cubicBezTo>
                    <a:pt x="880" y="339"/>
                    <a:pt x="564" y="177"/>
                    <a:pt x="228" y="62"/>
                  </a:cubicBezTo>
                  <a:cubicBezTo>
                    <a:pt x="163" y="41"/>
                    <a:pt x="97" y="21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5821300" y="735275"/>
              <a:ext cx="59525" cy="74350"/>
            </a:xfrm>
            <a:custGeom>
              <a:rect b="b" l="l" r="r" t="t"/>
              <a:pathLst>
                <a:path extrusionOk="0" h="2974" w="2381">
                  <a:moveTo>
                    <a:pt x="97" y="1"/>
                  </a:moveTo>
                  <a:cubicBezTo>
                    <a:pt x="79" y="1"/>
                    <a:pt x="63" y="16"/>
                    <a:pt x="51" y="46"/>
                  </a:cubicBezTo>
                  <a:cubicBezTo>
                    <a:pt x="38" y="79"/>
                    <a:pt x="29" y="116"/>
                    <a:pt x="24" y="153"/>
                  </a:cubicBezTo>
                  <a:cubicBezTo>
                    <a:pt x="0" y="362"/>
                    <a:pt x="25" y="565"/>
                    <a:pt x="96" y="763"/>
                  </a:cubicBezTo>
                  <a:cubicBezTo>
                    <a:pt x="132" y="865"/>
                    <a:pt x="184" y="955"/>
                    <a:pt x="265" y="1028"/>
                  </a:cubicBezTo>
                  <a:cubicBezTo>
                    <a:pt x="292" y="1052"/>
                    <a:pt x="317" y="1079"/>
                    <a:pt x="336" y="1110"/>
                  </a:cubicBezTo>
                  <a:cubicBezTo>
                    <a:pt x="484" y="1352"/>
                    <a:pt x="645" y="1584"/>
                    <a:pt x="826" y="1804"/>
                  </a:cubicBezTo>
                  <a:cubicBezTo>
                    <a:pt x="1184" y="2239"/>
                    <a:pt x="1600" y="2607"/>
                    <a:pt x="2071" y="2917"/>
                  </a:cubicBezTo>
                  <a:cubicBezTo>
                    <a:pt x="2103" y="2937"/>
                    <a:pt x="2133" y="2955"/>
                    <a:pt x="2164" y="2973"/>
                  </a:cubicBezTo>
                  <a:cubicBezTo>
                    <a:pt x="2244" y="2929"/>
                    <a:pt x="2297" y="2865"/>
                    <a:pt x="2333" y="2789"/>
                  </a:cubicBezTo>
                  <a:cubicBezTo>
                    <a:pt x="2380" y="2687"/>
                    <a:pt x="2349" y="2619"/>
                    <a:pt x="2241" y="2584"/>
                  </a:cubicBezTo>
                  <a:cubicBezTo>
                    <a:pt x="2213" y="2576"/>
                    <a:pt x="2197" y="2562"/>
                    <a:pt x="2183" y="2536"/>
                  </a:cubicBezTo>
                  <a:cubicBezTo>
                    <a:pt x="2094" y="2385"/>
                    <a:pt x="2011" y="2231"/>
                    <a:pt x="1914" y="2086"/>
                  </a:cubicBezTo>
                  <a:cubicBezTo>
                    <a:pt x="1728" y="1810"/>
                    <a:pt x="1536" y="1540"/>
                    <a:pt x="1345" y="1266"/>
                  </a:cubicBezTo>
                  <a:cubicBezTo>
                    <a:pt x="1272" y="1162"/>
                    <a:pt x="1200" y="1056"/>
                    <a:pt x="1120" y="941"/>
                  </a:cubicBezTo>
                  <a:cubicBezTo>
                    <a:pt x="1090" y="952"/>
                    <a:pt x="1062" y="961"/>
                    <a:pt x="1036" y="973"/>
                  </a:cubicBezTo>
                  <a:cubicBezTo>
                    <a:pt x="955" y="1012"/>
                    <a:pt x="928" y="1071"/>
                    <a:pt x="963" y="1153"/>
                  </a:cubicBezTo>
                  <a:cubicBezTo>
                    <a:pt x="980" y="1199"/>
                    <a:pt x="1003" y="1244"/>
                    <a:pt x="1033" y="1283"/>
                  </a:cubicBezTo>
                  <a:cubicBezTo>
                    <a:pt x="1080" y="1346"/>
                    <a:pt x="1133" y="1405"/>
                    <a:pt x="1185" y="1463"/>
                  </a:cubicBezTo>
                  <a:cubicBezTo>
                    <a:pt x="1299" y="1587"/>
                    <a:pt x="1417" y="1706"/>
                    <a:pt x="1526" y="1833"/>
                  </a:cubicBezTo>
                  <a:cubicBezTo>
                    <a:pt x="1573" y="1888"/>
                    <a:pt x="1615" y="1951"/>
                    <a:pt x="1645" y="2019"/>
                  </a:cubicBezTo>
                  <a:cubicBezTo>
                    <a:pt x="1682" y="2112"/>
                    <a:pt x="1655" y="2171"/>
                    <a:pt x="1567" y="2220"/>
                  </a:cubicBezTo>
                  <a:cubicBezTo>
                    <a:pt x="1553" y="2227"/>
                    <a:pt x="1541" y="2234"/>
                    <a:pt x="1527" y="2241"/>
                  </a:cubicBezTo>
                  <a:cubicBezTo>
                    <a:pt x="1505" y="2249"/>
                    <a:pt x="1491" y="2254"/>
                    <a:pt x="1479" y="2254"/>
                  </a:cubicBezTo>
                  <a:cubicBezTo>
                    <a:pt x="1461" y="2254"/>
                    <a:pt x="1450" y="2243"/>
                    <a:pt x="1426" y="2217"/>
                  </a:cubicBezTo>
                  <a:cubicBezTo>
                    <a:pt x="1229" y="2006"/>
                    <a:pt x="1050" y="1782"/>
                    <a:pt x="886" y="1543"/>
                  </a:cubicBezTo>
                  <a:cubicBezTo>
                    <a:pt x="677" y="1243"/>
                    <a:pt x="501" y="924"/>
                    <a:pt x="363" y="586"/>
                  </a:cubicBezTo>
                  <a:cubicBezTo>
                    <a:pt x="306" y="447"/>
                    <a:pt x="265" y="303"/>
                    <a:pt x="212" y="162"/>
                  </a:cubicBezTo>
                  <a:cubicBezTo>
                    <a:pt x="195" y="116"/>
                    <a:pt x="171" y="72"/>
                    <a:pt x="143" y="33"/>
                  </a:cubicBezTo>
                  <a:cubicBezTo>
                    <a:pt x="128" y="11"/>
                    <a:pt x="112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5921925" y="766675"/>
              <a:ext cx="80750" cy="24900"/>
            </a:xfrm>
            <a:custGeom>
              <a:rect b="b" l="l" r="r" t="t"/>
              <a:pathLst>
                <a:path extrusionOk="0" h="996" w="3230">
                  <a:moveTo>
                    <a:pt x="188" y="1"/>
                  </a:moveTo>
                  <a:cubicBezTo>
                    <a:pt x="128" y="1"/>
                    <a:pt x="79" y="31"/>
                    <a:pt x="45" y="89"/>
                  </a:cubicBezTo>
                  <a:cubicBezTo>
                    <a:pt x="10" y="149"/>
                    <a:pt x="0" y="214"/>
                    <a:pt x="5" y="283"/>
                  </a:cubicBezTo>
                  <a:cubicBezTo>
                    <a:pt x="17" y="485"/>
                    <a:pt x="154" y="652"/>
                    <a:pt x="362" y="701"/>
                  </a:cubicBezTo>
                  <a:cubicBezTo>
                    <a:pt x="618" y="761"/>
                    <a:pt x="875" y="823"/>
                    <a:pt x="1135" y="869"/>
                  </a:cubicBezTo>
                  <a:cubicBezTo>
                    <a:pt x="1565" y="950"/>
                    <a:pt x="1997" y="996"/>
                    <a:pt x="2432" y="996"/>
                  </a:cubicBezTo>
                  <a:cubicBezTo>
                    <a:pt x="2575" y="996"/>
                    <a:pt x="2718" y="991"/>
                    <a:pt x="2862" y="981"/>
                  </a:cubicBezTo>
                  <a:cubicBezTo>
                    <a:pt x="2957" y="974"/>
                    <a:pt x="3046" y="947"/>
                    <a:pt x="3127" y="902"/>
                  </a:cubicBezTo>
                  <a:cubicBezTo>
                    <a:pt x="3159" y="884"/>
                    <a:pt x="3186" y="855"/>
                    <a:pt x="3229" y="820"/>
                  </a:cubicBezTo>
                  <a:cubicBezTo>
                    <a:pt x="3183" y="799"/>
                    <a:pt x="3156" y="787"/>
                    <a:pt x="3129" y="776"/>
                  </a:cubicBezTo>
                  <a:cubicBezTo>
                    <a:pt x="2912" y="693"/>
                    <a:pt x="2682" y="647"/>
                    <a:pt x="2448" y="625"/>
                  </a:cubicBezTo>
                  <a:cubicBezTo>
                    <a:pt x="2172" y="599"/>
                    <a:pt x="1893" y="582"/>
                    <a:pt x="1617" y="556"/>
                  </a:cubicBezTo>
                  <a:cubicBezTo>
                    <a:pt x="1358" y="533"/>
                    <a:pt x="1103" y="489"/>
                    <a:pt x="860" y="392"/>
                  </a:cubicBezTo>
                  <a:cubicBezTo>
                    <a:pt x="696" y="326"/>
                    <a:pt x="535" y="254"/>
                    <a:pt x="413" y="113"/>
                  </a:cubicBezTo>
                  <a:cubicBezTo>
                    <a:pt x="369" y="62"/>
                    <a:pt x="308" y="25"/>
                    <a:pt x="239" y="7"/>
                  </a:cubicBezTo>
                  <a:cubicBezTo>
                    <a:pt x="222" y="3"/>
                    <a:pt x="205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5597550" y="399775"/>
              <a:ext cx="94050" cy="95900"/>
            </a:xfrm>
            <a:custGeom>
              <a:rect b="b" l="l" r="r" t="t"/>
              <a:pathLst>
                <a:path extrusionOk="0" h="3836" w="3762">
                  <a:moveTo>
                    <a:pt x="3622" y="0"/>
                  </a:moveTo>
                  <a:cubicBezTo>
                    <a:pt x="3615" y="0"/>
                    <a:pt x="3607" y="1"/>
                    <a:pt x="3599" y="3"/>
                  </a:cubicBezTo>
                  <a:cubicBezTo>
                    <a:pt x="3255" y="64"/>
                    <a:pt x="2858" y="274"/>
                    <a:pt x="2531" y="518"/>
                  </a:cubicBezTo>
                  <a:cubicBezTo>
                    <a:pt x="2449" y="578"/>
                    <a:pt x="2366" y="635"/>
                    <a:pt x="2287" y="700"/>
                  </a:cubicBezTo>
                  <a:cubicBezTo>
                    <a:pt x="2103" y="856"/>
                    <a:pt x="1937" y="1031"/>
                    <a:pt x="1775" y="1209"/>
                  </a:cubicBezTo>
                  <a:cubicBezTo>
                    <a:pt x="1535" y="1474"/>
                    <a:pt x="1300" y="1747"/>
                    <a:pt x="1032" y="1986"/>
                  </a:cubicBezTo>
                  <a:cubicBezTo>
                    <a:pt x="1019" y="1997"/>
                    <a:pt x="1008" y="2012"/>
                    <a:pt x="1000" y="2025"/>
                  </a:cubicBezTo>
                  <a:cubicBezTo>
                    <a:pt x="898" y="2203"/>
                    <a:pt x="775" y="2365"/>
                    <a:pt x="651" y="2527"/>
                  </a:cubicBezTo>
                  <a:cubicBezTo>
                    <a:pt x="500" y="2725"/>
                    <a:pt x="344" y="2917"/>
                    <a:pt x="219" y="3133"/>
                  </a:cubicBezTo>
                  <a:cubicBezTo>
                    <a:pt x="117" y="3308"/>
                    <a:pt x="42" y="3492"/>
                    <a:pt x="14" y="3692"/>
                  </a:cubicBezTo>
                  <a:cubicBezTo>
                    <a:pt x="7" y="3737"/>
                    <a:pt x="6" y="3783"/>
                    <a:pt x="1" y="3829"/>
                  </a:cubicBezTo>
                  <a:cubicBezTo>
                    <a:pt x="6" y="3832"/>
                    <a:pt x="9" y="3834"/>
                    <a:pt x="15" y="3835"/>
                  </a:cubicBezTo>
                  <a:cubicBezTo>
                    <a:pt x="62" y="3778"/>
                    <a:pt x="112" y="3725"/>
                    <a:pt x="158" y="3670"/>
                  </a:cubicBezTo>
                  <a:cubicBezTo>
                    <a:pt x="392" y="3390"/>
                    <a:pt x="590" y="3085"/>
                    <a:pt x="787" y="2780"/>
                  </a:cubicBezTo>
                  <a:cubicBezTo>
                    <a:pt x="909" y="2592"/>
                    <a:pt x="1034" y="2407"/>
                    <a:pt x="1180" y="2237"/>
                  </a:cubicBezTo>
                  <a:cubicBezTo>
                    <a:pt x="1419" y="1959"/>
                    <a:pt x="1686" y="1707"/>
                    <a:pt x="1947" y="1452"/>
                  </a:cubicBezTo>
                  <a:cubicBezTo>
                    <a:pt x="2011" y="1390"/>
                    <a:pt x="2075" y="1328"/>
                    <a:pt x="2136" y="1264"/>
                  </a:cubicBezTo>
                  <a:cubicBezTo>
                    <a:pt x="2596" y="870"/>
                    <a:pt x="3048" y="443"/>
                    <a:pt x="3596" y="181"/>
                  </a:cubicBezTo>
                  <a:cubicBezTo>
                    <a:pt x="3762" y="101"/>
                    <a:pt x="3712" y="0"/>
                    <a:pt x="3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5679825" y="415525"/>
              <a:ext cx="94700" cy="48775"/>
            </a:xfrm>
            <a:custGeom>
              <a:rect b="b" l="l" r="r" t="t"/>
              <a:pathLst>
                <a:path extrusionOk="0" h="1951" w="3788">
                  <a:moveTo>
                    <a:pt x="3670" y="1"/>
                  </a:moveTo>
                  <a:cubicBezTo>
                    <a:pt x="3651" y="1"/>
                    <a:pt x="3633" y="3"/>
                    <a:pt x="3616" y="5"/>
                  </a:cubicBezTo>
                  <a:cubicBezTo>
                    <a:pt x="3277" y="34"/>
                    <a:pt x="2944" y="81"/>
                    <a:pt x="2626" y="217"/>
                  </a:cubicBezTo>
                  <a:cubicBezTo>
                    <a:pt x="2259" y="375"/>
                    <a:pt x="1906" y="559"/>
                    <a:pt x="1563" y="764"/>
                  </a:cubicBezTo>
                  <a:cubicBezTo>
                    <a:pt x="1139" y="1018"/>
                    <a:pt x="734" y="1306"/>
                    <a:pt x="328" y="1589"/>
                  </a:cubicBezTo>
                  <a:cubicBezTo>
                    <a:pt x="259" y="1637"/>
                    <a:pt x="196" y="1692"/>
                    <a:pt x="132" y="1746"/>
                  </a:cubicBezTo>
                  <a:cubicBezTo>
                    <a:pt x="103" y="1772"/>
                    <a:pt x="77" y="1801"/>
                    <a:pt x="51" y="1831"/>
                  </a:cubicBezTo>
                  <a:cubicBezTo>
                    <a:pt x="29" y="1857"/>
                    <a:pt x="0" y="1887"/>
                    <a:pt x="18" y="1923"/>
                  </a:cubicBezTo>
                  <a:cubicBezTo>
                    <a:pt x="30" y="1945"/>
                    <a:pt x="50" y="1951"/>
                    <a:pt x="71" y="1951"/>
                  </a:cubicBezTo>
                  <a:cubicBezTo>
                    <a:pt x="87" y="1951"/>
                    <a:pt x="104" y="1948"/>
                    <a:pt x="119" y="1947"/>
                  </a:cubicBezTo>
                  <a:cubicBezTo>
                    <a:pt x="131" y="1944"/>
                    <a:pt x="143" y="1940"/>
                    <a:pt x="153" y="1938"/>
                  </a:cubicBezTo>
                  <a:cubicBezTo>
                    <a:pt x="309" y="1903"/>
                    <a:pt x="450" y="1836"/>
                    <a:pt x="579" y="1742"/>
                  </a:cubicBezTo>
                  <a:cubicBezTo>
                    <a:pt x="730" y="1631"/>
                    <a:pt x="879" y="1516"/>
                    <a:pt x="1034" y="1412"/>
                  </a:cubicBezTo>
                  <a:cubicBezTo>
                    <a:pt x="1500" y="1101"/>
                    <a:pt x="1992" y="836"/>
                    <a:pt x="2506" y="612"/>
                  </a:cubicBezTo>
                  <a:cubicBezTo>
                    <a:pt x="2809" y="481"/>
                    <a:pt x="3115" y="361"/>
                    <a:pt x="3420" y="237"/>
                  </a:cubicBezTo>
                  <a:cubicBezTo>
                    <a:pt x="3486" y="210"/>
                    <a:pt x="3555" y="189"/>
                    <a:pt x="3620" y="162"/>
                  </a:cubicBezTo>
                  <a:cubicBezTo>
                    <a:pt x="3684" y="136"/>
                    <a:pt x="3743" y="104"/>
                    <a:pt x="3787" y="39"/>
                  </a:cubicBezTo>
                  <a:cubicBezTo>
                    <a:pt x="3748" y="9"/>
                    <a:pt x="3708" y="1"/>
                    <a:pt x="3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5702000" y="363200"/>
              <a:ext cx="111925" cy="32900"/>
            </a:xfrm>
            <a:custGeom>
              <a:rect b="b" l="l" r="r" t="t"/>
              <a:pathLst>
                <a:path extrusionOk="0" h="1316" w="4477">
                  <a:moveTo>
                    <a:pt x="4056" y="1"/>
                  </a:moveTo>
                  <a:cubicBezTo>
                    <a:pt x="3842" y="1"/>
                    <a:pt x="3629" y="19"/>
                    <a:pt x="3417" y="48"/>
                  </a:cubicBezTo>
                  <a:cubicBezTo>
                    <a:pt x="3334" y="60"/>
                    <a:pt x="3251" y="79"/>
                    <a:pt x="3172" y="101"/>
                  </a:cubicBezTo>
                  <a:cubicBezTo>
                    <a:pt x="3004" y="149"/>
                    <a:pt x="2840" y="210"/>
                    <a:pt x="2671" y="251"/>
                  </a:cubicBezTo>
                  <a:cubicBezTo>
                    <a:pt x="2305" y="339"/>
                    <a:pt x="1937" y="414"/>
                    <a:pt x="1571" y="500"/>
                  </a:cubicBezTo>
                  <a:cubicBezTo>
                    <a:pt x="1157" y="596"/>
                    <a:pt x="754" y="718"/>
                    <a:pt x="381" y="927"/>
                  </a:cubicBezTo>
                  <a:cubicBezTo>
                    <a:pt x="244" y="1002"/>
                    <a:pt x="139" y="1110"/>
                    <a:pt x="39" y="1225"/>
                  </a:cubicBezTo>
                  <a:cubicBezTo>
                    <a:pt x="23" y="1244"/>
                    <a:pt x="15" y="1271"/>
                    <a:pt x="1" y="1299"/>
                  </a:cubicBezTo>
                  <a:cubicBezTo>
                    <a:pt x="24" y="1311"/>
                    <a:pt x="45" y="1316"/>
                    <a:pt x="65" y="1316"/>
                  </a:cubicBezTo>
                  <a:cubicBezTo>
                    <a:pt x="90" y="1316"/>
                    <a:pt x="113" y="1308"/>
                    <a:pt x="135" y="1299"/>
                  </a:cubicBezTo>
                  <a:cubicBezTo>
                    <a:pt x="253" y="1257"/>
                    <a:pt x="372" y="1214"/>
                    <a:pt x="485" y="1164"/>
                  </a:cubicBezTo>
                  <a:cubicBezTo>
                    <a:pt x="669" y="1082"/>
                    <a:pt x="849" y="992"/>
                    <a:pt x="1033" y="907"/>
                  </a:cubicBezTo>
                  <a:cubicBezTo>
                    <a:pt x="1095" y="879"/>
                    <a:pt x="1159" y="847"/>
                    <a:pt x="1224" y="830"/>
                  </a:cubicBezTo>
                  <a:cubicBezTo>
                    <a:pt x="1694" y="717"/>
                    <a:pt x="2165" y="605"/>
                    <a:pt x="2637" y="494"/>
                  </a:cubicBezTo>
                  <a:cubicBezTo>
                    <a:pt x="3114" y="382"/>
                    <a:pt x="3593" y="288"/>
                    <a:pt x="4083" y="248"/>
                  </a:cubicBezTo>
                  <a:cubicBezTo>
                    <a:pt x="4211" y="239"/>
                    <a:pt x="4321" y="191"/>
                    <a:pt x="4428" y="126"/>
                  </a:cubicBezTo>
                  <a:cubicBezTo>
                    <a:pt x="4448" y="113"/>
                    <a:pt x="4476" y="99"/>
                    <a:pt x="4466" y="70"/>
                  </a:cubicBezTo>
                  <a:cubicBezTo>
                    <a:pt x="4459" y="54"/>
                    <a:pt x="4434" y="36"/>
                    <a:pt x="4416" y="32"/>
                  </a:cubicBezTo>
                  <a:cubicBezTo>
                    <a:pt x="4354" y="20"/>
                    <a:pt x="4294" y="9"/>
                    <a:pt x="4233" y="5"/>
                  </a:cubicBezTo>
                  <a:cubicBezTo>
                    <a:pt x="4174" y="2"/>
                    <a:pt x="4115" y="1"/>
                    <a:pt x="4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5738125" y="755375"/>
              <a:ext cx="25975" cy="91700"/>
            </a:xfrm>
            <a:custGeom>
              <a:rect b="b" l="l" r="r" t="t"/>
              <a:pathLst>
                <a:path extrusionOk="0" h="3668" w="1039">
                  <a:moveTo>
                    <a:pt x="98" y="0"/>
                  </a:moveTo>
                  <a:cubicBezTo>
                    <a:pt x="92" y="40"/>
                    <a:pt x="83" y="82"/>
                    <a:pt x="79" y="122"/>
                  </a:cubicBezTo>
                  <a:cubicBezTo>
                    <a:pt x="60" y="309"/>
                    <a:pt x="63" y="497"/>
                    <a:pt x="73" y="683"/>
                  </a:cubicBezTo>
                  <a:cubicBezTo>
                    <a:pt x="83" y="925"/>
                    <a:pt x="99" y="1165"/>
                    <a:pt x="105" y="1407"/>
                  </a:cubicBezTo>
                  <a:cubicBezTo>
                    <a:pt x="112" y="1624"/>
                    <a:pt x="100" y="1843"/>
                    <a:pt x="36" y="2050"/>
                  </a:cubicBezTo>
                  <a:cubicBezTo>
                    <a:pt x="0" y="2169"/>
                    <a:pt x="8" y="2276"/>
                    <a:pt x="46" y="2389"/>
                  </a:cubicBezTo>
                  <a:cubicBezTo>
                    <a:pt x="56" y="2421"/>
                    <a:pt x="66" y="2454"/>
                    <a:pt x="79" y="2486"/>
                  </a:cubicBezTo>
                  <a:cubicBezTo>
                    <a:pt x="92" y="2515"/>
                    <a:pt x="106" y="2544"/>
                    <a:pt x="127" y="2569"/>
                  </a:cubicBezTo>
                  <a:cubicBezTo>
                    <a:pt x="137" y="2583"/>
                    <a:pt x="150" y="2591"/>
                    <a:pt x="162" y="2591"/>
                  </a:cubicBezTo>
                  <a:cubicBezTo>
                    <a:pt x="175" y="2591"/>
                    <a:pt x="188" y="2582"/>
                    <a:pt x="197" y="2564"/>
                  </a:cubicBezTo>
                  <a:cubicBezTo>
                    <a:pt x="214" y="2530"/>
                    <a:pt x="228" y="2491"/>
                    <a:pt x="236" y="2453"/>
                  </a:cubicBezTo>
                  <a:cubicBezTo>
                    <a:pt x="270" y="2272"/>
                    <a:pt x="263" y="2089"/>
                    <a:pt x="229" y="1909"/>
                  </a:cubicBezTo>
                  <a:cubicBezTo>
                    <a:pt x="225" y="1888"/>
                    <a:pt x="223" y="1867"/>
                    <a:pt x="218" y="1842"/>
                  </a:cubicBezTo>
                  <a:cubicBezTo>
                    <a:pt x="225" y="1841"/>
                    <a:pt x="232" y="1841"/>
                    <a:pt x="238" y="1841"/>
                  </a:cubicBezTo>
                  <a:cubicBezTo>
                    <a:pt x="302" y="1841"/>
                    <a:pt x="345" y="1870"/>
                    <a:pt x="381" y="1919"/>
                  </a:cubicBezTo>
                  <a:cubicBezTo>
                    <a:pt x="454" y="2016"/>
                    <a:pt x="484" y="2130"/>
                    <a:pt x="508" y="2247"/>
                  </a:cubicBezTo>
                  <a:cubicBezTo>
                    <a:pt x="551" y="2464"/>
                    <a:pt x="587" y="2682"/>
                    <a:pt x="629" y="2901"/>
                  </a:cubicBezTo>
                  <a:cubicBezTo>
                    <a:pt x="665" y="3084"/>
                    <a:pt x="709" y="3266"/>
                    <a:pt x="792" y="3435"/>
                  </a:cubicBezTo>
                  <a:cubicBezTo>
                    <a:pt x="835" y="3524"/>
                    <a:pt x="888" y="3604"/>
                    <a:pt x="974" y="3668"/>
                  </a:cubicBezTo>
                  <a:cubicBezTo>
                    <a:pt x="1021" y="3583"/>
                    <a:pt x="1038" y="3498"/>
                    <a:pt x="1028" y="3412"/>
                  </a:cubicBezTo>
                  <a:cubicBezTo>
                    <a:pt x="1012" y="3293"/>
                    <a:pt x="996" y="3173"/>
                    <a:pt x="963" y="3057"/>
                  </a:cubicBezTo>
                  <a:cubicBezTo>
                    <a:pt x="893" y="2811"/>
                    <a:pt x="803" y="2571"/>
                    <a:pt x="736" y="2324"/>
                  </a:cubicBezTo>
                  <a:cubicBezTo>
                    <a:pt x="573" y="1743"/>
                    <a:pt x="422" y="1159"/>
                    <a:pt x="267" y="578"/>
                  </a:cubicBezTo>
                  <a:cubicBezTo>
                    <a:pt x="216" y="386"/>
                    <a:pt x="164" y="192"/>
                    <a:pt x="114" y="1"/>
                  </a:cubicBezTo>
                  <a:cubicBezTo>
                    <a:pt x="108" y="1"/>
                    <a:pt x="103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5882900" y="808475"/>
              <a:ext cx="75100" cy="36725"/>
            </a:xfrm>
            <a:custGeom>
              <a:rect b="b" l="l" r="r" t="t"/>
              <a:pathLst>
                <a:path extrusionOk="0" h="1469" w="3004">
                  <a:moveTo>
                    <a:pt x="134" y="1"/>
                  </a:moveTo>
                  <a:cubicBezTo>
                    <a:pt x="65" y="1"/>
                    <a:pt x="17" y="44"/>
                    <a:pt x="7" y="114"/>
                  </a:cubicBezTo>
                  <a:cubicBezTo>
                    <a:pt x="1" y="162"/>
                    <a:pt x="6" y="212"/>
                    <a:pt x="7" y="261"/>
                  </a:cubicBezTo>
                  <a:cubicBezTo>
                    <a:pt x="7" y="297"/>
                    <a:pt x="28" y="317"/>
                    <a:pt x="57" y="336"/>
                  </a:cubicBezTo>
                  <a:cubicBezTo>
                    <a:pt x="227" y="445"/>
                    <a:pt x="396" y="555"/>
                    <a:pt x="564" y="666"/>
                  </a:cubicBezTo>
                  <a:cubicBezTo>
                    <a:pt x="829" y="843"/>
                    <a:pt x="1092" y="1022"/>
                    <a:pt x="1374" y="1168"/>
                  </a:cubicBezTo>
                  <a:cubicBezTo>
                    <a:pt x="1729" y="1351"/>
                    <a:pt x="2097" y="1469"/>
                    <a:pt x="2494" y="1469"/>
                  </a:cubicBezTo>
                  <a:cubicBezTo>
                    <a:pt x="2541" y="1469"/>
                    <a:pt x="2589" y="1467"/>
                    <a:pt x="2637" y="1464"/>
                  </a:cubicBezTo>
                  <a:cubicBezTo>
                    <a:pt x="2783" y="1453"/>
                    <a:pt x="2898" y="1388"/>
                    <a:pt x="3004" y="1301"/>
                  </a:cubicBezTo>
                  <a:cubicBezTo>
                    <a:pt x="3003" y="1295"/>
                    <a:pt x="2999" y="1288"/>
                    <a:pt x="2998" y="1282"/>
                  </a:cubicBezTo>
                  <a:cubicBezTo>
                    <a:pt x="2967" y="1279"/>
                    <a:pt x="2936" y="1271"/>
                    <a:pt x="2905" y="1269"/>
                  </a:cubicBezTo>
                  <a:cubicBezTo>
                    <a:pt x="2779" y="1261"/>
                    <a:pt x="2657" y="1259"/>
                    <a:pt x="2534" y="1249"/>
                  </a:cubicBezTo>
                  <a:cubicBezTo>
                    <a:pt x="2374" y="1234"/>
                    <a:pt x="2215" y="1217"/>
                    <a:pt x="2058" y="1189"/>
                  </a:cubicBezTo>
                  <a:cubicBezTo>
                    <a:pt x="1882" y="1157"/>
                    <a:pt x="1728" y="1080"/>
                    <a:pt x="1599" y="952"/>
                  </a:cubicBezTo>
                  <a:cubicBezTo>
                    <a:pt x="1550" y="902"/>
                    <a:pt x="1492" y="855"/>
                    <a:pt x="1438" y="810"/>
                  </a:cubicBezTo>
                  <a:cubicBezTo>
                    <a:pt x="1172" y="584"/>
                    <a:pt x="899" y="364"/>
                    <a:pt x="600" y="184"/>
                  </a:cubicBezTo>
                  <a:cubicBezTo>
                    <a:pt x="509" y="130"/>
                    <a:pt x="413" y="82"/>
                    <a:pt x="318" y="40"/>
                  </a:cubicBezTo>
                  <a:cubicBezTo>
                    <a:pt x="265" y="17"/>
                    <a:pt x="205" y="5"/>
                    <a:pt x="146" y="1"/>
                  </a:cubicBezTo>
                  <a:cubicBezTo>
                    <a:pt x="142" y="1"/>
                    <a:pt x="138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4"/>
            <p:cNvSpPr/>
            <p:nvPr/>
          </p:nvSpPr>
          <p:spPr>
            <a:xfrm>
              <a:off x="5887675" y="515575"/>
              <a:ext cx="88175" cy="19175"/>
            </a:xfrm>
            <a:custGeom>
              <a:rect b="b" l="l" r="r" t="t"/>
              <a:pathLst>
                <a:path extrusionOk="0" h="767" w="3527">
                  <a:moveTo>
                    <a:pt x="673" y="0"/>
                  </a:moveTo>
                  <a:cubicBezTo>
                    <a:pt x="587" y="0"/>
                    <a:pt x="500" y="7"/>
                    <a:pt x="413" y="24"/>
                  </a:cubicBezTo>
                  <a:cubicBezTo>
                    <a:pt x="264" y="53"/>
                    <a:pt x="127" y="109"/>
                    <a:pt x="1" y="192"/>
                  </a:cubicBezTo>
                  <a:cubicBezTo>
                    <a:pt x="1" y="197"/>
                    <a:pt x="3" y="205"/>
                    <a:pt x="3" y="210"/>
                  </a:cubicBezTo>
                  <a:cubicBezTo>
                    <a:pt x="28" y="217"/>
                    <a:pt x="54" y="224"/>
                    <a:pt x="80" y="232"/>
                  </a:cubicBezTo>
                  <a:cubicBezTo>
                    <a:pt x="446" y="326"/>
                    <a:pt x="814" y="405"/>
                    <a:pt x="1187" y="464"/>
                  </a:cubicBezTo>
                  <a:cubicBezTo>
                    <a:pt x="1836" y="567"/>
                    <a:pt x="2487" y="664"/>
                    <a:pt x="3138" y="759"/>
                  </a:cubicBezTo>
                  <a:cubicBezTo>
                    <a:pt x="3175" y="765"/>
                    <a:pt x="3212" y="766"/>
                    <a:pt x="3249" y="766"/>
                  </a:cubicBezTo>
                  <a:cubicBezTo>
                    <a:pt x="3303" y="766"/>
                    <a:pt x="3358" y="763"/>
                    <a:pt x="3411" y="762"/>
                  </a:cubicBezTo>
                  <a:cubicBezTo>
                    <a:pt x="3433" y="762"/>
                    <a:pt x="3455" y="756"/>
                    <a:pt x="3476" y="747"/>
                  </a:cubicBezTo>
                  <a:cubicBezTo>
                    <a:pt x="3521" y="729"/>
                    <a:pt x="3527" y="702"/>
                    <a:pt x="3488" y="671"/>
                  </a:cubicBezTo>
                  <a:cubicBezTo>
                    <a:pt x="3451" y="643"/>
                    <a:pt x="3411" y="617"/>
                    <a:pt x="3369" y="599"/>
                  </a:cubicBezTo>
                  <a:cubicBezTo>
                    <a:pt x="3165" y="507"/>
                    <a:pt x="2953" y="446"/>
                    <a:pt x="2732" y="418"/>
                  </a:cubicBezTo>
                  <a:cubicBezTo>
                    <a:pt x="2685" y="412"/>
                    <a:pt x="2639" y="415"/>
                    <a:pt x="2591" y="413"/>
                  </a:cubicBezTo>
                  <a:cubicBezTo>
                    <a:pt x="2581" y="413"/>
                    <a:pt x="2572" y="413"/>
                    <a:pt x="2562" y="413"/>
                  </a:cubicBezTo>
                  <a:cubicBezTo>
                    <a:pt x="2555" y="413"/>
                    <a:pt x="2549" y="413"/>
                    <a:pt x="2542" y="413"/>
                  </a:cubicBezTo>
                  <a:cubicBezTo>
                    <a:pt x="2510" y="413"/>
                    <a:pt x="2477" y="412"/>
                    <a:pt x="2445" y="407"/>
                  </a:cubicBezTo>
                  <a:cubicBezTo>
                    <a:pt x="2203" y="368"/>
                    <a:pt x="1971" y="292"/>
                    <a:pt x="1738" y="222"/>
                  </a:cubicBezTo>
                  <a:cubicBezTo>
                    <a:pt x="1491" y="147"/>
                    <a:pt x="1247" y="71"/>
                    <a:pt x="993" y="29"/>
                  </a:cubicBezTo>
                  <a:cubicBezTo>
                    <a:pt x="886" y="11"/>
                    <a:pt x="780" y="0"/>
                    <a:pt x="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4"/>
            <p:cNvSpPr/>
            <p:nvPr/>
          </p:nvSpPr>
          <p:spPr>
            <a:xfrm>
              <a:off x="5726800" y="702475"/>
              <a:ext cx="10975" cy="103175"/>
            </a:xfrm>
            <a:custGeom>
              <a:rect b="b" l="l" r="r" t="t"/>
              <a:pathLst>
                <a:path extrusionOk="0" h="4127" w="439">
                  <a:moveTo>
                    <a:pt x="332" y="1"/>
                  </a:moveTo>
                  <a:cubicBezTo>
                    <a:pt x="318" y="32"/>
                    <a:pt x="305" y="56"/>
                    <a:pt x="296" y="81"/>
                  </a:cubicBezTo>
                  <a:cubicBezTo>
                    <a:pt x="130" y="463"/>
                    <a:pt x="55" y="865"/>
                    <a:pt x="25" y="1279"/>
                  </a:cubicBezTo>
                  <a:cubicBezTo>
                    <a:pt x="1" y="1653"/>
                    <a:pt x="19" y="2026"/>
                    <a:pt x="34" y="2400"/>
                  </a:cubicBezTo>
                  <a:cubicBezTo>
                    <a:pt x="49" y="2782"/>
                    <a:pt x="65" y="3164"/>
                    <a:pt x="71" y="3544"/>
                  </a:cubicBezTo>
                  <a:cubicBezTo>
                    <a:pt x="73" y="3733"/>
                    <a:pt x="54" y="3922"/>
                    <a:pt x="43" y="4126"/>
                  </a:cubicBezTo>
                  <a:cubicBezTo>
                    <a:pt x="65" y="4105"/>
                    <a:pt x="84" y="4089"/>
                    <a:pt x="100" y="4071"/>
                  </a:cubicBezTo>
                  <a:cubicBezTo>
                    <a:pt x="240" y="3917"/>
                    <a:pt x="310" y="3733"/>
                    <a:pt x="331" y="3529"/>
                  </a:cubicBezTo>
                  <a:cubicBezTo>
                    <a:pt x="347" y="3383"/>
                    <a:pt x="341" y="3240"/>
                    <a:pt x="321" y="3095"/>
                  </a:cubicBezTo>
                  <a:cubicBezTo>
                    <a:pt x="287" y="2824"/>
                    <a:pt x="249" y="2554"/>
                    <a:pt x="212" y="2284"/>
                  </a:cubicBezTo>
                  <a:cubicBezTo>
                    <a:pt x="211" y="2271"/>
                    <a:pt x="206" y="2260"/>
                    <a:pt x="203" y="2248"/>
                  </a:cubicBezTo>
                  <a:cubicBezTo>
                    <a:pt x="191" y="2151"/>
                    <a:pt x="172" y="2053"/>
                    <a:pt x="168" y="1956"/>
                  </a:cubicBezTo>
                  <a:cubicBezTo>
                    <a:pt x="161" y="1766"/>
                    <a:pt x="192" y="1578"/>
                    <a:pt x="232" y="1392"/>
                  </a:cubicBezTo>
                  <a:cubicBezTo>
                    <a:pt x="280" y="1161"/>
                    <a:pt x="337" y="930"/>
                    <a:pt x="383" y="699"/>
                  </a:cubicBezTo>
                  <a:cubicBezTo>
                    <a:pt x="407" y="579"/>
                    <a:pt x="423" y="456"/>
                    <a:pt x="433" y="334"/>
                  </a:cubicBezTo>
                  <a:cubicBezTo>
                    <a:pt x="438" y="269"/>
                    <a:pt x="427" y="201"/>
                    <a:pt x="417" y="136"/>
                  </a:cubicBezTo>
                  <a:cubicBezTo>
                    <a:pt x="407" y="85"/>
                    <a:pt x="384" y="37"/>
                    <a:pt x="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4"/>
            <p:cNvSpPr/>
            <p:nvPr/>
          </p:nvSpPr>
          <p:spPr>
            <a:xfrm>
              <a:off x="5859975" y="811025"/>
              <a:ext cx="61000" cy="44650"/>
            </a:xfrm>
            <a:custGeom>
              <a:rect b="b" l="l" r="r" t="t"/>
              <a:pathLst>
                <a:path extrusionOk="0" h="1786" w="2440">
                  <a:moveTo>
                    <a:pt x="113" y="1"/>
                  </a:moveTo>
                  <a:cubicBezTo>
                    <a:pt x="33" y="2"/>
                    <a:pt x="0" y="44"/>
                    <a:pt x="20" y="120"/>
                  </a:cubicBezTo>
                  <a:cubicBezTo>
                    <a:pt x="26" y="146"/>
                    <a:pt x="37" y="172"/>
                    <a:pt x="49" y="196"/>
                  </a:cubicBezTo>
                  <a:cubicBezTo>
                    <a:pt x="107" y="298"/>
                    <a:pt x="178" y="386"/>
                    <a:pt x="270" y="461"/>
                  </a:cubicBezTo>
                  <a:cubicBezTo>
                    <a:pt x="612" y="731"/>
                    <a:pt x="943" y="1015"/>
                    <a:pt x="1303" y="1260"/>
                  </a:cubicBezTo>
                  <a:cubicBezTo>
                    <a:pt x="1605" y="1464"/>
                    <a:pt x="1921" y="1639"/>
                    <a:pt x="2268" y="1752"/>
                  </a:cubicBezTo>
                  <a:cubicBezTo>
                    <a:pt x="2321" y="1769"/>
                    <a:pt x="2377" y="1774"/>
                    <a:pt x="2435" y="1785"/>
                  </a:cubicBezTo>
                  <a:cubicBezTo>
                    <a:pt x="2437" y="1766"/>
                    <a:pt x="2440" y="1762"/>
                    <a:pt x="2440" y="1761"/>
                  </a:cubicBezTo>
                  <a:lnTo>
                    <a:pt x="2431" y="1733"/>
                  </a:lnTo>
                  <a:cubicBezTo>
                    <a:pt x="2380" y="1595"/>
                    <a:pt x="2283" y="1490"/>
                    <a:pt x="2173" y="1396"/>
                  </a:cubicBezTo>
                  <a:cubicBezTo>
                    <a:pt x="2045" y="1286"/>
                    <a:pt x="1901" y="1201"/>
                    <a:pt x="1751" y="1123"/>
                  </a:cubicBezTo>
                  <a:cubicBezTo>
                    <a:pt x="1541" y="1011"/>
                    <a:pt x="1329" y="901"/>
                    <a:pt x="1120" y="786"/>
                  </a:cubicBezTo>
                  <a:cubicBezTo>
                    <a:pt x="977" y="708"/>
                    <a:pt x="844" y="615"/>
                    <a:pt x="725" y="502"/>
                  </a:cubicBezTo>
                  <a:cubicBezTo>
                    <a:pt x="680" y="456"/>
                    <a:pt x="638" y="411"/>
                    <a:pt x="609" y="352"/>
                  </a:cubicBezTo>
                  <a:cubicBezTo>
                    <a:pt x="520" y="178"/>
                    <a:pt x="377" y="66"/>
                    <a:pt x="193" y="11"/>
                  </a:cubicBezTo>
                  <a:cubicBezTo>
                    <a:pt x="167" y="3"/>
                    <a:pt x="139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4"/>
            <p:cNvSpPr/>
            <p:nvPr/>
          </p:nvSpPr>
          <p:spPr>
            <a:xfrm>
              <a:off x="5936525" y="560050"/>
              <a:ext cx="58100" cy="22425"/>
            </a:xfrm>
            <a:custGeom>
              <a:rect b="b" l="l" r="r" t="t"/>
              <a:pathLst>
                <a:path extrusionOk="0" h="897" w="2324">
                  <a:moveTo>
                    <a:pt x="650" y="0"/>
                  </a:moveTo>
                  <a:cubicBezTo>
                    <a:pt x="467" y="0"/>
                    <a:pt x="285" y="15"/>
                    <a:pt x="105" y="55"/>
                  </a:cubicBezTo>
                  <a:cubicBezTo>
                    <a:pt x="75" y="62"/>
                    <a:pt x="45" y="71"/>
                    <a:pt x="1" y="84"/>
                  </a:cubicBezTo>
                  <a:cubicBezTo>
                    <a:pt x="33" y="103"/>
                    <a:pt x="53" y="118"/>
                    <a:pt x="72" y="129"/>
                  </a:cubicBezTo>
                  <a:cubicBezTo>
                    <a:pt x="148" y="165"/>
                    <a:pt x="222" y="204"/>
                    <a:pt x="302" y="232"/>
                  </a:cubicBezTo>
                  <a:cubicBezTo>
                    <a:pt x="590" y="335"/>
                    <a:pt x="879" y="432"/>
                    <a:pt x="1168" y="533"/>
                  </a:cubicBezTo>
                  <a:cubicBezTo>
                    <a:pt x="1426" y="624"/>
                    <a:pt x="1684" y="716"/>
                    <a:pt x="1923" y="851"/>
                  </a:cubicBezTo>
                  <a:cubicBezTo>
                    <a:pt x="1977" y="880"/>
                    <a:pt x="2030" y="896"/>
                    <a:pt x="2092" y="896"/>
                  </a:cubicBezTo>
                  <a:cubicBezTo>
                    <a:pt x="2094" y="896"/>
                    <a:pt x="2096" y="896"/>
                    <a:pt x="2098" y="896"/>
                  </a:cubicBezTo>
                  <a:cubicBezTo>
                    <a:pt x="2142" y="895"/>
                    <a:pt x="2187" y="896"/>
                    <a:pt x="2231" y="891"/>
                  </a:cubicBezTo>
                  <a:cubicBezTo>
                    <a:pt x="2260" y="887"/>
                    <a:pt x="2301" y="891"/>
                    <a:pt x="2312" y="853"/>
                  </a:cubicBezTo>
                  <a:cubicBezTo>
                    <a:pt x="2323" y="811"/>
                    <a:pt x="2285" y="794"/>
                    <a:pt x="2261" y="771"/>
                  </a:cubicBezTo>
                  <a:cubicBezTo>
                    <a:pt x="2250" y="760"/>
                    <a:pt x="2238" y="754"/>
                    <a:pt x="2225" y="745"/>
                  </a:cubicBezTo>
                  <a:cubicBezTo>
                    <a:pt x="2070" y="652"/>
                    <a:pt x="1908" y="578"/>
                    <a:pt x="1728" y="541"/>
                  </a:cubicBezTo>
                  <a:cubicBezTo>
                    <a:pt x="1666" y="528"/>
                    <a:pt x="1604" y="511"/>
                    <a:pt x="1542" y="491"/>
                  </a:cubicBezTo>
                  <a:cubicBezTo>
                    <a:pt x="1520" y="485"/>
                    <a:pt x="1497" y="473"/>
                    <a:pt x="1477" y="459"/>
                  </a:cubicBezTo>
                  <a:cubicBezTo>
                    <a:pt x="1433" y="427"/>
                    <a:pt x="1433" y="395"/>
                    <a:pt x="1477" y="366"/>
                  </a:cubicBezTo>
                  <a:cubicBezTo>
                    <a:pt x="1507" y="345"/>
                    <a:pt x="1540" y="327"/>
                    <a:pt x="1574" y="314"/>
                  </a:cubicBezTo>
                  <a:cubicBezTo>
                    <a:pt x="1719" y="263"/>
                    <a:pt x="1870" y="243"/>
                    <a:pt x="2022" y="238"/>
                  </a:cubicBezTo>
                  <a:cubicBezTo>
                    <a:pt x="2039" y="238"/>
                    <a:pt x="2057" y="235"/>
                    <a:pt x="2074" y="233"/>
                  </a:cubicBezTo>
                  <a:cubicBezTo>
                    <a:pt x="2064" y="220"/>
                    <a:pt x="2054" y="215"/>
                    <a:pt x="2045" y="214"/>
                  </a:cubicBezTo>
                  <a:cubicBezTo>
                    <a:pt x="1603" y="90"/>
                    <a:pt x="1151" y="8"/>
                    <a:pt x="691" y="1"/>
                  </a:cubicBezTo>
                  <a:cubicBezTo>
                    <a:pt x="678" y="1"/>
                    <a:pt x="664" y="0"/>
                    <a:pt x="6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4"/>
            <p:cNvSpPr/>
            <p:nvPr/>
          </p:nvSpPr>
          <p:spPr>
            <a:xfrm>
              <a:off x="5893975" y="770675"/>
              <a:ext cx="45275" cy="31375"/>
            </a:xfrm>
            <a:custGeom>
              <a:rect b="b" l="l" r="r" t="t"/>
              <a:pathLst>
                <a:path extrusionOk="0" h="1255" w="1811">
                  <a:moveTo>
                    <a:pt x="44" y="1"/>
                  </a:moveTo>
                  <a:cubicBezTo>
                    <a:pt x="0" y="115"/>
                    <a:pt x="5" y="221"/>
                    <a:pt x="40" y="326"/>
                  </a:cubicBezTo>
                  <a:cubicBezTo>
                    <a:pt x="86" y="454"/>
                    <a:pt x="165" y="561"/>
                    <a:pt x="260" y="655"/>
                  </a:cubicBezTo>
                  <a:cubicBezTo>
                    <a:pt x="448" y="846"/>
                    <a:pt x="670" y="985"/>
                    <a:pt x="914" y="1090"/>
                  </a:cubicBezTo>
                  <a:cubicBezTo>
                    <a:pt x="1128" y="1180"/>
                    <a:pt x="1348" y="1247"/>
                    <a:pt x="1581" y="1247"/>
                  </a:cubicBezTo>
                  <a:cubicBezTo>
                    <a:pt x="1614" y="1247"/>
                    <a:pt x="1648" y="1246"/>
                    <a:pt x="1681" y="1243"/>
                  </a:cubicBezTo>
                  <a:cubicBezTo>
                    <a:pt x="1683" y="1243"/>
                    <a:pt x="1684" y="1243"/>
                    <a:pt x="1685" y="1243"/>
                  </a:cubicBezTo>
                  <a:cubicBezTo>
                    <a:pt x="1698" y="1243"/>
                    <a:pt x="1711" y="1247"/>
                    <a:pt x="1725" y="1249"/>
                  </a:cubicBezTo>
                  <a:cubicBezTo>
                    <a:pt x="1738" y="1253"/>
                    <a:pt x="1750" y="1255"/>
                    <a:pt x="1759" y="1255"/>
                  </a:cubicBezTo>
                  <a:cubicBezTo>
                    <a:pt x="1785" y="1255"/>
                    <a:pt x="1795" y="1240"/>
                    <a:pt x="1800" y="1203"/>
                  </a:cubicBezTo>
                  <a:cubicBezTo>
                    <a:pt x="1811" y="1124"/>
                    <a:pt x="1801" y="1047"/>
                    <a:pt x="1772" y="976"/>
                  </a:cubicBezTo>
                  <a:cubicBezTo>
                    <a:pt x="1761" y="973"/>
                    <a:pt x="1757" y="971"/>
                    <a:pt x="1752" y="971"/>
                  </a:cubicBezTo>
                  <a:cubicBezTo>
                    <a:pt x="1735" y="971"/>
                    <a:pt x="1718" y="972"/>
                    <a:pt x="1701" y="972"/>
                  </a:cubicBezTo>
                  <a:cubicBezTo>
                    <a:pt x="1432" y="972"/>
                    <a:pt x="1197" y="874"/>
                    <a:pt x="986" y="707"/>
                  </a:cubicBezTo>
                  <a:cubicBezTo>
                    <a:pt x="853" y="601"/>
                    <a:pt x="726" y="488"/>
                    <a:pt x="599" y="377"/>
                  </a:cubicBezTo>
                  <a:cubicBezTo>
                    <a:pt x="465" y="260"/>
                    <a:pt x="330" y="145"/>
                    <a:pt x="171" y="61"/>
                  </a:cubicBezTo>
                  <a:cubicBezTo>
                    <a:pt x="131" y="40"/>
                    <a:pt x="88" y="22"/>
                    <a:pt x="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4"/>
            <p:cNvSpPr/>
            <p:nvPr/>
          </p:nvSpPr>
          <p:spPr>
            <a:xfrm>
              <a:off x="5662150" y="650150"/>
              <a:ext cx="23625" cy="57250"/>
            </a:xfrm>
            <a:custGeom>
              <a:rect b="b" l="l" r="r" t="t"/>
              <a:pathLst>
                <a:path extrusionOk="0" h="2290" w="945">
                  <a:moveTo>
                    <a:pt x="849" y="1"/>
                  </a:moveTo>
                  <a:cubicBezTo>
                    <a:pt x="837" y="1"/>
                    <a:pt x="824" y="3"/>
                    <a:pt x="810" y="7"/>
                  </a:cubicBezTo>
                  <a:cubicBezTo>
                    <a:pt x="766" y="19"/>
                    <a:pt x="722" y="40"/>
                    <a:pt x="686" y="70"/>
                  </a:cubicBezTo>
                  <a:cubicBezTo>
                    <a:pt x="557" y="182"/>
                    <a:pt x="484" y="328"/>
                    <a:pt x="453" y="494"/>
                  </a:cubicBezTo>
                  <a:cubicBezTo>
                    <a:pt x="450" y="510"/>
                    <a:pt x="449" y="529"/>
                    <a:pt x="453" y="545"/>
                  </a:cubicBezTo>
                  <a:cubicBezTo>
                    <a:pt x="472" y="646"/>
                    <a:pt x="461" y="748"/>
                    <a:pt x="430" y="844"/>
                  </a:cubicBezTo>
                  <a:cubicBezTo>
                    <a:pt x="390" y="965"/>
                    <a:pt x="347" y="1085"/>
                    <a:pt x="299" y="1204"/>
                  </a:cubicBezTo>
                  <a:cubicBezTo>
                    <a:pt x="227" y="1380"/>
                    <a:pt x="147" y="1552"/>
                    <a:pt x="76" y="1727"/>
                  </a:cubicBezTo>
                  <a:cubicBezTo>
                    <a:pt x="38" y="1817"/>
                    <a:pt x="12" y="1914"/>
                    <a:pt x="7" y="2013"/>
                  </a:cubicBezTo>
                  <a:cubicBezTo>
                    <a:pt x="1" y="2143"/>
                    <a:pt x="59" y="2272"/>
                    <a:pt x="265" y="2290"/>
                  </a:cubicBezTo>
                  <a:cubicBezTo>
                    <a:pt x="280" y="2255"/>
                    <a:pt x="301" y="2218"/>
                    <a:pt x="312" y="2179"/>
                  </a:cubicBezTo>
                  <a:cubicBezTo>
                    <a:pt x="342" y="2066"/>
                    <a:pt x="372" y="1951"/>
                    <a:pt x="399" y="1836"/>
                  </a:cubicBezTo>
                  <a:cubicBezTo>
                    <a:pt x="455" y="1601"/>
                    <a:pt x="505" y="1365"/>
                    <a:pt x="567" y="1133"/>
                  </a:cubicBezTo>
                  <a:cubicBezTo>
                    <a:pt x="621" y="925"/>
                    <a:pt x="693" y="723"/>
                    <a:pt x="811" y="542"/>
                  </a:cubicBezTo>
                  <a:cubicBezTo>
                    <a:pt x="876" y="440"/>
                    <a:pt x="914" y="329"/>
                    <a:pt x="936" y="213"/>
                  </a:cubicBezTo>
                  <a:cubicBezTo>
                    <a:pt x="943" y="175"/>
                    <a:pt x="945" y="134"/>
                    <a:pt x="939" y="96"/>
                  </a:cubicBezTo>
                  <a:cubicBezTo>
                    <a:pt x="931" y="35"/>
                    <a:pt x="898" y="1"/>
                    <a:pt x="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4"/>
            <p:cNvSpPr/>
            <p:nvPr/>
          </p:nvSpPr>
          <p:spPr>
            <a:xfrm>
              <a:off x="5807575" y="812750"/>
              <a:ext cx="45750" cy="52875"/>
            </a:xfrm>
            <a:custGeom>
              <a:rect b="b" l="l" r="r" t="t"/>
              <a:pathLst>
                <a:path extrusionOk="0" h="2115" w="1830">
                  <a:moveTo>
                    <a:pt x="96" y="0"/>
                  </a:moveTo>
                  <a:cubicBezTo>
                    <a:pt x="65" y="0"/>
                    <a:pt x="32" y="15"/>
                    <a:pt x="1" y="53"/>
                  </a:cubicBezTo>
                  <a:cubicBezTo>
                    <a:pt x="7" y="65"/>
                    <a:pt x="11" y="76"/>
                    <a:pt x="18" y="87"/>
                  </a:cubicBezTo>
                  <a:cubicBezTo>
                    <a:pt x="171" y="323"/>
                    <a:pt x="328" y="555"/>
                    <a:pt x="474" y="796"/>
                  </a:cubicBezTo>
                  <a:cubicBezTo>
                    <a:pt x="638" y="1067"/>
                    <a:pt x="805" y="1337"/>
                    <a:pt x="1004" y="1586"/>
                  </a:cubicBezTo>
                  <a:cubicBezTo>
                    <a:pt x="1150" y="1770"/>
                    <a:pt x="1312" y="1938"/>
                    <a:pt x="1500" y="2081"/>
                  </a:cubicBezTo>
                  <a:cubicBezTo>
                    <a:pt x="1514" y="2093"/>
                    <a:pt x="1532" y="2108"/>
                    <a:pt x="1550" y="2110"/>
                  </a:cubicBezTo>
                  <a:cubicBezTo>
                    <a:pt x="1571" y="2113"/>
                    <a:pt x="1593" y="2114"/>
                    <a:pt x="1615" y="2114"/>
                  </a:cubicBezTo>
                  <a:cubicBezTo>
                    <a:pt x="1669" y="2114"/>
                    <a:pt x="1722" y="2105"/>
                    <a:pt x="1773" y="2081"/>
                  </a:cubicBezTo>
                  <a:cubicBezTo>
                    <a:pt x="1814" y="2062"/>
                    <a:pt x="1830" y="2024"/>
                    <a:pt x="1814" y="1981"/>
                  </a:cubicBezTo>
                  <a:cubicBezTo>
                    <a:pt x="1803" y="1948"/>
                    <a:pt x="1787" y="1916"/>
                    <a:pt x="1766" y="1890"/>
                  </a:cubicBezTo>
                  <a:cubicBezTo>
                    <a:pt x="1713" y="1827"/>
                    <a:pt x="1659" y="1765"/>
                    <a:pt x="1601" y="1710"/>
                  </a:cubicBezTo>
                  <a:cubicBezTo>
                    <a:pt x="1474" y="1590"/>
                    <a:pt x="1340" y="1477"/>
                    <a:pt x="1217" y="1353"/>
                  </a:cubicBezTo>
                  <a:cubicBezTo>
                    <a:pt x="1122" y="1256"/>
                    <a:pt x="1037" y="1151"/>
                    <a:pt x="934" y="1059"/>
                  </a:cubicBezTo>
                  <a:cubicBezTo>
                    <a:pt x="796" y="937"/>
                    <a:pt x="703" y="778"/>
                    <a:pt x="605" y="624"/>
                  </a:cubicBezTo>
                  <a:cubicBezTo>
                    <a:pt x="515" y="485"/>
                    <a:pt x="428" y="344"/>
                    <a:pt x="334" y="208"/>
                  </a:cubicBezTo>
                  <a:cubicBezTo>
                    <a:pt x="291" y="146"/>
                    <a:pt x="237" y="90"/>
                    <a:pt x="182" y="40"/>
                  </a:cubicBezTo>
                  <a:cubicBezTo>
                    <a:pt x="158" y="16"/>
                    <a:pt x="128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4"/>
            <p:cNvSpPr/>
            <p:nvPr/>
          </p:nvSpPr>
          <p:spPr>
            <a:xfrm>
              <a:off x="5602775" y="520350"/>
              <a:ext cx="32175" cy="58025"/>
            </a:xfrm>
            <a:custGeom>
              <a:rect b="b" l="l" r="r" t="t"/>
              <a:pathLst>
                <a:path extrusionOk="0" h="2321" w="1287">
                  <a:moveTo>
                    <a:pt x="1143" y="1"/>
                  </a:moveTo>
                  <a:cubicBezTo>
                    <a:pt x="1136" y="15"/>
                    <a:pt x="1127" y="26"/>
                    <a:pt x="1121" y="39"/>
                  </a:cubicBezTo>
                  <a:cubicBezTo>
                    <a:pt x="1062" y="203"/>
                    <a:pt x="983" y="355"/>
                    <a:pt x="889" y="500"/>
                  </a:cubicBezTo>
                  <a:cubicBezTo>
                    <a:pt x="752" y="707"/>
                    <a:pt x="611" y="911"/>
                    <a:pt x="473" y="1117"/>
                  </a:cubicBezTo>
                  <a:cubicBezTo>
                    <a:pt x="333" y="1324"/>
                    <a:pt x="199" y="1537"/>
                    <a:pt x="108" y="1772"/>
                  </a:cubicBezTo>
                  <a:cubicBezTo>
                    <a:pt x="42" y="1947"/>
                    <a:pt x="0" y="2126"/>
                    <a:pt x="17" y="2320"/>
                  </a:cubicBezTo>
                  <a:cubicBezTo>
                    <a:pt x="37" y="2296"/>
                    <a:pt x="57" y="2277"/>
                    <a:pt x="71" y="2252"/>
                  </a:cubicBezTo>
                  <a:cubicBezTo>
                    <a:pt x="183" y="2088"/>
                    <a:pt x="292" y="1921"/>
                    <a:pt x="399" y="1753"/>
                  </a:cubicBezTo>
                  <a:cubicBezTo>
                    <a:pt x="523" y="1558"/>
                    <a:pt x="638" y="1358"/>
                    <a:pt x="769" y="1166"/>
                  </a:cubicBezTo>
                  <a:cubicBezTo>
                    <a:pt x="880" y="1000"/>
                    <a:pt x="1015" y="853"/>
                    <a:pt x="1198" y="760"/>
                  </a:cubicBezTo>
                  <a:cubicBezTo>
                    <a:pt x="1247" y="735"/>
                    <a:pt x="1287" y="292"/>
                    <a:pt x="1228" y="120"/>
                  </a:cubicBezTo>
                  <a:cubicBezTo>
                    <a:pt x="1213" y="75"/>
                    <a:pt x="1196" y="27"/>
                    <a:pt x="1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4"/>
            <p:cNvSpPr/>
            <p:nvPr/>
          </p:nvSpPr>
          <p:spPr>
            <a:xfrm>
              <a:off x="5766025" y="622175"/>
              <a:ext cx="48975" cy="64950"/>
            </a:xfrm>
            <a:custGeom>
              <a:rect b="b" l="l" r="r" t="t"/>
              <a:pathLst>
                <a:path extrusionOk="0" h="2598" w="1959">
                  <a:moveTo>
                    <a:pt x="1942" y="0"/>
                  </a:moveTo>
                  <a:cubicBezTo>
                    <a:pt x="1918" y="4"/>
                    <a:pt x="1890" y="2"/>
                    <a:pt x="1868" y="11"/>
                  </a:cubicBezTo>
                  <a:cubicBezTo>
                    <a:pt x="1803" y="39"/>
                    <a:pt x="1737" y="68"/>
                    <a:pt x="1675" y="103"/>
                  </a:cubicBezTo>
                  <a:cubicBezTo>
                    <a:pt x="1523" y="193"/>
                    <a:pt x="1387" y="302"/>
                    <a:pt x="1259" y="422"/>
                  </a:cubicBezTo>
                  <a:cubicBezTo>
                    <a:pt x="1161" y="513"/>
                    <a:pt x="1069" y="610"/>
                    <a:pt x="1015" y="734"/>
                  </a:cubicBezTo>
                  <a:cubicBezTo>
                    <a:pt x="962" y="857"/>
                    <a:pt x="894" y="970"/>
                    <a:pt x="816" y="1078"/>
                  </a:cubicBezTo>
                  <a:cubicBezTo>
                    <a:pt x="681" y="1269"/>
                    <a:pt x="540" y="1454"/>
                    <a:pt x="404" y="1646"/>
                  </a:cubicBezTo>
                  <a:cubicBezTo>
                    <a:pt x="279" y="1822"/>
                    <a:pt x="164" y="2005"/>
                    <a:pt x="87" y="2209"/>
                  </a:cubicBezTo>
                  <a:cubicBezTo>
                    <a:pt x="41" y="2333"/>
                    <a:pt x="8" y="2457"/>
                    <a:pt x="0" y="2588"/>
                  </a:cubicBezTo>
                  <a:cubicBezTo>
                    <a:pt x="6" y="2591"/>
                    <a:pt x="11" y="2594"/>
                    <a:pt x="16" y="2597"/>
                  </a:cubicBezTo>
                  <a:cubicBezTo>
                    <a:pt x="53" y="2558"/>
                    <a:pt x="91" y="2518"/>
                    <a:pt x="123" y="2477"/>
                  </a:cubicBezTo>
                  <a:cubicBezTo>
                    <a:pt x="303" y="2256"/>
                    <a:pt x="451" y="2015"/>
                    <a:pt x="600" y="1775"/>
                  </a:cubicBezTo>
                  <a:cubicBezTo>
                    <a:pt x="762" y="1517"/>
                    <a:pt x="923" y="1258"/>
                    <a:pt x="1094" y="1005"/>
                  </a:cubicBezTo>
                  <a:cubicBezTo>
                    <a:pt x="1252" y="773"/>
                    <a:pt x="1441" y="567"/>
                    <a:pt x="1656" y="384"/>
                  </a:cubicBezTo>
                  <a:cubicBezTo>
                    <a:pt x="1752" y="302"/>
                    <a:pt x="1830" y="199"/>
                    <a:pt x="1915" y="103"/>
                  </a:cubicBezTo>
                  <a:cubicBezTo>
                    <a:pt x="1937" y="79"/>
                    <a:pt x="1959" y="49"/>
                    <a:pt x="19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4"/>
            <p:cNvSpPr/>
            <p:nvPr/>
          </p:nvSpPr>
          <p:spPr>
            <a:xfrm>
              <a:off x="5621425" y="584750"/>
              <a:ext cx="36150" cy="60025"/>
            </a:xfrm>
            <a:custGeom>
              <a:rect b="b" l="l" r="r" t="t"/>
              <a:pathLst>
                <a:path extrusionOk="0" h="2401" w="1446">
                  <a:moveTo>
                    <a:pt x="1323" y="1"/>
                  </a:moveTo>
                  <a:cubicBezTo>
                    <a:pt x="1311" y="1"/>
                    <a:pt x="1299" y="3"/>
                    <a:pt x="1287" y="7"/>
                  </a:cubicBezTo>
                  <a:cubicBezTo>
                    <a:pt x="1260" y="16"/>
                    <a:pt x="1233" y="31"/>
                    <a:pt x="1211" y="49"/>
                  </a:cubicBezTo>
                  <a:cubicBezTo>
                    <a:pt x="1113" y="131"/>
                    <a:pt x="1062" y="243"/>
                    <a:pt x="1020" y="359"/>
                  </a:cubicBezTo>
                  <a:cubicBezTo>
                    <a:pt x="975" y="491"/>
                    <a:pt x="918" y="616"/>
                    <a:pt x="845" y="731"/>
                  </a:cubicBezTo>
                  <a:cubicBezTo>
                    <a:pt x="762" y="863"/>
                    <a:pt x="676" y="991"/>
                    <a:pt x="587" y="1118"/>
                  </a:cubicBezTo>
                  <a:cubicBezTo>
                    <a:pt x="449" y="1315"/>
                    <a:pt x="302" y="1506"/>
                    <a:pt x="187" y="1719"/>
                  </a:cubicBezTo>
                  <a:cubicBezTo>
                    <a:pt x="96" y="1889"/>
                    <a:pt x="28" y="2069"/>
                    <a:pt x="8" y="2262"/>
                  </a:cubicBezTo>
                  <a:cubicBezTo>
                    <a:pt x="4" y="2306"/>
                    <a:pt x="3" y="2352"/>
                    <a:pt x="1" y="2398"/>
                  </a:cubicBezTo>
                  <a:cubicBezTo>
                    <a:pt x="5" y="2399"/>
                    <a:pt x="10" y="2400"/>
                    <a:pt x="15" y="2400"/>
                  </a:cubicBezTo>
                  <a:cubicBezTo>
                    <a:pt x="48" y="2338"/>
                    <a:pt x="84" y="2274"/>
                    <a:pt x="120" y="2211"/>
                  </a:cubicBezTo>
                  <a:cubicBezTo>
                    <a:pt x="272" y="1955"/>
                    <a:pt x="448" y="1717"/>
                    <a:pt x="625" y="1477"/>
                  </a:cubicBezTo>
                  <a:cubicBezTo>
                    <a:pt x="836" y="1189"/>
                    <a:pt x="1044" y="901"/>
                    <a:pt x="1203" y="580"/>
                  </a:cubicBezTo>
                  <a:cubicBezTo>
                    <a:pt x="1215" y="555"/>
                    <a:pt x="1238" y="534"/>
                    <a:pt x="1258" y="513"/>
                  </a:cubicBezTo>
                  <a:cubicBezTo>
                    <a:pt x="1329" y="440"/>
                    <a:pt x="1391" y="361"/>
                    <a:pt x="1422" y="261"/>
                  </a:cubicBezTo>
                  <a:cubicBezTo>
                    <a:pt x="1442" y="200"/>
                    <a:pt x="1446" y="136"/>
                    <a:pt x="1423" y="75"/>
                  </a:cubicBezTo>
                  <a:cubicBezTo>
                    <a:pt x="1405" y="28"/>
                    <a:pt x="1367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4"/>
            <p:cNvSpPr/>
            <p:nvPr/>
          </p:nvSpPr>
          <p:spPr>
            <a:xfrm>
              <a:off x="5736450" y="640925"/>
              <a:ext cx="31075" cy="56850"/>
            </a:xfrm>
            <a:custGeom>
              <a:rect b="b" l="l" r="r" t="t"/>
              <a:pathLst>
                <a:path extrusionOk="0" h="2274" w="1243">
                  <a:moveTo>
                    <a:pt x="834" y="0"/>
                  </a:moveTo>
                  <a:cubicBezTo>
                    <a:pt x="794" y="103"/>
                    <a:pt x="766" y="198"/>
                    <a:pt x="724" y="286"/>
                  </a:cubicBezTo>
                  <a:cubicBezTo>
                    <a:pt x="635" y="470"/>
                    <a:pt x="538" y="649"/>
                    <a:pt x="446" y="832"/>
                  </a:cubicBezTo>
                  <a:cubicBezTo>
                    <a:pt x="349" y="1025"/>
                    <a:pt x="248" y="1216"/>
                    <a:pt x="160" y="1415"/>
                  </a:cubicBezTo>
                  <a:cubicBezTo>
                    <a:pt x="59" y="1645"/>
                    <a:pt x="0" y="1886"/>
                    <a:pt x="13" y="2140"/>
                  </a:cubicBezTo>
                  <a:cubicBezTo>
                    <a:pt x="14" y="2178"/>
                    <a:pt x="20" y="2218"/>
                    <a:pt x="26" y="2274"/>
                  </a:cubicBezTo>
                  <a:cubicBezTo>
                    <a:pt x="67" y="2224"/>
                    <a:pt x="96" y="2191"/>
                    <a:pt x="123" y="2153"/>
                  </a:cubicBezTo>
                  <a:cubicBezTo>
                    <a:pt x="258" y="1965"/>
                    <a:pt x="349" y="1751"/>
                    <a:pt x="435" y="1535"/>
                  </a:cubicBezTo>
                  <a:cubicBezTo>
                    <a:pt x="517" y="1327"/>
                    <a:pt x="594" y="1117"/>
                    <a:pt x="681" y="911"/>
                  </a:cubicBezTo>
                  <a:cubicBezTo>
                    <a:pt x="764" y="714"/>
                    <a:pt x="872" y="533"/>
                    <a:pt x="1008" y="368"/>
                  </a:cubicBezTo>
                  <a:cubicBezTo>
                    <a:pt x="1079" y="282"/>
                    <a:pt x="1145" y="190"/>
                    <a:pt x="1215" y="100"/>
                  </a:cubicBezTo>
                  <a:cubicBezTo>
                    <a:pt x="1224" y="88"/>
                    <a:pt x="1230" y="73"/>
                    <a:pt x="1243" y="48"/>
                  </a:cubicBezTo>
                  <a:lnTo>
                    <a:pt x="1243" y="48"/>
                  </a:lnTo>
                  <a:cubicBezTo>
                    <a:pt x="1172" y="88"/>
                    <a:pt x="1105" y="112"/>
                    <a:pt x="1042" y="112"/>
                  </a:cubicBezTo>
                  <a:cubicBezTo>
                    <a:pt x="968" y="112"/>
                    <a:pt x="899" y="79"/>
                    <a:pt x="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4"/>
            <p:cNvSpPr/>
            <p:nvPr/>
          </p:nvSpPr>
          <p:spPr>
            <a:xfrm>
              <a:off x="5916800" y="808450"/>
              <a:ext cx="65025" cy="11275"/>
            </a:xfrm>
            <a:custGeom>
              <a:rect b="b" l="l" r="r" t="t"/>
              <a:pathLst>
                <a:path extrusionOk="0" h="451" w="2601">
                  <a:moveTo>
                    <a:pt x="502" y="0"/>
                  </a:moveTo>
                  <a:cubicBezTo>
                    <a:pt x="395" y="0"/>
                    <a:pt x="288" y="11"/>
                    <a:pt x="184" y="43"/>
                  </a:cubicBezTo>
                  <a:cubicBezTo>
                    <a:pt x="119" y="62"/>
                    <a:pt x="55" y="86"/>
                    <a:pt x="0" y="136"/>
                  </a:cubicBezTo>
                  <a:cubicBezTo>
                    <a:pt x="11" y="140"/>
                    <a:pt x="18" y="143"/>
                    <a:pt x="24" y="146"/>
                  </a:cubicBezTo>
                  <a:cubicBezTo>
                    <a:pt x="311" y="176"/>
                    <a:pt x="591" y="244"/>
                    <a:pt x="874" y="303"/>
                  </a:cubicBezTo>
                  <a:cubicBezTo>
                    <a:pt x="1066" y="343"/>
                    <a:pt x="1260" y="383"/>
                    <a:pt x="1454" y="414"/>
                  </a:cubicBezTo>
                  <a:cubicBezTo>
                    <a:pt x="1601" y="437"/>
                    <a:pt x="1748" y="450"/>
                    <a:pt x="1895" y="450"/>
                  </a:cubicBezTo>
                  <a:cubicBezTo>
                    <a:pt x="2050" y="450"/>
                    <a:pt x="2204" y="435"/>
                    <a:pt x="2357" y="402"/>
                  </a:cubicBezTo>
                  <a:cubicBezTo>
                    <a:pt x="2410" y="390"/>
                    <a:pt x="2464" y="387"/>
                    <a:pt x="2517" y="380"/>
                  </a:cubicBezTo>
                  <a:cubicBezTo>
                    <a:pt x="2547" y="376"/>
                    <a:pt x="2582" y="381"/>
                    <a:pt x="2600" y="346"/>
                  </a:cubicBezTo>
                  <a:cubicBezTo>
                    <a:pt x="2598" y="338"/>
                    <a:pt x="2597" y="329"/>
                    <a:pt x="2593" y="325"/>
                  </a:cubicBezTo>
                  <a:cubicBezTo>
                    <a:pt x="2492" y="246"/>
                    <a:pt x="2381" y="195"/>
                    <a:pt x="2248" y="195"/>
                  </a:cubicBezTo>
                  <a:cubicBezTo>
                    <a:pt x="2186" y="195"/>
                    <a:pt x="2123" y="199"/>
                    <a:pt x="2060" y="199"/>
                  </a:cubicBezTo>
                  <a:cubicBezTo>
                    <a:pt x="2020" y="199"/>
                    <a:pt x="1979" y="198"/>
                    <a:pt x="1939" y="192"/>
                  </a:cubicBezTo>
                  <a:cubicBezTo>
                    <a:pt x="1702" y="164"/>
                    <a:pt x="1466" y="126"/>
                    <a:pt x="1231" y="87"/>
                  </a:cubicBezTo>
                  <a:cubicBezTo>
                    <a:pt x="1004" y="51"/>
                    <a:pt x="779" y="6"/>
                    <a:pt x="548" y="1"/>
                  </a:cubicBezTo>
                  <a:cubicBezTo>
                    <a:pt x="533" y="0"/>
                    <a:pt x="517" y="0"/>
                    <a:pt x="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4"/>
            <p:cNvSpPr/>
            <p:nvPr/>
          </p:nvSpPr>
          <p:spPr>
            <a:xfrm>
              <a:off x="5638375" y="471525"/>
              <a:ext cx="34550" cy="51625"/>
            </a:xfrm>
            <a:custGeom>
              <a:rect b="b" l="l" r="r" t="t"/>
              <a:pathLst>
                <a:path extrusionOk="0" h="2065" w="1382">
                  <a:moveTo>
                    <a:pt x="1338" y="1"/>
                  </a:moveTo>
                  <a:cubicBezTo>
                    <a:pt x="1314" y="17"/>
                    <a:pt x="1295" y="28"/>
                    <a:pt x="1279" y="42"/>
                  </a:cubicBezTo>
                  <a:cubicBezTo>
                    <a:pt x="1119" y="195"/>
                    <a:pt x="955" y="343"/>
                    <a:pt x="800" y="503"/>
                  </a:cubicBezTo>
                  <a:cubicBezTo>
                    <a:pt x="589" y="722"/>
                    <a:pt x="404" y="965"/>
                    <a:pt x="266" y="1241"/>
                  </a:cubicBezTo>
                  <a:cubicBezTo>
                    <a:pt x="227" y="1321"/>
                    <a:pt x="193" y="1403"/>
                    <a:pt x="166" y="1488"/>
                  </a:cubicBezTo>
                  <a:cubicBezTo>
                    <a:pt x="159" y="1494"/>
                    <a:pt x="152" y="1502"/>
                    <a:pt x="148" y="1514"/>
                  </a:cubicBezTo>
                  <a:cubicBezTo>
                    <a:pt x="97" y="1657"/>
                    <a:pt x="1" y="1865"/>
                    <a:pt x="61" y="2017"/>
                  </a:cubicBezTo>
                  <a:cubicBezTo>
                    <a:pt x="71" y="2042"/>
                    <a:pt x="95" y="2064"/>
                    <a:pt x="122" y="2064"/>
                  </a:cubicBezTo>
                  <a:cubicBezTo>
                    <a:pt x="124" y="2064"/>
                    <a:pt x="125" y="2064"/>
                    <a:pt x="126" y="2064"/>
                  </a:cubicBezTo>
                  <a:cubicBezTo>
                    <a:pt x="248" y="2049"/>
                    <a:pt x="301" y="1936"/>
                    <a:pt x="347" y="1834"/>
                  </a:cubicBezTo>
                  <a:cubicBezTo>
                    <a:pt x="436" y="1655"/>
                    <a:pt x="510" y="1468"/>
                    <a:pt x="571" y="1276"/>
                  </a:cubicBezTo>
                  <a:cubicBezTo>
                    <a:pt x="629" y="1162"/>
                    <a:pt x="704" y="1059"/>
                    <a:pt x="789" y="962"/>
                  </a:cubicBezTo>
                  <a:cubicBezTo>
                    <a:pt x="920" y="812"/>
                    <a:pt x="1055" y="666"/>
                    <a:pt x="1187" y="516"/>
                  </a:cubicBezTo>
                  <a:cubicBezTo>
                    <a:pt x="1257" y="436"/>
                    <a:pt x="1317" y="348"/>
                    <a:pt x="1350" y="246"/>
                  </a:cubicBezTo>
                  <a:cubicBezTo>
                    <a:pt x="1377" y="166"/>
                    <a:pt x="1381" y="87"/>
                    <a:pt x="1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5945050" y="797100"/>
              <a:ext cx="43100" cy="9025"/>
            </a:xfrm>
            <a:custGeom>
              <a:rect b="b" l="l" r="r" t="t"/>
              <a:pathLst>
                <a:path extrusionOk="0" h="361" w="1724">
                  <a:moveTo>
                    <a:pt x="119" y="1"/>
                  </a:moveTo>
                  <a:cubicBezTo>
                    <a:pt x="77" y="1"/>
                    <a:pt x="53" y="20"/>
                    <a:pt x="34" y="55"/>
                  </a:cubicBezTo>
                  <a:cubicBezTo>
                    <a:pt x="0" y="117"/>
                    <a:pt x="10" y="165"/>
                    <a:pt x="66" y="211"/>
                  </a:cubicBezTo>
                  <a:cubicBezTo>
                    <a:pt x="130" y="260"/>
                    <a:pt x="205" y="284"/>
                    <a:pt x="282" y="300"/>
                  </a:cubicBezTo>
                  <a:cubicBezTo>
                    <a:pt x="475" y="340"/>
                    <a:pt x="668" y="360"/>
                    <a:pt x="861" y="360"/>
                  </a:cubicBezTo>
                  <a:cubicBezTo>
                    <a:pt x="1052" y="360"/>
                    <a:pt x="1243" y="341"/>
                    <a:pt x="1434" y="300"/>
                  </a:cubicBezTo>
                  <a:cubicBezTo>
                    <a:pt x="1449" y="298"/>
                    <a:pt x="1466" y="294"/>
                    <a:pt x="1482" y="294"/>
                  </a:cubicBezTo>
                  <a:cubicBezTo>
                    <a:pt x="1485" y="294"/>
                    <a:pt x="1489" y="295"/>
                    <a:pt x="1492" y="295"/>
                  </a:cubicBezTo>
                  <a:cubicBezTo>
                    <a:pt x="1504" y="297"/>
                    <a:pt x="1516" y="298"/>
                    <a:pt x="1528" y="298"/>
                  </a:cubicBezTo>
                  <a:cubicBezTo>
                    <a:pt x="1603" y="298"/>
                    <a:pt x="1663" y="262"/>
                    <a:pt x="1723" y="201"/>
                  </a:cubicBezTo>
                  <a:cubicBezTo>
                    <a:pt x="1707" y="192"/>
                    <a:pt x="1698" y="187"/>
                    <a:pt x="1691" y="186"/>
                  </a:cubicBezTo>
                  <a:cubicBezTo>
                    <a:pt x="1622" y="170"/>
                    <a:pt x="1556" y="151"/>
                    <a:pt x="1489" y="137"/>
                  </a:cubicBezTo>
                  <a:cubicBezTo>
                    <a:pt x="1038" y="56"/>
                    <a:pt x="584" y="24"/>
                    <a:pt x="129" y="1"/>
                  </a:cubicBezTo>
                  <a:cubicBezTo>
                    <a:pt x="125" y="1"/>
                    <a:pt x="122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4"/>
            <p:cNvSpPr/>
            <p:nvPr/>
          </p:nvSpPr>
          <p:spPr>
            <a:xfrm>
              <a:off x="5921275" y="819100"/>
              <a:ext cx="37075" cy="12425"/>
            </a:xfrm>
            <a:custGeom>
              <a:rect b="b" l="l" r="r" t="t"/>
              <a:pathLst>
                <a:path extrusionOk="0" h="497" w="1483">
                  <a:moveTo>
                    <a:pt x="76" y="1"/>
                  </a:moveTo>
                  <a:cubicBezTo>
                    <a:pt x="1" y="105"/>
                    <a:pt x="5" y="180"/>
                    <a:pt x="102" y="249"/>
                  </a:cubicBezTo>
                  <a:cubicBezTo>
                    <a:pt x="171" y="299"/>
                    <a:pt x="250" y="338"/>
                    <a:pt x="330" y="368"/>
                  </a:cubicBezTo>
                  <a:cubicBezTo>
                    <a:pt x="502" y="433"/>
                    <a:pt x="681" y="463"/>
                    <a:pt x="864" y="481"/>
                  </a:cubicBezTo>
                  <a:cubicBezTo>
                    <a:pt x="951" y="490"/>
                    <a:pt x="1039" y="496"/>
                    <a:pt x="1127" y="496"/>
                  </a:cubicBezTo>
                  <a:cubicBezTo>
                    <a:pt x="1208" y="496"/>
                    <a:pt x="1290" y="491"/>
                    <a:pt x="1371" y="478"/>
                  </a:cubicBezTo>
                  <a:cubicBezTo>
                    <a:pt x="1408" y="473"/>
                    <a:pt x="1444" y="462"/>
                    <a:pt x="1483" y="452"/>
                  </a:cubicBezTo>
                  <a:cubicBezTo>
                    <a:pt x="1449" y="353"/>
                    <a:pt x="1380" y="301"/>
                    <a:pt x="1296" y="276"/>
                  </a:cubicBezTo>
                  <a:cubicBezTo>
                    <a:pt x="1212" y="252"/>
                    <a:pt x="1124" y="234"/>
                    <a:pt x="1037" y="223"/>
                  </a:cubicBezTo>
                  <a:cubicBezTo>
                    <a:pt x="900" y="206"/>
                    <a:pt x="761" y="198"/>
                    <a:pt x="625" y="184"/>
                  </a:cubicBezTo>
                  <a:cubicBezTo>
                    <a:pt x="431" y="164"/>
                    <a:pt x="237" y="133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4"/>
            <p:cNvSpPr/>
            <p:nvPr/>
          </p:nvSpPr>
          <p:spPr>
            <a:xfrm>
              <a:off x="5591750" y="373825"/>
              <a:ext cx="254550" cy="162025"/>
            </a:xfrm>
            <a:custGeom>
              <a:rect b="b" l="l" r="r" t="t"/>
              <a:pathLst>
                <a:path extrusionOk="0" h="6481" w="10182">
                  <a:moveTo>
                    <a:pt x="9288" y="1"/>
                  </a:moveTo>
                  <a:cubicBezTo>
                    <a:pt x="9272" y="1"/>
                    <a:pt x="9255" y="3"/>
                    <a:pt x="9239" y="9"/>
                  </a:cubicBezTo>
                  <a:cubicBezTo>
                    <a:pt x="8931" y="98"/>
                    <a:pt x="8621" y="168"/>
                    <a:pt x="8305" y="226"/>
                  </a:cubicBezTo>
                  <a:cubicBezTo>
                    <a:pt x="7856" y="309"/>
                    <a:pt x="7407" y="389"/>
                    <a:pt x="6957" y="473"/>
                  </a:cubicBezTo>
                  <a:cubicBezTo>
                    <a:pt x="6800" y="503"/>
                    <a:pt x="6645" y="545"/>
                    <a:pt x="6487" y="567"/>
                  </a:cubicBezTo>
                  <a:cubicBezTo>
                    <a:pt x="6028" y="631"/>
                    <a:pt x="5591" y="765"/>
                    <a:pt x="5169" y="954"/>
                  </a:cubicBezTo>
                  <a:cubicBezTo>
                    <a:pt x="5003" y="1028"/>
                    <a:pt x="4838" y="1105"/>
                    <a:pt x="4676" y="1187"/>
                  </a:cubicBezTo>
                  <a:cubicBezTo>
                    <a:pt x="4562" y="1246"/>
                    <a:pt x="4452" y="1312"/>
                    <a:pt x="4345" y="1382"/>
                  </a:cubicBezTo>
                  <a:cubicBezTo>
                    <a:pt x="4252" y="1442"/>
                    <a:pt x="4167" y="1514"/>
                    <a:pt x="4078" y="1579"/>
                  </a:cubicBezTo>
                  <a:cubicBezTo>
                    <a:pt x="3911" y="1701"/>
                    <a:pt x="3741" y="1821"/>
                    <a:pt x="3574" y="1943"/>
                  </a:cubicBezTo>
                  <a:cubicBezTo>
                    <a:pt x="3390" y="2074"/>
                    <a:pt x="3205" y="2207"/>
                    <a:pt x="3023" y="2340"/>
                  </a:cubicBezTo>
                  <a:cubicBezTo>
                    <a:pt x="2875" y="2450"/>
                    <a:pt x="2726" y="2559"/>
                    <a:pt x="2578" y="2670"/>
                  </a:cubicBezTo>
                  <a:cubicBezTo>
                    <a:pt x="2467" y="2753"/>
                    <a:pt x="2362" y="2841"/>
                    <a:pt x="2248" y="2920"/>
                  </a:cubicBezTo>
                  <a:cubicBezTo>
                    <a:pt x="2051" y="3055"/>
                    <a:pt x="1881" y="3215"/>
                    <a:pt x="1734" y="3402"/>
                  </a:cubicBezTo>
                  <a:cubicBezTo>
                    <a:pt x="1568" y="3613"/>
                    <a:pt x="1428" y="3842"/>
                    <a:pt x="1286" y="4069"/>
                  </a:cubicBezTo>
                  <a:cubicBezTo>
                    <a:pt x="1234" y="4148"/>
                    <a:pt x="704" y="4857"/>
                    <a:pt x="265" y="5618"/>
                  </a:cubicBezTo>
                  <a:cubicBezTo>
                    <a:pt x="169" y="5750"/>
                    <a:pt x="95" y="5897"/>
                    <a:pt x="45" y="6056"/>
                  </a:cubicBezTo>
                  <a:cubicBezTo>
                    <a:pt x="20" y="6132"/>
                    <a:pt x="12" y="6216"/>
                    <a:pt x="6" y="6296"/>
                  </a:cubicBezTo>
                  <a:cubicBezTo>
                    <a:pt x="0" y="6357"/>
                    <a:pt x="13" y="6417"/>
                    <a:pt x="51" y="6481"/>
                  </a:cubicBezTo>
                  <a:cubicBezTo>
                    <a:pt x="235" y="6251"/>
                    <a:pt x="359" y="5985"/>
                    <a:pt x="497" y="5736"/>
                  </a:cubicBezTo>
                  <a:cubicBezTo>
                    <a:pt x="574" y="5597"/>
                    <a:pt x="1163" y="4692"/>
                    <a:pt x="1478" y="4241"/>
                  </a:cubicBezTo>
                  <a:cubicBezTo>
                    <a:pt x="1651" y="3997"/>
                    <a:pt x="1875" y="3673"/>
                    <a:pt x="2080" y="3451"/>
                  </a:cubicBezTo>
                  <a:cubicBezTo>
                    <a:pt x="2265" y="3248"/>
                    <a:pt x="2447" y="3116"/>
                    <a:pt x="2666" y="2954"/>
                  </a:cubicBezTo>
                  <a:cubicBezTo>
                    <a:pt x="2881" y="2796"/>
                    <a:pt x="3104" y="2651"/>
                    <a:pt x="3322" y="2497"/>
                  </a:cubicBezTo>
                  <a:cubicBezTo>
                    <a:pt x="3492" y="2376"/>
                    <a:pt x="3659" y="2250"/>
                    <a:pt x="3828" y="2126"/>
                  </a:cubicBezTo>
                  <a:cubicBezTo>
                    <a:pt x="3929" y="2052"/>
                    <a:pt x="4013" y="1956"/>
                    <a:pt x="4127" y="1899"/>
                  </a:cubicBezTo>
                  <a:cubicBezTo>
                    <a:pt x="4179" y="1872"/>
                    <a:pt x="4232" y="1843"/>
                    <a:pt x="4281" y="1814"/>
                  </a:cubicBezTo>
                  <a:cubicBezTo>
                    <a:pt x="4613" y="1620"/>
                    <a:pt x="4945" y="1426"/>
                    <a:pt x="5291" y="1259"/>
                  </a:cubicBezTo>
                  <a:cubicBezTo>
                    <a:pt x="5506" y="1155"/>
                    <a:pt x="5723" y="1057"/>
                    <a:pt x="5955" y="992"/>
                  </a:cubicBezTo>
                  <a:cubicBezTo>
                    <a:pt x="6225" y="916"/>
                    <a:pt x="6496" y="849"/>
                    <a:pt x="6769" y="785"/>
                  </a:cubicBezTo>
                  <a:cubicBezTo>
                    <a:pt x="7773" y="549"/>
                    <a:pt x="8789" y="403"/>
                    <a:pt x="9814" y="315"/>
                  </a:cubicBezTo>
                  <a:cubicBezTo>
                    <a:pt x="9908" y="307"/>
                    <a:pt x="9998" y="285"/>
                    <a:pt x="10086" y="252"/>
                  </a:cubicBezTo>
                  <a:cubicBezTo>
                    <a:pt x="10120" y="238"/>
                    <a:pt x="10160" y="225"/>
                    <a:pt x="10182" y="168"/>
                  </a:cubicBezTo>
                  <a:cubicBezTo>
                    <a:pt x="10146" y="153"/>
                    <a:pt x="10117" y="135"/>
                    <a:pt x="10084" y="128"/>
                  </a:cubicBezTo>
                  <a:cubicBezTo>
                    <a:pt x="10001" y="109"/>
                    <a:pt x="9919" y="95"/>
                    <a:pt x="9837" y="81"/>
                  </a:cubicBezTo>
                  <a:cubicBezTo>
                    <a:pt x="9660" y="53"/>
                    <a:pt x="9482" y="27"/>
                    <a:pt x="9303" y="1"/>
                  </a:cubicBezTo>
                  <a:cubicBezTo>
                    <a:pt x="9298" y="1"/>
                    <a:pt x="9293" y="1"/>
                    <a:pt x="9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4"/>
            <p:cNvSpPr/>
            <p:nvPr/>
          </p:nvSpPr>
          <p:spPr>
            <a:xfrm>
              <a:off x="5606150" y="567100"/>
              <a:ext cx="19700" cy="28850"/>
            </a:xfrm>
            <a:custGeom>
              <a:rect b="b" l="l" r="r" t="t"/>
              <a:pathLst>
                <a:path extrusionOk="0" h="1154" w="788">
                  <a:moveTo>
                    <a:pt x="729" y="1"/>
                  </a:moveTo>
                  <a:cubicBezTo>
                    <a:pt x="716" y="1"/>
                    <a:pt x="701" y="4"/>
                    <a:pt x="683" y="11"/>
                  </a:cubicBezTo>
                  <a:cubicBezTo>
                    <a:pt x="642" y="28"/>
                    <a:pt x="602" y="48"/>
                    <a:pt x="566" y="74"/>
                  </a:cubicBezTo>
                  <a:cubicBezTo>
                    <a:pt x="459" y="152"/>
                    <a:pt x="366" y="248"/>
                    <a:pt x="285" y="354"/>
                  </a:cubicBezTo>
                  <a:cubicBezTo>
                    <a:pt x="150" y="532"/>
                    <a:pt x="45" y="724"/>
                    <a:pt x="14" y="950"/>
                  </a:cubicBezTo>
                  <a:cubicBezTo>
                    <a:pt x="4" y="1015"/>
                    <a:pt x="0" y="1081"/>
                    <a:pt x="16" y="1153"/>
                  </a:cubicBezTo>
                  <a:cubicBezTo>
                    <a:pt x="30" y="1140"/>
                    <a:pt x="41" y="1135"/>
                    <a:pt x="48" y="1126"/>
                  </a:cubicBezTo>
                  <a:cubicBezTo>
                    <a:pt x="160" y="996"/>
                    <a:pt x="273" y="864"/>
                    <a:pt x="387" y="730"/>
                  </a:cubicBezTo>
                  <a:cubicBezTo>
                    <a:pt x="522" y="571"/>
                    <a:pt x="641" y="398"/>
                    <a:pt x="732" y="210"/>
                  </a:cubicBezTo>
                  <a:cubicBezTo>
                    <a:pt x="751" y="174"/>
                    <a:pt x="765" y="134"/>
                    <a:pt x="775" y="92"/>
                  </a:cubicBezTo>
                  <a:cubicBezTo>
                    <a:pt x="788" y="34"/>
                    <a:pt x="770" y="1"/>
                    <a:pt x="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4"/>
            <p:cNvSpPr/>
            <p:nvPr/>
          </p:nvSpPr>
          <p:spPr>
            <a:xfrm>
              <a:off x="5833400" y="695200"/>
              <a:ext cx="79825" cy="115825"/>
            </a:xfrm>
            <a:custGeom>
              <a:rect b="b" l="l" r="r" t="t"/>
              <a:pathLst>
                <a:path extrusionOk="0" h="4633" w="3193">
                  <a:moveTo>
                    <a:pt x="104" y="0"/>
                  </a:moveTo>
                  <a:cubicBezTo>
                    <a:pt x="73" y="0"/>
                    <a:pt x="48" y="25"/>
                    <a:pt x="35" y="75"/>
                  </a:cubicBezTo>
                  <a:cubicBezTo>
                    <a:pt x="17" y="139"/>
                    <a:pt x="8" y="206"/>
                    <a:pt x="6" y="270"/>
                  </a:cubicBezTo>
                  <a:cubicBezTo>
                    <a:pt x="0" y="493"/>
                    <a:pt x="38" y="711"/>
                    <a:pt x="112" y="923"/>
                  </a:cubicBezTo>
                  <a:cubicBezTo>
                    <a:pt x="144" y="1017"/>
                    <a:pt x="187" y="1106"/>
                    <a:pt x="247" y="1188"/>
                  </a:cubicBezTo>
                  <a:cubicBezTo>
                    <a:pt x="312" y="1354"/>
                    <a:pt x="389" y="1514"/>
                    <a:pt x="472" y="1668"/>
                  </a:cubicBezTo>
                  <a:cubicBezTo>
                    <a:pt x="479" y="1679"/>
                    <a:pt x="485" y="1691"/>
                    <a:pt x="492" y="1705"/>
                  </a:cubicBezTo>
                  <a:cubicBezTo>
                    <a:pt x="537" y="1794"/>
                    <a:pt x="583" y="1880"/>
                    <a:pt x="631" y="1966"/>
                  </a:cubicBezTo>
                  <a:cubicBezTo>
                    <a:pt x="724" y="2139"/>
                    <a:pt x="821" y="2310"/>
                    <a:pt x="935" y="2468"/>
                  </a:cubicBezTo>
                  <a:cubicBezTo>
                    <a:pt x="950" y="2489"/>
                    <a:pt x="966" y="2510"/>
                    <a:pt x="982" y="2529"/>
                  </a:cubicBezTo>
                  <a:cubicBezTo>
                    <a:pt x="1031" y="2609"/>
                    <a:pt x="1084" y="2689"/>
                    <a:pt x="1139" y="2765"/>
                  </a:cubicBezTo>
                  <a:cubicBezTo>
                    <a:pt x="1224" y="2882"/>
                    <a:pt x="1316" y="2994"/>
                    <a:pt x="1391" y="3120"/>
                  </a:cubicBezTo>
                  <a:cubicBezTo>
                    <a:pt x="1516" y="3332"/>
                    <a:pt x="1653" y="3536"/>
                    <a:pt x="1810" y="3727"/>
                  </a:cubicBezTo>
                  <a:cubicBezTo>
                    <a:pt x="1977" y="3931"/>
                    <a:pt x="2164" y="4116"/>
                    <a:pt x="2379" y="4273"/>
                  </a:cubicBezTo>
                  <a:cubicBezTo>
                    <a:pt x="2581" y="4422"/>
                    <a:pt x="2808" y="4522"/>
                    <a:pt x="3039" y="4616"/>
                  </a:cubicBezTo>
                  <a:cubicBezTo>
                    <a:pt x="3063" y="4625"/>
                    <a:pt x="3092" y="4630"/>
                    <a:pt x="3117" y="4632"/>
                  </a:cubicBezTo>
                  <a:cubicBezTo>
                    <a:pt x="3118" y="4632"/>
                    <a:pt x="3119" y="4632"/>
                    <a:pt x="3120" y="4632"/>
                  </a:cubicBezTo>
                  <a:cubicBezTo>
                    <a:pt x="3167" y="4632"/>
                    <a:pt x="3193" y="4607"/>
                    <a:pt x="3190" y="4560"/>
                  </a:cubicBezTo>
                  <a:cubicBezTo>
                    <a:pt x="3188" y="4524"/>
                    <a:pt x="3180" y="4488"/>
                    <a:pt x="3166" y="4454"/>
                  </a:cubicBezTo>
                  <a:cubicBezTo>
                    <a:pt x="3130" y="4353"/>
                    <a:pt x="3068" y="4266"/>
                    <a:pt x="2993" y="4190"/>
                  </a:cubicBezTo>
                  <a:cubicBezTo>
                    <a:pt x="2960" y="4157"/>
                    <a:pt x="2923" y="4125"/>
                    <a:pt x="2883" y="4105"/>
                  </a:cubicBezTo>
                  <a:cubicBezTo>
                    <a:pt x="2723" y="4033"/>
                    <a:pt x="2576" y="3939"/>
                    <a:pt x="2435" y="3834"/>
                  </a:cubicBezTo>
                  <a:cubicBezTo>
                    <a:pt x="2072" y="3560"/>
                    <a:pt x="1781" y="3217"/>
                    <a:pt x="1505" y="2861"/>
                  </a:cubicBezTo>
                  <a:cubicBezTo>
                    <a:pt x="1464" y="2808"/>
                    <a:pt x="1424" y="2755"/>
                    <a:pt x="1383" y="2701"/>
                  </a:cubicBezTo>
                  <a:cubicBezTo>
                    <a:pt x="1230" y="2429"/>
                    <a:pt x="1029" y="2180"/>
                    <a:pt x="869" y="1912"/>
                  </a:cubicBezTo>
                  <a:cubicBezTo>
                    <a:pt x="748" y="1708"/>
                    <a:pt x="638" y="1500"/>
                    <a:pt x="539" y="1285"/>
                  </a:cubicBezTo>
                  <a:cubicBezTo>
                    <a:pt x="522" y="1240"/>
                    <a:pt x="506" y="1195"/>
                    <a:pt x="490" y="1151"/>
                  </a:cubicBezTo>
                  <a:lnTo>
                    <a:pt x="490" y="1150"/>
                  </a:lnTo>
                  <a:cubicBezTo>
                    <a:pt x="420" y="892"/>
                    <a:pt x="348" y="633"/>
                    <a:pt x="277" y="376"/>
                  </a:cubicBezTo>
                  <a:cubicBezTo>
                    <a:pt x="268" y="318"/>
                    <a:pt x="259" y="260"/>
                    <a:pt x="252" y="200"/>
                  </a:cubicBezTo>
                  <a:cubicBezTo>
                    <a:pt x="243" y="136"/>
                    <a:pt x="221" y="88"/>
                    <a:pt x="181" y="44"/>
                  </a:cubicBezTo>
                  <a:cubicBezTo>
                    <a:pt x="154" y="15"/>
                    <a:pt x="127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4"/>
            <p:cNvSpPr/>
            <p:nvPr/>
          </p:nvSpPr>
          <p:spPr>
            <a:xfrm>
              <a:off x="5752550" y="598725"/>
              <a:ext cx="29350" cy="29675"/>
            </a:xfrm>
            <a:custGeom>
              <a:rect b="b" l="l" r="r" t="t"/>
              <a:pathLst>
                <a:path extrusionOk="0" h="1187" w="1174">
                  <a:moveTo>
                    <a:pt x="1085" y="0"/>
                  </a:moveTo>
                  <a:cubicBezTo>
                    <a:pt x="1070" y="0"/>
                    <a:pt x="1053" y="6"/>
                    <a:pt x="1040" y="13"/>
                  </a:cubicBezTo>
                  <a:cubicBezTo>
                    <a:pt x="979" y="46"/>
                    <a:pt x="914" y="77"/>
                    <a:pt x="857" y="121"/>
                  </a:cubicBezTo>
                  <a:cubicBezTo>
                    <a:pt x="704" y="236"/>
                    <a:pt x="569" y="373"/>
                    <a:pt x="444" y="517"/>
                  </a:cubicBezTo>
                  <a:cubicBezTo>
                    <a:pt x="292" y="692"/>
                    <a:pt x="149" y="872"/>
                    <a:pt x="44" y="1081"/>
                  </a:cubicBezTo>
                  <a:cubicBezTo>
                    <a:pt x="27" y="1113"/>
                    <a:pt x="15" y="1147"/>
                    <a:pt x="0" y="1179"/>
                  </a:cubicBezTo>
                  <a:cubicBezTo>
                    <a:pt x="4" y="1181"/>
                    <a:pt x="10" y="1185"/>
                    <a:pt x="14" y="1187"/>
                  </a:cubicBezTo>
                  <a:cubicBezTo>
                    <a:pt x="79" y="1131"/>
                    <a:pt x="144" y="1075"/>
                    <a:pt x="208" y="1017"/>
                  </a:cubicBezTo>
                  <a:cubicBezTo>
                    <a:pt x="424" y="822"/>
                    <a:pt x="642" y="627"/>
                    <a:pt x="854" y="425"/>
                  </a:cubicBezTo>
                  <a:cubicBezTo>
                    <a:pt x="958" y="326"/>
                    <a:pt x="1048" y="211"/>
                    <a:pt x="1145" y="104"/>
                  </a:cubicBezTo>
                  <a:cubicBezTo>
                    <a:pt x="1166" y="82"/>
                    <a:pt x="1173" y="57"/>
                    <a:pt x="1157" y="36"/>
                  </a:cubicBezTo>
                  <a:cubicBezTo>
                    <a:pt x="1143" y="19"/>
                    <a:pt x="1119" y="7"/>
                    <a:pt x="1098" y="2"/>
                  </a:cubicBezTo>
                  <a:cubicBezTo>
                    <a:pt x="1094" y="1"/>
                    <a:pt x="1089" y="0"/>
                    <a:pt x="1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4"/>
            <p:cNvSpPr/>
            <p:nvPr/>
          </p:nvSpPr>
          <p:spPr>
            <a:xfrm>
              <a:off x="5610650" y="569350"/>
              <a:ext cx="27250" cy="47150"/>
            </a:xfrm>
            <a:custGeom>
              <a:rect b="b" l="l" r="r" t="t"/>
              <a:pathLst>
                <a:path extrusionOk="0" h="1886" w="1090">
                  <a:moveTo>
                    <a:pt x="1017" y="1"/>
                  </a:moveTo>
                  <a:cubicBezTo>
                    <a:pt x="999" y="1"/>
                    <a:pt x="982" y="6"/>
                    <a:pt x="969" y="15"/>
                  </a:cubicBezTo>
                  <a:cubicBezTo>
                    <a:pt x="949" y="31"/>
                    <a:pt x="932" y="50"/>
                    <a:pt x="917" y="64"/>
                  </a:cubicBezTo>
                  <a:cubicBezTo>
                    <a:pt x="872" y="107"/>
                    <a:pt x="832" y="155"/>
                    <a:pt x="794" y="204"/>
                  </a:cubicBezTo>
                  <a:cubicBezTo>
                    <a:pt x="717" y="306"/>
                    <a:pt x="652" y="416"/>
                    <a:pt x="592" y="530"/>
                  </a:cubicBezTo>
                  <a:cubicBezTo>
                    <a:pt x="521" y="644"/>
                    <a:pt x="452" y="761"/>
                    <a:pt x="390" y="881"/>
                  </a:cubicBezTo>
                  <a:cubicBezTo>
                    <a:pt x="363" y="924"/>
                    <a:pt x="336" y="967"/>
                    <a:pt x="311" y="1011"/>
                  </a:cubicBezTo>
                  <a:cubicBezTo>
                    <a:pt x="191" y="1178"/>
                    <a:pt x="98" y="1359"/>
                    <a:pt x="36" y="1557"/>
                  </a:cubicBezTo>
                  <a:cubicBezTo>
                    <a:pt x="18" y="1619"/>
                    <a:pt x="9" y="1683"/>
                    <a:pt x="4" y="1745"/>
                  </a:cubicBezTo>
                  <a:cubicBezTo>
                    <a:pt x="0" y="1787"/>
                    <a:pt x="11" y="1831"/>
                    <a:pt x="18" y="1885"/>
                  </a:cubicBezTo>
                  <a:cubicBezTo>
                    <a:pt x="44" y="1872"/>
                    <a:pt x="54" y="1868"/>
                    <a:pt x="65" y="1862"/>
                  </a:cubicBezTo>
                  <a:cubicBezTo>
                    <a:pt x="193" y="1791"/>
                    <a:pt x="288" y="1686"/>
                    <a:pt x="355" y="1561"/>
                  </a:cubicBezTo>
                  <a:cubicBezTo>
                    <a:pt x="501" y="1425"/>
                    <a:pt x="586" y="1173"/>
                    <a:pt x="670" y="1014"/>
                  </a:cubicBezTo>
                  <a:cubicBezTo>
                    <a:pt x="747" y="865"/>
                    <a:pt x="821" y="714"/>
                    <a:pt x="894" y="565"/>
                  </a:cubicBezTo>
                  <a:cubicBezTo>
                    <a:pt x="931" y="490"/>
                    <a:pt x="967" y="414"/>
                    <a:pt x="1002" y="338"/>
                  </a:cubicBezTo>
                  <a:cubicBezTo>
                    <a:pt x="1021" y="298"/>
                    <a:pt x="1046" y="264"/>
                    <a:pt x="1059" y="221"/>
                  </a:cubicBezTo>
                  <a:cubicBezTo>
                    <a:pt x="1089" y="104"/>
                    <a:pt x="1076" y="47"/>
                    <a:pt x="1067" y="27"/>
                  </a:cubicBezTo>
                  <a:cubicBezTo>
                    <a:pt x="1057" y="9"/>
                    <a:pt x="1037" y="1"/>
                    <a:pt x="10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4"/>
            <p:cNvSpPr/>
            <p:nvPr/>
          </p:nvSpPr>
          <p:spPr>
            <a:xfrm>
              <a:off x="5685350" y="733300"/>
              <a:ext cx="10150" cy="23625"/>
            </a:xfrm>
            <a:custGeom>
              <a:rect b="b" l="l" r="r" t="t"/>
              <a:pathLst>
                <a:path extrusionOk="0" h="945" w="406">
                  <a:moveTo>
                    <a:pt x="296" y="1"/>
                  </a:moveTo>
                  <a:cubicBezTo>
                    <a:pt x="261" y="1"/>
                    <a:pt x="236" y="32"/>
                    <a:pt x="213" y="59"/>
                  </a:cubicBezTo>
                  <a:cubicBezTo>
                    <a:pt x="78" y="224"/>
                    <a:pt x="7" y="414"/>
                    <a:pt x="2" y="627"/>
                  </a:cubicBezTo>
                  <a:cubicBezTo>
                    <a:pt x="0" y="695"/>
                    <a:pt x="18" y="758"/>
                    <a:pt x="51" y="822"/>
                  </a:cubicBezTo>
                  <a:cubicBezTo>
                    <a:pt x="107" y="898"/>
                    <a:pt x="181" y="945"/>
                    <a:pt x="280" y="945"/>
                  </a:cubicBezTo>
                  <a:cubicBezTo>
                    <a:pt x="282" y="945"/>
                    <a:pt x="284" y="945"/>
                    <a:pt x="287" y="945"/>
                  </a:cubicBezTo>
                  <a:cubicBezTo>
                    <a:pt x="348" y="940"/>
                    <a:pt x="390" y="908"/>
                    <a:pt x="399" y="847"/>
                  </a:cubicBezTo>
                  <a:cubicBezTo>
                    <a:pt x="406" y="804"/>
                    <a:pt x="406" y="759"/>
                    <a:pt x="399" y="717"/>
                  </a:cubicBezTo>
                  <a:cubicBezTo>
                    <a:pt x="386" y="635"/>
                    <a:pt x="367" y="554"/>
                    <a:pt x="348" y="470"/>
                  </a:cubicBezTo>
                  <a:cubicBezTo>
                    <a:pt x="336" y="415"/>
                    <a:pt x="335" y="360"/>
                    <a:pt x="345" y="303"/>
                  </a:cubicBezTo>
                  <a:cubicBezTo>
                    <a:pt x="356" y="241"/>
                    <a:pt x="361" y="177"/>
                    <a:pt x="361" y="113"/>
                  </a:cubicBezTo>
                  <a:cubicBezTo>
                    <a:pt x="361" y="74"/>
                    <a:pt x="367" y="21"/>
                    <a:pt x="318" y="5"/>
                  </a:cubicBezTo>
                  <a:cubicBezTo>
                    <a:pt x="310" y="2"/>
                    <a:pt x="303" y="1"/>
                    <a:pt x="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4"/>
            <p:cNvSpPr/>
            <p:nvPr/>
          </p:nvSpPr>
          <p:spPr>
            <a:xfrm>
              <a:off x="5652000" y="600875"/>
              <a:ext cx="43725" cy="89250"/>
            </a:xfrm>
            <a:custGeom>
              <a:rect b="b" l="l" r="r" t="t"/>
              <a:pathLst>
                <a:path extrusionOk="0" h="3570" w="1749">
                  <a:moveTo>
                    <a:pt x="1708" y="0"/>
                  </a:moveTo>
                  <a:cubicBezTo>
                    <a:pt x="1704" y="0"/>
                    <a:pt x="1699" y="1"/>
                    <a:pt x="1693" y="2"/>
                  </a:cubicBezTo>
                  <a:cubicBezTo>
                    <a:pt x="1600" y="24"/>
                    <a:pt x="1506" y="45"/>
                    <a:pt x="1452" y="137"/>
                  </a:cubicBezTo>
                  <a:cubicBezTo>
                    <a:pt x="1374" y="267"/>
                    <a:pt x="1296" y="392"/>
                    <a:pt x="1220" y="523"/>
                  </a:cubicBezTo>
                  <a:cubicBezTo>
                    <a:pt x="1085" y="758"/>
                    <a:pt x="947" y="991"/>
                    <a:pt x="821" y="1230"/>
                  </a:cubicBezTo>
                  <a:cubicBezTo>
                    <a:pt x="720" y="1424"/>
                    <a:pt x="638" y="1623"/>
                    <a:pt x="578" y="1830"/>
                  </a:cubicBezTo>
                  <a:cubicBezTo>
                    <a:pt x="505" y="1987"/>
                    <a:pt x="440" y="2146"/>
                    <a:pt x="381" y="2308"/>
                  </a:cubicBezTo>
                  <a:cubicBezTo>
                    <a:pt x="319" y="2464"/>
                    <a:pt x="261" y="2621"/>
                    <a:pt x="209" y="2779"/>
                  </a:cubicBezTo>
                  <a:cubicBezTo>
                    <a:pt x="114" y="2934"/>
                    <a:pt x="45" y="3102"/>
                    <a:pt x="12" y="3287"/>
                  </a:cubicBezTo>
                  <a:cubicBezTo>
                    <a:pt x="0" y="3357"/>
                    <a:pt x="1" y="3429"/>
                    <a:pt x="24" y="3499"/>
                  </a:cubicBezTo>
                  <a:cubicBezTo>
                    <a:pt x="40" y="3548"/>
                    <a:pt x="59" y="3569"/>
                    <a:pt x="83" y="3569"/>
                  </a:cubicBezTo>
                  <a:cubicBezTo>
                    <a:pt x="96" y="3569"/>
                    <a:pt x="111" y="3564"/>
                    <a:pt x="128" y="3553"/>
                  </a:cubicBezTo>
                  <a:cubicBezTo>
                    <a:pt x="192" y="3512"/>
                    <a:pt x="223" y="3464"/>
                    <a:pt x="241" y="3410"/>
                  </a:cubicBezTo>
                  <a:cubicBezTo>
                    <a:pt x="271" y="3324"/>
                    <a:pt x="294" y="3236"/>
                    <a:pt x="322" y="3150"/>
                  </a:cubicBezTo>
                  <a:cubicBezTo>
                    <a:pt x="348" y="3070"/>
                    <a:pt x="369" y="2988"/>
                    <a:pt x="407" y="2915"/>
                  </a:cubicBezTo>
                  <a:cubicBezTo>
                    <a:pt x="427" y="2876"/>
                    <a:pt x="443" y="2837"/>
                    <a:pt x="457" y="2796"/>
                  </a:cubicBezTo>
                  <a:cubicBezTo>
                    <a:pt x="605" y="2467"/>
                    <a:pt x="749" y="2138"/>
                    <a:pt x="871" y="1801"/>
                  </a:cubicBezTo>
                  <a:cubicBezTo>
                    <a:pt x="905" y="1727"/>
                    <a:pt x="938" y="1655"/>
                    <a:pt x="969" y="1580"/>
                  </a:cubicBezTo>
                  <a:cubicBezTo>
                    <a:pt x="1078" y="1316"/>
                    <a:pt x="1197" y="1058"/>
                    <a:pt x="1349" y="813"/>
                  </a:cubicBezTo>
                  <a:cubicBezTo>
                    <a:pt x="1437" y="667"/>
                    <a:pt x="1528" y="520"/>
                    <a:pt x="1614" y="371"/>
                  </a:cubicBezTo>
                  <a:cubicBezTo>
                    <a:pt x="1657" y="296"/>
                    <a:pt x="1692" y="218"/>
                    <a:pt x="1729" y="139"/>
                  </a:cubicBezTo>
                  <a:cubicBezTo>
                    <a:pt x="1741" y="114"/>
                    <a:pt x="1746" y="83"/>
                    <a:pt x="1747" y="53"/>
                  </a:cubicBezTo>
                  <a:cubicBezTo>
                    <a:pt x="1749" y="21"/>
                    <a:pt x="1735" y="0"/>
                    <a:pt x="1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5699925" y="744325"/>
              <a:ext cx="7625" cy="29600"/>
            </a:xfrm>
            <a:custGeom>
              <a:rect b="b" l="l" r="r" t="t"/>
              <a:pathLst>
                <a:path extrusionOk="0" h="1184" w="305">
                  <a:moveTo>
                    <a:pt x="187" y="0"/>
                  </a:moveTo>
                  <a:cubicBezTo>
                    <a:pt x="170" y="20"/>
                    <a:pt x="152" y="39"/>
                    <a:pt x="140" y="61"/>
                  </a:cubicBezTo>
                  <a:cubicBezTo>
                    <a:pt x="122" y="95"/>
                    <a:pt x="106" y="132"/>
                    <a:pt x="95" y="170"/>
                  </a:cubicBezTo>
                  <a:cubicBezTo>
                    <a:pt x="32" y="379"/>
                    <a:pt x="1" y="592"/>
                    <a:pt x="14" y="812"/>
                  </a:cubicBezTo>
                  <a:cubicBezTo>
                    <a:pt x="18" y="887"/>
                    <a:pt x="34" y="963"/>
                    <a:pt x="54" y="1035"/>
                  </a:cubicBezTo>
                  <a:cubicBezTo>
                    <a:pt x="67" y="1092"/>
                    <a:pt x="97" y="1145"/>
                    <a:pt x="147" y="1183"/>
                  </a:cubicBezTo>
                  <a:cubicBezTo>
                    <a:pt x="235" y="1141"/>
                    <a:pt x="287" y="1074"/>
                    <a:pt x="299" y="979"/>
                  </a:cubicBezTo>
                  <a:cubicBezTo>
                    <a:pt x="304" y="930"/>
                    <a:pt x="304" y="881"/>
                    <a:pt x="298" y="832"/>
                  </a:cubicBezTo>
                  <a:cubicBezTo>
                    <a:pt x="287" y="747"/>
                    <a:pt x="267" y="664"/>
                    <a:pt x="257" y="576"/>
                  </a:cubicBezTo>
                  <a:cubicBezTo>
                    <a:pt x="249" y="512"/>
                    <a:pt x="243" y="443"/>
                    <a:pt x="254" y="379"/>
                  </a:cubicBezTo>
                  <a:cubicBezTo>
                    <a:pt x="270" y="278"/>
                    <a:pt x="261" y="179"/>
                    <a:pt x="243" y="80"/>
                  </a:cubicBezTo>
                  <a:cubicBezTo>
                    <a:pt x="237" y="53"/>
                    <a:pt x="221" y="28"/>
                    <a:pt x="210" y="2"/>
                  </a:cubicBezTo>
                  <a:cubicBezTo>
                    <a:pt x="202" y="1"/>
                    <a:pt x="195" y="1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5757725" y="612100"/>
              <a:ext cx="25100" cy="25050"/>
            </a:xfrm>
            <a:custGeom>
              <a:rect b="b" l="l" r="r" t="t"/>
              <a:pathLst>
                <a:path extrusionOk="0" h="1002" w="1004">
                  <a:moveTo>
                    <a:pt x="990" y="0"/>
                  </a:moveTo>
                  <a:cubicBezTo>
                    <a:pt x="972" y="4"/>
                    <a:pt x="951" y="4"/>
                    <a:pt x="935" y="12"/>
                  </a:cubicBezTo>
                  <a:cubicBezTo>
                    <a:pt x="892" y="31"/>
                    <a:pt x="850" y="51"/>
                    <a:pt x="810" y="76"/>
                  </a:cubicBezTo>
                  <a:cubicBezTo>
                    <a:pt x="628" y="187"/>
                    <a:pt x="463" y="320"/>
                    <a:pt x="314" y="470"/>
                  </a:cubicBezTo>
                  <a:cubicBezTo>
                    <a:pt x="211" y="573"/>
                    <a:pt x="116" y="683"/>
                    <a:pt x="51" y="816"/>
                  </a:cubicBezTo>
                  <a:cubicBezTo>
                    <a:pt x="23" y="873"/>
                    <a:pt x="1" y="932"/>
                    <a:pt x="6" y="1002"/>
                  </a:cubicBezTo>
                  <a:cubicBezTo>
                    <a:pt x="21" y="1000"/>
                    <a:pt x="34" y="1000"/>
                    <a:pt x="45" y="994"/>
                  </a:cubicBezTo>
                  <a:cubicBezTo>
                    <a:pt x="138" y="948"/>
                    <a:pt x="225" y="894"/>
                    <a:pt x="303" y="824"/>
                  </a:cubicBezTo>
                  <a:cubicBezTo>
                    <a:pt x="419" y="721"/>
                    <a:pt x="510" y="600"/>
                    <a:pt x="604" y="479"/>
                  </a:cubicBezTo>
                  <a:cubicBezTo>
                    <a:pt x="715" y="334"/>
                    <a:pt x="823" y="189"/>
                    <a:pt x="966" y="73"/>
                  </a:cubicBezTo>
                  <a:cubicBezTo>
                    <a:pt x="984" y="60"/>
                    <a:pt x="991" y="34"/>
                    <a:pt x="1003" y="14"/>
                  </a:cubicBezTo>
                  <a:cubicBezTo>
                    <a:pt x="1000" y="9"/>
                    <a:pt x="995" y="6"/>
                    <a:pt x="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4"/>
            <p:cNvSpPr/>
            <p:nvPr/>
          </p:nvSpPr>
          <p:spPr>
            <a:xfrm>
              <a:off x="5835975" y="668675"/>
              <a:ext cx="15400" cy="19950"/>
            </a:xfrm>
            <a:custGeom>
              <a:rect b="b" l="l" r="r" t="t"/>
              <a:pathLst>
                <a:path extrusionOk="0" h="798" w="616">
                  <a:moveTo>
                    <a:pt x="576" y="0"/>
                  </a:moveTo>
                  <a:cubicBezTo>
                    <a:pt x="574" y="0"/>
                    <a:pt x="572" y="0"/>
                    <a:pt x="569" y="1"/>
                  </a:cubicBezTo>
                  <a:cubicBezTo>
                    <a:pt x="552" y="2"/>
                    <a:pt x="537" y="8"/>
                    <a:pt x="519" y="12"/>
                  </a:cubicBezTo>
                  <a:cubicBezTo>
                    <a:pt x="446" y="34"/>
                    <a:pt x="390" y="84"/>
                    <a:pt x="335" y="132"/>
                  </a:cubicBezTo>
                  <a:cubicBezTo>
                    <a:pt x="206" y="244"/>
                    <a:pt x="98" y="369"/>
                    <a:pt x="39" y="530"/>
                  </a:cubicBezTo>
                  <a:cubicBezTo>
                    <a:pt x="21" y="580"/>
                    <a:pt x="14" y="634"/>
                    <a:pt x="7" y="688"/>
                  </a:cubicBezTo>
                  <a:cubicBezTo>
                    <a:pt x="0" y="735"/>
                    <a:pt x="34" y="764"/>
                    <a:pt x="71" y="786"/>
                  </a:cubicBezTo>
                  <a:cubicBezTo>
                    <a:pt x="86" y="794"/>
                    <a:pt x="100" y="798"/>
                    <a:pt x="114" y="798"/>
                  </a:cubicBezTo>
                  <a:cubicBezTo>
                    <a:pt x="137" y="798"/>
                    <a:pt x="161" y="788"/>
                    <a:pt x="189" y="767"/>
                  </a:cubicBezTo>
                  <a:cubicBezTo>
                    <a:pt x="198" y="758"/>
                    <a:pt x="220" y="737"/>
                    <a:pt x="237" y="715"/>
                  </a:cubicBezTo>
                  <a:cubicBezTo>
                    <a:pt x="265" y="671"/>
                    <a:pt x="291" y="627"/>
                    <a:pt x="317" y="582"/>
                  </a:cubicBezTo>
                  <a:lnTo>
                    <a:pt x="486" y="299"/>
                  </a:lnTo>
                  <a:cubicBezTo>
                    <a:pt x="523" y="238"/>
                    <a:pt x="560" y="177"/>
                    <a:pt x="593" y="115"/>
                  </a:cubicBezTo>
                  <a:cubicBezTo>
                    <a:pt x="604" y="94"/>
                    <a:pt x="609" y="69"/>
                    <a:pt x="613" y="45"/>
                  </a:cubicBezTo>
                  <a:cubicBezTo>
                    <a:pt x="616" y="17"/>
                    <a:pt x="602" y="0"/>
                    <a:pt x="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4"/>
            <p:cNvSpPr/>
            <p:nvPr/>
          </p:nvSpPr>
          <p:spPr>
            <a:xfrm>
              <a:off x="5877925" y="879600"/>
              <a:ext cx="23150" cy="11375"/>
            </a:xfrm>
            <a:custGeom>
              <a:rect b="b" l="l" r="r" t="t"/>
              <a:pathLst>
                <a:path extrusionOk="0" h="455" w="926">
                  <a:moveTo>
                    <a:pt x="65" y="1"/>
                  </a:moveTo>
                  <a:cubicBezTo>
                    <a:pt x="46" y="1"/>
                    <a:pt x="28" y="7"/>
                    <a:pt x="18" y="28"/>
                  </a:cubicBezTo>
                  <a:cubicBezTo>
                    <a:pt x="1" y="63"/>
                    <a:pt x="32" y="93"/>
                    <a:pt x="56" y="117"/>
                  </a:cubicBezTo>
                  <a:cubicBezTo>
                    <a:pt x="228" y="284"/>
                    <a:pt x="432" y="391"/>
                    <a:pt x="663" y="449"/>
                  </a:cubicBezTo>
                  <a:cubicBezTo>
                    <a:pt x="680" y="453"/>
                    <a:pt x="697" y="455"/>
                    <a:pt x="713" y="455"/>
                  </a:cubicBezTo>
                  <a:cubicBezTo>
                    <a:pt x="751" y="455"/>
                    <a:pt x="784" y="444"/>
                    <a:pt x="811" y="427"/>
                  </a:cubicBezTo>
                  <a:cubicBezTo>
                    <a:pt x="925" y="354"/>
                    <a:pt x="925" y="284"/>
                    <a:pt x="821" y="227"/>
                  </a:cubicBezTo>
                  <a:cubicBezTo>
                    <a:pt x="788" y="209"/>
                    <a:pt x="755" y="195"/>
                    <a:pt x="719" y="182"/>
                  </a:cubicBezTo>
                  <a:cubicBezTo>
                    <a:pt x="671" y="166"/>
                    <a:pt x="621" y="153"/>
                    <a:pt x="571" y="137"/>
                  </a:cubicBezTo>
                  <a:cubicBezTo>
                    <a:pt x="485" y="112"/>
                    <a:pt x="396" y="87"/>
                    <a:pt x="310" y="61"/>
                  </a:cubicBezTo>
                  <a:cubicBezTo>
                    <a:pt x="244" y="41"/>
                    <a:pt x="178" y="22"/>
                    <a:pt x="112" y="8"/>
                  </a:cubicBezTo>
                  <a:cubicBezTo>
                    <a:pt x="97" y="5"/>
                    <a:pt x="81" y="1"/>
                    <a:pt x="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4"/>
            <p:cNvSpPr/>
            <p:nvPr/>
          </p:nvSpPr>
          <p:spPr>
            <a:xfrm>
              <a:off x="5829825" y="727525"/>
              <a:ext cx="13050" cy="23875"/>
            </a:xfrm>
            <a:custGeom>
              <a:rect b="b" l="l" r="r" t="t"/>
              <a:pathLst>
                <a:path extrusionOk="0" h="955" w="522">
                  <a:moveTo>
                    <a:pt x="28" y="0"/>
                  </a:moveTo>
                  <a:cubicBezTo>
                    <a:pt x="1" y="79"/>
                    <a:pt x="21" y="138"/>
                    <a:pt x="41" y="192"/>
                  </a:cubicBezTo>
                  <a:cubicBezTo>
                    <a:pt x="100" y="349"/>
                    <a:pt x="163" y="507"/>
                    <a:pt x="234" y="661"/>
                  </a:cubicBezTo>
                  <a:cubicBezTo>
                    <a:pt x="277" y="754"/>
                    <a:pt x="341" y="836"/>
                    <a:pt x="395" y="924"/>
                  </a:cubicBezTo>
                  <a:cubicBezTo>
                    <a:pt x="408" y="946"/>
                    <a:pt x="424" y="955"/>
                    <a:pt x="444" y="955"/>
                  </a:cubicBezTo>
                  <a:cubicBezTo>
                    <a:pt x="451" y="955"/>
                    <a:pt x="458" y="954"/>
                    <a:pt x="465" y="952"/>
                  </a:cubicBezTo>
                  <a:cubicBezTo>
                    <a:pt x="494" y="943"/>
                    <a:pt x="513" y="923"/>
                    <a:pt x="516" y="895"/>
                  </a:cubicBezTo>
                  <a:cubicBezTo>
                    <a:pt x="520" y="871"/>
                    <a:pt x="522" y="845"/>
                    <a:pt x="516" y="822"/>
                  </a:cubicBezTo>
                  <a:cubicBezTo>
                    <a:pt x="506" y="779"/>
                    <a:pt x="496" y="735"/>
                    <a:pt x="477" y="695"/>
                  </a:cubicBezTo>
                  <a:cubicBezTo>
                    <a:pt x="419" y="571"/>
                    <a:pt x="356" y="448"/>
                    <a:pt x="297" y="323"/>
                  </a:cubicBezTo>
                  <a:cubicBezTo>
                    <a:pt x="249" y="225"/>
                    <a:pt x="180" y="141"/>
                    <a:pt x="109" y="62"/>
                  </a:cubicBezTo>
                  <a:cubicBezTo>
                    <a:pt x="88" y="40"/>
                    <a:pt x="60" y="25"/>
                    <a:pt x="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4"/>
            <p:cNvSpPr/>
            <p:nvPr/>
          </p:nvSpPr>
          <p:spPr>
            <a:xfrm>
              <a:off x="5781475" y="729975"/>
              <a:ext cx="12325" cy="33625"/>
            </a:xfrm>
            <a:custGeom>
              <a:rect b="b" l="l" r="r" t="t"/>
              <a:pathLst>
                <a:path extrusionOk="0" h="1345" w="493">
                  <a:moveTo>
                    <a:pt x="47" y="1"/>
                  </a:moveTo>
                  <a:cubicBezTo>
                    <a:pt x="0" y="53"/>
                    <a:pt x="7" y="104"/>
                    <a:pt x="9" y="152"/>
                  </a:cubicBezTo>
                  <a:cubicBezTo>
                    <a:pt x="12" y="204"/>
                    <a:pt x="16" y="256"/>
                    <a:pt x="20" y="309"/>
                  </a:cubicBezTo>
                  <a:cubicBezTo>
                    <a:pt x="12" y="322"/>
                    <a:pt x="90" y="1034"/>
                    <a:pt x="287" y="1305"/>
                  </a:cubicBezTo>
                  <a:cubicBezTo>
                    <a:pt x="306" y="1331"/>
                    <a:pt x="333" y="1344"/>
                    <a:pt x="360" y="1344"/>
                  </a:cubicBezTo>
                  <a:cubicBezTo>
                    <a:pt x="389" y="1344"/>
                    <a:pt x="418" y="1329"/>
                    <a:pt x="435" y="1299"/>
                  </a:cubicBezTo>
                  <a:cubicBezTo>
                    <a:pt x="493" y="1203"/>
                    <a:pt x="446" y="1084"/>
                    <a:pt x="418" y="986"/>
                  </a:cubicBezTo>
                  <a:cubicBezTo>
                    <a:pt x="371" y="825"/>
                    <a:pt x="326" y="666"/>
                    <a:pt x="222" y="423"/>
                  </a:cubicBezTo>
                  <a:cubicBezTo>
                    <a:pt x="176" y="320"/>
                    <a:pt x="148" y="211"/>
                    <a:pt x="111" y="105"/>
                  </a:cubicBezTo>
                  <a:cubicBezTo>
                    <a:pt x="99" y="71"/>
                    <a:pt x="99" y="14"/>
                    <a:pt x="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4"/>
            <p:cNvSpPr/>
            <p:nvPr/>
          </p:nvSpPr>
          <p:spPr>
            <a:xfrm>
              <a:off x="5702050" y="722125"/>
              <a:ext cx="7350" cy="15925"/>
            </a:xfrm>
            <a:custGeom>
              <a:rect b="b" l="l" r="r" t="t"/>
              <a:pathLst>
                <a:path extrusionOk="0" h="637" w="294">
                  <a:moveTo>
                    <a:pt x="222" y="0"/>
                  </a:moveTo>
                  <a:cubicBezTo>
                    <a:pt x="208" y="0"/>
                    <a:pt x="193" y="5"/>
                    <a:pt x="176" y="15"/>
                  </a:cubicBezTo>
                  <a:cubicBezTo>
                    <a:pt x="151" y="31"/>
                    <a:pt x="129" y="52"/>
                    <a:pt x="111" y="74"/>
                  </a:cubicBezTo>
                  <a:cubicBezTo>
                    <a:pt x="42" y="159"/>
                    <a:pt x="9" y="257"/>
                    <a:pt x="3" y="367"/>
                  </a:cubicBezTo>
                  <a:cubicBezTo>
                    <a:pt x="0" y="431"/>
                    <a:pt x="14" y="494"/>
                    <a:pt x="51" y="556"/>
                  </a:cubicBezTo>
                  <a:cubicBezTo>
                    <a:pt x="58" y="564"/>
                    <a:pt x="70" y="576"/>
                    <a:pt x="81" y="589"/>
                  </a:cubicBezTo>
                  <a:cubicBezTo>
                    <a:pt x="109" y="623"/>
                    <a:pt x="138" y="636"/>
                    <a:pt x="164" y="636"/>
                  </a:cubicBezTo>
                  <a:cubicBezTo>
                    <a:pt x="209" y="636"/>
                    <a:pt x="248" y="598"/>
                    <a:pt x="263" y="552"/>
                  </a:cubicBezTo>
                  <a:cubicBezTo>
                    <a:pt x="273" y="517"/>
                    <a:pt x="280" y="480"/>
                    <a:pt x="283" y="444"/>
                  </a:cubicBezTo>
                  <a:cubicBezTo>
                    <a:pt x="288" y="371"/>
                    <a:pt x="294" y="296"/>
                    <a:pt x="294" y="222"/>
                  </a:cubicBezTo>
                  <a:cubicBezTo>
                    <a:pt x="294" y="167"/>
                    <a:pt x="291" y="108"/>
                    <a:pt x="278" y="54"/>
                  </a:cubicBezTo>
                  <a:cubicBezTo>
                    <a:pt x="269" y="18"/>
                    <a:pt x="249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4"/>
            <p:cNvSpPr/>
            <p:nvPr/>
          </p:nvSpPr>
          <p:spPr>
            <a:xfrm>
              <a:off x="5880925" y="696275"/>
              <a:ext cx="14050" cy="11625"/>
            </a:xfrm>
            <a:custGeom>
              <a:rect b="b" l="l" r="r" t="t"/>
              <a:pathLst>
                <a:path extrusionOk="0" h="465" w="562">
                  <a:moveTo>
                    <a:pt x="81" y="0"/>
                  </a:moveTo>
                  <a:cubicBezTo>
                    <a:pt x="26" y="0"/>
                    <a:pt x="1" y="41"/>
                    <a:pt x="20" y="104"/>
                  </a:cubicBezTo>
                  <a:cubicBezTo>
                    <a:pt x="28" y="133"/>
                    <a:pt x="44" y="158"/>
                    <a:pt x="53" y="178"/>
                  </a:cubicBezTo>
                  <a:cubicBezTo>
                    <a:pt x="153" y="319"/>
                    <a:pt x="285" y="406"/>
                    <a:pt x="441" y="459"/>
                  </a:cubicBezTo>
                  <a:cubicBezTo>
                    <a:pt x="450" y="461"/>
                    <a:pt x="460" y="463"/>
                    <a:pt x="469" y="464"/>
                  </a:cubicBezTo>
                  <a:cubicBezTo>
                    <a:pt x="475" y="465"/>
                    <a:pt x="481" y="465"/>
                    <a:pt x="486" y="465"/>
                  </a:cubicBezTo>
                  <a:cubicBezTo>
                    <a:pt x="539" y="465"/>
                    <a:pt x="561" y="435"/>
                    <a:pt x="549" y="378"/>
                  </a:cubicBezTo>
                  <a:cubicBezTo>
                    <a:pt x="534" y="312"/>
                    <a:pt x="502" y="250"/>
                    <a:pt x="448" y="210"/>
                  </a:cubicBezTo>
                  <a:cubicBezTo>
                    <a:pt x="366" y="147"/>
                    <a:pt x="279" y="91"/>
                    <a:pt x="193" y="36"/>
                  </a:cubicBezTo>
                  <a:cubicBezTo>
                    <a:pt x="168" y="20"/>
                    <a:pt x="139" y="10"/>
                    <a:pt x="111" y="4"/>
                  </a:cubicBezTo>
                  <a:cubicBezTo>
                    <a:pt x="100" y="1"/>
                    <a:pt x="90" y="0"/>
                    <a:pt x="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4"/>
            <p:cNvSpPr/>
            <p:nvPr/>
          </p:nvSpPr>
          <p:spPr>
            <a:xfrm>
              <a:off x="5907850" y="763375"/>
              <a:ext cx="13325" cy="9250"/>
            </a:xfrm>
            <a:custGeom>
              <a:rect b="b" l="l" r="r" t="t"/>
              <a:pathLst>
                <a:path extrusionOk="0" h="370" w="533">
                  <a:moveTo>
                    <a:pt x="261" y="0"/>
                  </a:moveTo>
                  <a:cubicBezTo>
                    <a:pt x="218" y="0"/>
                    <a:pt x="175" y="7"/>
                    <a:pt x="132" y="21"/>
                  </a:cubicBezTo>
                  <a:cubicBezTo>
                    <a:pt x="28" y="53"/>
                    <a:pt x="1" y="131"/>
                    <a:pt x="74" y="247"/>
                  </a:cubicBezTo>
                  <a:cubicBezTo>
                    <a:pt x="96" y="267"/>
                    <a:pt x="132" y="308"/>
                    <a:pt x="174" y="342"/>
                  </a:cubicBezTo>
                  <a:cubicBezTo>
                    <a:pt x="194" y="360"/>
                    <a:pt x="231" y="369"/>
                    <a:pt x="266" y="369"/>
                  </a:cubicBezTo>
                  <a:cubicBezTo>
                    <a:pt x="292" y="369"/>
                    <a:pt x="318" y="364"/>
                    <a:pt x="332" y="352"/>
                  </a:cubicBezTo>
                  <a:cubicBezTo>
                    <a:pt x="378" y="315"/>
                    <a:pt x="425" y="278"/>
                    <a:pt x="462" y="233"/>
                  </a:cubicBezTo>
                  <a:cubicBezTo>
                    <a:pt x="532" y="150"/>
                    <a:pt x="509" y="70"/>
                    <a:pt x="408" y="29"/>
                  </a:cubicBezTo>
                  <a:cubicBezTo>
                    <a:pt x="359" y="10"/>
                    <a:pt x="310" y="0"/>
                    <a:pt x="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4"/>
            <p:cNvSpPr/>
            <p:nvPr/>
          </p:nvSpPr>
          <p:spPr>
            <a:xfrm>
              <a:off x="5861175" y="870750"/>
              <a:ext cx="13700" cy="9100"/>
            </a:xfrm>
            <a:custGeom>
              <a:rect b="b" l="l" r="r" t="t"/>
              <a:pathLst>
                <a:path extrusionOk="0" h="364" w="548">
                  <a:moveTo>
                    <a:pt x="110" y="1"/>
                  </a:moveTo>
                  <a:cubicBezTo>
                    <a:pt x="93" y="1"/>
                    <a:pt x="78" y="2"/>
                    <a:pt x="65" y="5"/>
                  </a:cubicBezTo>
                  <a:cubicBezTo>
                    <a:pt x="17" y="17"/>
                    <a:pt x="1" y="46"/>
                    <a:pt x="16" y="93"/>
                  </a:cubicBezTo>
                  <a:cubicBezTo>
                    <a:pt x="22" y="109"/>
                    <a:pt x="29" y="124"/>
                    <a:pt x="37" y="140"/>
                  </a:cubicBezTo>
                  <a:cubicBezTo>
                    <a:pt x="34" y="144"/>
                    <a:pt x="32" y="145"/>
                    <a:pt x="31" y="147"/>
                  </a:cubicBezTo>
                  <a:cubicBezTo>
                    <a:pt x="104" y="215"/>
                    <a:pt x="178" y="284"/>
                    <a:pt x="251" y="351"/>
                  </a:cubicBezTo>
                  <a:cubicBezTo>
                    <a:pt x="257" y="357"/>
                    <a:pt x="266" y="363"/>
                    <a:pt x="273" y="363"/>
                  </a:cubicBezTo>
                  <a:cubicBezTo>
                    <a:pt x="274" y="363"/>
                    <a:pt x="275" y="363"/>
                    <a:pt x="276" y="363"/>
                  </a:cubicBezTo>
                  <a:cubicBezTo>
                    <a:pt x="362" y="350"/>
                    <a:pt x="448" y="338"/>
                    <a:pt x="514" y="277"/>
                  </a:cubicBezTo>
                  <a:cubicBezTo>
                    <a:pt x="548" y="246"/>
                    <a:pt x="548" y="208"/>
                    <a:pt x="521" y="172"/>
                  </a:cubicBezTo>
                  <a:cubicBezTo>
                    <a:pt x="460" y="90"/>
                    <a:pt x="238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4"/>
            <p:cNvSpPr/>
            <p:nvPr/>
          </p:nvSpPr>
          <p:spPr>
            <a:xfrm>
              <a:off x="5663875" y="711400"/>
              <a:ext cx="9075" cy="13775"/>
            </a:xfrm>
            <a:custGeom>
              <a:rect b="b" l="l" r="r" t="t"/>
              <a:pathLst>
                <a:path extrusionOk="0" h="551" w="363">
                  <a:moveTo>
                    <a:pt x="293" y="1"/>
                  </a:moveTo>
                  <a:cubicBezTo>
                    <a:pt x="270" y="1"/>
                    <a:pt x="247" y="14"/>
                    <a:pt x="224" y="23"/>
                  </a:cubicBezTo>
                  <a:cubicBezTo>
                    <a:pt x="213" y="27"/>
                    <a:pt x="203" y="36"/>
                    <a:pt x="194" y="44"/>
                  </a:cubicBezTo>
                  <a:cubicBezTo>
                    <a:pt x="132" y="96"/>
                    <a:pt x="83" y="155"/>
                    <a:pt x="50" y="228"/>
                  </a:cubicBezTo>
                  <a:cubicBezTo>
                    <a:pt x="1" y="345"/>
                    <a:pt x="28" y="484"/>
                    <a:pt x="184" y="550"/>
                  </a:cubicBezTo>
                  <a:cubicBezTo>
                    <a:pt x="224" y="461"/>
                    <a:pt x="264" y="373"/>
                    <a:pt x="302" y="285"/>
                  </a:cubicBezTo>
                  <a:cubicBezTo>
                    <a:pt x="318" y="247"/>
                    <a:pt x="330" y="206"/>
                    <a:pt x="343" y="166"/>
                  </a:cubicBezTo>
                  <a:cubicBezTo>
                    <a:pt x="349" y="146"/>
                    <a:pt x="353" y="128"/>
                    <a:pt x="354" y="107"/>
                  </a:cubicBezTo>
                  <a:cubicBezTo>
                    <a:pt x="357" y="74"/>
                    <a:pt x="363" y="36"/>
                    <a:pt x="329" y="12"/>
                  </a:cubicBezTo>
                  <a:cubicBezTo>
                    <a:pt x="317" y="4"/>
                    <a:pt x="305" y="1"/>
                    <a:pt x="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5673850" y="704275"/>
              <a:ext cx="11750" cy="37900"/>
            </a:xfrm>
            <a:custGeom>
              <a:rect b="b" l="l" r="r" t="t"/>
              <a:pathLst>
                <a:path extrusionOk="0" h="1516" w="470">
                  <a:moveTo>
                    <a:pt x="362" y="1"/>
                  </a:moveTo>
                  <a:cubicBezTo>
                    <a:pt x="329" y="1"/>
                    <a:pt x="295" y="23"/>
                    <a:pt x="279" y="54"/>
                  </a:cubicBezTo>
                  <a:cubicBezTo>
                    <a:pt x="270" y="64"/>
                    <a:pt x="262" y="78"/>
                    <a:pt x="256" y="94"/>
                  </a:cubicBezTo>
                  <a:cubicBezTo>
                    <a:pt x="182" y="365"/>
                    <a:pt x="93" y="635"/>
                    <a:pt x="70" y="916"/>
                  </a:cubicBezTo>
                  <a:cubicBezTo>
                    <a:pt x="56" y="1079"/>
                    <a:pt x="0" y="1364"/>
                    <a:pt x="119" y="1494"/>
                  </a:cubicBezTo>
                  <a:cubicBezTo>
                    <a:pt x="132" y="1509"/>
                    <a:pt x="152" y="1516"/>
                    <a:pt x="173" y="1516"/>
                  </a:cubicBezTo>
                  <a:cubicBezTo>
                    <a:pt x="206" y="1516"/>
                    <a:pt x="241" y="1498"/>
                    <a:pt x="252" y="1468"/>
                  </a:cubicBezTo>
                  <a:cubicBezTo>
                    <a:pt x="344" y="1229"/>
                    <a:pt x="284" y="966"/>
                    <a:pt x="320" y="715"/>
                  </a:cubicBezTo>
                  <a:cubicBezTo>
                    <a:pt x="342" y="561"/>
                    <a:pt x="386" y="416"/>
                    <a:pt x="432" y="269"/>
                  </a:cubicBezTo>
                  <a:cubicBezTo>
                    <a:pt x="460" y="181"/>
                    <a:pt x="469" y="128"/>
                    <a:pt x="425" y="42"/>
                  </a:cubicBezTo>
                  <a:cubicBezTo>
                    <a:pt x="410" y="13"/>
                    <a:pt x="386" y="1"/>
                    <a:pt x="3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Problemática</a:t>
            </a:r>
            <a:endParaRPr/>
          </a:p>
        </p:txBody>
      </p:sp>
      <p:sp>
        <p:nvSpPr>
          <p:cNvPr id="1658" name="Google Shape;1658;p35"/>
          <p:cNvSpPr txBox="1"/>
          <p:nvPr>
            <p:ph idx="1" type="subTitle"/>
          </p:nvPr>
        </p:nvSpPr>
        <p:spPr>
          <a:xfrm>
            <a:off x="4629300" y="1609525"/>
            <a:ext cx="3794700" cy="24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Psicoterapeutas requieren de Software sofisticado para realizar mejor sus labores.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Organizar sesiones, actividades, contacto, facturación.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Desplegar información comprensible en dashboards, informes y notificaciones.</a:t>
            </a:r>
            <a:endParaRPr sz="1800"/>
          </a:p>
        </p:txBody>
      </p:sp>
      <p:grpSp>
        <p:nvGrpSpPr>
          <p:cNvPr id="1659" name="Google Shape;1659;p35"/>
          <p:cNvGrpSpPr/>
          <p:nvPr/>
        </p:nvGrpSpPr>
        <p:grpSpPr>
          <a:xfrm>
            <a:off x="1211979" y="1370107"/>
            <a:ext cx="2660501" cy="2966479"/>
            <a:chOff x="3281075" y="2710875"/>
            <a:chExt cx="779794" cy="966784"/>
          </a:xfrm>
        </p:grpSpPr>
        <p:sp>
          <p:nvSpPr>
            <p:cNvPr id="1660" name="Google Shape;1660;p35"/>
            <p:cNvSpPr/>
            <p:nvPr/>
          </p:nvSpPr>
          <p:spPr>
            <a:xfrm flipH="1">
              <a:off x="3281075" y="2718474"/>
              <a:ext cx="709651" cy="957803"/>
            </a:xfrm>
            <a:custGeom>
              <a:rect b="b" l="l" r="r" t="t"/>
              <a:pathLst>
                <a:path extrusionOk="0" h="18025" w="13355">
                  <a:moveTo>
                    <a:pt x="7036" y="0"/>
                  </a:moveTo>
                  <a:cubicBezTo>
                    <a:pt x="6795" y="0"/>
                    <a:pt x="6554" y="10"/>
                    <a:pt x="6311" y="28"/>
                  </a:cubicBezTo>
                  <a:cubicBezTo>
                    <a:pt x="5205" y="111"/>
                    <a:pt x="4158" y="389"/>
                    <a:pt x="3182" y="928"/>
                  </a:cubicBezTo>
                  <a:cubicBezTo>
                    <a:pt x="1316" y="1956"/>
                    <a:pt x="679" y="4086"/>
                    <a:pt x="1248" y="5687"/>
                  </a:cubicBezTo>
                  <a:cubicBezTo>
                    <a:pt x="1391" y="6085"/>
                    <a:pt x="1397" y="6493"/>
                    <a:pt x="1166" y="6873"/>
                  </a:cubicBezTo>
                  <a:cubicBezTo>
                    <a:pt x="879" y="7344"/>
                    <a:pt x="584" y="7811"/>
                    <a:pt x="291" y="8280"/>
                  </a:cubicBezTo>
                  <a:cubicBezTo>
                    <a:pt x="224" y="8388"/>
                    <a:pt x="149" y="8491"/>
                    <a:pt x="103" y="8613"/>
                  </a:cubicBezTo>
                  <a:cubicBezTo>
                    <a:pt x="1" y="8891"/>
                    <a:pt x="89" y="9083"/>
                    <a:pt x="375" y="9166"/>
                  </a:cubicBezTo>
                  <a:cubicBezTo>
                    <a:pt x="568" y="9223"/>
                    <a:pt x="766" y="9273"/>
                    <a:pt x="970" y="9277"/>
                  </a:cubicBezTo>
                  <a:cubicBezTo>
                    <a:pt x="1108" y="9279"/>
                    <a:pt x="1132" y="9340"/>
                    <a:pt x="1096" y="9457"/>
                  </a:cubicBezTo>
                  <a:cubicBezTo>
                    <a:pt x="1052" y="9610"/>
                    <a:pt x="1013" y="9765"/>
                    <a:pt x="971" y="9918"/>
                  </a:cubicBezTo>
                  <a:cubicBezTo>
                    <a:pt x="913" y="10122"/>
                    <a:pt x="970" y="10245"/>
                    <a:pt x="1164" y="10328"/>
                  </a:cubicBezTo>
                  <a:cubicBezTo>
                    <a:pt x="1247" y="10365"/>
                    <a:pt x="1329" y="10400"/>
                    <a:pt x="1396" y="10463"/>
                  </a:cubicBezTo>
                  <a:cubicBezTo>
                    <a:pt x="1465" y="10530"/>
                    <a:pt x="1466" y="10579"/>
                    <a:pt x="1381" y="10640"/>
                  </a:cubicBezTo>
                  <a:cubicBezTo>
                    <a:pt x="1065" y="10874"/>
                    <a:pt x="1089" y="11136"/>
                    <a:pt x="1439" y="11322"/>
                  </a:cubicBezTo>
                  <a:cubicBezTo>
                    <a:pt x="1678" y="11449"/>
                    <a:pt x="1792" y="11687"/>
                    <a:pt x="1738" y="11965"/>
                  </a:cubicBezTo>
                  <a:cubicBezTo>
                    <a:pt x="1716" y="12080"/>
                    <a:pt x="1677" y="12190"/>
                    <a:pt x="1645" y="12303"/>
                  </a:cubicBezTo>
                  <a:cubicBezTo>
                    <a:pt x="1480" y="12881"/>
                    <a:pt x="1769" y="13334"/>
                    <a:pt x="2363" y="13405"/>
                  </a:cubicBezTo>
                  <a:cubicBezTo>
                    <a:pt x="2484" y="13419"/>
                    <a:pt x="2604" y="13426"/>
                    <a:pt x="2724" y="13426"/>
                  </a:cubicBezTo>
                  <a:cubicBezTo>
                    <a:pt x="3134" y="13426"/>
                    <a:pt x="3534" y="13340"/>
                    <a:pt x="3914" y="13153"/>
                  </a:cubicBezTo>
                  <a:cubicBezTo>
                    <a:pt x="4020" y="13101"/>
                    <a:pt x="4106" y="13074"/>
                    <a:pt x="4176" y="13074"/>
                  </a:cubicBezTo>
                  <a:cubicBezTo>
                    <a:pt x="4312" y="13074"/>
                    <a:pt x="4386" y="13178"/>
                    <a:pt x="4424" y="13407"/>
                  </a:cubicBezTo>
                  <a:cubicBezTo>
                    <a:pt x="4516" y="13936"/>
                    <a:pt x="4676" y="16090"/>
                    <a:pt x="4746" y="16623"/>
                  </a:cubicBezTo>
                  <a:cubicBezTo>
                    <a:pt x="4797" y="17004"/>
                    <a:pt x="4774" y="17531"/>
                    <a:pt x="5166" y="17741"/>
                  </a:cubicBezTo>
                  <a:cubicBezTo>
                    <a:pt x="5316" y="17827"/>
                    <a:pt x="5501" y="17877"/>
                    <a:pt x="5701" y="17905"/>
                  </a:cubicBezTo>
                  <a:cubicBezTo>
                    <a:pt x="6190" y="17974"/>
                    <a:pt x="6767" y="18025"/>
                    <a:pt x="7365" y="18025"/>
                  </a:cubicBezTo>
                  <a:cubicBezTo>
                    <a:pt x="8674" y="18025"/>
                    <a:pt x="10088" y="17781"/>
                    <a:pt x="10919" y="16948"/>
                  </a:cubicBezTo>
                  <a:cubicBezTo>
                    <a:pt x="11294" y="16571"/>
                    <a:pt x="10960" y="15765"/>
                    <a:pt x="10871" y="15311"/>
                  </a:cubicBezTo>
                  <a:cubicBezTo>
                    <a:pt x="10747" y="14680"/>
                    <a:pt x="10546" y="12429"/>
                    <a:pt x="10469" y="11791"/>
                  </a:cubicBezTo>
                  <a:cubicBezTo>
                    <a:pt x="10431" y="11476"/>
                    <a:pt x="10358" y="11162"/>
                    <a:pt x="10411" y="10840"/>
                  </a:cubicBezTo>
                  <a:cubicBezTo>
                    <a:pt x="10514" y="10220"/>
                    <a:pt x="10839" y="9726"/>
                    <a:pt x="11282" y="9301"/>
                  </a:cubicBezTo>
                  <a:cubicBezTo>
                    <a:pt x="11571" y="9024"/>
                    <a:pt x="11830" y="8723"/>
                    <a:pt x="12057" y="8393"/>
                  </a:cubicBezTo>
                  <a:cubicBezTo>
                    <a:pt x="12911" y="7154"/>
                    <a:pt x="13355" y="5806"/>
                    <a:pt x="13101" y="4287"/>
                  </a:cubicBezTo>
                  <a:cubicBezTo>
                    <a:pt x="12957" y="3430"/>
                    <a:pt x="12644" y="2634"/>
                    <a:pt x="12082" y="1964"/>
                  </a:cubicBezTo>
                  <a:cubicBezTo>
                    <a:pt x="11351" y="1090"/>
                    <a:pt x="10379" y="590"/>
                    <a:pt x="9295" y="296"/>
                  </a:cubicBezTo>
                  <a:cubicBezTo>
                    <a:pt x="8552" y="94"/>
                    <a:pt x="7798" y="0"/>
                    <a:pt x="7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5"/>
            <p:cNvSpPr/>
            <p:nvPr/>
          </p:nvSpPr>
          <p:spPr>
            <a:xfrm flipH="1">
              <a:off x="3438948" y="2710875"/>
              <a:ext cx="621921" cy="966784"/>
            </a:xfrm>
            <a:custGeom>
              <a:rect b="b" l="l" r="r" t="t"/>
              <a:pathLst>
                <a:path extrusionOk="0" h="18194" w="11704">
                  <a:moveTo>
                    <a:pt x="6926" y="2940"/>
                  </a:moveTo>
                  <a:cubicBezTo>
                    <a:pt x="7006" y="2940"/>
                    <a:pt x="7088" y="2945"/>
                    <a:pt x="7172" y="2956"/>
                  </a:cubicBezTo>
                  <a:cubicBezTo>
                    <a:pt x="7530" y="3001"/>
                    <a:pt x="7817" y="3169"/>
                    <a:pt x="8004" y="3442"/>
                  </a:cubicBezTo>
                  <a:cubicBezTo>
                    <a:pt x="8236" y="3782"/>
                    <a:pt x="8300" y="4260"/>
                    <a:pt x="8177" y="4750"/>
                  </a:cubicBezTo>
                  <a:cubicBezTo>
                    <a:pt x="8076" y="5149"/>
                    <a:pt x="7881" y="5525"/>
                    <a:pt x="7691" y="5891"/>
                  </a:cubicBezTo>
                  <a:cubicBezTo>
                    <a:pt x="7623" y="6020"/>
                    <a:pt x="7555" y="6151"/>
                    <a:pt x="7491" y="6284"/>
                  </a:cubicBezTo>
                  <a:cubicBezTo>
                    <a:pt x="7293" y="6689"/>
                    <a:pt x="7131" y="7109"/>
                    <a:pt x="7006" y="7541"/>
                  </a:cubicBezTo>
                  <a:cubicBezTo>
                    <a:pt x="6701" y="7484"/>
                    <a:pt x="6404" y="7370"/>
                    <a:pt x="6123" y="7190"/>
                  </a:cubicBezTo>
                  <a:cubicBezTo>
                    <a:pt x="5586" y="6846"/>
                    <a:pt x="5202" y="6231"/>
                    <a:pt x="5093" y="5547"/>
                  </a:cubicBezTo>
                  <a:cubicBezTo>
                    <a:pt x="5001" y="4977"/>
                    <a:pt x="5001" y="4184"/>
                    <a:pt x="5516" y="3646"/>
                  </a:cubicBezTo>
                  <a:cubicBezTo>
                    <a:pt x="5983" y="3160"/>
                    <a:pt x="6416" y="2940"/>
                    <a:pt x="6926" y="2940"/>
                  </a:cubicBezTo>
                  <a:close/>
                  <a:moveTo>
                    <a:pt x="6919" y="0"/>
                  </a:moveTo>
                  <a:cubicBezTo>
                    <a:pt x="5723" y="0"/>
                    <a:pt x="4454" y="324"/>
                    <a:pt x="3316" y="952"/>
                  </a:cubicBezTo>
                  <a:cubicBezTo>
                    <a:pt x="1215" y="2109"/>
                    <a:pt x="685" y="4434"/>
                    <a:pt x="1255" y="6034"/>
                  </a:cubicBezTo>
                  <a:cubicBezTo>
                    <a:pt x="1405" y="6454"/>
                    <a:pt x="1381" y="6834"/>
                    <a:pt x="1181" y="7160"/>
                  </a:cubicBezTo>
                  <a:cubicBezTo>
                    <a:pt x="951" y="7537"/>
                    <a:pt x="718" y="7910"/>
                    <a:pt x="484" y="8284"/>
                  </a:cubicBezTo>
                  <a:lnTo>
                    <a:pt x="274" y="8620"/>
                  </a:lnTo>
                  <a:cubicBezTo>
                    <a:pt x="259" y="8643"/>
                    <a:pt x="244" y="8667"/>
                    <a:pt x="228" y="8690"/>
                  </a:cubicBezTo>
                  <a:cubicBezTo>
                    <a:pt x="169" y="8780"/>
                    <a:pt x="110" y="8876"/>
                    <a:pt x="69" y="8986"/>
                  </a:cubicBezTo>
                  <a:cubicBezTo>
                    <a:pt x="2" y="9165"/>
                    <a:pt x="0" y="9321"/>
                    <a:pt x="65" y="9449"/>
                  </a:cubicBezTo>
                  <a:cubicBezTo>
                    <a:pt x="129" y="9576"/>
                    <a:pt x="250" y="9665"/>
                    <a:pt x="428" y="9718"/>
                  </a:cubicBezTo>
                  <a:cubicBezTo>
                    <a:pt x="630" y="9778"/>
                    <a:pt x="848" y="9833"/>
                    <a:pt x="1075" y="9838"/>
                  </a:cubicBezTo>
                  <a:cubicBezTo>
                    <a:pt x="1086" y="9838"/>
                    <a:pt x="1096" y="9838"/>
                    <a:pt x="1102" y="9839"/>
                  </a:cubicBezTo>
                  <a:cubicBezTo>
                    <a:pt x="1101" y="9848"/>
                    <a:pt x="1098" y="9859"/>
                    <a:pt x="1095" y="9872"/>
                  </a:cubicBezTo>
                  <a:cubicBezTo>
                    <a:pt x="1066" y="9970"/>
                    <a:pt x="1039" y="10069"/>
                    <a:pt x="1014" y="10169"/>
                  </a:cubicBezTo>
                  <a:cubicBezTo>
                    <a:pt x="998" y="10231"/>
                    <a:pt x="981" y="10292"/>
                    <a:pt x="965" y="10352"/>
                  </a:cubicBezTo>
                  <a:cubicBezTo>
                    <a:pt x="890" y="10626"/>
                    <a:pt x="977" y="10811"/>
                    <a:pt x="1233" y="10920"/>
                  </a:cubicBezTo>
                  <a:cubicBezTo>
                    <a:pt x="1306" y="10953"/>
                    <a:pt x="1382" y="10984"/>
                    <a:pt x="1437" y="11037"/>
                  </a:cubicBezTo>
                  <a:cubicBezTo>
                    <a:pt x="1436" y="11037"/>
                    <a:pt x="1436" y="11038"/>
                    <a:pt x="1435" y="11038"/>
                  </a:cubicBezTo>
                  <a:cubicBezTo>
                    <a:pt x="1189" y="11220"/>
                    <a:pt x="1149" y="11396"/>
                    <a:pt x="1156" y="11512"/>
                  </a:cubicBezTo>
                  <a:cubicBezTo>
                    <a:pt x="1166" y="11631"/>
                    <a:pt x="1233" y="11803"/>
                    <a:pt x="1511" y="11950"/>
                  </a:cubicBezTo>
                  <a:cubicBezTo>
                    <a:pt x="1713" y="12059"/>
                    <a:pt x="1803" y="12255"/>
                    <a:pt x="1759" y="12489"/>
                  </a:cubicBezTo>
                  <a:cubicBezTo>
                    <a:pt x="1744" y="12565"/>
                    <a:pt x="1721" y="12640"/>
                    <a:pt x="1696" y="12719"/>
                  </a:cubicBezTo>
                  <a:lnTo>
                    <a:pt x="1664" y="12829"/>
                  </a:lnTo>
                  <a:cubicBezTo>
                    <a:pt x="1464" y="13542"/>
                    <a:pt x="1681" y="14402"/>
                    <a:pt x="2488" y="14667"/>
                  </a:cubicBezTo>
                  <a:cubicBezTo>
                    <a:pt x="2672" y="14727"/>
                    <a:pt x="2844" y="14753"/>
                    <a:pt x="3010" y="14753"/>
                  </a:cubicBezTo>
                  <a:cubicBezTo>
                    <a:pt x="3422" y="14753"/>
                    <a:pt x="3794" y="14593"/>
                    <a:pt x="4188" y="14401"/>
                  </a:cubicBezTo>
                  <a:cubicBezTo>
                    <a:pt x="4298" y="14347"/>
                    <a:pt x="4366" y="14330"/>
                    <a:pt x="4406" y="14330"/>
                  </a:cubicBezTo>
                  <a:cubicBezTo>
                    <a:pt x="4425" y="14330"/>
                    <a:pt x="4438" y="14334"/>
                    <a:pt x="4447" y="14338"/>
                  </a:cubicBezTo>
                  <a:cubicBezTo>
                    <a:pt x="4471" y="14351"/>
                    <a:pt x="4515" y="14398"/>
                    <a:pt x="4546" y="14576"/>
                  </a:cubicBezTo>
                  <a:cubicBezTo>
                    <a:pt x="4573" y="14737"/>
                    <a:pt x="4628" y="15358"/>
                    <a:pt x="4687" y="16017"/>
                  </a:cubicBezTo>
                  <a:cubicBezTo>
                    <a:pt x="4759" y="16828"/>
                    <a:pt x="4840" y="17749"/>
                    <a:pt x="4903" y="18194"/>
                  </a:cubicBezTo>
                  <a:lnTo>
                    <a:pt x="5142" y="18160"/>
                  </a:lnTo>
                  <a:cubicBezTo>
                    <a:pt x="5081" y="17720"/>
                    <a:pt x="5000" y="16805"/>
                    <a:pt x="4928" y="15995"/>
                  </a:cubicBezTo>
                  <a:cubicBezTo>
                    <a:pt x="4867" y="15303"/>
                    <a:pt x="4814" y="14705"/>
                    <a:pt x="4785" y="14536"/>
                  </a:cubicBezTo>
                  <a:cubicBezTo>
                    <a:pt x="4758" y="14386"/>
                    <a:pt x="4709" y="14202"/>
                    <a:pt x="4558" y="14126"/>
                  </a:cubicBezTo>
                  <a:cubicBezTo>
                    <a:pt x="4510" y="14101"/>
                    <a:pt x="4459" y="14090"/>
                    <a:pt x="4407" y="14090"/>
                  </a:cubicBezTo>
                  <a:cubicBezTo>
                    <a:pt x="4295" y="14090"/>
                    <a:pt x="4180" y="14138"/>
                    <a:pt x="4084" y="14185"/>
                  </a:cubicBezTo>
                  <a:cubicBezTo>
                    <a:pt x="3709" y="14368"/>
                    <a:pt x="3374" y="14513"/>
                    <a:pt x="3011" y="14513"/>
                  </a:cubicBezTo>
                  <a:cubicBezTo>
                    <a:pt x="2868" y="14513"/>
                    <a:pt x="2721" y="14490"/>
                    <a:pt x="2565" y="14439"/>
                  </a:cubicBezTo>
                  <a:cubicBezTo>
                    <a:pt x="1825" y="14196"/>
                    <a:pt x="1760" y="13382"/>
                    <a:pt x="1897" y="12895"/>
                  </a:cubicBezTo>
                  <a:cubicBezTo>
                    <a:pt x="1907" y="12861"/>
                    <a:pt x="1918" y="12826"/>
                    <a:pt x="1929" y="12791"/>
                  </a:cubicBezTo>
                  <a:cubicBezTo>
                    <a:pt x="1954" y="12709"/>
                    <a:pt x="1978" y="12624"/>
                    <a:pt x="1997" y="12534"/>
                  </a:cubicBezTo>
                  <a:cubicBezTo>
                    <a:pt x="2062" y="12196"/>
                    <a:pt x="1922" y="11899"/>
                    <a:pt x="1625" y="11739"/>
                  </a:cubicBezTo>
                  <a:cubicBezTo>
                    <a:pt x="1485" y="11665"/>
                    <a:pt x="1404" y="11578"/>
                    <a:pt x="1398" y="11497"/>
                  </a:cubicBezTo>
                  <a:cubicBezTo>
                    <a:pt x="1393" y="11418"/>
                    <a:pt x="1457" y="11324"/>
                    <a:pt x="1579" y="11235"/>
                  </a:cubicBezTo>
                  <a:cubicBezTo>
                    <a:pt x="1606" y="11214"/>
                    <a:pt x="1689" y="11154"/>
                    <a:pt x="1695" y="11054"/>
                  </a:cubicBezTo>
                  <a:cubicBezTo>
                    <a:pt x="1701" y="10957"/>
                    <a:pt x="1629" y="10890"/>
                    <a:pt x="1606" y="10868"/>
                  </a:cubicBezTo>
                  <a:cubicBezTo>
                    <a:pt x="1519" y="10784"/>
                    <a:pt x="1419" y="10741"/>
                    <a:pt x="1329" y="10703"/>
                  </a:cubicBezTo>
                  <a:cubicBezTo>
                    <a:pt x="1187" y="10642"/>
                    <a:pt x="1155" y="10576"/>
                    <a:pt x="1198" y="10420"/>
                  </a:cubicBezTo>
                  <a:cubicBezTo>
                    <a:pt x="1216" y="10358"/>
                    <a:pt x="1232" y="10296"/>
                    <a:pt x="1248" y="10233"/>
                  </a:cubicBezTo>
                  <a:cubicBezTo>
                    <a:pt x="1274" y="10136"/>
                    <a:pt x="1300" y="10039"/>
                    <a:pt x="1328" y="9944"/>
                  </a:cubicBezTo>
                  <a:cubicBezTo>
                    <a:pt x="1349" y="9876"/>
                    <a:pt x="1368" y="9776"/>
                    <a:pt x="1309" y="9695"/>
                  </a:cubicBezTo>
                  <a:cubicBezTo>
                    <a:pt x="1244" y="9605"/>
                    <a:pt x="1124" y="9601"/>
                    <a:pt x="1085" y="9600"/>
                  </a:cubicBezTo>
                  <a:cubicBezTo>
                    <a:pt x="885" y="9595"/>
                    <a:pt x="686" y="9544"/>
                    <a:pt x="501" y="9490"/>
                  </a:cubicBezTo>
                  <a:cubicBezTo>
                    <a:pt x="389" y="9458"/>
                    <a:pt x="317" y="9407"/>
                    <a:pt x="285" y="9344"/>
                  </a:cubicBezTo>
                  <a:cubicBezTo>
                    <a:pt x="250" y="9277"/>
                    <a:pt x="255" y="9188"/>
                    <a:pt x="298" y="9072"/>
                  </a:cubicBezTo>
                  <a:cubicBezTo>
                    <a:pt x="329" y="8986"/>
                    <a:pt x="380" y="8908"/>
                    <a:pt x="434" y="8824"/>
                  </a:cubicBezTo>
                  <a:cubicBezTo>
                    <a:pt x="450" y="8800"/>
                    <a:pt x="466" y="8774"/>
                    <a:pt x="481" y="8750"/>
                  </a:cubicBezTo>
                  <a:lnTo>
                    <a:pt x="691" y="8413"/>
                  </a:lnTo>
                  <a:cubicBezTo>
                    <a:pt x="924" y="8039"/>
                    <a:pt x="1160" y="7666"/>
                    <a:pt x="1389" y="7289"/>
                  </a:cubicBezTo>
                  <a:cubicBezTo>
                    <a:pt x="1627" y="6898"/>
                    <a:pt x="1660" y="6449"/>
                    <a:pt x="1485" y="5956"/>
                  </a:cubicBezTo>
                  <a:cubicBezTo>
                    <a:pt x="949" y="4449"/>
                    <a:pt x="1449" y="2258"/>
                    <a:pt x="3435" y="1164"/>
                  </a:cubicBezTo>
                  <a:cubicBezTo>
                    <a:pt x="4538" y="556"/>
                    <a:pt x="5767" y="242"/>
                    <a:pt x="6921" y="242"/>
                  </a:cubicBezTo>
                  <a:cubicBezTo>
                    <a:pt x="7609" y="242"/>
                    <a:pt x="8270" y="353"/>
                    <a:pt x="8863" y="581"/>
                  </a:cubicBezTo>
                  <a:cubicBezTo>
                    <a:pt x="9695" y="902"/>
                    <a:pt x="10361" y="1455"/>
                    <a:pt x="10741" y="2142"/>
                  </a:cubicBezTo>
                  <a:cubicBezTo>
                    <a:pt x="11460" y="3441"/>
                    <a:pt x="11431" y="4659"/>
                    <a:pt x="10660" y="5767"/>
                  </a:cubicBezTo>
                  <a:cubicBezTo>
                    <a:pt x="9938" y="6802"/>
                    <a:pt x="8693" y="7583"/>
                    <a:pt x="7489" y="7583"/>
                  </a:cubicBezTo>
                  <a:cubicBezTo>
                    <a:pt x="7409" y="7583"/>
                    <a:pt x="7329" y="7580"/>
                    <a:pt x="7249" y="7573"/>
                  </a:cubicBezTo>
                  <a:cubicBezTo>
                    <a:pt x="7371" y="7165"/>
                    <a:pt x="7524" y="6769"/>
                    <a:pt x="7709" y="6387"/>
                  </a:cubicBezTo>
                  <a:cubicBezTo>
                    <a:pt x="7773" y="6257"/>
                    <a:pt x="7839" y="6127"/>
                    <a:pt x="7907" y="5999"/>
                  </a:cubicBezTo>
                  <a:cubicBezTo>
                    <a:pt x="8103" y="5621"/>
                    <a:pt x="8307" y="5231"/>
                    <a:pt x="8413" y="4805"/>
                  </a:cubicBezTo>
                  <a:cubicBezTo>
                    <a:pt x="8552" y="4248"/>
                    <a:pt x="8476" y="3701"/>
                    <a:pt x="8205" y="3302"/>
                  </a:cubicBezTo>
                  <a:cubicBezTo>
                    <a:pt x="7978" y="2972"/>
                    <a:pt x="7632" y="2768"/>
                    <a:pt x="7205" y="2714"/>
                  </a:cubicBezTo>
                  <a:cubicBezTo>
                    <a:pt x="7106" y="2701"/>
                    <a:pt x="7010" y="2695"/>
                    <a:pt x="6917" y="2695"/>
                  </a:cubicBezTo>
                  <a:cubicBezTo>
                    <a:pt x="6341" y="2695"/>
                    <a:pt x="5857" y="2939"/>
                    <a:pt x="5343" y="3475"/>
                  </a:cubicBezTo>
                  <a:cubicBezTo>
                    <a:pt x="4760" y="4085"/>
                    <a:pt x="4757" y="4956"/>
                    <a:pt x="4856" y="5581"/>
                  </a:cubicBezTo>
                  <a:cubicBezTo>
                    <a:pt x="4976" y="6332"/>
                    <a:pt x="5402" y="7008"/>
                    <a:pt x="5995" y="7389"/>
                  </a:cubicBezTo>
                  <a:cubicBezTo>
                    <a:pt x="6296" y="7584"/>
                    <a:pt x="6616" y="7706"/>
                    <a:pt x="6944" y="7769"/>
                  </a:cubicBezTo>
                  <a:cubicBezTo>
                    <a:pt x="6901" y="7936"/>
                    <a:pt x="6863" y="8104"/>
                    <a:pt x="6831" y="8274"/>
                  </a:cubicBezTo>
                  <a:cubicBezTo>
                    <a:pt x="6680" y="9069"/>
                    <a:pt x="6713" y="9671"/>
                    <a:pt x="6940" y="10168"/>
                  </a:cubicBezTo>
                  <a:cubicBezTo>
                    <a:pt x="7252" y="10855"/>
                    <a:pt x="7927" y="11297"/>
                    <a:pt x="8470" y="11653"/>
                  </a:cubicBezTo>
                  <a:lnTo>
                    <a:pt x="8603" y="11452"/>
                  </a:lnTo>
                  <a:cubicBezTo>
                    <a:pt x="8085" y="11114"/>
                    <a:pt x="7442" y="10693"/>
                    <a:pt x="7158" y="10069"/>
                  </a:cubicBezTo>
                  <a:cubicBezTo>
                    <a:pt x="6953" y="9620"/>
                    <a:pt x="6925" y="9063"/>
                    <a:pt x="7066" y="8320"/>
                  </a:cubicBezTo>
                  <a:cubicBezTo>
                    <a:pt x="7099" y="8146"/>
                    <a:pt x="7139" y="7975"/>
                    <a:pt x="7183" y="7805"/>
                  </a:cubicBezTo>
                  <a:cubicBezTo>
                    <a:pt x="7284" y="7815"/>
                    <a:pt x="7385" y="7821"/>
                    <a:pt x="7486" y="7821"/>
                  </a:cubicBezTo>
                  <a:cubicBezTo>
                    <a:pt x="8773" y="7821"/>
                    <a:pt x="10094" y="6996"/>
                    <a:pt x="10856" y="5902"/>
                  </a:cubicBezTo>
                  <a:cubicBezTo>
                    <a:pt x="11672" y="4732"/>
                    <a:pt x="11704" y="3389"/>
                    <a:pt x="10949" y="2023"/>
                  </a:cubicBezTo>
                  <a:cubicBezTo>
                    <a:pt x="10542" y="1288"/>
                    <a:pt x="9831" y="695"/>
                    <a:pt x="8946" y="354"/>
                  </a:cubicBezTo>
                  <a:cubicBezTo>
                    <a:pt x="8327" y="117"/>
                    <a:pt x="7636" y="0"/>
                    <a:pt x="6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5"/>
            <p:cNvSpPr/>
            <p:nvPr/>
          </p:nvSpPr>
          <p:spPr>
            <a:xfrm flipH="1">
              <a:off x="3437510" y="2926512"/>
              <a:ext cx="459108" cy="261437"/>
            </a:xfrm>
            <a:custGeom>
              <a:rect b="b" l="l" r="r" t="t"/>
              <a:pathLst>
                <a:path extrusionOk="0" h="4920" w="8640">
                  <a:moveTo>
                    <a:pt x="3132" y="239"/>
                  </a:moveTo>
                  <a:cubicBezTo>
                    <a:pt x="3154" y="239"/>
                    <a:pt x="3178" y="240"/>
                    <a:pt x="3200" y="243"/>
                  </a:cubicBezTo>
                  <a:cubicBezTo>
                    <a:pt x="3472" y="265"/>
                    <a:pt x="3692" y="423"/>
                    <a:pt x="3873" y="724"/>
                  </a:cubicBezTo>
                  <a:cubicBezTo>
                    <a:pt x="3907" y="781"/>
                    <a:pt x="3935" y="842"/>
                    <a:pt x="3967" y="907"/>
                  </a:cubicBezTo>
                  <a:cubicBezTo>
                    <a:pt x="4029" y="1040"/>
                    <a:pt x="4094" y="1178"/>
                    <a:pt x="4211" y="1287"/>
                  </a:cubicBezTo>
                  <a:cubicBezTo>
                    <a:pt x="4346" y="1417"/>
                    <a:pt x="4537" y="1485"/>
                    <a:pt x="4738" y="1485"/>
                  </a:cubicBezTo>
                  <a:cubicBezTo>
                    <a:pt x="4835" y="1485"/>
                    <a:pt x="4935" y="1469"/>
                    <a:pt x="5032" y="1436"/>
                  </a:cubicBezTo>
                  <a:cubicBezTo>
                    <a:pt x="5341" y="1330"/>
                    <a:pt x="5529" y="1097"/>
                    <a:pt x="5695" y="891"/>
                  </a:cubicBezTo>
                  <a:cubicBezTo>
                    <a:pt x="5875" y="666"/>
                    <a:pt x="6015" y="492"/>
                    <a:pt x="6262" y="492"/>
                  </a:cubicBezTo>
                  <a:cubicBezTo>
                    <a:pt x="6317" y="492"/>
                    <a:pt x="6377" y="500"/>
                    <a:pt x="6445" y="519"/>
                  </a:cubicBezTo>
                  <a:cubicBezTo>
                    <a:pt x="7308" y="759"/>
                    <a:pt x="7898" y="1346"/>
                    <a:pt x="8106" y="2172"/>
                  </a:cubicBezTo>
                  <a:cubicBezTo>
                    <a:pt x="8377" y="3248"/>
                    <a:pt x="8095" y="3761"/>
                    <a:pt x="6988" y="4207"/>
                  </a:cubicBezTo>
                  <a:cubicBezTo>
                    <a:pt x="6648" y="4343"/>
                    <a:pt x="6319" y="4417"/>
                    <a:pt x="6068" y="4417"/>
                  </a:cubicBezTo>
                  <a:cubicBezTo>
                    <a:pt x="5976" y="4417"/>
                    <a:pt x="5895" y="4407"/>
                    <a:pt x="5827" y="4387"/>
                  </a:cubicBezTo>
                  <a:cubicBezTo>
                    <a:pt x="5366" y="4247"/>
                    <a:pt x="4994" y="3837"/>
                    <a:pt x="4880" y="3339"/>
                  </a:cubicBezTo>
                  <a:cubicBezTo>
                    <a:pt x="4870" y="3295"/>
                    <a:pt x="4861" y="3250"/>
                    <a:pt x="4853" y="3205"/>
                  </a:cubicBezTo>
                  <a:cubicBezTo>
                    <a:pt x="4809" y="2982"/>
                    <a:pt x="4759" y="2729"/>
                    <a:pt x="4552" y="2578"/>
                  </a:cubicBezTo>
                  <a:cubicBezTo>
                    <a:pt x="4451" y="2504"/>
                    <a:pt x="4328" y="2467"/>
                    <a:pt x="4185" y="2467"/>
                  </a:cubicBezTo>
                  <a:cubicBezTo>
                    <a:pt x="4078" y="2467"/>
                    <a:pt x="3959" y="2488"/>
                    <a:pt x="3828" y="2530"/>
                  </a:cubicBezTo>
                  <a:cubicBezTo>
                    <a:pt x="3121" y="2755"/>
                    <a:pt x="2782" y="3317"/>
                    <a:pt x="2454" y="3860"/>
                  </a:cubicBezTo>
                  <a:cubicBezTo>
                    <a:pt x="2371" y="3995"/>
                    <a:pt x="2287" y="4136"/>
                    <a:pt x="2197" y="4269"/>
                  </a:cubicBezTo>
                  <a:cubicBezTo>
                    <a:pt x="2020" y="4532"/>
                    <a:pt x="1789" y="4678"/>
                    <a:pt x="1548" y="4678"/>
                  </a:cubicBezTo>
                  <a:cubicBezTo>
                    <a:pt x="1288" y="4678"/>
                    <a:pt x="1031" y="4511"/>
                    <a:pt x="829" y="4207"/>
                  </a:cubicBezTo>
                  <a:cubicBezTo>
                    <a:pt x="295" y="3409"/>
                    <a:pt x="829" y="2029"/>
                    <a:pt x="1418" y="1340"/>
                  </a:cubicBezTo>
                  <a:cubicBezTo>
                    <a:pt x="1882" y="800"/>
                    <a:pt x="2565" y="239"/>
                    <a:pt x="3132" y="239"/>
                  </a:cubicBezTo>
                  <a:close/>
                  <a:moveTo>
                    <a:pt x="3135" y="0"/>
                  </a:moveTo>
                  <a:cubicBezTo>
                    <a:pt x="2318" y="0"/>
                    <a:pt x="1479" y="899"/>
                    <a:pt x="1235" y="1184"/>
                  </a:cubicBezTo>
                  <a:cubicBezTo>
                    <a:pt x="619" y="1902"/>
                    <a:pt x="0" y="3403"/>
                    <a:pt x="627" y="4341"/>
                  </a:cubicBezTo>
                  <a:cubicBezTo>
                    <a:pt x="875" y="4714"/>
                    <a:pt x="1202" y="4919"/>
                    <a:pt x="1547" y="4919"/>
                  </a:cubicBezTo>
                  <a:cubicBezTo>
                    <a:pt x="1872" y="4919"/>
                    <a:pt x="2174" y="4735"/>
                    <a:pt x="2397" y="4403"/>
                  </a:cubicBezTo>
                  <a:cubicBezTo>
                    <a:pt x="2489" y="4266"/>
                    <a:pt x="2575" y="4122"/>
                    <a:pt x="2659" y="3985"/>
                  </a:cubicBezTo>
                  <a:cubicBezTo>
                    <a:pt x="2977" y="3456"/>
                    <a:pt x="3280" y="2956"/>
                    <a:pt x="3901" y="2759"/>
                  </a:cubicBezTo>
                  <a:cubicBezTo>
                    <a:pt x="3985" y="2731"/>
                    <a:pt x="4086" y="2708"/>
                    <a:pt x="4183" y="2708"/>
                  </a:cubicBezTo>
                  <a:cubicBezTo>
                    <a:pt x="4266" y="2708"/>
                    <a:pt x="4347" y="2725"/>
                    <a:pt x="4411" y="2772"/>
                  </a:cubicBezTo>
                  <a:cubicBezTo>
                    <a:pt x="4541" y="2867"/>
                    <a:pt x="4578" y="3052"/>
                    <a:pt x="4616" y="3250"/>
                  </a:cubicBezTo>
                  <a:cubicBezTo>
                    <a:pt x="4625" y="3299"/>
                    <a:pt x="4634" y="3345"/>
                    <a:pt x="4645" y="3392"/>
                  </a:cubicBezTo>
                  <a:cubicBezTo>
                    <a:pt x="4779" y="3972"/>
                    <a:pt x="5217" y="4452"/>
                    <a:pt x="5759" y="4617"/>
                  </a:cubicBezTo>
                  <a:cubicBezTo>
                    <a:pt x="5848" y="4643"/>
                    <a:pt x="5953" y="4656"/>
                    <a:pt x="6070" y="4656"/>
                  </a:cubicBezTo>
                  <a:cubicBezTo>
                    <a:pt x="6355" y="4656"/>
                    <a:pt x="6711" y="4578"/>
                    <a:pt x="7080" y="4430"/>
                  </a:cubicBezTo>
                  <a:cubicBezTo>
                    <a:pt x="8286" y="3945"/>
                    <a:pt x="8640" y="3295"/>
                    <a:pt x="8342" y="2113"/>
                  </a:cubicBezTo>
                  <a:cubicBezTo>
                    <a:pt x="8115" y="1212"/>
                    <a:pt x="7447" y="546"/>
                    <a:pt x="6512" y="287"/>
                  </a:cubicBezTo>
                  <a:cubicBezTo>
                    <a:pt x="6422" y="262"/>
                    <a:pt x="6339" y="251"/>
                    <a:pt x="6264" y="251"/>
                  </a:cubicBezTo>
                  <a:cubicBezTo>
                    <a:pt x="5902" y="251"/>
                    <a:pt x="5695" y="508"/>
                    <a:pt x="5508" y="740"/>
                  </a:cubicBezTo>
                  <a:cubicBezTo>
                    <a:pt x="5356" y="929"/>
                    <a:pt x="5198" y="1124"/>
                    <a:pt x="4955" y="1208"/>
                  </a:cubicBezTo>
                  <a:cubicBezTo>
                    <a:pt x="4884" y="1233"/>
                    <a:pt x="4811" y="1244"/>
                    <a:pt x="4740" y="1244"/>
                  </a:cubicBezTo>
                  <a:cubicBezTo>
                    <a:pt x="4599" y="1244"/>
                    <a:pt x="4467" y="1199"/>
                    <a:pt x="4377" y="1113"/>
                  </a:cubicBezTo>
                  <a:cubicBezTo>
                    <a:pt x="4294" y="1033"/>
                    <a:pt x="4240" y="923"/>
                    <a:pt x="4185" y="804"/>
                  </a:cubicBezTo>
                  <a:cubicBezTo>
                    <a:pt x="4154" y="736"/>
                    <a:pt x="4120" y="668"/>
                    <a:pt x="4081" y="601"/>
                  </a:cubicBezTo>
                  <a:cubicBezTo>
                    <a:pt x="3860" y="234"/>
                    <a:pt x="3570" y="33"/>
                    <a:pt x="3221" y="4"/>
                  </a:cubicBezTo>
                  <a:cubicBezTo>
                    <a:pt x="3192" y="2"/>
                    <a:pt x="3164" y="0"/>
                    <a:pt x="3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3" name="Google Shape;1663;p35"/>
          <p:cNvGrpSpPr/>
          <p:nvPr/>
        </p:nvGrpSpPr>
        <p:grpSpPr>
          <a:xfrm rot="2545806">
            <a:off x="7617855" y="311762"/>
            <a:ext cx="928766" cy="1132773"/>
            <a:chOff x="5591750" y="363200"/>
            <a:chExt cx="432725" cy="527775"/>
          </a:xfrm>
        </p:grpSpPr>
        <p:sp>
          <p:nvSpPr>
            <p:cNvPr id="1664" name="Google Shape;1664;p35"/>
            <p:cNvSpPr/>
            <p:nvPr/>
          </p:nvSpPr>
          <p:spPr>
            <a:xfrm>
              <a:off x="5632550" y="408800"/>
              <a:ext cx="275350" cy="152750"/>
            </a:xfrm>
            <a:custGeom>
              <a:rect b="b" l="l" r="r" t="t"/>
              <a:pathLst>
                <a:path extrusionOk="0" h="6110" w="11014">
                  <a:moveTo>
                    <a:pt x="8108" y="1"/>
                  </a:moveTo>
                  <a:cubicBezTo>
                    <a:pt x="7681" y="1"/>
                    <a:pt x="7257" y="50"/>
                    <a:pt x="6839" y="162"/>
                  </a:cubicBezTo>
                  <a:cubicBezTo>
                    <a:pt x="6445" y="268"/>
                    <a:pt x="6073" y="420"/>
                    <a:pt x="5736" y="648"/>
                  </a:cubicBezTo>
                  <a:cubicBezTo>
                    <a:pt x="5471" y="828"/>
                    <a:pt x="5188" y="970"/>
                    <a:pt x="4890" y="1085"/>
                  </a:cubicBezTo>
                  <a:cubicBezTo>
                    <a:pt x="4575" y="1205"/>
                    <a:pt x="4259" y="1321"/>
                    <a:pt x="3946" y="1443"/>
                  </a:cubicBezTo>
                  <a:cubicBezTo>
                    <a:pt x="3735" y="1528"/>
                    <a:pt x="3529" y="1621"/>
                    <a:pt x="3343" y="1751"/>
                  </a:cubicBezTo>
                  <a:cubicBezTo>
                    <a:pt x="3133" y="1900"/>
                    <a:pt x="2924" y="2047"/>
                    <a:pt x="2720" y="2203"/>
                  </a:cubicBezTo>
                  <a:cubicBezTo>
                    <a:pt x="2484" y="2383"/>
                    <a:pt x="2258" y="2578"/>
                    <a:pt x="2047" y="2787"/>
                  </a:cubicBezTo>
                  <a:cubicBezTo>
                    <a:pt x="1850" y="2981"/>
                    <a:pt x="1665" y="3186"/>
                    <a:pt x="1503" y="3408"/>
                  </a:cubicBezTo>
                  <a:cubicBezTo>
                    <a:pt x="1471" y="3453"/>
                    <a:pt x="1476" y="3493"/>
                    <a:pt x="1519" y="3548"/>
                  </a:cubicBezTo>
                  <a:cubicBezTo>
                    <a:pt x="1539" y="3572"/>
                    <a:pt x="1562" y="3586"/>
                    <a:pt x="1588" y="3586"/>
                  </a:cubicBezTo>
                  <a:cubicBezTo>
                    <a:pt x="1603" y="3586"/>
                    <a:pt x="1620" y="3581"/>
                    <a:pt x="1637" y="3572"/>
                  </a:cubicBezTo>
                  <a:cubicBezTo>
                    <a:pt x="1679" y="3548"/>
                    <a:pt x="1722" y="3521"/>
                    <a:pt x="1755" y="3485"/>
                  </a:cubicBezTo>
                  <a:cubicBezTo>
                    <a:pt x="1836" y="3399"/>
                    <a:pt x="1909" y="3307"/>
                    <a:pt x="1987" y="3219"/>
                  </a:cubicBezTo>
                  <a:cubicBezTo>
                    <a:pt x="2103" y="3085"/>
                    <a:pt x="2216" y="2949"/>
                    <a:pt x="2336" y="2821"/>
                  </a:cubicBezTo>
                  <a:cubicBezTo>
                    <a:pt x="2401" y="2751"/>
                    <a:pt x="2479" y="2690"/>
                    <a:pt x="2576" y="2668"/>
                  </a:cubicBezTo>
                  <a:cubicBezTo>
                    <a:pt x="2617" y="2659"/>
                    <a:pt x="2644" y="2640"/>
                    <a:pt x="2670" y="2608"/>
                  </a:cubicBezTo>
                  <a:cubicBezTo>
                    <a:pt x="2827" y="2411"/>
                    <a:pt x="3011" y="2248"/>
                    <a:pt x="3219" y="2108"/>
                  </a:cubicBezTo>
                  <a:cubicBezTo>
                    <a:pt x="3479" y="1933"/>
                    <a:pt x="3760" y="1796"/>
                    <a:pt x="4047" y="1674"/>
                  </a:cubicBezTo>
                  <a:cubicBezTo>
                    <a:pt x="4409" y="1518"/>
                    <a:pt x="4780" y="1382"/>
                    <a:pt x="5127" y="1199"/>
                  </a:cubicBezTo>
                  <a:cubicBezTo>
                    <a:pt x="5273" y="1124"/>
                    <a:pt x="5412" y="1031"/>
                    <a:pt x="5553" y="947"/>
                  </a:cubicBezTo>
                  <a:cubicBezTo>
                    <a:pt x="5592" y="924"/>
                    <a:pt x="5633" y="898"/>
                    <a:pt x="5676" y="882"/>
                  </a:cubicBezTo>
                  <a:cubicBezTo>
                    <a:pt x="5824" y="829"/>
                    <a:pt x="5974" y="780"/>
                    <a:pt x="6122" y="730"/>
                  </a:cubicBezTo>
                  <a:cubicBezTo>
                    <a:pt x="6516" y="597"/>
                    <a:pt x="6910" y="466"/>
                    <a:pt x="7316" y="374"/>
                  </a:cubicBezTo>
                  <a:cubicBezTo>
                    <a:pt x="7626" y="304"/>
                    <a:pt x="7938" y="258"/>
                    <a:pt x="8253" y="258"/>
                  </a:cubicBezTo>
                  <a:cubicBezTo>
                    <a:pt x="8349" y="258"/>
                    <a:pt x="8444" y="262"/>
                    <a:pt x="8540" y="271"/>
                  </a:cubicBezTo>
                  <a:cubicBezTo>
                    <a:pt x="8787" y="296"/>
                    <a:pt x="9034" y="331"/>
                    <a:pt x="9280" y="367"/>
                  </a:cubicBezTo>
                  <a:cubicBezTo>
                    <a:pt x="9589" y="413"/>
                    <a:pt x="9898" y="465"/>
                    <a:pt x="10206" y="518"/>
                  </a:cubicBezTo>
                  <a:cubicBezTo>
                    <a:pt x="10276" y="530"/>
                    <a:pt x="10344" y="553"/>
                    <a:pt x="10411" y="577"/>
                  </a:cubicBezTo>
                  <a:cubicBezTo>
                    <a:pt x="10437" y="586"/>
                    <a:pt x="10459" y="606"/>
                    <a:pt x="10494" y="628"/>
                  </a:cubicBezTo>
                  <a:cubicBezTo>
                    <a:pt x="10464" y="647"/>
                    <a:pt x="10448" y="663"/>
                    <a:pt x="10427" y="670"/>
                  </a:cubicBezTo>
                  <a:cubicBezTo>
                    <a:pt x="10338" y="697"/>
                    <a:pt x="10247" y="724"/>
                    <a:pt x="10154" y="724"/>
                  </a:cubicBezTo>
                  <a:cubicBezTo>
                    <a:pt x="10133" y="724"/>
                    <a:pt x="10111" y="723"/>
                    <a:pt x="10089" y="720"/>
                  </a:cubicBezTo>
                  <a:cubicBezTo>
                    <a:pt x="9694" y="662"/>
                    <a:pt x="9300" y="634"/>
                    <a:pt x="8907" y="634"/>
                  </a:cubicBezTo>
                  <a:cubicBezTo>
                    <a:pt x="8373" y="634"/>
                    <a:pt x="7842" y="686"/>
                    <a:pt x="7311" y="788"/>
                  </a:cubicBezTo>
                  <a:cubicBezTo>
                    <a:pt x="6915" y="863"/>
                    <a:pt x="6531" y="966"/>
                    <a:pt x="6173" y="1157"/>
                  </a:cubicBezTo>
                  <a:cubicBezTo>
                    <a:pt x="5928" y="1290"/>
                    <a:pt x="5679" y="1415"/>
                    <a:pt x="5430" y="1540"/>
                  </a:cubicBezTo>
                  <a:cubicBezTo>
                    <a:pt x="5201" y="1654"/>
                    <a:pt x="4960" y="1742"/>
                    <a:pt x="4706" y="1785"/>
                  </a:cubicBezTo>
                  <a:cubicBezTo>
                    <a:pt x="4586" y="1805"/>
                    <a:pt x="4475" y="1837"/>
                    <a:pt x="4366" y="1895"/>
                  </a:cubicBezTo>
                  <a:cubicBezTo>
                    <a:pt x="4133" y="2020"/>
                    <a:pt x="3891" y="2133"/>
                    <a:pt x="3652" y="2248"/>
                  </a:cubicBezTo>
                  <a:cubicBezTo>
                    <a:pt x="3356" y="2393"/>
                    <a:pt x="3073" y="2554"/>
                    <a:pt x="2820" y="2767"/>
                  </a:cubicBezTo>
                  <a:cubicBezTo>
                    <a:pt x="2745" y="2830"/>
                    <a:pt x="2664" y="2890"/>
                    <a:pt x="2614" y="2975"/>
                  </a:cubicBezTo>
                  <a:cubicBezTo>
                    <a:pt x="2492" y="3172"/>
                    <a:pt x="2330" y="3334"/>
                    <a:pt x="2147" y="3473"/>
                  </a:cubicBezTo>
                  <a:cubicBezTo>
                    <a:pt x="1936" y="3632"/>
                    <a:pt x="1719" y="3781"/>
                    <a:pt x="1506" y="3937"/>
                  </a:cubicBezTo>
                  <a:cubicBezTo>
                    <a:pt x="1350" y="4050"/>
                    <a:pt x="1207" y="4176"/>
                    <a:pt x="1087" y="4328"/>
                  </a:cubicBezTo>
                  <a:cubicBezTo>
                    <a:pt x="1053" y="4372"/>
                    <a:pt x="1016" y="4418"/>
                    <a:pt x="995" y="4469"/>
                  </a:cubicBezTo>
                  <a:cubicBezTo>
                    <a:pt x="948" y="4596"/>
                    <a:pt x="883" y="4711"/>
                    <a:pt x="797" y="4813"/>
                  </a:cubicBezTo>
                  <a:cubicBezTo>
                    <a:pt x="658" y="4975"/>
                    <a:pt x="514" y="5133"/>
                    <a:pt x="370" y="5290"/>
                  </a:cubicBezTo>
                  <a:cubicBezTo>
                    <a:pt x="264" y="5409"/>
                    <a:pt x="156" y="5527"/>
                    <a:pt x="77" y="5668"/>
                  </a:cubicBezTo>
                  <a:cubicBezTo>
                    <a:pt x="38" y="5737"/>
                    <a:pt x="7" y="5811"/>
                    <a:pt x="5" y="5892"/>
                  </a:cubicBezTo>
                  <a:cubicBezTo>
                    <a:pt x="1" y="5970"/>
                    <a:pt x="18" y="6041"/>
                    <a:pt x="73" y="6109"/>
                  </a:cubicBezTo>
                  <a:cubicBezTo>
                    <a:pt x="92" y="6087"/>
                    <a:pt x="110" y="6070"/>
                    <a:pt x="125" y="6051"/>
                  </a:cubicBezTo>
                  <a:cubicBezTo>
                    <a:pt x="314" y="5809"/>
                    <a:pt x="505" y="5569"/>
                    <a:pt x="691" y="5323"/>
                  </a:cubicBezTo>
                  <a:cubicBezTo>
                    <a:pt x="953" y="4974"/>
                    <a:pt x="1209" y="4618"/>
                    <a:pt x="1493" y="4286"/>
                  </a:cubicBezTo>
                  <a:cubicBezTo>
                    <a:pt x="1574" y="4192"/>
                    <a:pt x="1649" y="4089"/>
                    <a:pt x="1753" y="4016"/>
                  </a:cubicBezTo>
                  <a:cubicBezTo>
                    <a:pt x="2010" y="3836"/>
                    <a:pt x="2243" y="3629"/>
                    <a:pt x="2474" y="3418"/>
                  </a:cubicBezTo>
                  <a:cubicBezTo>
                    <a:pt x="2729" y="3183"/>
                    <a:pt x="2986" y="2949"/>
                    <a:pt x="3269" y="2748"/>
                  </a:cubicBezTo>
                  <a:cubicBezTo>
                    <a:pt x="3429" y="2635"/>
                    <a:pt x="3599" y="2541"/>
                    <a:pt x="3778" y="2464"/>
                  </a:cubicBezTo>
                  <a:cubicBezTo>
                    <a:pt x="3872" y="2425"/>
                    <a:pt x="3969" y="2397"/>
                    <a:pt x="4061" y="2355"/>
                  </a:cubicBezTo>
                  <a:cubicBezTo>
                    <a:pt x="4194" y="2295"/>
                    <a:pt x="4324" y="2222"/>
                    <a:pt x="4458" y="2160"/>
                  </a:cubicBezTo>
                  <a:cubicBezTo>
                    <a:pt x="4679" y="2053"/>
                    <a:pt x="4901" y="1945"/>
                    <a:pt x="5125" y="1844"/>
                  </a:cubicBezTo>
                  <a:cubicBezTo>
                    <a:pt x="5477" y="1688"/>
                    <a:pt x="5835" y="1544"/>
                    <a:pt x="6201" y="1418"/>
                  </a:cubicBezTo>
                  <a:cubicBezTo>
                    <a:pt x="6783" y="1217"/>
                    <a:pt x="7378" y="1064"/>
                    <a:pt x="7990" y="984"/>
                  </a:cubicBezTo>
                  <a:cubicBezTo>
                    <a:pt x="8112" y="968"/>
                    <a:pt x="8234" y="956"/>
                    <a:pt x="8356" y="941"/>
                  </a:cubicBezTo>
                  <a:cubicBezTo>
                    <a:pt x="8502" y="924"/>
                    <a:pt x="8648" y="898"/>
                    <a:pt x="8795" y="890"/>
                  </a:cubicBezTo>
                  <a:cubicBezTo>
                    <a:pt x="8846" y="887"/>
                    <a:pt x="8897" y="886"/>
                    <a:pt x="8948" y="886"/>
                  </a:cubicBezTo>
                  <a:cubicBezTo>
                    <a:pt x="9141" y="886"/>
                    <a:pt x="9333" y="905"/>
                    <a:pt x="9525" y="921"/>
                  </a:cubicBezTo>
                  <a:cubicBezTo>
                    <a:pt x="9728" y="938"/>
                    <a:pt x="9932" y="955"/>
                    <a:pt x="10136" y="955"/>
                  </a:cubicBezTo>
                  <a:cubicBezTo>
                    <a:pt x="10186" y="955"/>
                    <a:pt x="10236" y="954"/>
                    <a:pt x="10286" y="952"/>
                  </a:cubicBezTo>
                  <a:cubicBezTo>
                    <a:pt x="10441" y="944"/>
                    <a:pt x="10595" y="926"/>
                    <a:pt x="10745" y="883"/>
                  </a:cubicBezTo>
                  <a:cubicBezTo>
                    <a:pt x="10818" y="861"/>
                    <a:pt x="10890" y="833"/>
                    <a:pt x="10949" y="783"/>
                  </a:cubicBezTo>
                  <a:cubicBezTo>
                    <a:pt x="11004" y="736"/>
                    <a:pt x="11014" y="686"/>
                    <a:pt x="10972" y="628"/>
                  </a:cubicBezTo>
                  <a:cubicBezTo>
                    <a:pt x="10948" y="595"/>
                    <a:pt x="10917" y="563"/>
                    <a:pt x="10881" y="542"/>
                  </a:cubicBezTo>
                  <a:cubicBezTo>
                    <a:pt x="10799" y="494"/>
                    <a:pt x="10716" y="447"/>
                    <a:pt x="10627" y="410"/>
                  </a:cubicBezTo>
                  <a:cubicBezTo>
                    <a:pt x="10403" y="312"/>
                    <a:pt x="10168" y="245"/>
                    <a:pt x="9929" y="191"/>
                  </a:cubicBezTo>
                  <a:cubicBezTo>
                    <a:pt x="9734" y="146"/>
                    <a:pt x="9541" y="100"/>
                    <a:pt x="9341" y="100"/>
                  </a:cubicBezTo>
                  <a:cubicBezTo>
                    <a:pt x="9313" y="100"/>
                    <a:pt x="9284" y="101"/>
                    <a:pt x="9255" y="103"/>
                  </a:cubicBezTo>
                  <a:cubicBezTo>
                    <a:pt x="9254" y="103"/>
                    <a:pt x="9252" y="103"/>
                    <a:pt x="9251" y="103"/>
                  </a:cubicBezTo>
                  <a:cubicBezTo>
                    <a:pt x="9236" y="103"/>
                    <a:pt x="9220" y="98"/>
                    <a:pt x="9204" y="96"/>
                  </a:cubicBezTo>
                  <a:cubicBezTo>
                    <a:pt x="9036" y="74"/>
                    <a:pt x="8868" y="47"/>
                    <a:pt x="8699" y="30"/>
                  </a:cubicBezTo>
                  <a:cubicBezTo>
                    <a:pt x="8501" y="11"/>
                    <a:pt x="8304" y="1"/>
                    <a:pt x="8108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5"/>
            <p:cNvSpPr/>
            <p:nvPr/>
          </p:nvSpPr>
          <p:spPr>
            <a:xfrm>
              <a:off x="5766425" y="608025"/>
              <a:ext cx="244000" cy="274600"/>
            </a:xfrm>
            <a:custGeom>
              <a:rect b="b" l="l" r="r" t="t"/>
              <a:pathLst>
                <a:path extrusionOk="0" h="10984" w="9760">
                  <a:moveTo>
                    <a:pt x="4070" y="1"/>
                  </a:moveTo>
                  <a:cubicBezTo>
                    <a:pt x="3643" y="1"/>
                    <a:pt x="3223" y="58"/>
                    <a:pt x="2808" y="187"/>
                  </a:cubicBezTo>
                  <a:cubicBezTo>
                    <a:pt x="2743" y="208"/>
                    <a:pt x="2688" y="236"/>
                    <a:pt x="2638" y="283"/>
                  </a:cubicBezTo>
                  <a:cubicBezTo>
                    <a:pt x="2306" y="593"/>
                    <a:pt x="1979" y="910"/>
                    <a:pt x="1678" y="1251"/>
                  </a:cubicBezTo>
                  <a:cubicBezTo>
                    <a:pt x="1353" y="1620"/>
                    <a:pt x="1064" y="2014"/>
                    <a:pt x="841" y="2454"/>
                  </a:cubicBezTo>
                  <a:cubicBezTo>
                    <a:pt x="821" y="2491"/>
                    <a:pt x="813" y="2529"/>
                    <a:pt x="816" y="2573"/>
                  </a:cubicBezTo>
                  <a:cubicBezTo>
                    <a:pt x="829" y="2713"/>
                    <a:pt x="786" y="2832"/>
                    <a:pt x="680" y="2925"/>
                  </a:cubicBezTo>
                  <a:cubicBezTo>
                    <a:pt x="625" y="2973"/>
                    <a:pt x="566" y="3018"/>
                    <a:pt x="508" y="3065"/>
                  </a:cubicBezTo>
                  <a:cubicBezTo>
                    <a:pt x="398" y="3150"/>
                    <a:pt x="383" y="3227"/>
                    <a:pt x="458" y="3345"/>
                  </a:cubicBezTo>
                  <a:cubicBezTo>
                    <a:pt x="476" y="3373"/>
                    <a:pt x="495" y="3401"/>
                    <a:pt x="514" y="3431"/>
                  </a:cubicBezTo>
                  <a:cubicBezTo>
                    <a:pt x="496" y="3442"/>
                    <a:pt x="484" y="3451"/>
                    <a:pt x="472" y="3458"/>
                  </a:cubicBezTo>
                  <a:cubicBezTo>
                    <a:pt x="308" y="3551"/>
                    <a:pt x="203" y="3691"/>
                    <a:pt x="133" y="3863"/>
                  </a:cubicBezTo>
                  <a:cubicBezTo>
                    <a:pt x="81" y="3987"/>
                    <a:pt x="52" y="4117"/>
                    <a:pt x="38" y="4249"/>
                  </a:cubicBezTo>
                  <a:cubicBezTo>
                    <a:pt x="0" y="4614"/>
                    <a:pt x="14" y="4977"/>
                    <a:pt x="89" y="5338"/>
                  </a:cubicBezTo>
                  <a:cubicBezTo>
                    <a:pt x="159" y="5681"/>
                    <a:pt x="284" y="6009"/>
                    <a:pt x="408" y="6335"/>
                  </a:cubicBezTo>
                  <a:cubicBezTo>
                    <a:pt x="516" y="6623"/>
                    <a:pt x="625" y="6911"/>
                    <a:pt x="701" y="7209"/>
                  </a:cubicBezTo>
                  <a:cubicBezTo>
                    <a:pt x="708" y="7237"/>
                    <a:pt x="724" y="7263"/>
                    <a:pt x="738" y="7289"/>
                  </a:cubicBezTo>
                  <a:cubicBezTo>
                    <a:pt x="791" y="7388"/>
                    <a:pt x="854" y="7484"/>
                    <a:pt x="896" y="7588"/>
                  </a:cubicBezTo>
                  <a:cubicBezTo>
                    <a:pt x="992" y="7828"/>
                    <a:pt x="1081" y="8071"/>
                    <a:pt x="1167" y="8315"/>
                  </a:cubicBezTo>
                  <a:cubicBezTo>
                    <a:pt x="1284" y="8646"/>
                    <a:pt x="1408" y="8973"/>
                    <a:pt x="1620" y="9257"/>
                  </a:cubicBezTo>
                  <a:cubicBezTo>
                    <a:pt x="1632" y="9273"/>
                    <a:pt x="1640" y="9292"/>
                    <a:pt x="1648" y="9309"/>
                  </a:cubicBezTo>
                  <a:cubicBezTo>
                    <a:pt x="1810" y="9657"/>
                    <a:pt x="2018" y="9975"/>
                    <a:pt x="2276" y="10262"/>
                  </a:cubicBezTo>
                  <a:cubicBezTo>
                    <a:pt x="2525" y="10536"/>
                    <a:pt x="2811" y="10762"/>
                    <a:pt x="3142" y="10931"/>
                  </a:cubicBezTo>
                  <a:cubicBezTo>
                    <a:pt x="3204" y="10963"/>
                    <a:pt x="3266" y="10984"/>
                    <a:pt x="3332" y="10984"/>
                  </a:cubicBezTo>
                  <a:cubicBezTo>
                    <a:pt x="3351" y="10984"/>
                    <a:pt x="3370" y="10982"/>
                    <a:pt x="3389" y="10979"/>
                  </a:cubicBezTo>
                  <a:cubicBezTo>
                    <a:pt x="3432" y="10971"/>
                    <a:pt x="3470" y="10963"/>
                    <a:pt x="3503" y="10919"/>
                  </a:cubicBezTo>
                  <a:cubicBezTo>
                    <a:pt x="3482" y="10903"/>
                    <a:pt x="3465" y="10890"/>
                    <a:pt x="3446" y="10876"/>
                  </a:cubicBezTo>
                  <a:cubicBezTo>
                    <a:pt x="3020" y="10541"/>
                    <a:pt x="2618" y="10181"/>
                    <a:pt x="2267" y="9764"/>
                  </a:cubicBezTo>
                  <a:cubicBezTo>
                    <a:pt x="2063" y="9521"/>
                    <a:pt x="1885" y="9260"/>
                    <a:pt x="1732" y="8985"/>
                  </a:cubicBezTo>
                  <a:cubicBezTo>
                    <a:pt x="1556" y="8667"/>
                    <a:pt x="1421" y="8331"/>
                    <a:pt x="1295" y="7992"/>
                  </a:cubicBezTo>
                  <a:cubicBezTo>
                    <a:pt x="1143" y="7586"/>
                    <a:pt x="1003" y="7176"/>
                    <a:pt x="820" y="6782"/>
                  </a:cubicBezTo>
                  <a:cubicBezTo>
                    <a:pt x="789" y="6716"/>
                    <a:pt x="759" y="6648"/>
                    <a:pt x="735" y="6578"/>
                  </a:cubicBezTo>
                  <a:cubicBezTo>
                    <a:pt x="692" y="6445"/>
                    <a:pt x="658" y="6308"/>
                    <a:pt x="616" y="6175"/>
                  </a:cubicBezTo>
                  <a:cubicBezTo>
                    <a:pt x="529" y="5887"/>
                    <a:pt x="432" y="5602"/>
                    <a:pt x="350" y="5314"/>
                  </a:cubicBezTo>
                  <a:cubicBezTo>
                    <a:pt x="267" y="5021"/>
                    <a:pt x="224" y="4723"/>
                    <a:pt x="242" y="4416"/>
                  </a:cubicBezTo>
                  <a:cubicBezTo>
                    <a:pt x="253" y="4232"/>
                    <a:pt x="296" y="4056"/>
                    <a:pt x="372" y="3888"/>
                  </a:cubicBezTo>
                  <a:cubicBezTo>
                    <a:pt x="386" y="3859"/>
                    <a:pt x="395" y="3825"/>
                    <a:pt x="437" y="3807"/>
                  </a:cubicBezTo>
                  <a:cubicBezTo>
                    <a:pt x="445" y="3825"/>
                    <a:pt x="456" y="3838"/>
                    <a:pt x="458" y="3855"/>
                  </a:cubicBezTo>
                  <a:cubicBezTo>
                    <a:pt x="468" y="3908"/>
                    <a:pt x="478" y="3962"/>
                    <a:pt x="483" y="4016"/>
                  </a:cubicBezTo>
                  <a:cubicBezTo>
                    <a:pt x="495" y="4135"/>
                    <a:pt x="505" y="4255"/>
                    <a:pt x="518" y="4376"/>
                  </a:cubicBezTo>
                  <a:cubicBezTo>
                    <a:pt x="523" y="4422"/>
                    <a:pt x="535" y="4468"/>
                    <a:pt x="550" y="4512"/>
                  </a:cubicBezTo>
                  <a:cubicBezTo>
                    <a:pt x="563" y="4550"/>
                    <a:pt x="581" y="4568"/>
                    <a:pt x="603" y="4568"/>
                  </a:cubicBezTo>
                  <a:cubicBezTo>
                    <a:pt x="619" y="4568"/>
                    <a:pt x="638" y="4558"/>
                    <a:pt x="658" y="4538"/>
                  </a:cubicBezTo>
                  <a:cubicBezTo>
                    <a:pt x="690" y="4508"/>
                    <a:pt x="699" y="4476"/>
                    <a:pt x="699" y="4433"/>
                  </a:cubicBezTo>
                  <a:cubicBezTo>
                    <a:pt x="699" y="4268"/>
                    <a:pt x="695" y="4102"/>
                    <a:pt x="708" y="3939"/>
                  </a:cubicBezTo>
                  <a:cubicBezTo>
                    <a:pt x="786" y="3039"/>
                    <a:pt x="1129" y="2249"/>
                    <a:pt x="1700" y="1555"/>
                  </a:cubicBezTo>
                  <a:cubicBezTo>
                    <a:pt x="1764" y="1476"/>
                    <a:pt x="1842" y="1404"/>
                    <a:pt x="1899" y="1319"/>
                  </a:cubicBezTo>
                  <a:cubicBezTo>
                    <a:pt x="2179" y="901"/>
                    <a:pt x="2565" y="628"/>
                    <a:pt x="3029" y="455"/>
                  </a:cubicBezTo>
                  <a:cubicBezTo>
                    <a:pt x="3426" y="306"/>
                    <a:pt x="3838" y="248"/>
                    <a:pt x="4258" y="248"/>
                  </a:cubicBezTo>
                  <a:cubicBezTo>
                    <a:pt x="4296" y="248"/>
                    <a:pt x="4333" y="249"/>
                    <a:pt x="4370" y="250"/>
                  </a:cubicBezTo>
                  <a:cubicBezTo>
                    <a:pt x="4392" y="250"/>
                    <a:pt x="4415" y="252"/>
                    <a:pt x="4437" y="256"/>
                  </a:cubicBezTo>
                  <a:cubicBezTo>
                    <a:pt x="5202" y="398"/>
                    <a:pt x="5949" y="607"/>
                    <a:pt x="6663" y="922"/>
                  </a:cubicBezTo>
                  <a:cubicBezTo>
                    <a:pt x="6792" y="979"/>
                    <a:pt x="6917" y="1041"/>
                    <a:pt x="7041" y="1105"/>
                  </a:cubicBezTo>
                  <a:cubicBezTo>
                    <a:pt x="7177" y="1176"/>
                    <a:pt x="7305" y="1261"/>
                    <a:pt x="7441" y="1327"/>
                  </a:cubicBezTo>
                  <a:cubicBezTo>
                    <a:pt x="7723" y="1463"/>
                    <a:pt x="8025" y="1553"/>
                    <a:pt x="8324" y="1644"/>
                  </a:cubicBezTo>
                  <a:cubicBezTo>
                    <a:pt x="8621" y="1736"/>
                    <a:pt x="8917" y="1832"/>
                    <a:pt x="9212" y="1926"/>
                  </a:cubicBezTo>
                  <a:cubicBezTo>
                    <a:pt x="9284" y="1949"/>
                    <a:pt x="9352" y="1984"/>
                    <a:pt x="9415" y="2028"/>
                  </a:cubicBezTo>
                  <a:cubicBezTo>
                    <a:pt x="9458" y="2059"/>
                    <a:pt x="9509" y="2083"/>
                    <a:pt x="9558" y="2105"/>
                  </a:cubicBezTo>
                  <a:cubicBezTo>
                    <a:pt x="9590" y="2119"/>
                    <a:pt x="9624" y="2126"/>
                    <a:pt x="9658" y="2127"/>
                  </a:cubicBezTo>
                  <a:cubicBezTo>
                    <a:pt x="9661" y="2127"/>
                    <a:pt x="9664" y="2128"/>
                    <a:pt x="9667" y="2128"/>
                  </a:cubicBezTo>
                  <a:cubicBezTo>
                    <a:pt x="9723" y="2128"/>
                    <a:pt x="9755" y="2091"/>
                    <a:pt x="9758" y="2033"/>
                  </a:cubicBezTo>
                  <a:cubicBezTo>
                    <a:pt x="9759" y="2012"/>
                    <a:pt x="9758" y="1987"/>
                    <a:pt x="9750" y="1967"/>
                  </a:cubicBezTo>
                  <a:cubicBezTo>
                    <a:pt x="9683" y="1771"/>
                    <a:pt x="9549" y="1644"/>
                    <a:pt x="9350" y="1586"/>
                  </a:cubicBezTo>
                  <a:cubicBezTo>
                    <a:pt x="9179" y="1532"/>
                    <a:pt x="9003" y="1490"/>
                    <a:pt x="8834" y="1434"/>
                  </a:cubicBezTo>
                  <a:cubicBezTo>
                    <a:pt x="8513" y="1326"/>
                    <a:pt x="8209" y="1176"/>
                    <a:pt x="7902" y="1036"/>
                  </a:cubicBezTo>
                  <a:cubicBezTo>
                    <a:pt x="7645" y="920"/>
                    <a:pt x="7387" y="803"/>
                    <a:pt x="7117" y="712"/>
                  </a:cubicBezTo>
                  <a:cubicBezTo>
                    <a:pt x="6954" y="658"/>
                    <a:pt x="6788" y="608"/>
                    <a:pt x="6626" y="553"/>
                  </a:cubicBezTo>
                  <a:cubicBezTo>
                    <a:pt x="6491" y="507"/>
                    <a:pt x="6358" y="453"/>
                    <a:pt x="6222" y="408"/>
                  </a:cubicBezTo>
                  <a:cubicBezTo>
                    <a:pt x="5686" y="224"/>
                    <a:pt x="5140" y="83"/>
                    <a:pt x="4575" y="26"/>
                  </a:cubicBezTo>
                  <a:cubicBezTo>
                    <a:pt x="4406" y="9"/>
                    <a:pt x="4237" y="1"/>
                    <a:pt x="4070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5"/>
            <p:cNvSpPr/>
            <p:nvPr/>
          </p:nvSpPr>
          <p:spPr>
            <a:xfrm>
              <a:off x="5655825" y="455675"/>
              <a:ext cx="281925" cy="123900"/>
            </a:xfrm>
            <a:custGeom>
              <a:rect b="b" l="l" r="r" t="t"/>
              <a:pathLst>
                <a:path extrusionOk="0" h="4956" w="11277">
                  <a:moveTo>
                    <a:pt x="8302" y="0"/>
                  </a:moveTo>
                  <a:cubicBezTo>
                    <a:pt x="8293" y="0"/>
                    <a:pt x="8284" y="0"/>
                    <a:pt x="8274" y="1"/>
                  </a:cubicBezTo>
                  <a:cubicBezTo>
                    <a:pt x="7314" y="6"/>
                    <a:pt x="6372" y="141"/>
                    <a:pt x="5455" y="433"/>
                  </a:cubicBezTo>
                  <a:cubicBezTo>
                    <a:pt x="5298" y="482"/>
                    <a:pt x="5145" y="542"/>
                    <a:pt x="4985" y="585"/>
                  </a:cubicBezTo>
                  <a:cubicBezTo>
                    <a:pt x="4478" y="722"/>
                    <a:pt x="3997" y="917"/>
                    <a:pt x="3539" y="1173"/>
                  </a:cubicBezTo>
                  <a:cubicBezTo>
                    <a:pt x="3181" y="1372"/>
                    <a:pt x="2844" y="1604"/>
                    <a:pt x="2527" y="1864"/>
                  </a:cubicBezTo>
                  <a:cubicBezTo>
                    <a:pt x="2328" y="2029"/>
                    <a:pt x="2137" y="2202"/>
                    <a:pt x="1954" y="2384"/>
                  </a:cubicBezTo>
                  <a:cubicBezTo>
                    <a:pt x="1755" y="2582"/>
                    <a:pt x="1576" y="2797"/>
                    <a:pt x="1392" y="3009"/>
                  </a:cubicBezTo>
                  <a:cubicBezTo>
                    <a:pt x="1010" y="3453"/>
                    <a:pt x="640" y="3905"/>
                    <a:pt x="306" y="4386"/>
                  </a:cubicBezTo>
                  <a:cubicBezTo>
                    <a:pt x="201" y="4538"/>
                    <a:pt x="102" y="4693"/>
                    <a:pt x="1" y="4847"/>
                  </a:cubicBezTo>
                  <a:cubicBezTo>
                    <a:pt x="60" y="4920"/>
                    <a:pt x="121" y="4956"/>
                    <a:pt x="183" y="4956"/>
                  </a:cubicBezTo>
                  <a:cubicBezTo>
                    <a:pt x="233" y="4956"/>
                    <a:pt x="283" y="4932"/>
                    <a:pt x="333" y="4887"/>
                  </a:cubicBezTo>
                  <a:cubicBezTo>
                    <a:pt x="441" y="4786"/>
                    <a:pt x="518" y="4663"/>
                    <a:pt x="593" y="4539"/>
                  </a:cubicBezTo>
                  <a:cubicBezTo>
                    <a:pt x="737" y="4296"/>
                    <a:pt x="868" y="4046"/>
                    <a:pt x="1029" y="3813"/>
                  </a:cubicBezTo>
                  <a:cubicBezTo>
                    <a:pt x="1245" y="3496"/>
                    <a:pt x="1467" y="3188"/>
                    <a:pt x="1727" y="2910"/>
                  </a:cubicBezTo>
                  <a:cubicBezTo>
                    <a:pt x="1944" y="2677"/>
                    <a:pt x="2177" y="2464"/>
                    <a:pt x="2426" y="2265"/>
                  </a:cubicBezTo>
                  <a:cubicBezTo>
                    <a:pt x="2570" y="2151"/>
                    <a:pt x="2720" y="2049"/>
                    <a:pt x="2867" y="1941"/>
                  </a:cubicBezTo>
                  <a:cubicBezTo>
                    <a:pt x="3112" y="1759"/>
                    <a:pt x="3379" y="1606"/>
                    <a:pt x="3644" y="1458"/>
                  </a:cubicBezTo>
                  <a:cubicBezTo>
                    <a:pt x="3855" y="1340"/>
                    <a:pt x="4071" y="1232"/>
                    <a:pt x="4288" y="1128"/>
                  </a:cubicBezTo>
                  <a:cubicBezTo>
                    <a:pt x="4498" y="1030"/>
                    <a:pt x="4708" y="934"/>
                    <a:pt x="4925" y="852"/>
                  </a:cubicBezTo>
                  <a:cubicBezTo>
                    <a:pt x="5478" y="641"/>
                    <a:pt x="6049" y="499"/>
                    <a:pt x="6632" y="399"/>
                  </a:cubicBezTo>
                  <a:cubicBezTo>
                    <a:pt x="7316" y="282"/>
                    <a:pt x="8004" y="228"/>
                    <a:pt x="8696" y="199"/>
                  </a:cubicBezTo>
                  <a:cubicBezTo>
                    <a:pt x="8704" y="199"/>
                    <a:pt x="8713" y="199"/>
                    <a:pt x="8721" y="199"/>
                  </a:cubicBezTo>
                  <a:cubicBezTo>
                    <a:pt x="8826" y="199"/>
                    <a:pt x="8923" y="228"/>
                    <a:pt x="9018" y="268"/>
                  </a:cubicBezTo>
                  <a:cubicBezTo>
                    <a:pt x="9052" y="282"/>
                    <a:pt x="9095" y="299"/>
                    <a:pt x="9093" y="347"/>
                  </a:cubicBezTo>
                  <a:cubicBezTo>
                    <a:pt x="9093" y="395"/>
                    <a:pt x="9053" y="416"/>
                    <a:pt x="9018" y="432"/>
                  </a:cubicBezTo>
                  <a:cubicBezTo>
                    <a:pt x="8846" y="500"/>
                    <a:pt x="8669" y="537"/>
                    <a:pt x="8489" y="537"/>
                  </a:cubicBezTo>
                  <a:cubicBezTo>
                    <a:pt x="8417" y="537"/>
                    <a:pt x="8345" y="531"/>
                    <a:pt x="8272" y="519"/>
                  </a:cubicBezTo>
                  <a:cubicBezTo>
                    <a:pt x="8223" y="511"/>
                    <a:pt x="8174" y="504"/>
                    <a:pt x="8125" y="504"/>
                  </a:cubicBezTo>
                  <a:cubicBezTo>
                    <a:pt x="8110" y="504"/>
                    <a:pt x="8096" y="505"/>
                    <a:pt x="8081" y="506"/>
                  </a:cubicBezTo>
                  <a:cubicBezTo>
                    <a:pt x="7964" y="516"/>
                    <a:pt x="7846" y="523"/>
                    <a:pt x="7729" y="535"/>
                  </a:cubicBezTo>
                  <a:cubicBezTo>
                    <a:pt x="7316" y="582"/>
                    <a:pt x="6908" y="665"/>
                    <a:pt x="6503" y="757"/>
                  </a:cubicBezTo>
                  <a:cubicBezTo>
                    <a:pt x="6255" y="813"/>
                    <a:pt x="6006" y="849"/>
                    <a:pt x="5766" y="934"/>
                  </a:cubicBezTo>
                  <a:cubicBezTo>
                    <a:pt x="5442" y="1048"/>
                    <a:pt x="5113" y="1151"/>
                    <a:pt x="4788" y="1263"/>
                  </a:cubicBezTo>
                  <a:cubicBezTo>
                    <a:pt x="4448" y="1381"/>
                    <a:pt x="4121" y="1529"/>
                    <a:pt x="3827" y="1743"/>
                  </a:cubicBezTo>
                  <a:cubicBezTo>
                    <a:pt x="3756" y="1794"/>
                    <a:pt x="3689" y="1848"/>
                    <a:pt x="3623" y="1918"/>
                  </a:cubicBezTo>
                  <a:cubicBezTo>
                    <a:pt x="3642" y="1922"/>
                    <a:pt x="3654" y="1926"/>
                    <a:pt x="3664" y="1926"/>
                  </a:cubicBezTo>
                  <a:cubicBezTo>
                    <a:pt x="3665" y="1926"/>
                    <a:pt x="3666" y="1926"/>
                    <a:pt x="3667" y="1926"/>
                  </a:cubicBezTo>
                  <a:cubicBezTo>
                    <a:pt x="3763" y="1918"/>
                    <a:pt x="3859" y="1917"/>
                    <a:pt x="3953" y="1904"/>
                  </a:cubicBezTo>
                  <a:cubicBezTo>
                    <a:pt x="4293" y="1856"/>
                    <a:pt x="4616" y="1755"/>
                    <a:pt x="4920" y="1598"/>
                  </a:cubicBezTo>
                  <a:cubicBezTo>
                    <a:pt x="5038" y="1538"/>
                    <a:pt x="5151" y="1464"/>
                    <a:pt x="5255" y="1382"/>
                  </a:cubicBezTo>
                  <a:cubicBezTo>
                    <a:pt x="5332" y="1322"/>
                    <a:pt x="5403" y="1264"/>
                    <a:pt x="5507" y="1262"/>
                  </a:cubicBezTo>
                  <a:cubicBezTo>
                    <a:pt x="5511" y="1262"/>
                    <a:pt x="5515" y="1259"/>
                    <a:pt x="5521" y="1258"/>
                  </a:cubicBezTo>
                  <a:cubicBezTo>
                    <a:pt x="5861" y="1169"/>
                    <a:pt x="6201" y="1083"/>
                    <a:pt x="6541" y="991"/>
                  </a:cubicBezTo>
                  <a:cubicBezTo>
                    <a:pt x="6884" y="899"/>
                    <a:pt x="7227" y="815"/>
                    <a:pt x="7581" y="782"/>
                  </a:cubicBezTo>
                  <a:cubicBezTo>
                    <a:pt x="8413" y="703"/>
                    <a:pt x="9246" y="657"/>
                    <a:pt x="10080" y="649"/>
                  </a:cubicBezTo>
                  <a:cubicBezTo>
                    <a:pt x="10287" y="647"/>
                    <a:pt x="10493" y="641"/>
                    <a:pt x="10700" y="641"/>
                  </a:cubicBezTo>
                  <a:cubicBezTo>
                    <a:pt x="10860" y="641"/>
                    <a:pt x="11020" y="644"/>
                    <a:pt x="11180" y="656"/>
                  </a:cubicBezTo>
                  <a:cubicBezTo>
                    <a:pt x="11184" y="657"/>
                    <a:pt x="11188" y="657"/>
                    <a:pt x="11191" y="657"/>
                  </a:cubicBezTo>
                  <a:cubicBezTo>
                    <a:pt x="11218" y="657"/>
                    <a:pt x="11245" y="650"/>
                    <a:pt x="11276" y="647"/>
                  </a:cubicBezTo>
                  <a:cubicBezTo>
                    <a:pt x="11268" y="627"/>
                    <a:pt x="11266" y="620"/>
                    <a:pt x="11261" y="610"/>
                  </a:cubicBezTo>
                  <a:cubicBezTo>
                    <a:pt x="11189" y="473"/>
                    <a:pt x="11068" y="397"/>
                    <a:pt x="10925" y="351"/>
                  </a:cubicBezTo>
                  <a:cubicBezTo>
                    <a:pt x="10748" y="292"/>
                    <a:pt x="10563" y="279"/>
                    <a:pt x="10379" y="267"/>
                  </a:cubicBezTo>
                  <a:cubicBezTo>
                    <a:pt x="10169" y="252"/>
                    <a:pt x="9960" y="244"/>
                    <a:pt x="9752" y="223"/>
                  </a:cubicBezTo>
                  <a:cubicBezTo>
                    <a:pt x="9543" y="204"/>
                    <a:pt x="9338" y="157"/>
                    <a:pt x="9158" y="38"/>
                  </a:cubicBezTo>
                  <a:cubicBezTo>
                    <a:pt x="9138" y="25"/>
                    <a:pt x="9106" y="22"/>
                    <a:pt x="9079" y="22"/>
                  </a:cubicBezTo>
                  <a:cubicBezTo>
                    <a:pt x="8819" y="15"/>
                    <a:pt x="8562" y="0"/>
                    <a:pt x="8302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5"/>
            <p:cNvSpPr/>
            <p:nvPr/>
          </p:nvSpPr>
          <p:spPr>
            <a:xfrm>
              <a:off x="5680500" y="531300"/>
              <a:ext cx="299000" cy="166725"/>
            </a:xfrm>
            <a:custGeom>
              <a:rect b="b" l="l" r="r" t="t"/>
              <a:pathLst>
                <a:path extrusionOk="0" h="6669" w="11960">
                  <a:moveTo>
                    <a:pt x="7307" y="1"/>
                  </a:moveTo>
                  <a:cubicBezTo>
                    <a:pt x="7225" y="1"/>
                    <a:pt x="7143" y="4"/>
                    <a:pt x="7061" y="10"/>
                  </a:cubicBezTo>
                  <a:cubicBezTo>
                    <a:pt x="6815" y="28"/>
                    <a:pt x="6572" y="70"/>
                    <a:pt x="6335" y="133"/>
                  </a:cubicBezTo>
                  <a:cubicBezTo>
                    <a:pt x="6018" y="215"/>
                    <a:pt x="5699" y="287"/>
                    <a:pt x="5397" y="416"/>
                  </a:cubicBezTo>
                  <a:cubicBezTo>
                    <a:pt x="5099" y="545"/>
                    <a:pt x="4795" y="657"/>
                    <a:pt x="4494" y="779"/>
                  </a:cubicBezTo>
                  <a:cubicBezTo>
                    <a:pt x="4262" y="874"/>
                    <a:pt x="4035" y="982"/>
                    <a:pt x="3820" y="1114"/>
                  </a:cubicBezTo>
                  <a:cubicBezTo>
                    <a:pt x="3624" y="1235"/>
                    <a:pt x="3453" y="1388"/>
                    <a:pt x="3278" y="1535"/>
                  </a:cubicBezTo>
                  <a:cubicBezTo>
                    <a:pt x="3106" y="1679"/>
                    <a:pt x="2939" y="1829"/>
                    <a:pt x="2770" y="1975"/>
                  </a:cubicBezTo>
                  <a:cubicBezTo>
                    <a:pt x="2566" y="2149"/>
                    <a:pt x="2363" y="2324"/>
                    <a:pt x="2155" y="2495"/>
                  </a:cubicBezTo>
                  <a:cubicBezTo>
                    <a:pt x="1981" y="2639"/>
                    <a:pt x="1800" y="2777"/>
                    <a:pt x="1623" y="2917"/>
                  </a:cubicBezTo>
                  <a:cubicBezTo>
                    <a:pt x="1604" y="2932"/>
                    <a:pt x="1585" y="2949"/>
                    <a:pt x="1573" y="2970"/>
                  </a:cubicBezTo>
                  <a:cubicBezTo>
                    <a:pt x="1345" y="3354"/>
                    <a:pt x="1109" y="3737"/>
                    <a:pt x="891" y="4127"/>
                  </a:cubicBezTo>
                  <a:cubicBezTo>
                    <a:pt x="669" y="4527"/>
                    <a:pt x="494" y="4947"/>
                    <a:pt x="394" y="5396"/>
                  </a:cubicBezTo>
                  <a:cubicBezTo>
                    <a:pt x="390" y="5416"/>
                    <a:pt x="384" y="5434"/>
                    <a:pt x="374" y="5451"/>
                  </a:cubicBezTo>
                  <a:cubicBezTo>
                    <a:pt x="271" y="5643"/>
                    <a:pt x="190" y="5844"/>
                    <a:pt x="123" y="6052"/>
                  </a:cubicBezTo>
                  <a:cubicBezTo>
                    <a:pt x="78" y="6189"/>
                    <a:pt x="44" y="6331"/>
                    <a:pt x="11" y="6473"/>
                  </a:cubicBezTo>
                  <a:cubicBezTo>
                    <a:pt x="0" y="6517"/>
                    <a:pt x="2" y="6566"/>
                    <a:pt x="8" y="6611"/>
                  </a:cubicBezTo>
                  <a:cubicBezTo>
                    <a:pt x="12" y="6648"/>
                    <a:pt x="31" y="6669"/>
                    <a:pt x="59" y="6669"/>
                  </a:cubicBezTo>
                  <a:cubicBezTo>
                    <a:pt x="69" y="6669"/>
                    <a:pt x="80" y="6666"/>
                    <a:pt x="92" y="6660"/>
                  </a:cubicBezTo>
                  <a:cubicBezTo>
                    <a:pt x="164" y="6623"/>
                    <a:pt x="232" y="6579"/>
                    <a:pt x="261" y="6496"/>
                  </a:cubicBezTo>
                  <a:cubicBezTo>
                    <a:pt x="336" y="6286"/>
                    <a:pt x="416" y="6080"/>
                    <a:pt x="490" y="5870"/>
                  </a:cubicBezTo>
                  <a:cubicBezTo>
                    <a:pt x="634" y="5464"/>
                    <a:pt x="772" y="5055"/>
                    <a:pt x="924" y="4651"/>
                  </a:cubicBezTo>
                  <a:cubicBezTo>
                    <a:pt x="1079" y="4235"/>
                    <a:pt x="1268" y="3834"/>
                    <a:pt x="1515" y="3464"/>
                  </a:cubicBezTo>
                  <a:cubicBezTo>
                    <a:pt x="1593" y="3345"/>
                    <a:pt x="1674" y="3225"/>
                    <a:pt x="1773" y="3125"/>
                  </a:cubicBezTo>
                  <a:cubicBezTo>
                    <a:pt x="1971" y="2926"/>
                    <a:pt x="2183" y="2738"/>
                    <a:pt x="2393" y="2545"/>
                  </a:cubicBezTo>
                  <a:cubicBezTo>
                    <a:pt x="2630" y="2327"/>
                    <a:pt x="2883" y="2126"/>
                    <a:pt x="3142" y="1935"/>
                  </a:cubicBezTo>
                  <a:cubicBezTo>
                    <a:pt x="3350" y="1783"/>
                    <a:pt x="3565" y="1637"/>
                    <a:pt x="3780" y="1492"/>
                  </a:cubicBezTo>
                  <a:cubicBezTo>
                    <a:pt x="4100" y="1278"/>
                    <a:pt x="4430" y="1085"/>
                    <a:pt x="4779" y="920"/>
                  </a:cubicBezTo>
                  <a:cubicBezTo>
                    <a:pt x="5035" y="799"/>
                    <a:pt x="5295" y="689"/>
                    <a:pt x="5568" y="610"/>
                  </a:cubicBezTo>
                  <a:cubicBezTo>
                    <a:pt x="5775" y="549"/>
                    <a:pt x="5986" y="498"/>
                    <a:pt x="6194" y="442"/>
                  </a:cubicBezTo>
                  <a:cubicBezTo>
                    <a:pt x="6652" y="319"/>
                    <a:pt x="7115" y="249"/>
                    <a:pt x="7583" y="249"/>
                  </a:cubicBezTo>
                  <a:cubicBezTo>
                    <a:pt x="7775" y="249"/>
                    <a:pt x="7968" y="261"/>
                    <a:pt x="8161" y="285"/>
                  </a:cubicBezTo>
                  <a:cubicBezTo>
                    <a:pt x="8333" y="306"/>
                    <a:pt x="8503" y="336"/>
                    <a:pt x="8678" y="336"/>
                  </a:cubicBezTo>
                  <a:cubicBezTo>
                    <a:pt x="8694" y="336"/>
                    <a:pt x="8711" y="336"/>
                    <a:pt x="8727" y="335"/>
                  </a:cubicBezTo>
                  <a:cubicBezTo>
                    <a:pt x="8734" y="335"/>
                    <a:pt x="8741" y="335"/>
                    <a:pt x="8748" y="335"/>
                  </a:cubicBezTo>
                  <a:cubicBezTo>
                    <a:pt x="8797" y="335"/>
                    <a:pt x="8848" y="341"/>
                    <a:pt x="8897" y="345"/>
                  </a:cubicBezTo>
                  <a:cubicBezTo>
                    <a:pt x="9275" y="377"/>
                    <a:pt x="9641" y="466"/>
                    <a:pt x="10005" y="565"/>
                  </a:cubicBezTo>
                  <a:cubicBezTo>
                    <a:pt x="10362" y="660"/>
                    <a:pt x="10718" y="763"/>
                    <a:pt x="11082" y="831"/>
                  </a:cubicBezTo>
                  <a:cubicBezTo>
                    <a:pt x="11302" y="871"/>
                    <a:pt x="11523" y="898"/>
                    <a:pt x="11747" y="898"/>
                  </a:cubicBezTo>
                  <a:cubicBezTo>
                    <a:pt x="11768" y="898"/>
                    <a:pt x="11789" y="897"/>
                    <a:pt x="11809" y="897"/>
                  </a:cubicBezTo>
                  <a:cubicBezTo>
                    <a:pt x="11833" y="897"/>
                    <a:pt x="11863" y="896"/>
                    <a:pt x="11878" y="882"/>
                  </a:cubicBezTo>
                  <a:cubicBezTo>
                    <a:pt x="11907" y="854"/>
                    <a:pt x="11931" y="817"/>
                    <a:pt x="11949" y="779"/>
                  </a:cubicBezTo>
                  <a:cubicBezTo>
                    <a:pt x="11960" y="758"/>
                    <a:pt x="11953" y="728"/>
                    <a:pt x="11954" y="698"/>
                  </a:cubicBezTo>
                  <a:cubicBezTo>
                    <a:pt x="11923" y="680"/>
                    <a:pt x="11898" y="657"/>
                    <a:pt x="11869" y="648"/>
                  </a:cubicBezTo>
                  <a:cubicBezTo>
                    <a:pt x="11803" y="627"/>
                    <a:pt x="11738" y="610"/>
                    <a:pt x="11672" y="603"/>
                  </a:cubicBezTo>
                  <a:cubicBezTo>
                    <a:pt x="11473" y="584"/>
                    <a:pt x="11274" y="572"/>
                    <a:pt x="11075" y="554"/>
                  </a:cubicBezTo>
                  <a:cubicBezTo>
                    <a:pt x="10913" y="539"/>
                    <a:pt x="10751" y="521"/>
                    <a:pt x="10597" y="467"/>
                  </a:cubicBezTo>
                  <a:cubicBezTo>
                    <a:pt x="10527" y="442"/>
                    <a:pt x="10454" y="415"/>
                    <a:pt x="10409" y="356"/>
                  </a:cubicBezTo>
                  <a:cubicBezTo>
                    <a:pt x="10364" y="295"/>
                    <a:pt x="10307" y="278"/>
                    <a:pt x="10240" y="274"/>
                  </a:cubicBezTo>
                  <a:cubicBezTo>
                    <a:pt x="10215" y="271"/>
                    <a:pt x="10191" y="268"/>
                    <a:pt x="10166" y="264"/>
                  </a:cubicBezTo>
                  <a:cubicBezTo>
                    <a:pt x="9791" y="204"/>
                    <a:pt x="9417" y="144"/>
                    <a:pt x="9042" y="88"/>
                  </a:cubicBezTo>
                  <a:cubicBezTo>
                    <a:pt x="8731" y="42"/>
                    <a:pt x="8419" y="9"/>
                    <a:pt x="8106" y="9"/>
                  </a:cubicBezTo>
                  <a:cubicBezTo>
                    <a:pt x="7984" y="9"/>
                    <a:pt x="7862" y="14"/>
                    <a:pt x="7739" y="25"/>
                  </a:cubicBezTo>
                  <a:cubicBezTo>
                    <a:pt x="7734" y="25"/>
                    <a:pt x="7728" y="25"/>
                    <a:pt x="7722" y="25"/>
                  </a:cubicBezTo>
                  <a:cubicBezTo>
                    <a:pt x="7706" y="25"/>
                    <a:pt x="7688" y="24"/>
                    <a:pt x="7672" y="22"/>
                  </a:cubicBezTo>
                  <a:cubicBezTo>
                    <a:pt x="7551" y="8"/>
                    <a:pt x="7429" y="1"/>
                    <a:pt x="730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5"/>
            <p:cNvSpPr/>
            <p:nvPr/>
          </p:nvSpPr>
          <p:spPr>
            <a:xfrm>
              <a:off x="5739350" y="592750"/>
              <a:ext cx="269725" cy="153975"/>
            </a:xfrm>
            <a:custGeom>
              <a:rect b="b" l="l" r="r" t="t"/>
              <a:pathLst>
                <a:path extrusionOk="0" h="6159" w="10789">
                  <a:moveTo>
                    <a:pt x="5230" y="1"/>
                  </a:moveTo>
                  <a:cubicBezTo>
                    <a:pt x="5074" y="1"/>
                    <a:pt x="4918" y="12"/>
                    <a:pt x="4762" y="38"/>
                  </a:cubicBezTo>
                  <a:cubicBezTo>
                    <a:pt x="4144" y="140"/>
                    <a:pt x="3568" y="363"/>
                    <a:pt x="3028" y="679"/>
                  </a:cubicBezTo>
                  <a:cubicBezTo>
                    <a:pt x="2723" y="858"/>
                    <a:pt x="2439" y="1067"/>
                    <a:pt x="2172" y="1296"/>
                  </a:cubicBezTo>
                  <a:cubicBezTo>
                    <a:pt x="1929" y="1506"/>
                    <a:pt x="1703" y="1731"/>
                    <a:pt x="1495" y="1975"/>
                  </a:cubicBezTo>
                  <a:cubicBezTo>
                    <a:pt x="1342" y="2155"/>
                    <a:pt x="1186" y="2337"/>
                    <a:pt x="1065" y="2544"/>
                  </a:cubicBezTo>
                  <a:cubicBezTo>
                    <a:pt x="877" y="2868"/>
                    <a:pt x="714" y="3206"/>
                    <a:pt x="577" y="3554"/>
                  </a:cubicBezTo>
                  <a:cubicBezTo>
                    <a:pt x="260" y="4363"/>
                    <a:pt x="82" y="5204"/>
                    <a:pt x="6" y="6069"/>
                  </a:cubicBezTo>
                  <a:cubicBezTo>
                    <a:pt x="3" y="6097"/>
                    <a:pt x="2" y="6127"/>
                    <a:pt x="1" y="6157"/>
                  </a:cubicBezTo>
                  <a:cubicBezTo>
                    <a:pt x="10" y="6158"/>
                    <a:pt x="18" y="6159"/>
                    <a:pt x="26" y="6159"/>
                  </a:cubicBezTo>
                  <a:cubicBezTo>
                    <a:pt x="78" y="6159"/>
                    <a:pt x="119" y="6135"/>
                    <a:pt x="146" y="6095"/>
                  </a:cubicBezTo>
                  <a:cubicBezTo>
                    <a:pt x="181" y="6036"/>
                    <a:pt x="218" y="5976"/>
                    <a:pt x="235" y="5911"/>
                  </a:cubicBezTo>
                  <a:cubicBezTo>
                    <a:pt x="266" y="5804"/>
                    <a:pt x="287" y="5695"/>
                    <a:pt x="303" y="5585"/>
                  </a:cubicBezTo>
                  <a:cubicBezTo>
                    <a:pt x="338" y="5329"/>
                    <a:pt x="363" y="5071"/>
                    <a:pt x="403" y="4816"/>
                  </a:cubicBezTo>
                  <a:cubicBezTo>
                    <a:pt x="422" y="4690"/>
                    <a:pt x="465" y="4567"/>
                    <a:pt x="500" y="4444"/>
                  </a:cubicBezTo>
                  <a:cubicBezTo>
                    <a:pt x="513" y="4400"/>
                    <a:pt x="532" y="4356"/>
                    <a:pt x="545" y="4312"/>
                  </a:cubicBezTo>
                  <a:cubicBezTo>
                    <a:pt x="659" y="3889"/>
                    <a:pt x="819" y="3484"/>
                    <a:pt x="1021" y="3095"/>
                  </a:cubicBezTo>
                  <a:cubicBezTo>
                    <a:pt x="1239" y="2671"/>
                    <a:pt x="1501" y="2277"/>
                    <a:pt x="1790" y="1899"/>
                  </a:cubicBezTo>
                  <a:cubicBezTo>
                    <a:pt x="2016" y="1603"/>
                    <a:pt x="2281" y="1350"/>
                    <a:pt x="2590" y="1142"/>
                  </a:cubicBezTo>
                  <a:cubicBezTo>
                    <a:pt x="2907" y="928"/>
                    <a:pt x="3247" y="774"/>
                    <a:pt x="3617" y="684"/>
                  </a:cubicBezTo>
                  <a:cubicBezTo>
                    <a:pt x="3654" y="674"/>
                    <a:pt x="3691" y="658"/>
                    <a:pt x="3727" y="640"/>
                  </a:cubicBezTo>
                  <a:cubicBezTo>
                    <a:pt x="3837" y="587"/>
                    <a:pt x="3945" y="528"/>
                    <a:pt x="4059" y="483"/>
                  </a:cubicBezTo>
                  <a:cubicBezTo>
                    <a:pt x="4343" y="371"/>
                    <a:pt x="4637" y="324"/>
                    <a:pt x="4939" y="311"/>
                  </a:cubicBezTo>
                  <a:cubicBezTo>
                    <a:pt x="5003" y="308"/>
                    <a:pt x="5066" y="307"/>
                    <a:pt x="5130" y="307"/>
                  </a:cubicBezTo>
                  <a:cubicBezTo>
                    <a:pt x="5446" y="307"/>
                    <a:pt x="5759" y="340"/>
                    <a:pt x="6073" y="383"/>
                  </a:cubicBezTo>
                  <a:cubicBezTo>
                    <a:pt x="6203" y="402"/>
                    <a:pt x="6336" y="412"/>
                    <a:pt x="6458" y="450"/>
                  </a:cubicBezTo>
                  <a:cubicBezTo>
                    <a:pt x="7487" y="767"/>
                    <a:pt x="8509" y="1107"/>
                    <a:pt x="9524" y="1466"/>
                  </a:cubicBezTo>
                  <a:cubicBezTo>
                    <a:pt x="9846" y="1579"/>
                    <a:pt x="10165" y="1695"/>
                    <a:pt x="10485" y="1809"/>
                  </a:cubicBezTo>
                  <a:cubicBezTo>
                    <a:pt x="10503" y="1817"/>
                    <a:pt x="10526" y="1826"/>
                    <a:pt x="10546" y="1826"/>
                  </a:cubicBezTo>
                  <a:cubicBezTo>
                    <a:pt x="10551" y="1826"/>
                    <a:pt x="10557" y="1825"/>
                    <a:pt x="10562" y="1823"/>
                  </a:cubicBezTo>
                  <a:cubicBezTo>
                    <a:pt x="10633" y="1797"/>
                    <a:pt x="10703" y="1765"/>
                    <a:pt x="10757" y="1709"/>
                  </a:cubicBezTo>
                  <a:cubicBezTo>
                    <a:pt x="10787" y="1676"/>
                    <a:pt x="10788" y="1641"/>
                    <a:pt x="10757" y="1609"/>
                  </a:cubicBezTo>
                  <a:cubicBezTo>
                    <a:pt x="10728" y="1582"/>
                    <a:pt x="10694" y="1559"/>
                    <a:pt x="10659" y="1545"/>
                  </a:cubicBezTo>
                  <a:cubicBezTo>
                    <a:pt x="10567" y="1509"/>
                    <a:pt x="10474" y="1478"/>
                    <a:pt x="10381" y="1447"/>
                  </a:cubicBezTo>
                  <a:cubicBezTo>
                    <a:pt x="10214" y="1396"/>
                    <a:pt x="10046" y="1348"/>
                    <a:pt x="9880" y="1294"/>
                  </a:cubicBezTo>
                  <a:cubicBezTo>
                    <a:pt x="9800" y="1268"/>
                    <a:pt x="9724" y="1231"/>
                    <a:pt x="9664" y="1171"/>
                  </a:cubicBezTo>
                  <a:cubicBezTo>
                    <a:pt x="9652" y="1158"/>
                    <a:pt x="9630" y="1152"/>
                    <a:pt x="9611" y="1147"/>
                  </a:cubicBezTo>
                  <a:cubicBezTo>
                    <a:pt x="9221" y="1029"/>
                    <a:pt x="8843" y="882"/>
                    <a:pt x="8462" y="739"/>
                  </a:cubicBezTo>
                  <a:cubicBezTo>
                    <a:pt x="8051" y="583"/>
                    <a:pt x="7641" y="429"/>
                    <a:pt x="7213" y="327"/>
                  </a:cubicBezTo>
                  <a:cubicBezTo>
                    <a:pt x="6935" y="261"/>
                    <a:pt x="6655" y="203"/>
                    <a:pt x="6374" y="146"/>
                  </a:cubicBezTo>
                  <a:cubicBezTo>
                    <a:pt x="6206" y="111"/>
                    <a:pt x="6035" y="80"/>
                    <a:pt x="5866" y="54"/>
                  </a:cubicBezTo>
                  <a:cubicBezTo>
                    <a:pt x="5653" y="21"/>
                    <a:pt x="5442" y="1"/>
                    <a:pt x="5230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5"/>
            <p:cNvSpPr/>
            <p:nvPr/>
          </p:nvSpPr>
          <p:spPr>
            <a:xfrm>
              <a:off x="5630100" y="440725"/>
              <a:ext cx="295200" cy="157650"/>
            </a:xfrm>
            <a:custGeom>
              <a:rect b="b" l="l" r="r" t="t"/>
              <a:pathLst>
                <a:path extrusionOk="0" h="6306" w="11808">
                  <a:moveTo>
                    <a:pt x="9494" y="1"/>
                  </a:moveTo>
                  <a:cubicBezTo>
                    <a:pt x="8714" y="1"/>
                    <a:pt x="7941" y="94"/>
                    <a:pt x="7176" y="266"/>
                  </a:cubicBezTo>
                  <a:cubicBezTo>
                    <a:pt x="6628" y="388"/>
                    <a:pt x="6090" y="557"/>
                    <a:pt x="5560" y="749"/>
                  </a:cubicBezTo>
                  <a:cubicBezTo>
                    <a:pt x="5262" y="857"/>
                    <a:pt x="4969" y="979"/>
                    <a:pt x="4685" y="1120"/>
                  </a:cubicBezTo>
                  <a:cubicBezTo>
                    <a:pt x="4501" y="1212"/>
                    <a:pt x="4319" y="1314"/>
                    <a:pt x="4135" y="1409"/>
                  </a:cubicBezTo>
                  <a:cubicBezTo>
                    <a:pt x="3896" y="1535"/>
                    <a:pt x="3655" y="1660"/>
                    <a:pt x="3416" y="1787"/>
                  </a:cubicBezTo>
                  <a:cubicBezTo>
                    <a:pt x="3393" y="1800"/>
                    <a:pt x="3372" y="1818"/>
                    <a:pt x="3356" y="1839"/>
                  </a:cubicBezTo>
                  <a:cubicBezTo>
                    <a:pt x="3096" y="2156"/>
                    <a:pt x="2795" y="2432"/>
                    <a:pt x="2492" y="2705"/>
                  </a:cubicBezTo>
                  <a:cubicBezTo>
                    <a:pt x="2312" y="2869"/>
                    <a:pt x="2135" y="3035"/>
                    <a:pt x="1957" y="3201"/>
                  </a:cubicBezTo>
                  <a:cubicBezTo>
                    <a:pt x="1788" y="3359"/>
                    <a:pt x="1642" y="3539"/>
                    <a:pt x="1487" y="3709"/>
                  </a:cubicBezTo>
                  <a:cubicBezTo>
                    <a:pt x="1250" y="3968"/>
                    <a:pt x="1037" y="4242"/>
                    <a:pt x="846" y="4536"/>
                  </a:cubicBezTo>
                  <a:cubicBezTo>
                    <a:pt x="517" y="5046"/>
                    <a:pt x="263" y="5591"/>
                    <a:pt x="50" y="6159"/>
                  </a:cubicBezTo>
                  <a:cubicBezTo>
                    <a:pt x="33" y="6204"/>
                    <a:pt x="16" y="6248"/>
                    <a:pt x="0" y="6295"/>
                  </a:cubicBezTo>
                  <a:cubicBezTo>
                    <a:pt x="6" y="6298"/>
                    <a:pt x="9" y="6301"/>
                    <a:pt x="14" y="6306"/>
                  </a:cubicBezTo>
                  <a:cubicBezTo>
                    <a:pt x="51" y="6277"/>
                    <a:pt x="90" y="6252"/>
                    <a:pt x="126" y="6220"/>
                  </a:cubicBezTo>
                  <a:cubicBezTo>
                    <a:pt x="272" y="6091"/>
                    <a:pt x="389" y="5934"/>
                    <a:pt x="484" y="5765"/>
                  </a:cubicBezTo>
                  <a:cubicBezTo>
                    <a:pt x="614" y="5535"/>
                    <a:pt x="733" y="5301"/>
                    <a:pt x="860" y="5070"/>
                  </a:cubicBezTo>
                  <a:cubicBezTo>
                    <a:pt x="964" y="4880"/>
                    <a:pt x="1070" y="4691"/>
                    <a:pt x="1176" y="4501"/>
                  </a:cubicBezTo>
                  <a:cubicBezTo>
                    <a:pt x="1192" y="4471"/>
                    <a:pt x="1213" y="4442"/>
                    <a:pt x="1238" y="4418"/>
                  </a:cubicBezTo>
                  <a:cubicBezTo>
                    <a:pt x="1470" y="4202"/>
                    <a:pt x="1682" y="3967"/>
                    <a:pt x="1891" y="3726"/>
                  </a:cubicBezTo>
                  <a:cubicBezTo>
                    <a:pt x="2239" y="3323"/>
                    <a:pt x="2580" y="2914"/>
                    <a:pt x="2967" y="2543"/>
                  </a:cubicBezTo>
                  <a:cubicBezTo>
                    <a:pt x="3178" y="2341"/>
                    <a:pt x="3392" y="2142"/>
                    <a:pt x="3631" y="1970"/>
                  </a:cubicBezTo>
                  <a:cubicBezTo>
                    <a:pt x="3914" y="1766"/>
                    <a:pt x="4220" y="1603"/>
                    <a:pt x="4532" y="1448"/>
                  </a:cubicBezTo>
                  <a:cubicBezTo>
                    <a:pt x="4681" y="1374"/>
                    <a:pt x="4834" y="1305"/>
                    <a:pt x="4987" y="1237"/>
                  </a:cubicBezTo>
                  <a:cubicBezTo>
                    <a:pt x="5151" y="1166"/>
                    <a:pt x="5312" y="1088"/>
                    <a:pt x="5486" y="1039"/>
                  </a:cubicBezTo>
                  <a:cubicBezTo>
                    <a:pt x="5581" y="1013"/>
                    <a:pt x="5674" y="980"/>
                    <a:pt x="5767" y="950"/>
                  </a:cubicBezTo>
                  <a:cubicBezTo>
                    <a:pt x="6191" y="815"/>
                    <a:pt x="6612" y="673"/>
                    <a:pt x="7039" y="546"/>
                  </a:cubicBezTo>
                  <a:cubicBezTo>
                    <a:pt x="7494" y="409"/>
                    <a:pt x="7958" y="310"/>
                    <a:pt x="8435" y="286"/>
                  </a:cubicBezTo>
                  <a:cubicBezTo>
                    <a:pt x="8490" y="284"/>
                    <a:pt x="8546" y="283"/>
                    <a:pt x="8602" y="283"/>
                  </a:cubicBezTo>
                  <a:cubicBezTo>
                    <a:pt x="8663" y="283"/>
                    <a:pt x="8724" y="284"/>
                    <a:pt x="8785" y="284"/>
                  </a:cubicBezTo>
                  <a:cubicBezTo>
                    <a:pt x="8841" y="284"/>
                    <a:pt x="8896" y="283"/>
                    <a:pt x="8952" y="281"/>
                  </a:cubicBezTo>
                  <a:cubicBezTo>
                    <a:pt x="9061" y="277"/>
                    <a:pt x="9169" y="275"/>
                    <a:pt x="9277" y="275"/>
                  </a:cubicBezTo>
                  <a:cubicBezTo>
                    <a:pt x="9553" y="275"/>
                    <a:pt x="9829" y="287"/>
                    <a:pt x="10104" y="312"/>
                  </a:cubicBezTo>
                  <a:cubicBezTo>
                    <a:pt x="10594" y="357"/>
                    <a:pt x="11085" y="409"/>
                    <a:pt x="11576" y="456"/>
                  </a:cubicBezTo>
                  <a:cubicBezTo>
                    <a:pt x="11587" y="457"/>
                    <a:pt x="11597" y="457"/>
                    <a:pt x="11607" y="457"/>
                  </a:cubicBezTo>
                  <a:cubicBezTo>
                    <a:pt x="11653" y="457"/>
                    <a:pt x="11699" y="449"/>
                    <a:pt x="11744" y="442"/>
                  </a:cubicBezTo>
                  <a:cubicBezTo>
                    <a:pt x="11762" y="440"/>
                    <a:pt x="11786" y="424"/>
                    <a:pt x="11793" y="407"/>
                  </a:cubicBezTo>
                  <a:cubicBezTo>
                    <a:pt x="11807" y="380"/>
                    <a:pt x="11784" y="360"/>
                    <a:pt x="11762" y="348"/>
                  </a:cubicBezTo>
                  <a:cubicBezTo>
                    <a:pt x="11703" y="312"/>
                    <a:pt x="11645" y="274"/>
                    <a:pt x="11582" y="249"/>
                  </a:cubicBezTo>
                  <a:cubicBezTo>
                    <a:pt x="11280" y="126"/>
                    <a:pt x="10968" y="45"/>
                    <a:pt x="10644" y="12"/>
                  </a:cubicBezTo>
                  <a:cubicBezTo>
                    <a:pt x="10600" y="7"/>
                    <a:pt x="10554" y="3"/>
                    <a:pt x="10508" y="3"/>
                  </a:cubicBezTo>
                  <a:cubicBezTo>
                    <a:pt x="10470" y="3"/>
                    <a:pt x="10431" y="6"/>
                    <a:pt x="10394" y="14"/>
                  </a:cubicBezTo>
                  <a:cubicBezTo>
                    <a:pt x="10349" y="24"/>
                    <a:pt x="10305" y="28"/>
                    <a:pt x="10261" y="28"/>
                  </a:cubicBezTo>
                  <a:cubicBezTo>
                    <a:pt x="10222" y="28"/>
                    <a:pt x="10184" y="25"/>
                    <a:pt x="10146" y="23"/>
                  </a:cubicBezTo>
                  <a:cubicBezTo>
                    <a:pt x="9928" y="8"/>
                    <a:pt x="9711" y="1"/>
                    <a:pt x="9494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5"/>
            <p:cNvSpPr/>
            <p:nvPr/>
          </p:nvSpPr>
          <p:spPr>
            <a:xfrm>
              <a:off x="5600450" y="391150"/>
              <a:ext cx="275075" cy="158950"/>
            </a:xfrm>
            <a:custGeom>
              <a:rect b="b" l="l" r="r" t="t"/>
              <a:pathLst>
                <a:path extrusionOk="0" h="6358" w="11003">
                  <a:moveTo>
                    <a:pt x="10012" y="1"/>
                  </a:moveTo>
                  <a:cubicBezTo>
                    <a:pt x="9917" y="1"/>
                    <a:pt x="9821" y="6"/>
                    <a:pt x="9729" y="31"/>
                  </a:cubicBezTo>
                  <a:cubicBezTo>
                    <a:pt x="9706" y="38"/>
                    <a:pt x="9680" y="38"/>
                    <a:pt x="9657" y="38"/>
                  </a:cubicBezTo>
                  <a:cubicBezTo>
                    <a:pt x="9199" y="46"/>
                    <a:pt x="8743" y="81"/>
                    <a:pt x="8287" y="137"/>
                  </a:cubicBezTo>
                  <a:cubicBezTo>
                    <a:pt x="7415" y="243"/>
                    <a:pt x="6556" y="425"/>
                    <a:pt x="5704" y="635"/>
                  </a:cubicBezTo>
                  <a:cubicBezTo>
                    <a:pt x="5670" y="642"/>
                    <a:pt x="5639" y="658"/>
                    <a:pt x="5608" y="672"/>
                  </a:cubicBezTo>
                  <a:cubicBezTo>
                    <a:pt x="5503" y="717"/>
                    <a:pt x="5396" y="765"/>
                    <a:pt x="5291" y="812"/>
                  </a:cubicBezTo>
                  <a:cubicBezTo>
                    <a:pt x="5095" y="897"/>
                    <a:pt x="4898" y="982"/>
                    <a:pt x="4705" y="1073"/>
                  </a:cubicBezTo>
                  <a:cubicBezTo>
                    <a:pt x="4513" y="1164"/>
                    <a:pt x="4325" y="1259"/>
                    <a:pt x="4138" y="1359"/>
                  </a:cubicBezTo>
                  <a:cubicBezTo>
                    <a:pt x="3884" y="1490"/>
                    <a:pt x="3642" y="1644"/>
                    <a:pt x="3415" y="1819"/>
                  </a:cubicBezTo>
                  <a:cubicBezTo>
                    <a:pt x="3334" y="1883"/>
                    <a:pt x="3255" y="1949"/>
                    <a:pt x="3174" y="2012"/>
                  </a:cubicBezTo>
                  <a:cubicBezTo>
                    <a:pt x="3079" y="2086"/>
                    <a:pt x="2981" y="2157"/>
                    <a:pt x="2888" y="2234"/>
                  </a:cubicBezTo>
                  <a:cubicBezTo>
                    <a:pt x="2629" y="2447"/>
                    <a:pt x="2392" y="2682"/>
                    <a:pt x="2165" y="2927"/>
                  </a:cubicBezTo>
                  <a:cubicBezTo>
                    <a:pt x="1870" y="3248"/>
                    <a:pt x="1597" y="3585"/>
                    <a:pt x="1321" y="3923"/>
                  </a:cubicBezTo>
                  <a:cubicBezTo>
                    <a:pt x="1298" y="3951"/>
                    <a:pt x="1269" y="3978"/>
                    <a:pt x="1253" y="4011"/>
                  </a:cubicBezTo>
                  <a:cubicBezTo>
                    <a:pt x="1186" y="4148"/>
                    <a:pt x="1094" y="4271"/>
                    <a:pt x="1005" y="4394"/>
                  </a:cubicBezTo>
                  <a:cubicBezTo>
                    <a:pt x="857" y="4598"/>
                    <a:pt x="702" y="4800"/>
                    <a:pt x="560" y="5010"/>
                  </a:cubicBezTo>
                  <a:cubicBezTo>
                    <a:pt x="514" y="5074"/>
                    <a:pt x="399" y="5322"/>
                    <a:pt x="396" y="5331"/>
                  </a:cubicBezTo>
                  <a:cubicBezTo>
                    <a:pt x="396" y="5333"/>
                    <a:pt x="396" y="5333"/>
                    <a:pt x="394" y="5334"/>
                  </a:cubicBezTo>
                  <a:cubicBezTo>
                    <a:pt x="317" y="5522"/>
                    <a:pt x="214" y="5700"/>
                    <a:pt x="145" y="5891"/>
                  </a:cubicBezTo>
                  <a:cubicBezTo>
                    <a:pt x="111" y="5985"/>
                    <a:pt x="0" y="6260"/>
                    <a:pt x="123" y="6339"/>
                  </a:cubicBezTo>
                  <a:cubicBezTo>
                    <a:pt x="143" y="6351"/>
                    <a:pt x="163" y="6357"/>
                    <a:pt x="183" y="6357"/>
                  </a:cubicBezTo>
                  <a:cubicBezTo>
                    <a:pt x="383" y="6357"/>
                    <a:pt x="569" y="5759"/>
                    <a:pt x="662" y="5520"/>
                  </a:cubicBezTo>
                  <a:cubicBezTo>
                    <a:pt x="848" y="5043"/>
                    <a:pt x="1140" y="4618"/>
                    <a:pt x="1437" y="4201"/>
                  </a:cubicBezTo>
                  <a:cubicBezTo>
                    <a:pt x="1762" y="3746"/>
                    <a:pt x="2128" y="3325"/>
                    <a:pt x="2533" y="2939"/>
                  </a:cubicBezTo>
                  <a:cubicBezTo>
                    <a:pt x="2686" y="2794"/>
                    <a:pt x="2846" y="2655"/>
                    <a:pt x="3006" y="2517"/>
                  </a:cubicBezTo>
                  <a:cubicBezTo>
                    <a:pt x="3163" y="2382"/>
                    <a:pt x="3325" y="2253"/>
                    <a:pt x="3484" y="2122"/>
                  </a:cubicBezTo>
                  <a:cubicBezTo>
                    <a:pt x="3601" y="2026"/>
                    <a:pt x="3715" y="1931"/>
                    <a:pt x="3833" y="1836"/>
                  </a:cubicBezTo>
                  <a:cubicBezTo>
                    <a:pt x="3888" y="1792"/>
                    <a:pt x="3943" y="1743"/>
                    <a:pt x="4005" y="1712"/>
                  </a:cubicBezTo>
                  <a:cubicBezTo>
                    <a:pt x="4250" y="1591"/>
                    <a:pt x="4499" y="1479"/>
                    <a:pt x="4742" y="1355"/>
                  </a:cubicBezTo>
                  <a:cubicBezTo>
                    <a:pt x="5013" y="1219"/>
                    <a:pt x="5279" y="1078"/>
                    <a:pt x="5561" y="962"/>
                  </a:cubicBezTo>
                  <a:cubicBezTo>
                    <a:pt x="5826" y="854"/>
                    <a:pt x="6097" y="772"/>
                    <a:pt x="6383" y="739"/>
                  </a:cubicBezTo>
                  <a:cubicBezTo>
                    <a:pt x="7014" y="667"/>
                    <a:pt x="7639" y="560"/>
                    <a:pt x="8253" y="393"/>
                  </a:cubicBezTo>
                  <a:cubicBezTo>
                    <a:pt x="8334" y="371"/>
                    <a:pt x="8414" y="352"/>
                    <a:pt x="8498" y="352"/>
                  </a:cubicBezTo>
                  <a:cubicBezTo>
                    <a:pt x="8522" y="352"/>
                    <a:pt x="8547" y="354"/>
                    <a:pt x="8572" y="357"/>
                  </a:cubicBezTo>
                  <a:cubicBezTo>
                    <a:pt x="8602" y="362"/>
                    <a:pt x="8633" y="364"/>
                    <a:pt x="8664" y="364"/>
                  </a:cubicBezTo>
                  <a:cubicBezTo>
                    <a:pt x="8690" y="364"/>
                    <a:pt x="8716" y="363"/>
                    <a:pt x="8743" y="361"/>
                  </a:cubicBezTo>
                  <a:cubicBezTo>
                    <a:pt x="8926" y="346"/>
                    <a:pt x="9110" y="330"/>
                    <a:pt x="9295" y="317"/>
                  </a:cubicBezTo>
                  <a:cubicBezTo>
                    <a:pt x="9496" y="302"/>
                    <a:pt x="9697" y="282"/>
                    <a:pt x="9899" y="281"/>
                  </a:cubicBezTo>
                  <a:cubicBezTo>
                    <a:pt x="9903" y="281"/>
                    <a:pt x="9908" y="281"/>
                    <a:pt x="9912" y="281"/>
                  </a:cubicBezTo>
                  <a:cubicBezTo>
                    <a:pt x="10212" y="281"/>
                    <a:pt x="10493" y="352"/>
                    <a:pt x="10736" y="541"/>
                  </a:cubicBezTo>
                  <a:cubicBezTo>
                    <a:pt x="10746" y="549"/>
                    <a:pt x="10763" y="556"/>
                    <a:pt x="10777" y="556"/>
                  </a:cubicBezTo>
                  <a:cubicBezTo>
                    <a:pt x="10781" y="556"/>
                    <a:pt x="10785" y="555"/>
                    <a:pt x="10788" y="554"/>
                  </a:cubicBezTo>
                  <a:cubicBezTo>
                    <a:pt x="10859" y="519"/>
                    <a:pt x="10926" y="475"/>
                    <a:pt x="10969" y="406"/>
                  </a:cubicBezTo>
                  <a:cubicBezTo>
                    <a:pt x="11003" y="354"/>
                    <a:pt x="10994" y="296"/>
                    <a:pt x="10947" y="251"/>
                  </a:cubicBezTo>
                  <a:cubicBezTo>
                    <a:pt x="10917" y="222"/>
                    <a:pt x="10883" y="195"/>
                    <a:pt x="10846" y="178"/>
                  </a:cubicBezTo>
                  <a:cubicBezTo>
                    <a:pt x="10781" y="147"/>
                    <a:pt x="10715" y="120"/>
                    <a:pt x="10647" y="98"/>
                  </a:cubicBezTo>
                  <a:cubicBezTo>
                    <a:pt x="10451" y="38"/>
                    <a:pt x="10249" y="9"/>
                    <a:pt x="10043" y="1"/>
                  </a:cubicBezTo>
                  <a:cubicBezTo>
                    <a:pt x="10033" y="1"/>
                    <a:pt x="10022" y="1"/>
                    <a:pt x="1001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5"/>
            <p:cNvSpPr/>
            <p:nvPr/>
          </p:nvSpPr>
          <p:spPr>
            <a:xfrm>
              <a:off x="5845200" y="666675"/>
              <a:ext cx="175600" cy="101500"/>
            </a:xfrm>
            <a:custGeom>
              <a:rect b="b" l="l" r="r" t="t"/>
              <a:pathLst>
                <a:path extrusionOk="0" h="4060" w="7024">
                  <a:moveTo>
                    <a:pt x="1025" y="1"/>
                  </a:moveTo>
                  <a:cubicBezTo>
                    <a:pt x="925" y="1"/>
                    <a:pt x="832" y="27"/>
                    <a:pt x="738" y="71"/>
                  </a:cubicBezTo>
                  <a:cubicBezTo>
                    <a:pt x="544" y="160"/>
                    <a:pt x="398" y="305"/>
                    <a:pt x="290" y="485"/>
                  </a:cubicBezTo>
                  <a:cubicBezTo>
                    <a:pt x="71" y="851"/>
                    <a:pt x="0" y="1250"/>
                    <a:pt x="52" y="1672"/>
                  </a:cubicBezTo>
                  <a:cubicBezTo>
                    <a:pt x="63" y="1757"/>
                    <a:pt x="85" y="1842"/>
                    <a:pt x="115" y="1922"/>
                  </a:cubicBezTo>
                  <a:cubicBezTo>
                    <a:pt x="236" y="2247"/>
                    <a:pt x="408" y="2547"/>
                    <a:pt x="602" y="2832"/>
                  </a:cubicBezTo>
                  <a:cubicBezTo>
                    <a:pt x="851" y="3197"/>
                    <a:pt x="1106" y="3557"/>
                    <a:pt x="1357" y="3919"/>
                  </a:cubicBezTo>
                  <a:cubicBezTo>
                    <a:pt x="1437" y="4034"/>
                    <a:pt x="1557" y="4056"/>
                    <a:pt x="1681" y="4059"/>
                  </a:cubicBezTo>
                  <a:cubicBezTo>
                    <a:pt x="1684" y="4059"/>
                    <a:pt x="1686" y="4059"/>
                    <a:pt x="1688" y="4059"/>
                  </a:cubicBezTo>
                  <a:cubicBezTo>
                    <a:pt x="1739" y="4059"/>
                    <a:pt x="1768" y="4023"/>
                    <a:pt x="1765" y="3969"/>
                  </a:cubicBezTo>
                  <a:cubicBezTo>
                    <a:pt x="1763" y="3928"/>
                    <a:pt x="1756" y="3885"/>
                    <a:pt x="1741" y="3847"/>
                  </a:cubicBezTo>
                  <a:cubicBezTo>
                    <a:pt x="1654" y="3642"/>
                    <a:pt x="1515" y="3480"/>
                    <a:pt x="1332" y="3352"/>
                  </a:cubicBezTo>
                  <a:cubicBezTo>
                    <a:pt x="1305" y="3333"/>
                    <a:pt x="1281" y="3308"/>
                    <a:pt x="1260" y="3281"/>
                  </a:cubicBezTo>
                  <a:cubicBezTo>
                    <a:pt x="1200" y="3202"/>
                    <a:pt x="1140" y="3119"/>
                    <a:pt x="1081" y="3037"/>
                  </a:cubicBezTo>
                  <a:cubicBezTo>
                    <a:pt x="927" y="2822"/>
                    <a:pt x="771" y="2610"/>
                    <a:pt x="628" y="2389"/>
                  </a:cubicBezTo>
                  <a:cubicBezTo>
                    <a:pt x="500" y="2190"/>
                    <a:pt x="397" y="1976"/>
                    <a:pt x="333" y="1746"/>
                  </a:cubicBezTo>
                  <a:cubicBezTo>
                    <a:pt x="234" y="1388"/>
                    <a:pt x="273" y="1044"/>
                    <a:pt x="452" y="718"/>
                  </a:cubicBezTo>
                  <a:cubicBezTo>
                    <a:pt x="543" y="551"/>
                    <a:pt x="672" y="428"/>
                    <a:pt x="854" y="367"/>
                  </a:cubicBezTo>
                  <a:cubicBezTo>
                    <a:pt x="944" y="335"/>
                    <a:pt x="1036" y="323"/>
                    <a:pt x="1130" y="323"/>
                  </a:cubicBezTo>
                  <a:cubicBezTo>
                    <a:pt x="1176" y="323"/>
                    <a:pt x="1223" y="326"/>
                    <a:pt x="1270" y="331"/>
                  </a:cubicBezTo>
                  <a:cubicBezTo>
                    <a:pt x="1445" y="352"/>
                    <a:pt x="1612" y="400"/>
                    <a:pt x="1778" y="461"/>
                  </a:cubicBezTo>
                  <a:cubicBezTo>
                    <a:pt x="2076" y="572"/>
                    <a:pt x="2357" y="721"/>
                    <a:pt x="2640" y="865"/>
                  </a:cubicBezTo>
                  <a:cubicBezTo>
                    <a:pt x="2658" y="872"/>
                    <a:pt x="2674" y="886"/>
                    <a:pt x="2687" y="899"/>
                  </a:cubicBezTo>
                  <a:cubicBezTo>
                    <a:pt x="2951" y="1140"/>
                    <a:pt x="3242" y="1341"/>
                    <a:pt x="3549" y="1519"/>
                  </a:cubicBezTo>
                  <a:cubicBezTo>
                    <a:pt x="3909" y="1729"/>
                    <a:pt x="4287" y="1904"/>
                    <a:pt x="4662" y="2085"/>
                  </a:cubicBezTo>
                  <a:cubicBezTo>
                    <a:pt x="4689" y="2098"/>
                    <a:pt x="4717" y="2109"/>
                    <a:pt x="4738" y="2128"/>
                  </a:cubicBezTo>
                  <a:cubicBezTo>
                    <a:pt x="4880" y="2239"/>
                    <a:pt x="5042" y="2312"/>
                    <a:pt x="5215" y="2357"/>
                  </a:cubicBezTo>
                  <a:cubicBezTo>
                    <a:pt x="5424" y="2412"/>
                    <a:pt x="5637" y="2455"/>
                    <a:pt x="5848" y="2507"/>
                  </a:cubicBezTo>
                  <a:cubicBezTo>
                    <a:pt x="5978" y="2539"/>
                    <a:pt x="6106" y="2573"/>
                    <a:pt x="6234" y="2614"/>
                  </a:cubicBezTo>
                  <a:cubicBezTo>
                    <a:pt x="6356" y="2653"/>
                    <a:pt x="6469" y="2712"/>
                    <a:pt x="6568" y="2795"/>
                  </a:cubicBezTo>
                  <a:cubicBezTo>
                    <a:pt x="6668" y="2882"/>
                    <a:pt x="6732" y="2990"/>
                    <a:pt x="6776" y="3128"/>
                  </a:cubicBezTo>
                  <a:cubicBezTo>
                    <a:pt x="6814" y="3106"/>
                    <a:pt x="6844" y="3091"/>
                    <a:pt x="6872" y="3073"/>
                  </a:cubicBezTo>
                  <a:cubicBezTo>
                    <a:pt x="6988" y="2997"/>
                    <a:pt x="7023" y="2885"/>
                    <a:pt x="6961" y="2760"/>
                  </a:cubicBezTo>
                  <a:cubicBezTo>
                    <a:pt x="6868" y="2572"/>
                    <a:pt x="6709" y="2473"/>
                    <a:pt x="6499" y="2453"/>
                  </a:cubicBezTo>
                  <a:cubicBezTo>
                    <a:pt x="6460" y="2448"/>
                    <a:pt x="6420" y="2444"/>
                    <a:pt x="6383" y="2435"/>
                  </a:cubicBezTo>
                  <a:cubicBezTo>
                    <a:pt x="6106" y="2365"/>
                    <a:pt x="5834" y="2276"/>
                    <a:pt x="5567" y="2169"/>
                  </a:cubicBezTo>
                  <a:cubicBezTo>
                    <a:pt x="4821" y="1869"/>
                    <a:pt x="4102" y="1512"/>
                    <a:pt x="3428" y="1070"/>
                  </a:cubicBezTo>
                  <a:cubicBezTo>
                    <a:pt x="3079" y="840"/>
                    <a:pt x="2724" y="617"/>
                    <a:pt x="2351" y="427"/>
                  </a:cubicBezTo>
                  <a:cubicBezTo>
                    <a:pt x="1959" y="228"/>
                    <a:pt x="1553" y="77"/>
                    <a:pt x="1116" y="8"/>
                  </a:cubicBezTo>
                  <a:cubicBezTo>
                    <a:pt x="1085" y="3"/>
                    <a:pt x="1055" y="1"/>
                    <a:pt x="1025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5"/>
            <p:cNvSpPr/>
            <p:nvPr/>
          </p:nvSpPr>
          <p:spPr>
            <a:xfrm>
              <a:off x="5791900" y="621425"/>
              <a:ext cx="221100" cy="88100"/>
            </a:xfrm>
            <a:custGeom>
              <a:rect b="b" l="l" r="r" t="t"/>
              <a:pathLst>
                <a:path extrusionOk="0" h="3524" w="8844">
                  <a:moveTo>
                    <a:pt x="3075" y="1"/>
                  </a:moveTo>
                  <a:cubicBezTo>
                    <a:pt x="2694" y="1"/>
                    <a:pt x="2319" y="60"/>
                    <a:pt x="1952" y="197"/>
                  </a:cubicBezTo>
                  <a:cubicBezTo>
                    <a:pt x="1880" y="224"/>
                    <a:pt x="1801" y="250"/>
                    <a:pt x="1739" y="295"/>
                  </a:cubicBezTo>
                  <a:cubicBezTo>
                    <a:pt x="1633" y="371"/>
                    <a:pt x="1538" y="460"/>
                    <a:pt x="1441" y="548"/>
                  </a:cubicBezTo>
                  <a:cubicBezTo>
                    <a:pt x="1104" y="846"/>
                    <a:pt x="811" y="1182"/>
                    <a:pt x="572" y="1563"/>
                  </a:cubicBezTo>
                  <a:cubicBezTo>
                    <a:pt x="292" y="2007"/>
                    <a:pt x="105" y="2486"/>
                    <a:pt x="54" y="3011"/>
                  </a:cubicBezTo>
                  <a:cubicBezTo>
                    <a:pt x="51" y="3042"/>
                    <a:pt x="38" y="3072"/>
                    <a:pt x="32" y="3104"/>
                  </a:cubicBezTo>
                  <a:cubicBezTo>
                    <a:pt x="21" y="3179"/>
                    <a:pt x="4" y="3254"/>
                    <a:pt x="1" y="3329"/>
                  </a:cubicBezTo>
                  <a:cubicBezTo>
                    <a:pt x="0" y="3372"/>
                    <a:pt x="15" y="3417"/>
                    <a:pt x="35" y="3457"/>
                  </a:cubicBezTo>
                  <a:cubicBezTo>
                    <a:pt x="57" y="3500"/>
                    <a:pt x="93" y="3523"/>
                    <a:pt x="131" y="3523"/>
                  </a:cubicBezTo>
                  <a:cubicBezTo>
                    <a:pt x="156" y="3523"/>
                    <a:pt x="182" y="3513"/>
                    <a:pt x="207" y="3493"/>
                  </a:cubicBezTo>
                  <a:cubicBezTo>
                    <a:pt x="238" y="3469"/>
                    <a:pt x="267" y="3436"/>
                    <a:pt x="278" y="3401"/>
                  </a:cubicBezTo>
                  <a:cubicBezTo>
                    <a:pt x="301" y="3333"/>
                    <a:pt x="318" y="3259"/>
                    <a:pt x="326" y="3187"/>
                  </a:cubicBezTo>
                  <a:cubicBezTo>
                    <a:pt x="335" y="3119"/>
                    <a:pt x="328" y="3049"/>
                    <a:pt x="331" y="2979"/>
                  </a:cubicBezTo>
                  <a:cubicBezTo>
                    <a:pt x="346" y="2594"/>
                    <a:pt x="458" y="2233"/>
                    <a:pt x="631" y="1891"/>
                  </a:cubicBezTo>
                  <a:cubicBezTo>
                    <a:pt x="847" y="1459"/>
                    <a:pt x="1141" y="1087"/>
                    <a:pt x="1481" y="748"/>
                  </a:cubicBezTo>
                  <a:cubicBezTo>
                    <a:pt x="1646" y="583"/>
                    <a:pt x="1835" y="460"/>
                    <a:pt x="2054" y="378"/>
                  </a:cubicBezTo>
                  <a:cubicBezTo>
                    <a:pt x="2286" y="290"/>
                    <a:pt x="2526" y="258"/>
                    <a:pt x="2771" y="258"/>
                  </a:cubicBezTo>
                  <a:cubicBezTo>
                    <a:pt x="2805" y="258"/>
                    <a:pt x="2839" y="258"/>
                    <a:pt x="2874" y="259"/>
                  </a:cubicBezTo>
                  <a:cubicBezTo>
                    <a:pt x="3121" y="267"/>
                    <a:pt x="3365" y="304"/>
                    <a:pt x="3605" y="358"/>
                  </a:cubicBezTo>
                  <a:cubicBezTo>
                    <a:pt x="3873" y="418"/>
                    <a:pt x="4139" y="478"/>
                    <a:pt x="4403" y="549"/>
                  </a:cubicBezTo>
                  <a:cubicBezTo>
                    <a:pt x="4655" y="617"/>
                    <a:pt x="4883" y="741"/>
                    <a:pt x="5106" y="872"/>
                  </a:cubicBezTo>
                  <a:cubicBezTo>
                    <a:pt x="5285" y="978"/>
                    <a:pt x="5462" y="1086"/>
                    <a:pt x="5640" y="1189"/>
                  </a:cubicBezTo>
                  <a:cubicBezTo>
                    <a:pt x="5930" y="1358"/>
                    <a:pt x="6230" y="1496"/>
                    <a:pt x="6565" y="1548"/>
                  </a:cubicBezTo>
                  <a:cubicBezTo>
                    <a:pt x="6589" y="1552"/>
                    <a:pt x="6611" y="1564"/>
                    <a:pt x="6632" y="1578"/>
                  </a:cubicBezTo>
                  <a:cubicBezTo>
                    <a:pt x="6794" y="1687"/>
                    <a:pt x="6964" y="1779"/>
                    <a:pt x="7147" y="1848"/>
                  </a:cubicBezTo>
                  <a:cubicBezTo>
                    <a:pt x="7386" y="1939"/>
                    <a:pt x="7629" y="2022"/>
                    <a:pt x="7871" y="2107"/>
                  </a:cubicBezTo>
                  <a:cubicBezTo>
                    <a:pt x="8179" y="2212"/>
                    <a:pt x="8484" y="2324"/>
                    <a:pt x="8763" y="2493"/>
                  </a:cubicBezTo>
                  <a:cubicBezTo>
                    <a:pt x="8772" y="2499"/>
                    <a:pt x="8781" y="2501"/>
                    <a:pt x="8792" y="2504"/>
                  </a:cubicBezTo>
                  <a:cubicBezTo>
                    <a:pt x="8798" y="2492"/>
                    <a:pt x="8803" y="2485"/>
                    <a:pt x="8805" y="2476"/>
                  </a:cubicBezTo>
                  <a:cubicBezTo>
                    <a:pt x="8843" y="2336"/>
                    <a:pt x="8799" y="2220"/>
                    <a:pt x="8696" y="2123"/>
                  </a:cubicBezTo>
                  <a:cubicBezTo>
                    <a:pt x="8623" y="2053"/>
                    <a:pt x="8538" y="2002"/>
                    <a:pt x="8447" y="1966"/>
                  </a:cubicBezTo>
                  <a:cubicBezTo>
                    <a:pt x="8297" y="1908"/>
                    <a:pt x="8146" y="1855"/>
                    <a:pt x="7995" y="1801"/>
                  </a:cubicBezTo>
                  <a:cubicBezTo>
                    <a:pt x="7798" y="1731"/>
                    <a:pt x="7600" y="1666"/>
                    <a:pt x="7402" y="1592"/>
                  </a:cubicBezTo>
                  <a:cubicBezTo>
                    <a:pt x="7304" y="1555"/>
                    <a:pt x="7213" y="1498"/>
                    <a:pt x="7136" y="1423"/>
                  </a:cubicBezTo>
                  <a:cubicBezTo>
                    <a:pt x="7120" y="1407"/>
                    <a:pt x="7096" y="1397"/>
                    <a:pt x="7072" y="1389"/>
                  </a:cubicBezTo>
                  <a:cubicBezTo>
                    <a:pt x="6979" y="1356"/>
                    <a:pt x="6881" y="1326"/>
                    <a:pt x="6786" y="1289"/>
                  </a:cubicBezTo>
                  <a:cubicBezTo>
                    <a:pt x="6461" y="1167"/>
                    <a:pt x="6152" y="1007"/>
                    <a:pt x="5844" y="845"/>
                  </a:cubicBezTo>
                  <a:cubicBezTo>
                    <a:pt x="5460" y="644"/>
                    <a:pt x="5071" y="455"/>
                    <a:pt x="4661" y="307"/>
                  </a:cubicBezTo>
                  <a:cubicBezTo>
                    <a:pt x="4285" y="172"/>
                    <a:pt x="3905" y="68"/>
                    <a:pt x="3508" y="25"/>
                  </a:cubicBezTo>
                  <a:cubicBezTo>
                    <a:pt x="3363" y="9"/>
                    <a:pt x="3218" y="1"/>
                    <a:pt x="3075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5"/>
            <p:cNvSpPr/>
            <p:nvPr/>
          </p:nvSpPr>
          <p:spPr>
            <a:xfrm>
              <a:off x="5705100" y="546200"/>
              <a:ext cx="228250" cy="169650"/>
            </a:xfrm>
            <a:custGeom>
              <a:rect b="b" l="l" r="r" t="t"/>
              <a:pathLst>
                <a:path extrusionOk="0" h="6786" w="9130">
                  <a:moveTo>
                    <a:pt x="6713" y="1"/>
                  </a:moveTo>
                  <a:cubicBezTo>
                    <a:pt x="6676" y="1"/>
                    <a:pt x="6638" y="8"/>
                    <a:pt x="6602" y="17"/>
                  </a:cubicBezTo>
                  <a:cubicBezTo>
                    <a:pt x="6554" y="26"/>
                    <a:pt x="6546" y="61"/>
                    <a:pt x="6583" y="90"/>
                  </a:cubicBezTo>
                  <a:cubicBezTo>
                    <a:pt x="6621" y="120"/>
                    <a:pt x="6665" y="144"/>
                    <a:pt x="6709" y="168"/>
                  </a:cubicBezTo>
                  <a:cubicBezTo>
                    <a:pt x="6756" y="193"/>
                    <a:pt x="6806" y="213"/>
                    <a:pt x="6855" y="238"/>
                  </a:cubicBezTo>
                  <a:cubicBezTo>
                    <a:pt x="6836" y="290"/>
                    <a:pt x="6791" y="315"/>
                    <a:pt x="6746" y="331"/>
                  </a:cubicBezTo>
                  <a:cubicBezTo>
                    <a:pt x="6697" y="349"/>
                    <a:pt x="6644" y="366"/>
                    <a:pt x="6590" y="374"/>
                  </a:cubicBezTo>
                  <a:cubicBezTo>
                    <a:pt x="6492" y="389"/>
                    <a:pt x="6394" y="398"/>
                    <a:pt x="6297" y="408"/>
                  </a:cubicBezTo>
                  <a:cubicBezTo>
                    <a:pt x="6228" y="414"/>
                    <a:pt x="6159" y="418"/>
                    <a:pt x="6091" y="422"/>
                  </a:cubicBezTo>
                  <a:cubicBezTo>
                    <a:pt x="5815" y="436"/>
                    <a:pt x="5545" y="467"/>
                    <a:pt x="5280" y="562"/>
                  </a:cubicBezTo>
                  <a:cubicBezTo>
                    <a:pt x="4915" y="693"/>
                    <a:pt x="4540" y="797"/>
                    <a:pt x="4171" y="919"/>
                  </a:cubicBezTo>
                  <a:cubicBezTo>
                    <a:pt x="3933" y="998"/>
                    <a:pt x="3704" y="1100"/>
                    <a:pt x="3485" y="1224"/>
                  </a:cubicBezTo>
                  <a:cubicBezTo>
                    <a:pt x="3166" y="1405"/>
                    <a:pt x="2874" y="1622"/>
                    <a:pt x="2591" y="1851"/>
                  </a:cubicBezTo>
                  <a:cubicBezTo>
                    <a:pt x="2315" y="2075"/>
                    <a:pt x="2054" y="2313"/>
                    <a:pt x="1811" y="2573"/>
                  </a:cubicBezTo>
                  <a:cubicBezTo>
                    <a:pt x="1384" y="3027"/>
                    <a:pt x="1022" y="3528"/>
                    <a:pt x="751" y="4090"/>
                  </a:cubicBezTo>
                  <a:cubicBezTo>
                    <a:pt x="739" y="4117"/>
                    <a:pt x="727" y="4144"/>
                    <a:pt x="717" y="4172"/>
                  </a:cubicBezTo>
                  <a:cubicBezTo>
                    <a:pt x="642" y="4386"/>
                    <a:pt x="568" y="4600"/>
                    <a:pt x="489" y="4813"/>
                  </a:cubicBezTo>
                  <a:cubicBezTo>
                    <a:pt x="363" y="5146"/>
                    <a:pt x="225" y="5477"/>
                    <a:pt x="129" y="5821"/>
                  </a:cubicBezTo>
                  <a:cubicBezTo>
                    <a:pt x="49" y="6107"/>
                    <a:pt x="0" y="6398"/>
                    <a:pt x="6" y="6696"/>
                  </a:cubicBezTo>
                  <a:cubicBezTo>
                    <a:pt x="6" y="6723"/>
                    <a:pt x="10" y="6752"/>
                    <a:pt x="12" y="6786"/>
                  </a:cubicBezTo>
                  <a:cubicBezTo>
                    <a:pt x="95" y="6747"/>
                    <a:pt x="155" y="6696"/>
                    <a:pt x="185" y="6625"/>
                  </a:cubicBezTo>
                  <a:cubicBezTo>
                    <a:pt x="216" y="6556"/>
                    <a:pt x="244" y="6483"/>
                    <a:pt x="259" y="6410"/>
                  </a:cubicBezTo>
                  <a:cubicBezTo>
                    <a:pt x="280" y="6306"/>
                    <a:pt x="285" y="6199"/>
                    <a:pt x="302" y="6095"/>
                  </a:cubicBezTo>
                  <a:cubicBezTo>
                    <a:pt x="320" y="5974"/>
                    <a:pt x="339" y="5852"/>
                    <a:pt x="366" y="5732"/>
                  </a:cubicBezTo>
                  <a:cubicBezTo>
                    <a:pt x="389" y="5635"/>
                    <a:pt x="443" y="5550"/>
                    <a:pt x="520" y="5485"/>
                  </a:cubicBezTo>
                  <a:cubicBezTo>
                    <a:pt x="553" y="5457"/>
                    <a:pt x="566" y="5426"/>
                    <a:pt x="577" y="5387"/>
                  </a:cubicBezTo>
                  <a:cubicBezTo>
                    <a:pt x="629" y="5199"/>
                    <a:pt x="677" y="5011"/>
                    <a:pt x="739" y="4826"/>
                  </a:cubicBezTo>
                  <a:cubicBezTo>
                    <a:pt x="941" y="4206"/>
                    <a:pt x="1225" y="3627"/>
                    <a:pt x="1616" y="3103"/>
                  </a:cubicBezTo>
                  <a:cubicBezTo>
                    <a:pt x="1821" y="2829"/>
                    <a:pt x="2053" y="2577"/>
                    <a:pt x="2316" y="2358"/>
                  </a:cubicBezTo>
                  <a:cubicBezTo>
                    <a:pt x="2484" y="2220"/>
                    <a:pt x="2659" y="2093"/>
                    <a:pt x="2838" y="1970"/>
                  </a:cubicBezTo>
                  <a:cubicBezTo>
                    <a:pt x="3137" y="1767"/>
                    <a:pt x="3441" y="1568"/>
                    <a:pt x="3759" y="1394"/>
                  </a:cubicBezTo>
                  <a:cubicBezTo>
                    <a:pt x="4068" y="1223"/>
                    <a:pt x="4385" y="1072"/>
                    <a:pt x="4714" y="947"/>
                  </a:cubicBezTo>
                  <a:cubicBezTo>
                    <a:pt x="5195" y="764"/>
                    <a:pt x="5691" y="643"/>
                    <a:pt x="6204" y="605"/>
                  </a:cubicBezTo>
                  <a:cubicBezTo>
                    <a:pt x="6247" y="602"/>
                    <a:pt x="6292" y="593"/>
                    <a:pt x="6335" y="582"/>
                  </a:cubicBezTo>
                  <a:cubicBezTo>
                    <a:pt x="6589" y="521"/>
                    <a:pt x="6844" y="470"/>
                    <a:pt x="7103" y="441"/>
                  </a:cubicBezTo>
                  <a:cubicBezTo>
                    <a:pt x="7247" y="426"/>
                    <a:pt x="7390" y="417"/>
                    <a:pt x="7532" y="417"/>
                  </a:cubicBezTo>
                  <a:cubicBezTo>
                    <a:pt x="7933" y="417"/>
                    <a:pt x="8325" y="483"/>
                    <a:pt x="8707" y="638"/>
                  </a:cubicBezTo>
                  <a:cubicBezTo>
                    <a:pt x="8720" y="643"/>
                    <a:pt x="8733" y="650"/>
                    <a:pt x="8746" y="650"/>
                  </a:cubicBezTo>
                  <a:cubicBezTo>
                    <a:pt x="8747" y="650"/>
                    <a:pt x="8748" y="650"/>
                    <a:pt x="8749" y="650"/>
                  </a:cubicBezTo>
                  <a:cubicBezTo>
                    <a:pt x="8854" y="638"/>
                    <a:pt x="8960" y="625"/>
                    <a:pt x="9053" y="569"/>
                  </a:cubicBezTo>
                  <a:cubicBezTo>
                    <a:pt x="9121" y="527"/>
                    <a:pt x="9129" y="464"/>
                    <a:pt x="9073" y="408"/>
                  </a:cubicBezTo>
                  <a:cubicBezTo>
                    <a:pt x="9035" y="370"/>
                    <a:pt x="8991" y="337"/>
                    <a:pt x="8944" y="312"/>
                  </a:cubicBezTo>
                  <a:cubicBezTo>
                    <a:pt x="8768" y="221"/>
                    <a:pt x="8583" y="169"/>
                    <a:pt x="8386" y="169"/>
                  </a:cubicBezTo>
                  <a:cubicBezTo>
                    <a:pt x="8353" y="169"/>
                    <a:pt x="8320" y="170"/>
                    <a:pt x="8287" y="173"/>
                  </a:cubicBezTo>
                  <a:cubicBezTo>
                    <a:pt x="8279" y="174"/>
                    <a:pt x="8271" y="174"/>
                    <a:pt x="8263" y="174"/>
                  </a:cubicBezTo>
                  <a:cubicBezTo>
                    <a:pt x="8247" y="174"/>
                    <a:pt x="8230" y="173"/>
                    <a:pt x="8214" y="170"/>
                  </a:cubicBezTo>
                  <a:cubicBezTo>
                    <a:pt x="7914" y="126"/>
                    <a:pt x="7616" y="76"/>
                    <a:pt x="7315" y="39"/>
                  </a:cubicBezTo>
                  <a:cubicBezTo>
                    <a:pt x="7122" y="16"/>
                    <a:pt x="6927" y="10"/>
                    <a:pt x="6732" y="2"/>
                  </a:cubicBezTo>
                  <a:cubicBezTo>
                    <a:pt x="6726" y="1"/>
                    <a:pt x="6720" y="1"/>
                    <a:pt x="6713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5"/>
            <p:cNvSpPr/>
            <p:nvPr/>
          </p:nvSpPr>
          <p:spPr>
            <a:xfrm>
              <a:off x="5697150" y="480500"/>
              <a:ext cx="256575" cy="110100"/>
            </a:xfrm>
            <a:custGeom>
              <a:rect b="b" l="l" r="r" t="t"/>
              <a:pathLst>
                <a:path extrusionOk="0" h="4404" w="10263">
                  <a:moveTo>
                    <a:pt x="7321" y="0"/>
                  </a:moveTo>
                  <a:cubicBezTo>
                    <a:pt x="7198" y="0"/>
                    <a:pt x="7075" y="4"/>
                    <a:pt x="6952" y="14"/>
                  </a:cubicBezTo>
                  <a:cubicBezTo>
                    <a:pt x="6672" y="36"/>
                    <a:pt x="6396" y="85"/>
                    <a:pt x="6115" y="96"/>
                  </a:cubicBezTo>
                  <a:cubicBezTo>
                    <a:pt x="6066" y="99"/>
                    <a:pt x="6016" y="104"/>
                    <a:pt x="5968" y="109"/>
                  </a:cubicBezTo>
                  <a:cubicBezTo>
                    <a:pt x="5341" y="180"/>
                    <a:pt x="4735" y="331"/>
                    <a:pt x="4140" y="533"/>
                  </a:cubicBezTo>
                  <a:cubicBezTo>
                    <a:pt x="3870" y="625"/>
                    <a:pt x="3614" y="745"/>
                    <a:pt x="3385" y="914"/>
                  </a:cubicBezTo>
                  <a:cubicBezTo>
                    <a:pt x="3197" y="1054"/>
                    <a:pt x="3012" y="1197"/>
                    <a:pt x="2833" y="1346"/>
                  </a:cubicBezTo>
                  <a:cubicBezTo>
                    <a:pt x="2603" y="1537"/>
                    <a:pt x="2381" y="1735"/>
                    <a:pt x="2155" y="1929"/>
                  </a:cubicBezTo>
                  <a:cubicBezTo>
                    <a:pt x="2036" y="2029"/>
                    <a:pt x="1920" y="2133"/>
                    <a:pt x="1792" y="2218"/>
                  </a:cubicBezTo>
                  <a:cubicBezTo>
                    <a:pt x="1522" y="2397"/>
                    <a:pt x="1281" y="2610"/>
                    <a:pt x="1067" y="2852"/>
                  </a:cubicBezTo>
                  <a:cubicBezTo>
                    <a:pt x="836" y="3111"/>
                    <a:pt x="635" y="3393"/>
                    <a:pt x="436" y="3679"/>
                  </a:cubicBezTo>
                  <a:cubicBezTo>
                    <a:pt x="301" y="3873"/>
                    <a:pt x="166" y="4066"/>
                    <a:pt x="31" y="4260"/>
                  </a:cubicBezTo>
                  <a:cubicBezTo>
                    <a:pt x="1" y="4301"/>
                    <a:pt x="2" y="4336"/>
                    <a:pt x="32" y="4373"/>
                  </a:cubicBezTo>
                  <a:cubicBezTo>
                    <a:pt x="48" y="4393"/>
                    <a:pt x="67" y="4404"/>
                    <a:pt x="90" y="4404"/>
                  </a:cubicBezTo>
                  <a:cubicBezTo>
                    <a:pt x="105" y="4404"/>
                    <a:pt x="121" y="4399"/>
                    <a:pt x="139" y="4390"/>
                  </a:cubicBezTo>
                  <a:cubicBezTo>
                    <a:pt x="167" y="4376"/>
                    <a:pt x="195" y="4358"/>
                    <a:pt x="217" y="4336"/>
                  </a:cubicBezTo>
                  <a:cubicBezTo>
                    <a:pt x="276" y="4277"/>
                    <a:pt x="336" y="4219"/>
                    <a:pt x="388" y="4154"/>
                  </a:cubicBezTo>
                  <a:cubicBezTo>
                    <a:pt x="522" y="3984"/>
                    <a:pt x="650" y="3809"/>
                    <a:pt x="782" y="3639"/>
                  </a:cubicBezTo>
                  <a:cubicBezTo>
                    <a:pt x="906" y="3477"/>
                    <a:pt x="1035" y="3320"/>
                    <a:pt x="1153" y="3154"/>
                  </a:cubicBezTo>
                  <a:cubicBezTo>
                    <a:pt x="1344" y="2880"/>
                    <a:pt x="1604" y="2674"/>
                    <a:pt x="1864" y="2473"/>
                  </a:cubicBezTo>
                  <a:cubicBezTo>
                    <a:pt x="2066" y="2319"/>
                    <a:pt x="2269" y="2167"/>
                    <a:pt x="2472" y="2015"/>
                  </a:cubicBezTo>
                  <a:cubicBezTo>
                    <a:pt x="2628" y="1897"/>
                    <a:pt x="2775" y="1770"/>
                    <a:pt x="2904" y="1626"/>
                  </a:cubicBezTo>
                  <a:cubicBezTo>
                    <a:pt x="3216" y="1284"/>
                    <a:pt x="3590" y="1030"/>
                    <a:pt x="4013" y="844"/>
                  </a:cubicBezTo>
                  <a:cubicBezTo>
                    <a:pt x="4346" y="698"/>
                    <a:pt x="4691" y="598"/>
                    <a:pt x="5043" y="530"/>
                  </a:cubicBezTo>
                  <a:cubicBezTo>
                    <a:pt x="5853" y="375"/>
                    <a:pt x="6667" y="303"/>
                    <a:pt x="7486" y="303"/>
                  </a:cubicBezTo>
                  <a:cubicBezTo>
                    <a:pt x="7784" y="303"/>
                    <a:pt x="8082" y="312"/>
                    <a:pt x="8381" y="331"/>
                  </a:cubicBezTo>
                  <a:cubicBezTo>
                    <a:pt x="8953" y="368"/>
                    <a:pt x="9511" y="464"/>
                    <a:pt x="10052" y="657"/>
                  </a:cubicBezTo>
                  <a:cubicBezTo>
                    <a:pt x="10069" y="663"/>
                    <a:pt x="10084" y="665"/>
                    <a:pt x="10099" y="665"/>
                  </a:cubicBezTo>
                  <a:cubicBezTo>
                    <a:pt x="10138" y="665"/>
                    <a:pt x="10172" y="649"/>
                    <a:pt x="10205" y="628"/>
                  </a:cubicBezTo>
                  <a:cubicBezTo>
                    <a:pt x="10258" y="598"/>
                    <a:pt x="10263" y="562"/>
                    <a:pt x="10220" y="493"/>
                  </a:cubicBezTo>
                  <a:cubicBezTo>
                    <a:pt x="10204" y="480"/>
                    <a:pt x="10175" y="448"/>
                    <a:pt x="10141" y="426"/>
                  </a:cubicBezTo>
                  <a:cubicBezTo>
                    <a:pt x="9895" y="275"/>
                    <a:pt x="9635" y="166"/>
                    <a:pt x="9340" y="145"/>
                  </a:cubicBezTo>
                  <a:cubicBezTo>
                    <a:pt x="8948" y="119"/>
                    <a:pt x="8555" y="80"/>
                    <a:pt x="8162" y="47"/>
                  </a:cubicBezTo>
                  <a:cubicBezTo>
                    <a:pt x="7882" y="22"/>
                    <a:pt x="7602" y="0"/>
                    <a:pt x="7321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5"/>
            <p:cNvSpPr/>
            <p:nvPr/>
          </p:nvSpPr>
          <p:spPr>
            <a:xfrm>
              <a:off x="5816600" y="654075"/>
              <a:ext cx="207875" cy="73300"/>
            </a:xfrm>
            <a:custGeom>
              <a:rect b="b" l="l" r="r" t="t"/>
              <a:pathLst>
                <a:path extrusionOk="0" h="2932" w="8315">
                  <a:moveTo>
                    <a:pt x="1768" y="0"/>
                  </a:moveTo>
                  <a:cubicBezTo>
                    <a:pt x="1677" y="0"/>
                    <a:pt x="1585" y="3"/>
                    <a:pt x="1493" y="12"/>
                  </a:cubicBezTo>
                  <a:cubicBezTo>
                    <a:pt x="1240" y="36"/>
                    <a:pt x="1000" y="102"/>
                    <a:pt x="791" y="256"/>
                  </a:cubicBezTo>
                  <a:cubicBezTo>
                    <a:pt x="726" y="303"/>
                    <a:pt x="661" y="357"/>
                    <a:pt x="616" y="421"/>
                  </a:cubicBezTo>
                  <a:cubicBezTo>
                    <a:pt x="354" y="809"/>
                    <a:pt x="170" y="1233"/>
                    <a:pt x="78" y="1693"/>
                  </a:cubicBezTo>
                  <a:cubicBezTo>
                    <a:pt x="8" y="2047"/>
                    <a:pt x="0" y="2401"/>
                    <a:pt x="91" y="2755"/>
                  </a:cubicBezTo>
                  <a:cubicBezTo>
                    <a:pt x="105" y="2813"/>
                    <a:pt x="125" y="2871"/>
                    <a:pt x="143" y="2932"/>
                  </a:cubicBezTo>
                  <a:cubicBezTo>
                    <a:pt x="200" y="2888"/>
                    <a:pt x="222" y="2862"/>
                    <a:pt x="241" y="2774"/>
                  </a:cubicBezTo>
                  <a:cubicBezTo>
                    <a:pt x="266" y="2666"/>
                    <a:pt x="287" y="2557"/>
                    <a:pt x="301" y="2447"/>
                  </a:cubicBezTo>
                  <a:cubicBezTo>
                    <a:pt x="335" y="2176"/>
                    <a:pt x="359" y="1903"/>
                    <a:pt x="397" y="1633"/>
                  </a:cubicBezTo>
                  <a:cubicBezTo>
                    <a:pt x="426" y="1425"/>
                    <a:pt x="476" y="1221"/>
                    <a:pt x="575" y="1034"/>
                  </a:cubicBezTo>
                  <a:cubicBezTo>
                    <a:pt x="602" y="982"/>
                    <a:pt x="626" y="927"/>
                    <a:pt x="644" y="872"/>
                  </a:cubicBezTo>
                  <a:cubicBezTo>
                    <a:pt x="707" y="683"/>
                    <a:pt x="815" y="529"/>
                    <a:pt x="988" y="426"/>
                  </a:cubicBezTo>
                  <a:cubicBezTo>
                    <a:pt x="1103" y="355"/>
                    <a:pt x="1228" y="317"/>
                    <a:pt x="1361" y="291"/>
                  </a:cubicBezTo>
                  <a:cubicBezTo>
                    <a:pt x="1489" y="265"/>
                    <a:pt x="1619" y="253"/>
                    <a:pt x="1749" y="253"/>
                  </a:cubicBezTo>
                  <a:cubicBezTo>
                    <a:pt x="1786" y="253"/>
                    <a:pt x="1823" y="254"/>
                    <a:pt x="1860" y="256"/>
                  </a:cubicBezTo>
                  <a:cubicBezTo>
                    <a:pt x="2147" y="269"/>
                    <a:pt x="2435" y="286"/>
                    <a:pt x="2723" y="305"/>
                  </a:cubicBezTo>
                  <a:cubicBezTo>
                    <a:pt x="2744" y="306"/>
                    <a:pt x="2766" y="312"/>
                    <a:pt x="2788" y="318"/>
                  </a:cubicBezTo>
                  <a:cubicBezTo>
                    <a:pt x="3041" y="387"/>
                    <a:pt x="3281" y="486"/>
                    <a:pt x="3515" y="604"/>
                  </a:cubicBezTo>
                  <a:cubicBezTo>
                    <a:pt x="3835" y="765"/>
                    <a:pt x="4136" y="955"/>
                    <a:pt x="4438" y="1144"/>
                  </a:cubicBezTo>
                  <a:cubicBezTo>
                    <a:pt x="4751" y="1340"/>
                    <a:pt x="5065" y="1536"/>
                    <a:pt x="5397" y="1698"/>
                  </a:cubicBezTo>
                  <a:cubicBezTo>
                    <a:pt x="5481" y="1738"/>
                    <a:pt x="5561" y="1788"/>
                    <a:pt x="5642" y="1834"/>
                  </a:cubicBezTo>
                  <a:cubicBezTo>
                    <a:pt x="5758" y="1899"/>
                    <a:pt x="5872" y="1968"/>
                    <a:pt x="5992" y="2026"/>
                  </a:cubicBezTo>
                  <a:cubicBezTo>
                    <a:pt x="6283" y="2168"/>
                    <a:pt x="6592" y="2260"/>
                    <a:pt x="6904" y="2347"/>
                  </a:cubicBezTo>
                  <a:cubicBezTo>
                    <a:pt x="7255" y="2446"/>
                    <a:pt x="7610" y="2535"/>
                    <a:pt x="7953" y="2658"/>
                  </a:cubicBezTo>
                  <a:cubicBezTo>
                    <a:pt x="7994" y="2672"/>
                    <a:pt x="8037" y="2678"/>
                    <a:pt x="8080" y="2678"/>
                  </a:cubicBezTo>
                  <a:cubicBezTo>
                    <a:pt x="8137" y="2678"/>
                    <a:pt x="8196" y="2668"/>
                    <a:pt x="8254" y="2655"/>
                  </a:cubicBezTo>
                  <a:cubicBezTo>
                    <a:pt x="8308" y="2643"/>
                    <a:pt x="8314" y="2607"/>
                    <a:pt x="8271" y="2573"/>
                  </a:cubicBezTo>
                  <a:cubicBezTo>
                    <a:pt x="8221" y="2537"/>
                    <a:pt x="8174" y="2504"/>
                    <a:pt x="8123" y="2480"/>
                  </a:cubicBezTo>
                  <a:cubicBezTo>
                    <a:pt x="7912" y="2384"/>
                    <a:pt x="7699" y="2292"/>
                    <a:pt x="7488" y="2199"/>
                  </a:cubicBezTo>
                  <a:cubicBezTo>
                    <a:pt x="7475" y="2194"/>
                    <a:pt x="7460" y="2191"/>
                    <a:pt x="7445" y="2189"/>
                  </a:cubicBezTo>
                  <a:cubicBezTo>
                    <a:pt x="7010" y="2110"/>
                    <a:pt x="6600" y="1959"/>
                    <a:pt x="6203" y="1765"/>
                  </a:cubicBezTo>
                  <a:cubicBezTo>
                    <a:pt x="5834" y="1586"/>
                    <a:pt x="5482" y="1374"/>
                    <a:pt x="5131" y="1159"/>
                  </a:cubicBezTo>
                  <a:cubicBezTo>
                    <a:pt x="4736" y="917"/>
                    <a:pt x="4344" y="669"/>
                    <a:pt x="3934" y="456"/>
                  </a:cubicBezTo>
                  <a:cubicBezTo>
                    <a:pt x="3625" y="295"/>
                    <a:pt x="3307" y="155"/>
                    <a:pt x="2973" y="55"/>
                  </a:cubicBezTo>
                  <a:cubicBezTo>
                    <a:pt x="2932" y="42"/>
                    <a:pt x="2887" y="30"/>
                    <a:pt x="2844" y="28"/>
                  </a:cubicBezTo>
                  <a:cubicBezTo>
                    <a:pt x="2620" y="21"/>
                    <a:pt x="2395" y="20"/>
                    <a:pt x="2173" y="12"/>
                  </a:cubicBezTo>
                  <a:cubicBezTo>
                    <a:pt x="2038" y="7"/>
                    <a:pt x="1903" y="0"/>
                    <a:pt x="1768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5"/>
            <p:cNvSpPr/>
            <p:nvPr/>
          </p:nvSpPr>
          <p:spPr>
            <a:xfrm>
              <a:off x="5749325" y="692525"/>
              <a:ext cx="66625" cy="182975"/>
            </a:xfrm>
            <a:custGeom>
              <a:rect b="b" l="l" r="r" t="t"/>
              <a:pathLst>
                <a:path extrusionOk="0" h="7319" w="2665">
                  <a:moveTo>
                    <a:pt x="1314" y="5948"/>
                  </a:moveTo>
                  <a:cubicBezTo>
                    <a:pt x="1337" y="5948"/>
                    <a:pt x="1362" y="5969"/>
                    <a:pt x="1389" y="6014"/>
                  </a:cubicBezTo>
                  <a:cubicBezTo>
                    <a:pt x="1396" y="6037"/>
                    <a:pt x="1411" y="6076"/>
                    <a:pt x="1422" y="6117"/>
                  </a:cubicBezTo>
                  <a:cubicBezTo>
                    <a:pt x="1427" y="6131"/>
                    <a:pt x="1423" y="6152"/>
                    <a:pt x="1414" y="6163"/>
                  </a:cubicBezTo>
                  <a:cubicBezTo>
                    <a:pt x="1379" y="6209"/>
                    <a:pt x="1345" y="6253"/>
                    <a:pt x="1303" y="6292"/>
                  </a:cubicBezTo>
                  <a:cubicBezTo>
                    <a:pt x="1286" y="6308"/>
                    <a:pt x="1269" y="6316"/>
                    <a:pt x="1254" y="6316"/>
                  </a:cubicBezTo>
                  <a:cubicBezTo>
                    <a:pt x="1229" y="6316"/>
                    <a:pt x="1211" y="6295"/>
                    <a:pt x="1206" y="6255"/>
                  </a:cubicBezTo>
                  <a:cubicBezTo>
                    <a:pt x="1194" y="6165"/>
                    <a:pt x="1213" y="6079"/>
                    <a:pt x="1256" y="5999"/>
                  </a:cubicBezTo>
                  <a:cubicBezTo>
                    <a:pt x="1274" y="5965"/>
                    <a:pt x="1294" y="5948"/>
                    <a:pt x="1314" y="5948"/>
                  </a:cubicBezTo>
                  <a:close/>
                  <a:moveTo>
                    <a:pt x="650" y="0"/>
                  </a:moveTo>
                  <a:cubicBezTo>
                    <a:pt x="587" y="0"/>
                    <a:pt x="548" y="29"/>
                    <a:pt x="522" y="71"/>
                  </a:cubicBezTo>
                  <a:cubicBezTo>
                    <a:pt x="489" y="125"/>
                    <a:pt x="454" y="181"/>
                    <a:pt x="436" y="241"/>
                  </a:cubicBezTo>
                  <a:cubicBezTo>
                    <a:pt x="391" y="399"/>
                    <a:pt x="346" y="559"/>
                    <a:pt x="316" y="721"/>
                  </a:cubicBezTo>
                  <a:cubicBezTo>
                    <a:pt x="272" y="962"/>
                    <a:pt x="241" y="1208"/>
                    <a:pt x="204" y="1451"/>
                  </a:cubicBezTo>
                  <a:cubicBezTo>
                    <a:pt x="197" y="1494"/>
                    <a:pt x="191" y="1539"/>
                    <a:pt x="173" y="1580"/>
                  </a:cubicBezTo>
                  <a:cubicBezTo>
                    <a:pt x="61" y="1836"/>
                    <a:pt x="6" y="2105"/>
                    <a:pt x="3" y="2384"/>
                  </a:cubicBezTo>
                  <a:cubicBezTo>
                    <a:pt x="1" y="2594"/>
                    <a:pt x="24" y="2801"/>
                    <a:pt x="68" y="3007"/>
                  </a:cubicBezTo>
                  <a:cubicBezTo>
                    <a:pt x="137" y="3330"/>
                    <a:pt x="233" y="3645"/>
                    <a:pt x="362" y="3949"/>
                  </a:cubicBezTo>
                  <a:cubicBezTo>
                    <a:pt x="395" y="4025"/>
                    <a:pt x="429" y="4103"/>
                    <a:pt x="456" y="4181"/>
                  </a:cubicBezTo>
                  <a:cubicBezTo>
                    <a:pt x="539" y="4421"/>
                    <a:pt x="574" y="4668"/>
                    <a:pt x="616" y="4916"/>
                  </a:cubicBezTo>
                  <a:cubicBezTo>
                    <a:pt x="657" y="5160"/>
                    <a:pt x="698" y="5406"/>
                    <a:pt x="752" y="5649"/>
                  </a:cubicBezTo>
                  <a:cubicBezTo>
                    <a:pt x="802" y="5875"/>
                    <a:pt x="887" y="6087"/>
                    <a:pt x="1043" y="6265"/>
                  </a:cubicBezTo>
                  <a:cubicBezTo>
                    <a:pt x="1187" y="6431"/>
                    <a:pt x="1369" y="6528"/>
                    <a:pt x="1590" y="6575"/>
                  </a:cubicBezTo>
                  <a:cubicBezTo>
                    <a:pt x="1610" y="6531"/>
                    <a:pt x="1633" y="6491"/>
                    <a:pt x="1649" y="6447"/>
                  </a:cubicBezTo>
                  <a:cubicBezTo>
                    <a:pt x="1713" y="6282"/>
                    <a:pt x="1704" y="6122"/>
                    <a:pt x="1596" y="5977"/>
                  </a:cubicBezTo>
                  <a:cubicBezTo>
                    <a:pt x="1532" y="5893"/>
                    <a:pt x="1459" y="5818"/>
                    <a:pt x="1383" y="5744"/>
                  </a:cubicBezTo>
                  <a:cubicBezTo>
                    <a:pt x="1287" y="5648"/>
                    <a:pt x="1181" y="5563"/>
                    <a:pt x="1088" y="5464"/>
                  </a:cubicBezTo>
                  <a:cubicBezTo>
                    <a:pt x="975" y="5345"/>
                    <a:pt x="899" y="5206"/>
                    <a:pt x="908" y="5033"/>
                  </a:cubicBezTo>
                  <a:cubicBezTo>
                    <a:pt x="909" y="5007"/>
                    <a:pt x="899" y="4979"/>
                    <a:pt x="889" y="4957"/>
                  </a:cubicBezTo>
                  <a:cubicBezTo>
                    <a:pt x="762" y="4670"/>
                    <a:pt x="656" y="4375"/>
                    <a:pt x="573" y="4074"/>
                  </a:cubicBezTo>
                  <a:cubicBezTo>
                    <a:pt x="451" y="3631"/>
                    <a:pt x="333" y="3186"/>
                    <a:pt x="219" y="2740"/>
                  </a:cubicBezTo>
                  <a:cubicBezTo>
                    <a:pt x="202" y="2672"/>
                    <a:pt x="196" y="2599"/>
                    <a:pt x="193" y="2528"/>
                  </a:cubicBezTo>
                  <a:cubicBezTo>
                    <a:pt x="192" y="2485"/>
                    <a:pt x="200" y="2440"/>
                    <a:pt x="214" y="2399"/>
                  </a:cubicBezTo>
                  <a:cubicBezTo>
                    <a:pt x="231" y="2352"/>
                    <a:pt x="258" y="2328"/>
                    <a:pt x="290" y="2328"/>
                  </a:cubicBezTo>
                  <a:cubicBezTo>
                    <a:pt x="314" y="2328"/>
                    <a:pt x="340" y="2342"/>
                    <a:pt x="366" y="2369"/>
                  </a:cubicBezTo>
                  <a:cubicBezTo>
                    <a:pt x="379" y="2381"/>
                    <a:pt x="389" y="2396"/>
                    <a:pt x="396" y="2410"/>
                  </a:cubicBezTo>
                  <a:cubicBezTo>
                    <a:pt x="428" y="2488"/>
                    <a:pt x="466" y="2564"/>
                    <a:pt x="488" y="2643"/>
                  </a:cubicBezTo>
                  <a:cubicBezTo>
                    <a:pt x="548" y="2863"/>
                    <a:pt x="601" y="3086"/>
                    <a:pt x="660" y="3307"/>
                  </a:cubicBezTo>
                  <a:cubicBezTo>
                    <a:pt x="797" y="3836"/>
                    <a:pt x="938" y="4365"/>
                    <a:pt x="1176" y="4860"/>
                  </a:cubicBezTo>
                  <a:cubicBezTo>
                    <a:pt x="1268" y="5054"/>
                    <a:pt x="1370" y="5243"/>
                    <a:pt x="1499" y="5416"/>
                  </a:cubicBezTo>
                  <a:cubicBezTo>
                    <a:pt x="1618" y="5573"/>
                    <a:pt x="1716" y="5743"/>
                    <a:pt x="1802" y="5921"/>
                  </a:cubicBezTo>
                  <a:cubicBezTo>
                    <a:pt x="1926" y="6179"/>
                    <a:pt x="2046" y="6439"/>
                    <a:pt x="2173" y="6694"/>
                  </a:cubicBezTo>
                  <a:cubicBezTo>
                    <a:pt x="2270" y="6891"/>
                    <a:pt x="2399" y="7070"/>
                    <a:pt x="2555" y="7226"/>
                  </a:cubicBezTo>
                  <a:cubicBezTo>
                    <a:pt x="2588" y="7259"/>
                    <a:pt x="2622" y="7287"/>
                    <a:pt x="2658" y="7318"/>
                  </a:cubicBezTo>
                  <a:cubicBezTo>
                    <a:pt x="2664" y="7292"/>
                    <a:pt x="2661" y="7274"/>
                    <a:pt x="2658" y="7256"/>
                  </a:cubicBezTo>
                  <a:cubicBezTo>
                    <a:pt x="2599" y="7034"/>
                    <a:pt x="2513" y="6821"/>
                    <a:pt x="2407" y="6617"/>
                  </a:cubicBezTo>
                  <a:cubicBezTo>
                    <a:pt x="2325" y="6456"/>
                    <a:pt x="2239" y="6300"/>
                    <a:pt x="2152" y="6142"/>
                  </a:cubicBezTo>
                  <a:cubicBezTo>
                    <a:pt x="2050" y="5957"/>
                    <a:pt x="1950" y="5769"/>
                    <a:pt x="1839" y="5590"/>
                  </a:cubicBezTo>
                  <a:cubicBezTo>
                    <a:pt x="1606" y="5213"/>
                    <a:pt x="1418" y="4814"/>
                    <a:pt x="1270" y="4398"/>
                  </a:cubicBezTo>
                  <a:cubicBezTo>
                    <a:pt x="1129" y="4009"/>
                    <a:pt x="1003" y="3615"/>
                    <a:pt x="870" y="3225"/>
                  </a:cubicBezTo>
                  <a:cubicBezTo>
                    <a:pt x="816" y="3083"/>
                    <a:pt x="773" y="2938"/>
                    <a:pt x="706" y="2804"/>
                  </a:cubicBezTo>
                  <a:cubicBezTo>
                    <a:pt x="601" y="2593"/>
                    <a:pt x="520" y="2376"/>
                    <a:pt x="477" y="2144"/>
                  </a:cubicBezTo>
                  <a:cubicBezTo>
                    <a:pt x="413" y="1801"/>
                    <a:pt x="418" y="1457"/>
                    <a:pt x="467" y="1113"/>
                  </a:cubicBezTo>
                  <a:cubicBezTo>
                    <a:pt x="517" y="771"/>
                    <a:pt x="584" y="429"/>
                    <a:pt x="643" y="86"/>
                  </a:cubicBezTo>
                  <a:cubicBezTo>
                    <a:pt x="647" y="60"/>
                    <a:pt x="652" y="35"/>
                    <a:pt x="657" y="0"/>
                  </a:cubicBezTo>
                  <a:cubicBezTo>
                    <a:pt x="655" y="0"/>
                    <a:pt x="653" y="0"/>
                    <a:pt x="650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5"/>
            <p:cNvSpPr/>
            <p:nvPr/>
          </p:nvSpPr>
          <p:spPr>
            <a:xfrm>
              <a:off x="5802275" y="634400"/>
              <a:ext cx="98250" cy="177175"/>
            </a:xfrm>
            <a:custGeom>
              <a:rect b="b" l="l" r="r" t="t"/>
              <a:pathLst>
                <a:path extrusionOk="0" h="7087" w="3930">
                  <a:moveTo>
                    <a:pt x="2495" y="1"/>
                  </a:moveTo>
                  <a:cubicBezTo>
                    <a:pt x="2419" y="1"/>
                    <a:pt x="2343" y="2"/>
                    <a:pt x="2266" y="3"/>
                  </a:cubicBezTo>
                  <a:cubicBezTo>
                    <a:pt x="2044" y="5"/>
                    <a:pt x="1832" y="54"/>
                    <a:pt x="1633" y="153"/>
                  </a:cubicBezTo>
                  <a:cubicBezTo>
                    <a:pt x="1418" y="261"/>
                    <a:pt x="1234" y="412"/>
                    <a:pt x="1069" y="589"/>
                  </a:cubicBezTo>
                  <a:cubicBezTo>
                    <a:pt x="849" y="827"/>
                    <a:pt x="670" y="1094"/>
                    <a:pt x="503" y="1369"/>
                  </a:cubicBezTo>
                  <a:cubicBezTo>
                    <a:pt x="462" y="1437"/>
                    <a:pt x="428" y="1508"/>
                    <a:pt x="400" y="1582"/>
                  </a:cubicBezTo>
                  <a:cubicBezTo>
                    <a:pt x="81" y="2400"/>
                    <a:pt x="1" y="3244"/>
                    <a:pt x="133" y="4110"/>
                  </a:cubicBezTo>
                  <a:cubicBezTo>
                    <a:pt x="165" y="4324"/>
                    <a:pt x="207" y="4538"/>
                    <a:pt x="279" y="4742"/>
                  </a:cubicBezTo>
                  <a:cubicBezTo>
                    <a:pt x="370" y="5002"/>
                    <a:pt x="500" y="5246"/>
                    <a:pt x="645" y="5482"/>
                  </a:cubicBezTo>
                  <a:cubicBezTo>
                    <a:pt x="808" y="5749"/>
                    <a:pt x="996" y="6000"/>
                    <a:pt x="1200" y="6238"/>
                  </a:cubicBezTo>
                  <a:cubicBezTo>
                    <a:pt x="1428" y="6503"/>
                    <a:pt x="1667" y="6758"/>
                    <a:pt x="1895" y="7022"/>
                  </a:cubicBezTo>
                  <a:cubicBezTo>
                    <a:pt x="1936" y="7069"/>
                    <a:pt x="1975" y="7086"/>
                    <a:pt x="2022" y="7086"/>
                  </a:cubicBezTo>
                  <a:cubicBezTo>
                    <a:pt x="2039" y="7086"/>
                    <a:pt x="2057" y="7084"/>
                    <a:pt x="2076" y="7080"/>
                  </a:cubicBezTo>
                  <a:cubicBezTo>
                    <a:pt x="2091" y="7077"/>
                    <a:pt x="2104" y="7073"/>
                    <a:pt x="2119" y="7070"/>
                  </a:cubicBezTo>
                  <a:cubicBezTo>
                    <a:pt x="2185" y="7048"/>
                    <a:pt x="2210" y="7003"/>
                    <a:pt x="2183" y="6938"/>
                  </a:cubicBezTo>
                  <a:cubicBezTo>
                    <a:pt x="2167" y="6898"/>
                    <a:pt x="2145" y="6857"/>
                    <a:pt x="2117" y="6824"/>
                  </a:cubicBezTo>
                  <a:cubicBezTo>
                    <a:pt x="2026" y="6720"/>
                    <a:pt x="1931" y="6619"/>
                    <a:pt x="1837" y="6520"/>
                  </a:cubicBezTo>
                  <a:cubicBezTo>
                    <a:pt x="1699" y="6376"/>
                    <a:pt x="1541" y="6251"/>
                    <a:pt x="1453" y="6066"/>
                  </a:cubicBezTo>
                  <a:cubicBezTo>
                    <a:pt x="1449" y="6058"/>
                    <a:pt x="1442" y="6050"/>
                    <a:pt x="1434" y="6041"/>
                  </a:cubicBezTo>
                  <a:cubicBezTo>
                    <a:pt x="1309" y="5884"/>
                    <a:pt x="1181" y="5727"/>
                    <a:pt x="1060" y="5566"/>
                  </a:cubicBezTo>
                  <a:cubicBezTo>
                    <a:pt x="840" y="5277"/>
                    <a:pt x="646" y="4971"/>
                    <a:pt x="505" y="4635"/>
                  </a:cubicBezTo>
                  <a:cubicBezTo>
                    <a:pt x="387" y="4350"/>
                    <a:pt x="316" y="4055"/>
                    <a:pt x="325" y="3744"/>
                  </a:cubicBezTo>
                  <a:cubicBezTo>
                    <a:pt x="329" y="3591"/>
                    <a:pt x="330" y="3438"/>
                    <a:pt x="332" y="3286"/>
                  </a:cubicBezTo>
                  <a:cubicBezTo>
                    <a:pt x="333" y="3170"/>
                    <a:pt x="333" y="3053"/>
                    <a:pt x="338" y="2939"/>
                  </a:cubicBezTo>
                  <a:cubicBezTo>
                    <a:pt x="352" y="2612"/>
                    <a:pt x="392" y="2291"/>
                    <a:pt x="497" y="1979"/>
                  </a:cubicBezTo>
                  <a:cubicBezTo>
                    <a:pt x="595" y="1684"/>
                    <a:pt x="754" y="1419"/>
                    <a:pt x="919" y="1161"/>
                  </a:cubicBezTo>
                  <a:cubicBezTo>
                    <a:pt x="1136" y="819"/>
                    <a:pt x="1420" y="548"/>
                    <a:pt x="1791" y="378"/>
                  </a:cubicBezTo>
                  <a:cubicBezTo>
                    <a:pt x="1986" y="287"/>
                    <a:pt x="2190" y="248"/>
                    <a:pt x="2401" y="248"/>
                  </a:cubicBezTo>
                  <a:cubicBezTo>
                    <a:pt x="2428" y="248"/>
                    <a:pt x="2455" y="249"/>
                    <a:pt x="2481" y="250"/>
                  </a:cubicBezTo>
                  <a:cubicBezTo>
                    <a:pt x="2504" y="251"/>
                    <a:pt x="2526" y="260"/>
                    <a:pt x="2549" y="265"/>
                  </a:cubicBezTo>
                  <a:cubicBezTo>
                    <a:pt x="2550" y="271"/>
                    <a:pt x="2551" y="277"/>
                    <a:pt x="2553" y="283"/>
                  </a:cubicBezTo>
                  <a:cubicBezTo>
                    <a:pt x="2528" y="304"/>
                    <a:pt x="2501" y="329"/>
                    <a:pt x="2469" y="345"/>
                  </a:cubicBezTo>
                  <a:cubicBezTo>
                    <a:pt x="2361" y="405"/>
                    <a:pt x="2253" y="462"/>
                    <a:pt x="2144" y="520"/>
                  </a:cubicBezTo>
                  <a:cubicBezTo>
                    <a:pt x="2126" y="530"/>
                    <a:pt x="2112" y="543"/>
                    <a:pt x="2096" y="556"/>
                  </a:cubicBezTo>
                  <a:cubicBezTo>
                    <a:pt x="2369" y="530"/>
                    <a:pt x="2642" y="508"/>
                    <a:pt x="2914" y="508"/>
                  </a:cubicBezTo>
                  <a:cubicBezTo>
                    <a:pt x="3249" y="508"/>
                    <a:pt x="3583" y="541"/>
                    <a:pt x="3916" y="640"/>
                  </a:cubicBezTo>
                  <a:cubicBezTo>
                    <a:pt x="3930" y="530"/>
                    <a:pt x="3889" y="450"/>
                    <a:pt x="3820" y="380"/>
                  </a:cubicBezTo>
                  <a:cubicBezTo>
                    <a:pt x="3731" y="291"/>
                    <a:pt x="3622" y="234"/>
                    <a:pt x="3507" y="186"/>
                  </a:cubicBezTo>
                  <a:cubicBezTo>
                    <a:pt x="3287" y="97"/>
                    <a:pt x="3055" y="49"/>
                    <a:pt x="2820" y="18"/>
                  </a:cubicBezTo>
                  <a:cubicBezTo>
                    <a:pt x="2712" y="4"/>
                    <a:pt x="2604" y="1"/>
                    <a:pt x="2495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5"/>
            <p:cNvSpPr/>
            <p:nvPr/>
          </p:nvSpPr>
          <p:spPr>
            <a:xfrm>
              <a:off x="5772125" y="578800"/>
              <a:ext cx="229625" cy="54100"/>
            </a:xfrm>
            <a:custGeom>
              <a:rect b="b" l="l" r="r" t="t"/>
              <a:pathLst>
                <a:path extrusionOk="0" h="2164" w="9185">
                  <a:moveTo>
                    <a:pt x="4273" y="1"/>
                  </a:moveTo>
                  <a:cubicBezTo>
                    <a:pt x="3683" y="1"/>
                    <a:pt x="3101" y="96"/>
                    <a:pt x="2525" y="281"/>
                  </a:cubicBezTo>
                  <a:cubicBezTo>
                    <a:pt x="2229" y="376"/>
                    <a:pt x="1942" y="492"/>
                    <a:pt x="1679" y="664"/>
                  </a:cubicBezTo>
                  <a:cubicBezTo>
                    <a:pt x="1598" y="720"/>
                    <a:pt x="1514" y="772"/>
                    <a:pt x="1439" y="835"/>
                  </a:cubicBezTo>
                  <a:cubicBezTo>
                    <a:pt x="1192" y="1043"/>
                    <a:pt x="950" y="1255"/>
                    <a:pt x="705" y="1464"/>
                  </a:cubicBezTo>
                  <a:cubicBezTo>
                    <a:pt x="570" y="1579"/>
                    <a:pt x="430" y="1688"/>
                    <a:pt x="298" y="1806"/>
                  </a:cubicBezTo>
                  <a:cubicBezTo>
                    <a:pt x="212" y="1881"/>
                    <a:pt x="132" y="1966"/>
                    <a:pt x="52" y="2049"/>
                  </a:cubicBezTo>
                  <a:cubicBezTo>
                    <a:pt x="36" y="2066"/>
                    <a:pt x="24" y="2090"/>
                    <a:pt x="14" y="2111"/>
                  </a:cubicBezTo>
                  <a:cubicBezTo>
                    <a:pt x="1" y="2145"/>
                    <a:pt x="11" y="2164"/>
                    <a:pt x="43" y="2164"/>
                  </a:cubicBezTo>
                  <a:cubicBezTo>
                    <a:pt x="47" y="2164"/>
                    <a:pt x="51" y="2164"/>
                    <a:pt x="55" y="2163"/>
                  </a:cubicBezTo>
                  <a:cubicBezTo>
                    <a:pt x="89" y="2160"/>
                    <a:pt x="122" y="2150"/>
                    <a:pt x="154" y="2135"/>
                  </a:cubicBezTo>
                  <a:cubicBezTo>
                    <a:pt x="319" y="2062"/>
                    <a:pt x="464" y="1954"/>
                    <a:pt x="587" y="1821"/>
                  </a:cubicBezTo>
                  <a:cubicBezTo>
                    <a:pt x="795" y="1597"/>
                    <a:pt x="1022" y="1395"/>
                    <a:pt x="1267" y="1211"/>
                  </a:cubicBezTo>
                  <a:cubicBezTo>
                    <a:pt x="1553" y="1001"/>
                    <a:pt x="1861" y="831"/>
                    <a:pt x="2182" y="690"/>
                  </a:cubicBezTo>
                  <a:cubicBezTo>
                    <a:pt x="2561" y="524"/>
                    <a:pt x="2954" y="410"/>
                    <a:pt x="3362" y="344"/>
                  </a:cubicBezTo>
                  <a:cubicBezTo>
                    <a:pt x="3580" y="308"/>
                    <a:pt x="3800" y="279"/>
                    <a:pt x="4022" y="279"/>
                  </a:cubicBezTo>
                  <a:cubicBezTo>
                    <a:pt x="4061" y="279"/>
                    <a:pt x="4101" y="280"/>
                    <a:pt x="4141" y="282"/>
                  </a:cubicBezTo>
                  <a:cubicBezTo>
                    <a:pt x="4378" y="295"/>
                    <a:pt x="4612" y="319"/>
                    <a:pt x="4847" y="350"/>
                  </a:cubicBezTo>
                  <a:cubicBezTo>
                    <a:pt x="5610" y="450"/>
                    <a:pt x="6351" y="644"/>
                    <a:pt x="7081" y="882"/>
                  </a:cubicBezTo>
                  <a:cubicBezTo>
                    <a:pt x="7680" y="1076"/>
                    <a:pt x="8268" y="1301"/>
                    <a:pt x="8851" y="1534"/>
                  </a:cubicBezTo>
                  <a:cubicBezTo>
                    <a:pt x="8878" y="1545"/>
                    <a:pt x="8907" y="1550"/>
                    <a:pt x="8938" y="1550"/>
                  </a:cubicBezTo>
                  <a:cubicBezTo>
                    <a:pt x="9016" y="1550"/>
                    <a:pt x="9099" y="1516"/>
                    <a:pt x="9147" y="1459"/>
                  </a:cubicBezTo>
                  <a:cubicBezTo>
                    <a:pt x="9182" y="1416"/>
                    <a:pt x="9185" y="1373"/>
                    <a:pt x="9141" y="1335"/>
                  </a:cubicBezTo>
                  <a:cubicBezTo>
                    <a:pt x="9113" y="1309"/>
                    <a:pt x="9078" y="1287"/>
                    <a:pt x="9043" y="1273"/>
                  </a:cubicBezTo>
                  <a:cubicBezTo>
                    <a:pt x="8856" y="1193"/>
                    <a:pt x="8672" y="1112"/>
                    <a:pt x="8484" y="1039"/>
                  </a:cubicBezTo>
                  <a:cubicBezTo>
                    <a:pt x="7909" y="817"/>
                    <a:pt x="7315" y="652"/>
                    <a:pt x="6721" y="487"/>
                  </a:cubicBezTo>
                  <a:cubicBezTo>
                    <a:pt x="6475" y="420"/>
                    <a:pt x="6230" y="355"/>
                    <a:pt x="5988" y="277"/>
                  </a:cubicBezTo>
                  <a:cubicBezTo>
                    <a:pt x="5722" y="194"/>
                    <a:pt x="5453" y="119"/>
                    <a:pt x="5178" y="75"/>
                  </a:cubicBezTo>
                  <a:cubicBezTo>
                    <a:pt x="4874" y="25"/>
                    <a:pt x="4573" y="1"/>
                    <a:pt x="4273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5"/>
            <p:cNvSpPr/>
            <p:nvPr/>
          </p:nvSpPr>
          <p:spPr>
            <a:xfrm>
              <a:off x="5859825" y="682025"/>
              <a:ext cx="151175" cy="79150"/>
            </a:xfrm>
            <a:custGeom>
              <a:rect b="b" l="l" r="r" t="t"/>
              <a:pathLst>
                <a:path extrusionOk="0" h="3166" w="6047">
                  <a:moveTo>
                    <a:pt x="701" y="1"/>
                  </a:moveTo>
                  <a:cubicBezTo>
                    <a:pt x="620" y="1"/>
                    <a:pt x="539" y="15"/>
                    <a:pt x="460" y="41"/>
                  </a:cubicBezTo>
                  <a:cubicBezTo>
                    <a:pt x="213" y="121"/>
                    <a:pt x="65" y="290"/>
                    <a:pt x="23" y="549"/>
                  </a:cubicBezTo>
                  <a:cubicBezTo>
                    <a:pt x="1" y="680"/>
                    <a:pt x="10" y="809"/>
                    <a:pt x="32" y="939"/>
                  </a:cubicBezTo>
                  <a:cubicBezTo>
                    <a:pt x="78" y="1197"/>
                    <a:pt x="173" y="1438"/>
                    <a:pt x="301" y="1663"/>
                  </a:cubicBezTo>
                  <a:cubicBezTo>
                    <a:pt x="415" y="1861"/>
                    <a:pt x="544" y="2046"/>
                    <a:pt x="731" y="2191"/>
                  </a:cubicBezTo>
                  <a:cubicBezTo>
                    <a:pt x="848" y="2282"/>
                    <a:pt x="939" y="2408"/>
                    <a:pt x="1037" y="2520"/>
                  </a:cubicBezTo>
                  <a:cubicBezTo>
                    <a:pt x="1158" y="2660"/>
                    <a:pt x="1274" y="2804"/>
                    <a:pt x="1395" y="2943"/>
                  </a:cubicBezTo>
                  <a:cubicBezTo>
                    <a:pt x="1463" y="3022"/>
                    <a:pt x="1539" y="3092"/>
                    <a:pt x="1633" y="3137"/>
                  </a:cubicBezTo>
                  <a:cubicBezTo>
                    <a:pt x="1671" y="3156"/>
                    <a:pt x="1704" y="3166"/>
                    <a:pt x="1735" y="3166"/>
                  </a:cubicBezTo>
                  <a:cubicBezTo>
                    <a:pt x="1787" y="3166"/>
                    <a:pt x="1832" y="3138"/>
                    <a:pt x="1878" y="3082"/>
                  </a:cubicBezTo>
                  <a:cubicBezTo>
                    <a:pt x="1862" y="3058"/>
                    <a:pt x="1846" y="3029"/>
                    <a:pt x="1828" y="3004"/>
                  </a:cubicBezTo>
                  <a:cubicBezTo>
                    <a:pt x="1689" y="2802"/>
                    <a:pt x="1523" y="2624"/>
                    <a:pt x="1350" y="2451"/>
                  </a:cubicBezTo>
                  <a:cubicBezTo>
                    <a:pt x="1109" y="2211"/>
                    <a:pt x="858" y="1983"/>
                    <a:pt x="643" y="1720"/>
                  </a:cubicBezTo>
                  <a:cubicBezTo>
                    <a:pt x="482" y="1524"/>
                    <a:pt x="348" y="1312"/>
                    <a:pt x="259" y="1074"/>
                  </a:cubicBezTo>
                  <a:cubicBezTo>
                    <a:pt x="201" y="916"/>
                    <a:pt x="186" y="753"/>
                    <a:pt x="229" y="588"/>
                  </a:cubicBezTo>
                  <a:cubicBezTo>
                    <a:pt x="263" y="462"/>
                    <a:pt x="339" y="371"/>
                    <a:pt x="465" y="326"/>
                  </a:cubicBezTo>
                  <a:cubicBezTo>
                    <a:pt x="539" y="300"/>
                    <a:pt x="614" y="289"/>
                    <a:pt x="690" y="289"/>
                  </a:cubicBezTo>
                  <a:cubicBezTo>
                    <a:pt x="741" y="289"/>
                    <a:pt x="793" y="294"/>
                    <a:pt x="844" y="304"/>
                  </a:cubicBezTo>
                  <a:cubicBezTo>
                    <a:pt x="1227" y="375"/>
                    <a:pt x="1561" y="542"/>
                    <a:pt x="1835" y="823"/>
                  </a:cubicBezTo>
                  <a:cubicBezTo>
                    <a:pt x="1851" y="840"/>
                    <a:pt x="1871" y="856"/>
                    <a:pt x="1891" y="869"/>
                  </a:cubicBezTo>
                  <a:cubicBezTo>
                    <a:pt x="2230" y="1094"/>
                    <a:pt x="2566" y="1322"/>
                    <a:pt x="2906" y="1544"/>
                  </a:cubicBezTo>
                  <a:cubicBezTo>
                    <a:pt x="3344" y="1829"/>
                    <a:pt x="3798" y="2086"/>
                    <a:pt x="4285" y="2278"/>
                  </a:cubicBezTo>
                  <a:cubicBezTo>
                    <a:pt x="4728" y="2454"/>
                    <a:pt x="5186" y="2569"/>
                    <a:pt x="5665" y="2588"/>
                  </a:cubicBezTo>
                  <a:cubicBezTo>
                    <a:pt x="5669" y="2589"/>
                    <a:pt x="5673" y="2589"/>
                    <a:pt x="5677" y="2589"/>
                  </a:cubicBezTo>
                  <a:cubicBezTo>
                    <a:pt x="5786" y="2589"/>
                    <a:pt x="5885" y="2549"/>
                    <a:pt x="5985" y="2515"/>
                  </a:cubicBezTo>
                  <a:cubicBezTo>
                    <a:pt x="6017" y="2504"/>
                    <a:pt x="6045" y="2481"/>
                    <a:pt x="6046" y="2437"/>
                  </a:cubicBezTo>
                  <a:cubicBezTo>
                    <a:pt x="6039" y="2433"/>
                    <a:pt x="6034" y="2429"/>
                    <a:pt x="6030" y="2429"/>
                  </a:cubicBezTo>
                  <a:cubicBezTo>
                    <a:pt x="6016" y="2426"/>
                    <a:pt x="6002" y="2423"/>
                    <a:pt x="5987" y="2421"/>
                  </a:cubicBezTo>
                  <a:cubicBezTo>
                    <a:pt x="5228" y="2302"/>
                    <a:pt x="4506" y="2070"/>
                    <a:pt x="3823" y="1721"/>
                  </a:cubicBezTo>
                  <a:cubicBezTo>
                    <a:pt x="3499" y="1555"/>
                    <a:pt x="3178" y="1381"/>
                    <a:pt x="2864" y="1197"/>
                  </a:cubicBezTo>
                  <a:cubicBezTo>
                    <a:pt x="2679" y="1090"/>
                    <a:pt x="2507" y="960"/>
                    <a:pt x="2332" y="838"/>
                  </a:cubicBezTo>
                  <a:cubicBezTo>
                    <a:pt x="2106" y="680"/>
                    <a:pt x="1886" y="512"/>
                    <a:pt x="1657" y="360"/>
                  </a:cubicBezTo>
                  <a:cubicBezTo>
                    <a:pt x="1414" y="198"/>
                    <a:pt x="1147" y="82"/>
                    <a:pt x="860" y="19"/>
                  </a:cubicBezTo>
                  <a:cubicBezTo>
                    <a:pt x="806" y="6"/>
                    <a:pt x="754" y="1"/>
                    <a:pt x="701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5"/>
            <p:cNvSpPr/>
            <p:nvPr/>
          </p:nvSpPr>
          <p:spPr>
            <a:xfrm>
              <a:off x="5689725" y="544950"/>
              <a:ext cx="170675" cy="183300"/>
            </a:xfrm>
            <a:custGeom>
              <a:rect b="b" l="l" r="r" t="t"/>
              <a:pathLst>
                <a:path extrusionOk="0" h="7332" w="6827">
                  <a:moveTo>
                    <a:pt x="6603" y="1"/>
                  </a:moveTo>
                  <a:cubicBezTo>
                    <a:pt x="6589" y="1"/>
                    <a:pt x="6575" y="1"/>
                    <a:pt x="6562" y="3"/>
                  </a:cubicBezTo>
                  <a:cubicBezTo>
                    <a:pt x="6463" y="14"/>
                    <a:pt x="6361" y="26"/>
                    <a:pt x="6265" y="52"/>
                  </a:cubicBezTo>
                  <a:cubicBezTo>
                    <a:pt x="5933" y="142"/>
                    <a:pt x="5602" y="235"/>
                    <a:pt x="5274" y="337"/>
                  </a:cubicBezTo>
                  <a:cubicBezTo>
                    <a:pt x="4817" y="477"/>
                    <a:pt x="4374" y="655"/>
                    <a:pt x="3952" y="879"/>
                  </a:cubicBezTo>
                  <a:cubicBezTo>
                    <a:pt x="3714" y="1007"/>
                    <a:pt x="3486" y="1147"/>
                    <a:pt x="3270" y="1307"/>
                  </a:cubicBezTo>
                  <a:cubicBezTo>
                    <a:pt x="3022" y="1491"/>
                    <a:pt x="2792" y="1693"/>
                    <a:pt x="2584" y="1920"/>
                  </a:cubicBezTo>
                  <a:cubicBezTo>
                    <a:pt x="2561" y="1946"/>
                    <a:pt x="2536" y="1969"/>
                    <a:pt x="2507" y="1987"/>
                  </a:cubicBezTo>
                  <a:cubicBezTo>
                    <a:pt x="2220" y="2174"/>
                    <a:pt x="1963" y="2393"/>
                    <a:pt x="1731" y="2643"/>
                  </a:cubicBezTo>
                  <a:cubicBezTo>
                    <a:pt x="1295" y="3110"/>
                    <a:pt x="982" y="3648"/>
                    <a:pt x="820" y="4267"/>
                  </a:cubicBezTo>
                  <a:cubicBezTo>
                    <a:pt x="791" y="4379"/>
                    <a:pt x="756" y="4490"/>
                    <a:pt x="713" y="4596"/>
                  </a:cubicBezTo>
                  <a:cubicBezTo>
                    <a:pt x="627" y="4814"/>
                    <a:pt x="535" y="5031"/>
                    <a:pt x="446" y="5244"/>
                  </a:cubicBezTo>
                  <a:cubicBezTo>
                    <a:pt x="318" y="5547"/>
                    <a:pt x="195" y="5852"/>
                    <a:pt x="116" y="6170"/>
                  </a:cubicBezTo>
                  <a:cubicBezTo>
                    <a:pt x="32" y="6503"/>
                    <a:pt x="0" y="6840"/>
                    <a:pt x="69" y="7180"/>
                  </a:cubicBezTo>
                  <a:cubicBezTo>
                    <a:pt x="78" y="7227"/>
                    <a:pt x="90" y="7273"/>
                    <a:pt x="103" y="7331"/>
                  </a:cubicBezTo>
                  <a:cubicBezTo>
                    <a:pt x="125" y="7311"/>
                    <a:pt x="141" y="7300"/>
                    <a:pt x="152" y="7285"/>
                  </a:cubicBezTo>
                  <a:cubicBezTo>
                    <a:pt x="192" y="7223"/>
                    <a:pt x="235" y="7162"/>
                    <a:pt x="265" y="7096"/>
                  </a:cubicBezTo>
                  <a:cubicBezTo>
                    <a:pt x="321" y="6978"/>
                    <a:pt x="343" y="6852"/>
                    <a:pt x="354" y="6723"/>
                  </a:cubicBezTo>
                  <a:cubicBezTo>
                    <a:pt x="366" y="6561"/>
                    <a:pt x="371" y="6398"/>
                    <a:pt x="386" y="6237"/>
                  </a:cubicBezTo>
                  <a:cubicBezTo>
                    <a:pt x="397" y="6125"/>
                    <a:pt x="406" y="6009"/>
                    <a:pt x="442" y="5903"/>
                  </a:cubicBezTo>
                  <a:cubicBezTo>
                    <a:pt x="594" y="5471"/>
                    <a:pt x="750" y="5041"/>
                    <a:pt x="912" y="4611"/>
                  </a:cubicBezTo>
                  <a:cubicBezTo>
                    <a:pt x="1073" y="4183"/>
                    <a:pt x="1261" y="3764"/>
                    <a:pt x="1502" y="3373"/>
                  </a:cubicBezTo>
                  <a:cubicBezTo>
                    <a:pt x="1691" y="3070"/>
                    <a:pt x="1909" y="2789"/>
                    <a:pt x="2176" y="2547"/>
                  </a:cubicBezTo>
                  <a:cubicBezTo>
                    <a:pt x="2251" y="2479"/>
                    <a:pt x="2332" y="2418"/>
                    <a:pt x="2403" y="2347"/>
                  </a:cubicBezTo>
                  <a:cubicBezTo>
                    <a:pt x="2549" y="2203"/>
                    <a:pt x="2688" y="2054"/>
                    <a:pt x="2834" y="1912"/>
                  </a:cubicBezTo>
                  <a:cubicBezTo>
                    <a:pt x="3089" y="1662"/>
                    <a:pt x="3358" y="1429"/>
                    <a:pt x="3659" y="1233"/>
                  </a:cubicBezTo>
                  <a:cubicBezTo>
                    <a:pt x="3906" y="1072"/>
                    <a:pt x="4167" y="943"/>
                    <a:pt x="4450" y="857"/>
                  </a:cubicBezTo>
                  <a:cubicBezTo>
                    <a:pt x="4536" y="832"/>
                    <a:pt x="4624" y="808"/>
                    <a:pt x="4709" y="775"/>
                  </a:cubicBezTo>
                  <a:cubicBezTo>
                    <a:pt x="4858" y="718"/>
                    <a:pt x="5004" y="651"/>
                    <a:pt x="5153" y="597"/>
                  </a:cubicBezTo>
                  <a:cubicBezTo>
                    <a:pt x="5455" y="490"/>
                    <a:pt x="5769" y="429"/>
                    <a:pt x="6080" y="351"/>
                  </a:cubicBezTo>
                  <a:cubicBezTo>
                    <a:pt x="6304" y="296"/>
                    <a:pt x="6527" y="235"/>
                    <a:pt x="6750" y="175"/>
                  </a:cubicBezTo>
                  <a:cubicBezTo>
                    <a:pt x="6810" y="157"/>
                    <a:pt x="6827" y="115"/>
                    <a:pt x="6789" y="64"/>
                  </a:cubicBezTo>
                  <a:cubicBezTo>
                    <a:pt x="6771" y="40"/>
                    <a:pt x="6741" y="18"/>
                    <a:pt x="6713" y="11"/>
                  </a:cubicBezTo>
                  <a:cubicBezTo>
                    <a:pt x="6675" y="5"/>
                    <a:pt x="6638" y="1"/>
                    <a:pt x="6603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5"/>
            <p:cNvSpPr/>
            <p:nvPr/>
          </p:nvSpPr>
          <p:spPr>
            <a:xfrm>
              <a:off x="5786225" y="565125"/>
              <a:ext cx="209800" cy="40975"/>
            </a:xfrm>
            <a:custGeom>
              <a:rect b="b" l="l" r="r" t="t"/>
              <a:pathLst>
                <a:path extrusionOk="0" h="1639" w="8392">
                  <a:moveTo>
                    <a:pt x="4015" y="1"/>
                  </a:moveTo>
                  <a:cubicBezTo>
                    <a:pt x="3692" y="1"/>
                    <a:pt x="3370" y="30"/>
                    <a:pt x="3050" y="81"/>
                  </a:cubicBezTo>
                  <a:cubicBezTo>
                    <a:pt x="2654" y="143"/>
                    <a:pt x="2258" y="201"/>
                    <a:pt x="1880" y="340"/>
                  </a:cubicBezTo>
                  <a:cubicBezTo>
                    <a:pt x="1537" y="465"/>
                    <a:pt x="1191" y="574"/>
                    <a:pt x="867" y="743"/>
                  </a:cubicBezTo>
                  <a:cubicBezTo>
                    <a:pt x="656" y="853"/>
                    <a:pt x="457" y="980"/>
                    <a:pt x="293" y="1153"/>
                  </a:cubicBezTo>
                  <a:cubicBezTo>
                    <a:pt x="164" y="1288"/>
                    <a:pt x="65" y="1443"/>
                    <a:pt x="0" y="1628"/>
                  </a:cubicBezTo>
                  <a:cubicBezTo>
                    <a:pt x="30" y="1635"/>
                    <a:pt x="59" y="1639"/>
                    <a:pt x="87" y="1639"/>
                  </a:cubicBezTo>
                  <a:cubicBezTo>
                    <a:pt x="143" y="1639"/>
                    <a:pt x="194" y="1625"/>
                    <a:pt x="243" y="1601"/>
                  </a:cubicBezTo>
                  <a:cubicBezTo>
                    <a:pt x="376" y="1536"/>
                    <a:pt x="478" y="1432"/>
                    <a:pt x="578" y="1326"/>
                  </a:cubicBezTo>
                  <a:cubicBezTo>
                    <a:pt x="711" y="1185"/>
                    <a:pt x="837" y="1037"/>
                    <a:pt x="995" y="921"/>
                  </a:cubicBezTo>
                  <a:cubicBezTo>
                    <a:pt x="1118" y="833"/>
                    <a:pt x="1250" y="774"/>
                    <a:pt x="1402" y="765"/>
                  </a:cubicBezTo>
                  <a:cubicBezTo>
                    <a:pt x="1428" y="763"/>
                    <a:pt x="1456" y="756"/>
                    <a:pt x="1478" y="742"/>
                  </a:cubicBezTo>
                  <a:cubicBezTo>
                    <a:pt x="1616" y="664"/>
                    <a:pt x="1759" y="601"/>
                    <a:pt x="1909" y="548"/>
                  </a:cubicBezTo>
                  <a:cubicBezTo>
                    <a:pt x="2218" y="443"/>
                    <a:pt x="2539" y="391"/>
                    <a:pt x="2861" y="359"/>
                  </a:cubicBezTo>
                  <a:cubicBezTo>
                    <a:pt x="3211" y="327"/>
                    <a:pt x="3562" y="299"/>
                    <a:pt x="3913" y="270"/>
                  </a:cubicBezTo>
                  <a:cubicBezTo>
                    <a:pt x="3923" y="268"/>
                    <a:pt x="3934" y="268"/>
                    <a:pt x="3944" y="268"/>
                  </a:cubicBezTo>
                  <a:cubicBezTo>
                    <a:pt x="3958" y="268"/>
                    <a:pt x="3973" y="269"/>
                    <a:pt x="3986" y="271"/>
                  </a:cubicBezTo>
                  <a:cubicBezTo>
                    <a:pt x="4273" y="305"/>
                    <a:pt x="4559" y="336"/>
                    <a:pt x="4843" y="380"/>
                  </a:cubicBezTo>
                  <a:cubicBezTo>
                    <a:pt x="5872" y="541"/>
                    <a:pt x="6872" y="813"/>
                    <a:pt x="7849" y="1169"/>
                  </a:cubicBezTo>
                  <a:cubicBezTo>
                    <a:pt x="7969" y="1212"/>
                    <a:pt x="8089" y="1259"/>
                    <a:pt x="8210" y="1304"/>
                  </a:cubicBezTo>
                  <a:cubicBezTo>
                    <a:pt x="8225" y="1309"/>
                    <a:pt x="8241" y="1312"/>
                    <a:pt x="8256" y="1312"/>
                  </a:cubicBezTo>
                  <a:cubicBezTo>
                    <a:pt x="8295" y="1312"/>
                    <a:pt x="8333" y="1295"/>
                    <a:pt x="8358" y="1267"/>
                  </a:cubicBezTo>
                  <a:cubicBezTo>
                    <a:pt x="8391" y="1231"/>
                    <a:pt x="8392" y="1174"/>
                    <a:pt x="8359" y="1123"/>
                  </a:cubicBezTo>
                  <a:cubicBezTo>
                    <a:pt x="8326" y="1067"/>
                    <a:pt x="8276" y="1035"/>
                    <a:pt x="8212" y="1022"/>
                  </a:cubicBezTo>
                  <a:cubicBezTo>
                    <a:pt x="7883" y="951"/>
                    <a:pt x="7564" y="840"/>
                    <a:pt x="7248" y="723"/>
                  </a:cubicBezTo>
                  <a:cubicBezTo>
                    <a:pt x="6935" y="607"/>
                    <a:pt x="6624" y="488"/>
                    <a:pt x="6310" y="380"/>
                  </a:cubicBezTo>
                  <a:cubicBezTo>
                    <a:pt x="5987" y="268"/>
                    <a:pt x="5656" y="191"/>
                    <a:pt x="5315" y="165"/>
                  </a:cubicBezTo>
                  <a:cubicBezTo>
                    <a:pt x="5272" y="162"/>
                    <a:pt x="5228" y="154"/>
                    <a:pt x="5183" y="143"/>
                  </a:cubicBezTo>
                  <a:cubicBezTo>
                    <a:pt x="4936" y="78"/>
                    <a:pt x="4683" y="38"/>
                    <a:pt x="4426" y="17"/>
                  </a:cubicBezTo>
                  <a:cubicBezTo>
                    <a:pt x="4289" y="6"/>
                    <a:pt x="4152" y="1"/>
                    <a:pt x="4015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5"/>
            <p:cNvSpPr/>
            <p:nvPr/>
          </p:nvSpPr>
          <p:spPr>
            <a:xfrm>
              <a:off x="5641675" y="508950"/>
              <a:ext cx="118100" cy="172475"/>
            </a:xfrm>
            <a:custGeom>
              <a:rect b="b" l="l" r="r" t="t"/>
              <a:pathLst>
                <a:path extrusionOk="0" h="6899" w="4724">
                  <a:moveTo>
                    <a:pt x="4724" y="1"/>
                  </a:moveTo>
                  <a:cubicBezTo>
                    <a:pt x="4628" y="45"/>
                    <a:pt x="4550" y="84"/>
                    <a:pt x="4469" y="124"/>
                  </a:cubicBezTo>
                  <a:cubicBezTo>
                    <a:pt x="4172" y="267"/>
                    <a:pt x="3899" y="450"/>
                    <a:pt x="3644" y="657"/>
                  </a:cubicBezTo>
                  <a:cubicBezTo>
                    <a:pt x="3454" y="811"/>
                    <a:pt x="3272" y="979"/>
                    <a:pt x="3092" y="1146"/>
                  </a:cubicBezTo>
                  <a:cubicBezTo>
                    <a:pt x="2972" y="1258"/>
                    <a:pt x="2859" y="1379"/>
                    <a:pt x="2754" y="1505"/>
                  </a:cubicBezTo>
                  <a:cubicBezTo>
                    <a:pt x="2645" y="1637"/>
                    <a:pt x="2549" y="1780"/>
                    <a:pt x="2450" y="1920"/>
                  </a:cubicBezTo>
                  <a:cubicBezTo>
                    <a:pt x="1900" y="2687"/>
                    <a:pt x="1396" y="3484"/>
                    <a:pt x="966" y="4324"/>
                  </a:cubicBezTo>
                  <a:cubicBezTo>
                    <a:pt x="858" y="4535"/>
                    <a:pt x="758" y="4749"/>
                    <a:pt x="647" y="4956"/>
                  </a:cubicBezTo>
                  <a:cubicBezTo>
                    <a:pt x="558" y="5127"/>
                    <a:pt x="457" y="5290"/>
                    <a:pt x="364" y="5457"/>
                  </a:cubicBezTo>
                  <a:cubicBezTo>
                    <a:pt x="263" y="5637"/>
                    <a:pt x="175" y="5820"/>
                    <a:pt x="112" y="6017"/>
                  </a:cubicBezTo>
                  <a:cubicBezTo>
                    <a:pt x="27" y="6283"/>
                    <a:pt x="1" y="6552"/>
                    <a:pt x="89" y="6823"/>
                  </a:cubicBezTo>
                  <a:cubicBezTo>
                    <a:pt x="96" y="6843"/>
                    <a:pt x="104" y="6863"/>
                    <a:pt x="118" y="6898"/>
                  </a:cubicBezTo>
                  <a:cubicBezTo>
                    <a:pt x="142" y="6824"/>
                    <a:pt x="155" y="6764"/>
                    <a:pt x="177" y="6708"/>
                  </a:cubicBezTo>
                  <a:cubicBezTo>
                    <a:pt x="268" y="6477"/>
                    <a:pt x="358" y="6245"/>
                    <a:pt x="455" y="6015"/>
                  </a:cubicBezTo>
                  <a:cubicBezTo>
                    <a:pt x="558" y="5769"/>
                    <a:pt x="666" y="5526"/>
                    <a:pt x="744" y="5271"/>
                  </a:cubicBezTo>
                  <a:cubicBezTo>
                    <a:pt x="753" y="5246"/>
                    <a:pt x="764" y="5221"/>
                    <a:pt x="776" y="5197"/>
                  </a:cubicBezTo>
                  <a:cubicBezTo>
                    <a:pt x="938" y="4890"/>
                    <a:pt x="1098" y="4581"/>
                    <a:pt x="1264" y="4278"/>
                  </a:cubicBezTo>
                  <a:cubicBezTo>
                    <a:pt x="1629" y="3605"/>
                    <a:pt x="2019" y="2946"/>
                    <a:pt x="2463" y="2322"/>
                  </a:cubicBezTo>
                  <a:cubicBezTo>
                    <a:pt x="2721" y="1958"/>
                    <a:pt x="3001" y="1613"/>
                    <a:pt x="3298" y="1281"/>
                  </a:cubicBezTo>
                  <a:cubicBezTo>
                    <a:pt x="3472" y="1085"/>
                    <a:pt x="3691" y="940"/>
                    <a:pt x="3901" y="785"/>
                  </a:cubicBezTo>
                  <a:cubicBezTo>
                    <a:pt x="4082" y="653"/>
                    <a:pt x="4264" y="522"/>
                    <a:pt x="4442" y="385"/>
                  </a:cubicBezTo>
                  <a:cubicBezTo>
                    <a:pt x="4530" y="316"/>
                    <a:pt x="4609" y="233"/>
                    <a:pt x="4670" y="136"/>
                  </a:cubicBezTo>
                  <a:cubicBezTo>
                    <a:pt x="4692" y="99"/>
                    <a:pt x="4714" y="61"/>
                    <a:pt x="4724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5"/>
            <p:cNvSpPr/>
            <p:nvPr/>
          </p:nvSpPr>
          <p:spPr>
            <a:xfrm>
              <a:off x="5684125" y="512125"/>
              <a:ext cx="149700" cy="132600"/>
            </a:xfrm>
            <a:custGeom>
              <a:rect b="b" l="l" r="r" t="t"/>
              <a:pathLst>
                <a:path extrusionOk="0" h="5304" w="5988">
                  <a:moveTo>
                    <a:pt x="5915" y="0"/>
                  </a:moveTo>
                  <a:cubicBezTo>
                    <a:pt x="5900" y="0"/>
                    <a:pt x="5885" y="2"/>
                    <a:pt x="5871" y="5"/>
                  </a:cubicBezTo>
                  <a:cubicBezTo>
                    <a:pt x="5712" y="26"/>
                    <a:pt x="5553" y="43"/>
                    <a:pt x="5397" y="79"/>
                  </a:cubicBezTo>
                  <a:cubicBezTo>
                    <a:pt x="5085" y="148"/>
                    <a:pt x="4776" y="226"/>
                    <a:pt x="4464" y="303"/>
                  </a:cubicBezTo>
                  <a:cubicBezTo>
                    <a:pt x="4154" y="381"/>
                    <a:pt x="3851" y="478"/>
                    <a:pt x="3565" y="626"/>
                  </a:cubicBezTo>
                  <a:cubicBezTo>
                    <a:pt x="3312" y="756"/>
                    <a:pt x="3095" y="929"/>
                    <a:pt x="2907" y="1143"/>
                  </a:cubicBezTo>
                  <a:cubicBezTo>
                    <a:pt x="2878" y="1176"/>
                    <a:pt x="2845" y="1208"/>
                    <a:pt x="2810" y="1232"/>
                  </a:cubicBezTo>
                  <a:cubicBezTo>
                    <a:pt x="2572" y="1393"/>
                    <a:pt x="2357" y="1580"/>
                    <a:pt x="2156" y="1783"/>
                  </a:cubicBezTo>
                  <a:cubicBezTo>
                    <a:pt x="1853" y="2087"/>
                    <a:pt x="1590" y="2424"/>
                    <a:pt x="1344" y="2774"/>
                  </a:cubicBezTo>
                  <a:cubicBezTo>
                    <a:pt x="1170" y="3021"/>
                    <a:pt x="1002" y="3271"/>
                    <a:pt x="873" y="3548"/>
                  </a:cubicBezTo>
                  <a:cubicBezTo>
                    <a:pt x="760" y="3788"/>
                    <a:pt x="617" y="4012"/>
                    <a:pt x="483" y="4244"/>
                  </a:cubicBezTo>
                  <a:cubicBezTo>
                    <a:pt x="355" y="4463"/>
                    <a:pt x="229" y="4682"/>
                    <a:pt x="130" y="4918"/>
                  </a:cubicBezTo>
                  <a:cubicBezTo>
                    <a:pt x="79" y="5040"/>
                    <a:pt x="33" y="5164"/>
                    <a:pt x="1" y="5303"/>
                  </a:cubicBezTo>
                  <a:cubicBezTo>
                    <a:pt x="18" y="5299"/>
                    <a:pt x="26" y="5299"/>
                    <a:pt x="31" y="5297"/>
                  </a:cubicBezTo>
                  <a:cubicBezTo>
                    <a:pt x="163" y="5207"/>
                    <a:pt x="283" y="5104"/>
                    <a:pt x="361" y="4964"/>
                  </a:cubicBezTo>
                  <a:cubicBezTo>
                    <a:pt x="487" y="4738"/>
                    <a:pt x="611" y="4512"/>
                    <a:pt x="733" y="4286"/>
                  </a:cubicBezTo>
                  <a:cubicBezTo>
                    <a:pt x="1012" y="3775"/>
                    <a:pt x="1289" y="3265"/>
                    <a:pt x="1613" y="2781"/>
                  </a:cubicBezTo>
                  <a:cubicBezTo>
                    <a:pt x="1700" y="2650"/>
                    <a:pt x="1787" y="2516"/>
                    <a:pt x="1892" y="2402"/>
                  </a:cubicBezTo>
                  <a:cubicBezTo>
                    <a:pt x="2145" y="2126"/>
                    <a:pt x="2424" y="1877"/>
                    <a:pt x="2714" y="1641"/>
                  </a:cubicBezTo>
                  <a:cubicBezTo>
                    <a:pt x="2928" y="1468"/>
                    <a:pt x="3148" y="1306"/>
                    <a:pt x="3377" y="1156"/>
                  </a:cubicBezTo>
                  <a:cubicBezTo>
                    <a:pt x="3707" y="940"/>
                    <a:pt x="4053" y="753"/>
                    <a:pt x="4415" y="593"/>
                  </a:cubicBezTo>
                  <a:cubicBezTo>
                    <a:pt x="4778" y="435"/>
                    <a:pt x="5152" y="307"/>
                    <a:pt x="5539" y="220"/>
                  </a:cubicBezTo>
                  <a:cubicBezTo>
                    <a:pt x="5653" y="194"/>
                    <a:pt x="5761" y="154"/>
                    <a:pt x="5867" y="106"/>
                  </a:cubicBezTo>
                  <a:cubicBezTo>
                    <a:pt x="5910" y="87"/>
                    <a:pt x="5954" y="65"/>
                    <a:pt x="5988" y="24"/>
                  </a:cubicBezTo>
                  <a:cubicBezTo>
                    <a:pt x="5964" y="6"/>
                    <a:pt x="5939" y="0"/>
                    <a:pt x="5915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5"/>
            <p:cNvSpPr/>
            <p:nvPr/>
          </p:nvSpPr>
          <p:spPr>
            <a:xfrm>
              <a:off x="5871000" y="701950"/>
              <a:ext cx="132875" cy="74075"/>
            </a:xfrm>
            <a:custGeom>
              <a:rect b="b" l="l" r="r" t="t"/>
              <a:pathLst>
                <a:path extrusionOk="0" h="2963" w="5315">
                  <a:moveTo>
                    <a:pt x="118" y="0"/>
                  </a:moveTo>
                  <a:cubicBezTo>
                    <a:pt x="89" y="0"/>
                    <a:pt x="65" y="14"/>
                    <a:pt x="43" y="38"/>
                  </a:cubicBezTo>
                  <a:cubicBezTo>
                    <a:pt x="1" y="87"/>
                    <a:pt x="0" y="98"/>
                    <a:pt x="40" y="162"/>
                  </a:cubicBezTo>
                  <a:cubicBezTo>
                    <a:pt x="170" y="369"/>
                    <a:pt x="311" y="568"/>
                    <a:pt x="467" y="757"/>
                  </a:cubicBezTo>
                  <a:cubicBezTo>
                    <a:pt x="779" y="1134"/>
                    <a:pt x="1131" y="1468"/>
                    <a:pt x="1520" y="1766"/>
                  </a:cubicBezTo>
                  <a:cubicBezTo>
                    <a:pt x="1867" y="2031"/>
                    <a:pt x="2243" y="2252"/>
                    <a:pt x="2621" y="2468"/>
                  </a:cubicBezTo>
                  <a:cubicBezTo>
                    <a:pt x="2706" y="2516"/>
                    <a:pt x="2796" y="2556"/>
                    <a:pt x="2887" y="2594"/>
                  </a:cubicBezTo>
                  <a:cubicBezTo>
                    <a:pt x="3407" y="2815"/>
                    <a:pt x="3950" y="2907"/>
                    <a:pt x="4509" y="2907"/>
                  </a:cubicBezTo>
                  <a:cubicBezTo>
                    <a:pt x="4529" y="2907"/>
                    <a:pt x="4548" y="2906"/>
                    <a:pt x="4567" y="2906"/>
                  </a:cubicBezTo>
                  <a:cubicBezTo>
                    <a:pt x="4572" y="2906"/>
                    <a:pt x="4577" y="2906"/>
                    <a:pt x="4581" y="2906"/>
                  </a:cubicBezTo>
                  <a:cubicBezTo>
                    <a:pt x="4641" y="2906"/>
                    <a:pt x="4698" y="2913"/>
                    <a:pt x="4756" y="2929"/>
                  </a:cubicBezTo>
                  <a:cubicBezTo>
                    <a:pt x="4828" y="2949"/>
                    <a:pt x="4900" y="2962"/>
                    <a:pt x="4972" y="2962"/>
                  </a:cubicBezTo>
                  <a:cubicBezTo>
                    <a:pt x="5036" y="2962"/>
                    <a:pt x="5100" y="2952"/>
                    <a:pt x="5164" y="2926"/>
                  </a:cubicBezTo>
                  <a:cubicBezTo>
                    <a:pt x="5257" y="2888"/>
                    <a:pt x="5302" y="2814"/>
                    <a:pt x="5315" y="2711"/>
                  </a:cubicBezTo>
                  <a:cubicBezTo>
                    <a:pt x="5277" y="2706"/>
                    <a:pt x="5246" y="2701"/>
                    <a:pt x="5215" y="2699"/>
                  </a:cubicBezTo>
                  <a:cubicBezTo>
                    <a:pt x="4511" y="2620"/>
                    <a:pt x="3810" y="2505"/>
                    <a:pt x="3119" y="2340"/>
                  </a:cubicBezTo>
                  <a:cubicBezTo>
                    <a:pt x="2974" y="2306"/>
                    <a:pt x="2850" y="2247"/>
                    <a:pt x="2729" y="2161"/>
                  </a:cubicBezTo>
                  <a:cubicBezTo>
                    <a:pt x="2465" y="1976"/>
                    <a:pt x="2191" y="1804"/>
                    <a:pt x="1921" y="1630"/>
                  </a:cubicBezTo>
                  <a:cubicBezTo>
                    <a:pt x="1605" y="1426"/>
                    <a:pt x="1313" y="1197"/>
                    <a:pt x="1073" y="902"/>
                  </a:cubicBezTo>
                  <a:cubicBezTo>
                    <a:pt x="1053" y="879"/>
                    <a:pt x="1035" y="846"/>
                    <a:pt x="1010" y="832"/>
                  </a:cubicBezTo>
                  <a:cubicBezTo>
                    <a:pt x="884" y="771"/>
                    <a:pt x="797" y="666"/>
                    <a:pt x="709" y="563"/>
                  </a:cubicBezTo>
                  <a:cubicBezTo>
                    <a:pt x="595" y="434"/>
                    <a:pt x="486" y="302"/>
                    <a:pt x="371" y="172"/>
                  </a:cubicBezTo>
                  <a:cubicBezTo>
                    <a:pt x="314" y="107"/>
                    <a:pt x="252" y="47"/>
                    <a:pt x="170" y="12"/>
                  </a:cubicBezTo>
                  <a:cubicBezTo>
                    <a:pt x="151" y="4"/>
                    <a:pt x="134" y="0"/>
                    <a:pt x="118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5"/>
            <p:cNvSpPr/>
            <p:nvPr/>
          </p:nvSpPr>
          <p:spPr>
            <a:xfrm>
              <a:off x="5792150" y="717675"/>
              <a:ext cx="131850" cy="150450"/>
            </a:xfrm>
            <a:custGeom>
              <a:rect b="b" l="l" r="r" t="t"/>
              <a:pathLst>
                <a:path extrusionOk="0" h="6018" w="5274">
                  <a:moveTo>
                    <a:pt x="88" y="0"/>
                  </a:moveTo>
                  <a:cubicBezTo>
                    <a:pt x="83" y="0"/>
                    <a:pt x="79" y="0"/>
                    <a:pt x="73" y="2"/>
                  </a:cubicBezTo>
                  <a:cubicBezTo>
                    <a:pt x="67" y="25"/>
                    <a:pt x="58" y="47"/>
                    <a:pt x="52" y="70"/>
                  </a:cubicBezTo>
                  <a:cubicBezTo>
                    <a:pt x="12" y="236"/>
                    <a:pt x="1" y="402"/>
                    <a:pt x="8" y="570"/>
                  </a:cubicBezTo>
                  <a:cubicBezTo>
                    <a:pt x="34" y="1032"/>
                    <a:pt x="175" y="1464"/>
                    <a:pt x="368" y="1880"/>
                  </a:cubicBezTo>
                  <a:cubicBezTo>
                    <a:pt x="446" y="2050"/>
                    <a:pt x="540" y="2214"/>
                    <a:pt x="625" y="2379"/>
                  </a:cubicBezTo>
                  <a:cubicBezTo>
                    <a:pt x="775" y="2661"/>
                    <a:pt x="957" y="2921"/>
                    <a:pt x="1159" y="3167"/>
                  </a:cubicBezTo>
                  <a:cubicBezTo>
                    <a:pt x="1337" y="3383"/>
                    <a:pt x="1524" y="3594"/>
                    <a:pt x="1714" y="3799"/>
                  </a:cubicBezTo>
                  <a:cubicBezTo>
                    <a:pt x="1924" y="4024"/>
                    <a:pt x="2134" y="4250"/>
                    <a:pt x="2358" y="4459"/>
                  </a:cubicBezTo>
                  <a:cubicBezTo>
                    <a:pt x="2702" y="4780"/>
                    <a:pt x="3069" y="5075"/>
                    <a:pt x="3463" y="5333"/>
                  </a:cubicBezTo>
                  <a:cubicBezTo>
                    <a:pt x="3831" y="5575"/>
                    <a:pt x="4221" y="5772"/>
                    <a:pt x="4649" y="5887"/>
                  </a:cubicBezTo>
                  <a:cubicBezTo>
                    <a:pt x="4712" y="5904"/>
                    <a:pt x="4771" y="5924"/>
                    <a:pt x="4826" y="5958"/>
                  </a:cubicBezTo>
                  <a:cubicBezTo>
                    <a:pt x="4867" y="5984"/>
                    <a:pt x="4917" y="5999"/>
                    <a:pt x="4965" y="6010"/>
                  </a:cubicBezTo>
                  <a:cubicBezTo>
                    <a:pt x="4988" y="6014"/>
                    <a:pt x="5011" y="6017"/>
                    <a:pt x="5034" y="6017"/>
                  </a:cubicBezTo>
                  <a:cubicBezTo>
                    <a:pt x="5086" y="6017"/>
                    <a:pt x="5137" y="6003"/>
                    <a:pt x="5183" y="5971"/>
                  </a:cubicBezTo>
                  <a:cubicBezTo>
                    <a:pt x="5236" y="5933"/>
                    <a:pt x="5274" y="5884"/>
                    <a:pt x="5261" y="5815"/>
                  </a:cubicBezTo>
                  <a:cubicBezTo>
                    <a:pt x="5248" y="5743"/>
                    <a:pt x="5188" y="5719"/>
                    <a:pt x="5129" y="5716"/>
                  </a:cubicBezTo>
                  <a:cubicBezTo>
                    <a:pt x="5108" y="5714"/>
                    <a:pt x="5086" y="5714"/>
                    <a:pt x="5065" y="5714"/>
                  </a:cubicBezTo>
                  <a:cubicBezTo>
                    <a:pt x="5013" y="5714"/>
                    <a:pt x="4960" y="5718"/>
                    <a:pt x="4911" y="5729"/>
                  </a:cubicBezTo>
                  <a:cubicBezTo>
                    <a:pt x="4890" y="5733"/>
                    <a:pt x="4871" y="5735"/>
                    <a:pt x="4853" y="5735"/>
                  </a:cubicBezTo>
                  <a:cubicBezTo>
                    <a:pt x="4820" y="5735"/>
                    <a:pt x="4788" y="5728"/>
                    <a:pt x="4754" y="5716"/>
                  </a:cubicBezTo>
                  <a:cubicBezTo>
                    <a:pt x="4362" y="5560"/>
                    <a:pt x="3997" y="5359"/>
                    <a:pt x="3646" y="5129"/>
                  </a:cubicBezTo>
                  <a:cubicBezTo>
                    <a:pt x="3233" y="4858"/>
                    <a:pt x="2852" y="4547"/>
                    <a:pt x="2479" y="4226"/>
                  </a:cubicBezTo>
                  <a:cubicBezTo>
                    <a:pt x="2027" y="3837"/>
                    <a:pt x="1623" y="3403"/>
                    <a:pt x="1262" y="2931"/>
                  </a:cubicBezTo>
                  <a:cubicBezTo>
                    <a:pt x="1165" y="2806"/>
                    <a:pt x="1077" y="2676"/>
                    <a:pt x="978" y="2553"/>
                  </a:cubicBezTo>
                  <a:cubicBezTo>
                    <a:pt x="799" y="2327"/>
                    <a:pt x="662" y="2077"/>
                    <a:pt x="558" y="1810"/>
                  </a:cubicBezTo>
                  <a:cubicBezTo>
                    <a:pt x="445" y="1518"/>
                    <a:pt x="369" y="1214"/>
                    <a:pt x="300" y="910"/>
                  </a:cubicBezTo>
                  <a:cubicBezTo>
                    <a:pt x="239" y="635"/>
                    <a:pt x="176" y="362"/>
                    <a:pt x="114" y="89"/>
                  </a:cubicBezTo>
                  <a:cubicBezTo>
                    <a:pt x="108" y="58"/>
                    <a:pt x="97" y="29"/>
                    <a:pt x="88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5"/>
            <p:cNvSpPr/>
            <p:nvPr/>
          </p:nvSpPr>
          <p:spPr>
            <a:xfrm>
              <a:off x="5794625" y="496300"/>
              <a:ext cx="175550" cy="21250"/>
            </a:xfrm>
            <a:custGeom>
              <a:rect b="b" l="l" r="r" t="t"/>
              <a:pathLst>
                <a:path extrusionOk="0" h="850" w="7022">
                  <a:moveTo>
                    <a:pt x="3104" y="0"/>
                  </a:moveTo>
                  <a:cubicBezTo>
                    <a:pt x="3046" y="0"/>
                    <a:pt x="2989" y="1"/>
                    <a:pt x="2932" y="2"/>
                  </a:cubicBezTo>
                  <a:cubicBezTo>
                    <a:pt x="2526" y="13"/>
                    <a:pt x="2122" y="56"/>
                    <a:pt x="1718" y="103"/>
                  </a:cubicBezTo>
                  <a:cubicBezTo>
                    <a:pt x="1226" y="159"/>
                    <a:pt x="741" y="253"/>
                    <a:pt x="276" y="428"/>
                  </a:cubicBezTo>
                  <a:cubicBezTo>
                    <a:pt x="184" y="464"/>
                    <a:pt x="95" y="503"/>
                    <a:pt x="0" y="540"/>
                  </a:cubicBezTo>
                  <a:cubicBezTo>
                    <a:pt x="34" y="589"/>
                    <a:pt x="77" y="606"/>
                    <a:pt x="120" y="622"/>
                  </a:cubicBezTo>
                  <a:cubicBezTo>
                    <a:pt x="180" y="646"/>
                    <a:pt x="242" y="656"/>
                    <a:pt x="304" y="656"/>
                  </a:cubicBezTo>
                  <a:cubicBezTo>
                    <a:pt x="337" y="656"/>
                    <a:pt x="371" y="653"/>
                    <a:pt x="404" y="647"/>
                  </a:cubicBezTo>
                  <a:cubicBezTo>
                    <a:pt x="536" y="622"/>
                    <a:pt x="669" y="591"/>
                    <a:pt x="798" y="557"/>
                  </a:cubicBezTo>
                  <a:cubicBezTo>
                    <a:pt x="1003" y="501"/>
                    <a:pt x="1204" y="434"/>
                    <a:pt x="1408" y="383"/>
                  </a:cubicBezTo>
                  <a:cubicBezTo>
                    <a:pt x="1505" y="358"/>
                    <a:pt x="1604" y="343"/>
                    <a:pt x="1704" y="343"/>
                  </a:cubicBezTo>
                  <a:cubicBezTo>
                    <a:pt x="1775" y="343"/>
                    <a:pt x="1847" y="350"/>
                    <a:pt x="1919" y="368"/>
                  </a:cubicBezTo>
                  <a:cubicBezTo>
                    <a:pt x="1932" y="370"/>
                    <a:pt x="1945" y="371"/>
                    <a:pt x="1959" y="371"/>
                  </a:cubicBezTo>
                  <a:cubicBezTo>
                    <a:pt x="1972" y="371"/>
                    <a:pt x="1986" y="370"/>
                    <a:pt x="2000" y="369"/>
                  </a:cubicBezTo>
                  <a:cubicBezTo>
                    <a:pt x="2156" y="352"/>
                    <a:pt x="2313" y="335"/>
                    <a:pt x="2470" y="319"/>
                  </a:cubicBezTo>
                  <a:cubicBezTo>
                    <a:pt x="2734" y="291"/>
                    <a:pt x="2998" y="254"/>
                    <a:pt x="3263" y="235"/>
                  </a:cubicBezTo>
                  <a:cubicBezTo>
                    <a:pt x="3325" y="230"/>
                    <a:pt x="3387" y="228"/>
                    <a:pt x="3448" y="228"/>
                  </a:cubicBezTo>
                  <a:cubicBezTo>
                    <a:pt x="3732" y="228"/>
                    <a:pt x="4010" y="275"/>
                    <a:pt x="4277" y="388"/>
                  </a:cubicBezTo>
                  <a:cubicBezTo>
                    <a:pt x="4297" y="396"/>
                    <a:pt x="4320" y="401"/>
                    <a:pt x="4342" y="402"/>
                  </a:cubicBezTo>
                  <a:cubicBezTo>
                    <a:pt x="4710" y="420"/>
                    <a:pt x="5070" y="492"/>
                    <a:pt x="5428" y="572"/>
                  </a:cubicBezTo>
                  <a:cubicBezTo>
                    <a:pt x="5708" y="633"/>
                    <a:pt x="5986" y="701"/>
                    <a:pt x="6266" y="755"/>
                  </a:cubicBezTo>
                  <a:cubicBezTo>
                    <a:pt x="6476" y="795"/>
                    <a:pt x="6690" y="817"/>
                    <a:pt x="6902" y="845"/>
                  </a:cubicBezTo>
                  <a:cubicBezTo>
                    <a:pt x="6916" y="847"/>
                    <a:pt x="6930" y="849"/>
                    <a:pt x="6945" y="849"/>
                  </a:cubicBezTo>
                  <a:cubicBezTo>
                    <a:pt x="6970" y="849"/>
                    <a:pt x="6995" y="843"/>
                    <a:pt x="7022" y="822"/>
                  </a:cubicBezTo>
                  <a:cubicBezTo>
                    <a:pt x="7003" y="804"/>
                    <a:pt x="6988" y="781"/>
                    <a:pt x="6967" y="767"/>
                  </a:cubicBezTo>
                  <a:cubicBezTo>
                    <a:pt x="6926" y="740"/>
                    <a:pt x="6885" y="713"/>
                    <a:pt x="6839" y="693"/>
                  </a:cubicBezTo>
                  <a:cubicBezTo>
                    <a:pt x="6693" y="628"/>
                    <a:pt x="6548" y="561"/>
                    <a:pt x="6400" y="503"/>
                  </a:cubicBezTo>
                  <a:cubicBezTo>
                    <a:pt x="6151" y="405"/>
                    <a:pt x="5899" y="328"/>
                    <a:pt x="5633" y="292"/>
                  </a:cubicBezTo>
                  <a:cubicBezTo>
                    <a:pt x="5207" y="238"/>
                    <a:pt x="4785" y="161"/>
                    <a:pt x="4360" y="101"/>
                  </a:cubicBezTo>
                  <a:cubicBezTo>
                    <a:pt x="3943" y="41"/>
                    <a:pt x="3525" y="0"/>
                    <a:pt x="3104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5"/>
            <p:cNvSpPr/>
            <p:nvPr/>
          </p:nvSpPr>
          <p:spPr>
            <a:xfrm>
              <a:off x="5632050" y="507400"/>
              <a:ext cx="108150" cy="157150"/>
            </a:xfrm>
            <a:custGeom>
              <a:rect b="b" l="l" r="r" t="t"/>
              <a:pathLst>
                <a:path extrusionOk="0" h="6286" w="4326">
                  <a:moveTo>
                    <a:pt x="4305" y="0"/>
                  </a:moveTo>
                  <a:cubicBezTo>
                    <a:pt x="4277" y="5"/>
                    <a:pt x="4247" y="3"/>
                    <a:pt x="4221" y="14"/>
                  </a:cubicBezTo>
                  <a:cubicBezTo>
                    <a:pt x="4140" y="48"/>
                    <a:pt x="4057" y="83"/>
                    <a:pt x="3980" y="124"/>
                  </a:cubicBezTo>
                  <a:cubicBezTo>
                    <a:pt x="3799" y="220"/>
                    <a:pt x="3631" y="330"/>
                    <a:pt x="3478" y="464"/>
                  </a:cubicBezTo>
                  <a:cubicBezTo>
                    <a:pt x="3387" y="545"/>
                    <a:pt x="3300" y="631"/>
                    <a:pt x="3208" y="713"/>
                  </a:cubicBezTo>
                  <a:cubicBezTo>
                    <a:pt x="2939" y="956"/>
                    <a:pt x="2702" y="1230"/>
                    <a:pt x="2489" y="1522"/>
                  </a:cubicBezTo>
                  <a:cubicBezTo>
                    <a:pt x="2225" y="1883"/>
                    <a:pt x="2000" y="2267"/>
                    <a:pt x="1773" y="2650"/>
                  </a:cubicBezTo>
                  <a:cubicBezTo>
                    <a:pt x="1544" y="3040"/>
                    <a:pt x="1318" y="3432"/>
                    <a:pt x="1055" y="3803"/>
                  </a:cubicBezTo>
                  <a:cubicBezTo>
                    <a:pt x="1044" y="3820"/>
                    <a:pt x="1034" y="3843"/>
                    <a:pt x="1023" y="3861"/>
                  </a:cubicBezTo>
                  <a:cubicBezTo>
                    <a:pt x="956" y="3984"/>
                    <a:pt x="892" y="4110"/>
                    <a:pt x="820" y="4228"/>
                  </a:cubicBezTo>
                  <a:cubicBezTo>
                    <a:pt x="688" y="4439"/>
                    <a:pt x="550" y="4645"/>
                    <a:pt x="417" y="4855"/>
                  </a:cubicBezTo>
                  <a:cubicBezTo>
                    <a:pt x="285" y="5063"/>
                    <a:pt x="169" y="5281"/>
                    <a:pt x="93" y="5517"/>
                  </a:cubicBezTo>
                  <a:cubicBezTo>
                    <a:pt x="22" y="5744"/>
                    <a:pt x="0" y="5974"/>
                    <a:pt x="50" y="6210"/>
                  </a:cubicBezTo>
                  <a:cubicBezTo>
                    <a:pt x="55" y="6235"/>
                    <a:pt x="64" y="6260"/>
                    <a:pt x="70" y="6285"/>
                  </a:cubicBezTo>
                  <a:cubicBezTo>
                    <a:pt x="76" y="6285"/>
                    <a:pt x="81" y="6284"/>
                    <a:pt x="88" y="6284"/>
                  </a:cubicBezTo>
                  <a:cubicBezTo>
                    <a:pt x="156" y="6140"/>
                    <a:pt x="217" y="5999"/>
                    <a:pt x="282" y="5858"/>
                  </a:cubicBezTo>
                  <a:cubicBezTo>
                    <a:pt x="438" y="5520"/>
                    <a:pt x="592" y="5182"/>
                    <a:pt x="750" y="4845"/>
                  </a:cubicBezTo>
                  <a:cubicBezTo>
                    <a:pt x="792" y="4757"/>
                    <a:pt x="837" y="4669"/>
                    <a:pt x="894" y="4589"/>
                  </a:cubicBezTo>
                  <a:cubicBezTo>
                    <a:pt x="1040" y="4384"/>
                    <a:pt x="1175" y="4173"/>
                    <a:pt x="1292" y="3952"/>
                  </a:cubicBezTo>
                  <a:cubicBezTo>
                    <a:pt x="1454" y="3648"/>
                    <a:pt x="1611" y="3340"/>
                    <a:pt x="1773" y="3036"/>
                  </a:cubicBezTo>
                  <a:cubicBezTo>
                    <a:pt x="1943" y="2716"/>
                    <a:pt x="2131" y="2408"/>
                    <a:pt x="2366" y="2130"/>
                  </a:cubicBezTo>
                  <a:cubicBezTo>
                    <a:pt x="2403" y="2087"/>
                    <a:pt x="2436" y="2041"/>
                    <a:pt x="2466" y="1993"/>
                  </a:cubicBezTo>
                  <a:cubicBezTo>
                    <a:pt x="2810" y="1442"/>
                    <a:pt x="3257" y="986"/>
                    <a:pt x="3753" y="573"/>
                  </a:cubicBezTo>
                  <a:cubicBezTo>
                    <a:pt x="3874" y="471"/>
                    <a:pt x="3997" y="374"/>
                    <a:pt x="4115" y="270"/>
                  </a:cubicBezTo>
                  <a:cubicBezTo>
                    <a:pt x="4175" y="218"/>
                    <a:pt x="4228" y="155"/>
                    <a:pt x="4280" y="93"/>
                  </a:cubicBezTo>
                  <a:cubicBezTo>
                    <a:pt x="4299" y="72"/>
                    <a:pt x="4325" y="45"/>
                    <a:pt x="4305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5"/>
            <p:cNvSpPr/>
            <p:nvPr/>
          </p:nvSpPr>
          <p:spPr>
            <a:xfrm>
              <a:off x="5724775" y="508600"/>
              <a:ext cx="166275" cy="84125"/>
            </a:xfrm>
            <a:custGeom>
              <a:rect b="b" l="l" r="r" t="t"/>
              <a:pathLst>
                <a:path extrusionOk="0" h="3365" w="6651">
                  <a:moveTo>
                    <a:pt x="6404" y="1"/>
                  </a:moveTo>
                  <a:cubicBezTo>
                    <a:pt x="6333" y="1"/>
                    <a:pt x="6262" y="1"/>
                    <a:pt x="6192" y="7"/>
                  </a:cubicBezTo>
                  <a:cubicBezTo>
                    <a:pt x="5825" y="44"/>
                    <a:pt x="5468" y="120"/>
                    <a:pt x="5116" y="221"/>
                  </a:cubicBezTo>
                  <a:cubicBezTo>
                    <a:pt x="4942" y="271"/>
                    <a:pt x="4772" y="340"/>
                    <a:pt x="4599" y="398"/>
                  </a:cubicBezTo>
                  <a:cubicBezTo>
                    <a:pt x="4149" y="552"/>
                    <a:pt x="3696" y="703"/>
                    <a:pt x="3247" y="861"/>
                  </a:cubicBezTo>
                  <a:cubicBezTo>
                    <a:pt x="2923" y="976"/>
                    <a:pt x="2611" y="1117"/>
                    <a:pt x="2308" y="1278"/>
                  </a:cubicBezTo>
                  <a:cubicBezTo>
                    <a:pt x="2044" y="1418"/>
                    <a:pt x="1798" y="1584"/>
                    <a:pt x="1564" y="1770"/>
                  </a:cubicBezTo>
                  <a:cubicBezTo>
                    <a:pt x="1325" y="1959"/>
                    <a:pt x="1092" y="2155"/>
                    <a:pt x="870" y="2366"/>
                  </a:cubicBezTo>
                  <a:cubicBezTo>
                    <a:pt x="569" y="2652"/>
                    <a:pt x="289" y="2959"/>
                    <a:pt x="45" y="3296"/>
                  </a:cubicBezTo>
                  <a:cubicBezTo>
                    <a:pt x="32" y="3315"/>
                    <a:pt x="19" y="3337"/>
                    <a:pt x="1" y="3365"/>
                  </a:cubicBezTo>
                  <a:cubicBezTo>
                    <a:pt x="28" y="3359"/>
                    <a:pt x="44" y="3357"/>
                    <a:pt x="59" y="3351"/>
                  </a:cubicBezTo>
                  <a:cubicBezTo>
                    <a:pt x="189" y="3301"/>
                    <a:pt x="304" y="3226"/>
                    <a:pt x="411" y="3138"/>
                  </a:cubicBezTo>
                  <a:cubicBezTo>
                    <a:pt x="561" y="3014"/>
                    <a:pt x="688" y="2867"/>
                    <a:pt x="817" y="2722"/>
                  </a:cubicBezTo>
                  <a:cubicBezTo>
                    <a:pt x="956" y="2569"/>
                    <a:pt x="1086" y="2408"/>
                    <a:pt x="1247" y="2277"/>
                  </a:cubicBezTo>
                  <a:cubicBezTo>
                    <a:pt x="1359" y="2185"/>
                    <a:pt x="1482" y="2106"/>
                    <a:pt x="1599" y="2020"/>
                  </a:cubicBezTo>
                  <a:cubicBezTo>
                    <a:pt x="1821" y="1858"/>
                    <a:pt x="2054" y="1716"/>
                    <a:pt x="2298" y="1593"/>
                  </a:cubicBezTo>
                  <a:cubicBezTo>
                    <a:pt x="2531" y="1475"/>
                    <a:pt x="2765" y="1360"/>
                    <a:pt x="3004" y="1256"/>
                  </a:cubicBezTo>
                  <a:cubicBezTo>
                    <a:pt x="3406" y="1083"/>
                    <a:pt x="3819" y="940"/>
                    <a:pt x="4236" y="810"/>
                  </a:cubicBezTo>
                  <a:cubicBezTo>
                    <a:pt x="4389" y="762"/>
                    <a:pt x="4542" y="716"/>
                    <a:pt x="4691" y="660"/>
                  </a:cubicBezTo>
                  <a:cubicBezTo>
                    <a:pt x="4836" y="606"/>
                    <a:pt x="4976" y="539"/>
                    <a:pt x="5120" y="480"/>
                  </a:cubicBezTo>
                  <a:cubicBezTo>
                    <a:pt x="5577" y="296"/>
                    <a:pt x="6044" y="161"/>
                    <a:pt x="6544" y="161"/>
                  </a:cubicBezTo>
                  <a:cubicBezTo>
                    <a:pt x="6567" y="161"/>
                    <a:pt x="6590" y="161"/>
                    <a:pt x="6613" y="162"/>
                  </a:cubicBezTo>
                  <a:cubicBezTo>
                    <a:pt x="6651" y="78"/>
                    <a:pt x="6638" y="42"/>
                    <a:pt x="6559" y="17"/>
                  </a:cubicBezTo>
                  <a:cubicBezTo>
                    <a:pt x="6530" y="7"/>
                    <a:pt x="6497" y="1"/>
                    <a:pt x="6465" y="1"/>
                  </a:cubicBezTo>
                  <a:cubicBezTo>
                    <a:pt x="6445" y="1"/>
                    <a:pt x="6424" y="1"/>
                    <a:pt x="6404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5"/>
            <p:cNvSpPr/>
            <p:nvPr/>
          </p:nvSpPr>
          <p:spPr>
            <a:xfrm>
              <a:off x="5794025" y="772375"/>
              <a:ext cx="123900" cy="105900"/>
            </a:xfrm>
            <a:custGeom>
              <a:rect b="b" l="l" r="r" t="t"/>
              <a:pathLst>
                <a:path extrusionOk="0" h="4236" w="4956">
                  <a:moveTo>
                    <a:pt x="97" y="0"/>
                  </a:moveTo>
                  <a:cubicBezTo>
                    <a:pt x="41" y="0"/>
                    <a:pt x="5" y="30"/>
                    <a:pt x="3" y="94"/>
                  </a:cubicBezTo>
                  <a:cubicBezTo>
                    <a:pt x="0" y="158"/>
                    <a:pt x="7" y="228"/>
                    <a:pt x="24" y="289"/>
                  </a:cubicBezTo>
                  <a:cubicBezTo>
                    <a:pt x="101" y="566"/>
                    <a:pt x="241" y="812"/>
                    <a:pt x="418" y="1036"/>
                  </a:cubicBezTo>
                  <a:cubicBezTo>
                    <a:pt x="466" y="1095"/>
                    <a:pt x="526" y="1143"/>
                    <a:pt x="584" y="1194"/>
                  </a:cubicBezTo>
                  <a:cubicBezTo>
                    <a:pt x="618" y="1225"/>
                    <a:pt x="657" y="1251"/>
                    <a:pt x="692" y="1282"/>
                  </a:cubicBezTo>
                  <a:cubicBezTo>
                    <a:pt x="921" y="1498"/>
                    <a:pt x="1126" y="1738"/>
                    <a:pt x="1327" y="1981"/>
                  </a:cubicBezTo>
                  <a:cubicBezTo>
                    <a:pt x="1559" y="2262"/>
                    <a:pt x="1788" y="2547"/>
                    <a:pt x="2026" y="2822"/>
                  </a:cubicBezTo>
                  <a:cubicBezTo>
                    <a:pt x="2243" y="3075"/>
                    <a:pt x="2480" y="3306"/>
                    <a:pt x="2763" y="3488"/>
                  </a:cubicBezTo>
                  <a:cubicBezTo>
                    <a:pt x="3042" y="3668"/>
                    <a:pt x="3320" y="3850"/>
                    <a:pt x="3625" y="3988"/>
                  </a:cubicBezTo>
                  <a:cubicBezTo>
                    <a:pt x="3900" y="4112"/>
                    <a:pt x="4186" y="4203"/>
                    <a:pt x="4490" y="4220"/>
                  </a:cubicBezTo>
                  <a:cubicBezTo>
                    <a:pt x="4622" y="4228"/>
                    <a:pt x="4755" y="4232"/>
                    <a:pt x="4889" y="4235"/>
                  </a:cubicBezTo>
                  <a:cubicBezTo>
                    <a:pt x="4910" y="4235"/>
                    <a:pt x="4932" y="4227"/>
                    <a:pt x="4954" y="4222"/>
                  </a:cubicBezTo>
                  <a:cubicBezTo>
                    <a:pt x="4954" y="4216"/>
                    <a:pt x="4956" y="4209"/>
                    <a:pt x="4956" y="4203"/>
                  </a:cubicBezTo>
                  <a:cubicBezTo>
                    <a:pt x="4944" y="4192"/>
                    <a:pt x="4932" y="4177"/>
                    <a:pt x="4918" y="4170"/>
                  </a:cubicBezTo>
                  <a:cubicBezTo>
                    <a:pt x="4851" y="4135"/>
                    <a:pt x="4786" y="4093"/>
                    <a:pt x="4714" y="4069"/>
                  </a:cubicBezTo>
                  <a:cubicBezTo>
                    <a:pt x="4608" y="4032"/>
                    <a:pt x="4496" y="4005"/>
                    <a:pt x="4387" y="3978"/>
                  </a:cubicBezTo>
                  <a:cubicBezTo>
                    <a:pt x="4017" y="3886"/>
                    <a:pt x="3677" y="3730"/>
                    <a:pt x="3352" y="3531"/>
                  </a:cubicBezTo>
                  <a:cubicBezTo>
                    <a:pt x="2980" y="3302"/>
                    <a:pt x="2641" y="3029"/>
                    <a:pt x="2309" y="2747"/>
                  </a:cubicBezTo>
                  <a:cubicBezTo>
                    <a:pt x="2293" y="2732"/>
                    <a:pt x="2276" y="2715"/>
                    <a:pt x="2265" y="2698"/>
                  </a:cubicBezTo>
                  <a:cubicBezTo>
                    <a:pt x="2103" y="2483"/>
                    <a:pt x="1921" y="2285"/>
                    <a:pt x="1740" y="2088"/>
                  </a:cubicBezTo>
                  <a:cubicBezTo>
                    <a:pt x="1461" y="1789"/>
                    <a:pt x="1180" y="1493"/>
                    <a:pt x="909" y="1186"/>
                  </a:cubicBezTo>
                  <a:cubicBezTo>
                    <a:pt x="608" y="847"/>
                    <a:pt x="354" y="476"/>
                    <a:pt x="185" y="51"/>
                  </a:cubicBezTo>
                  <a:cubicBezTo>
                    <a:pt x="173" y="20"/>
                    <a:pt x="153" y="6"/>
                    <a:pt x="119" y="2"/>
                  </a:cubicBezTo>
                  <a:cubicBezTo>
                    <a:pt x="112" y="1"/>
                    <a:pt x="104" y="0"/>
                    <a:pt x="97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5"/>
            <p:cNvSpPr/>
            <p:nvPr/>
          </p:nvSpPr>
          <p:spPr>
            <a:xfrm>
              <a:off x="5897175" y="710800"/>
              <a:ext cx="123375" cy="49500"/>
            </a:xfrm>
            <a:custGeom>
              <a:rect b="b" l="l" r="r" t="t"/>
              <a:pathLst>
                <a:path extrusionOk="0" h="1980" w="4935">
                  <a:moveTo>
                    <a:pt x="222" y="0"/>
                  </a:moveTo>
                  <a:cubicBezTo>
                    <a:pt x="135" y="0"/>
                    <a:pt x="61" y="33"/>
                    <a:pt x="1" y="103"/>
                  </a:cubicBezTo>
                  <a:cubicBezTo>
                    <a:pt x="13" y="116"/>
                    <a:pt x="19" y="127"/>
                    <a:pt x="28" y="136"/>
                  </a:cubicBezTo>
                  <a:cubicBezTo>
                    <a:pt x="301" y="424"/>
                    <a:pt x="613" y="666"/>
                    <a:pt x="946" y="884"/>
                  </a:cubicBezTo>
                  <a:cubicBezTo>
                    <a:pt x="1338" y="1143"/>
                    <a:pt x="1753" y="1365"/>
                    <a:pt x="2168" y="1589"/>
                  </a:cubicBezTo>
                  <a:cubicBezTo>
                    <a:pt x="2219" y="1617"/>
                    <a:pt x="2273" y="1641"/>
                    <a:pt x="2329" y="1662"/>
                  </a:cubicBezTo>
                  <a:cubicBezTo>
                    <a:pt x="2627" y="1776"/>
                    <a:pt x="2936" y="1848"/>
                    <a:pt x="3250" y="1894"/>
                  </a:cubicBezTo>
                  <a:cubicBezTo>
                    <a:pt x="3701" y="1962"/>
                    <a:pt x="4152" y="1980"/>
                    <a:pt x="4606" y="1980"/>
                  </a:cubicBezTo>
                  <a:cubicBezTo>
                    <a:pt x="4674" y="1980"/>
                    <a:pt x="4743" y="1961"/>
                    <a:pt x="4808" y="1941"/>
                  </a:cubicBezTo>
                  <a:cubicBezTo>
                    <a:pt x="4843" y="1930"/>
                    <a:pt x="4875" y="1900"/>
                    <a:pt x="4900" y="1872"/>
                  </a:cubicBezTo>
                  <a:cubicBezTo>
                    <a:pt x="4934" y="1830"/>
                    <a:pt x="4931" y="1781"/>
                    <a:pt x="4889" y="1747"/>
                  </a:cubicBezTo>
                  <a:cubicBezTo>
                    <a:pt x="4853" y="1719"/>
                    <a:pt x="4810" y="1693"/>
                    <a:pt x="4767" y="1686"/>
                  </a:cubicBezTo>
                  <a:cubicBezTo>
                    <a:pt x="4725" y="1679"/>
                    <a:pt x="4682" y="1675"/>
                    <a:pt x="4639" y="1675"/>
                  </a:cubicBezTo>
                  <a:cubicBezTo>
                    <a:pt x="4616" y="1675"/>
                    <a:pt x="4593" y="1676"/>
                    <a:pt x="4570" y="1678"/>
                  </a:cubicBezTo>
                  <a:cubicBezTo>
                    <a:pt x="4428" y="1691"/>
                    <a:pt x="4286" y="1698"/>
                    <a:pt x="4145" y="1698"/>
                  </a:cubicBezTo>
                  <a:cubicBezTo>
                    <a:pt x="3678" y="1698"/>
                    <a:pt x="3219" y="1625"/>
                    <a:pt x="2770" y="1472"/>
                  </a:cubicBezTo>
                  <a:cubicBezTo>
                    <a:pt x="2390" y="1342"/>
                    <a:pt x="2044" y="1158"/>
                    <a:pt x="1753" y="876"/>
                  </a:cubicBezTo>
                  <a:cubicBezTo>
                    <a:pt x="1737" y="858"/>
                    <a:pt x="1720" y="852"/>
                    <a:pt x="1700" y="852"/>
                  </a:cubicBezTo>
                  <a:cubicBezTo>
                    <a:pt x="1692" y="852"/>
                    <a:pt x="1683" y="853"/>
                    <a:pt x="1673" y="855"/>
                  </a:cubicBezTo>
                  <a:cubicBezTo>
                    <a:pt x="1641" y="862"/>
                    <a:pt x="1609" y="865"/>
                    <a:pt x="1577" y="865"/>
                  </a:cubicBezTo>
                  <a:cubicBezTo>
                    <a:pt x="1518" y="865"/>
                    <a:pt x="1460" y="853"/>
                    <a:pt x="1406" y="828"/>
                  </a:cubicBezTo>
                  <a:cubicBezTo>
                    <a:pt x="1322" y="789"/>
                    <a:pt x="1236" y="747"/>
                    <a:pt x="1164" y="689"/>
                  </a:cubicBezTo>
                  <a:cubicBezTo>
                    <a:pt x="1038" y="589"/>
                    <a:pt x="919" y="477"/>
                    <a:pt x="800" y="368"/>
                  </a:cubicBezTo>
                  <a:cubicBezTo>
                    <a:pt x="689" y="266"/>
                    <a:pt x="584" y="159"/>
                    <a:pt x="456" y="78"/>
                  </a:cubicBezTo>
                  <a:cubicBezTo>
                    <a:pt x="395" y="40"/>
                    <a:pt x="330" y="8"/>
                    <a:pt x="257" y="2"/>
                  </a:cubicBezTo>
                  <a:cubicBezTo>
                    <a:pt x="245" y="1"/>
                    <a:pt x="233" y="0"/>
                    <a:pt x="222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5"/>
            <p:cNvSpPr/>
            <p:nvPr/>
          </p:nvSpPr>
          <p:spPr>
            <a:xfrm>
              <a:off x="5713225" y="634925"/>
              <a:ext cx="37325" cy="156325"/>
            </a:xfrm>
            <a:custGeom>
              <a:rect b="b" l="l" r="r" t="t"/>
              <a:pathLst>
                <a:path extrusionOk="0" h="6253" w="1493">
                  <a:moveTo>
                    <a:pt x="1432" y="1"/>
                  </a:moveTo>
                  <a:cubicBezTo>
                    <a:pt x="1425" y="1"/>
                    <a:pt x="1418" y="2"/>
                    <a:pt x="1410" y="3"/>
                  </a:cubicBezTo>
                  <a:cubicBezTo>
                    <a:pt x="1361" y="13"/>
                    <a:pt x="1318" y="30"/>
                    <a:pt x="1291" y="81"/>
                  </a:cubicBezTo>
                  <a:cubicBezTo>
                    <a:pt x="1216" y="218"/>
                    <a:pt x="1131" y="352"/>
                    <a:pt x="1057" y="490"/>
                  </a:cubicBezTo>
                  <a:cubicBezTo>
                    <a:pt x="594" y="1348"/>
                    <a:pt x="302" y="2264"/>
                    <a:pt x="156" y="3227"/>
                  </a:cubicBezTo>
                  <a:cubicBezTo>
                    <a:pt x="129" y="3403"/>
                    <a:pt x="107" y="3578"/>
                    <a:pt x="94" y="3755"/>
                  </a:cubicBezTo>
                  <a:cubicBezTo>
                    <a:pt x="73" y="4015"/>
                    <a:pt x="63" y="4276"/>
                    <a:pt x="43" y="4537"/>
                  </a:cubicBezTo>
                  <a:cubicBezTo>
                    <a:pt x="25" y="4804"/>
                    <a:pt x="0" y="5072"/>
                    <a:pt x="15" y="5342"/>
                  </a:cubicBezTo>
                  <a:cubicBezTo>
                    <a:pt x="31" y="5586"/>
                    <a:pt x="70" y="5825"/>
                    <a:pt x="171" y="6051"/>
                  </a:cubicBezTo>
                  <a:cubicBezTo>
                    <a:pt x="202" y="6120"/>
                    <a:pt x="238" y="6186"/>
                    <a:pt x="273" y="6253"/>
                  </a:cubicBezTo>
                  <a:cubicBezTo>
                    <a:pt x="334" y="6239"/>
                    <a:pt x="357" y="6199"/>
                    <a:pt x="372" y="6153"/>
                  </a:cubicBezTo>
                  <a:cubicBezTo>
                    <a:pt x="392" y="6093"/>
                    <a:pt x="388" y="6031"/>
                    <a:pt x="373" y="5971"/>
                  </a:cubicBezTo>
                  <a:cubicBezTo>
                    <a:pt x="321" y="5766"/>
                    <a:pt x="291" y="5555"/>
                    <a:pt x="283" y="5343"/>
                  </a:cubicBezTo>
                  <a:cubicBezTo>
                    <a:pt x="276" y="5161"/>
                    <a:pt x="274" y="4978"/>
                    <a:pt x="275" y="4797"/>
                  </a:cubicBezTo>
                  <a:cubicBezTo>
                    <a:pt x="280" y="4427"/>
                    <a:pt x="303" y="4058"/>
                    <a:pt x="284" y="3689"/>
                  </a:cubicBezTo>
                  <a:cubicBezTo>
                    <a:pt x="283" y="3663"/>
                    <a:pt x="292" y="3636"/>
                    <a:pt x="301" y="3610"/>
                  </a:cubicBezTo>
                  <a:cubicBezTo>
                    <a:pt x="345" y="3459"/>
                    <a:pt x="399" y="3311"/>
                    <a:pt x="432" y="3157"/>
                  </a:cubicBezTo>
                  <a:cubicBezTo>
                    <a:pt x="500" y="2857"/>
                    <a:pt x="559" y="2555"/>
                    <a:pt x="619" y="2253"/>
                  </a:cubicBezTo>
                  <a:cubicBezTo>
                    <a:pt x="702" y="1827"/>
                    <a:pt x="837" y="1421"/>
                    <a:pt x="1058" y="1043"/>
                  </a:cubicBezTo>
                  <a:cubicBezTo>
                    <a:pt x="1163" y="862"/>
                    <a:pt x="1257" y="673"/>
                    <a:pt x="1350" y="487"/>
                  </a:cubicBezTo>
                  <a:cubicBezTo>
                    <a:pt x="1397" y="392"/>
                    <a:pt x="1434" y="293"/>
                    <a:pt x="1469" y="195"/>
                  </a:cubicBezTo>
                  <a:cubicBezTo>
                    <a:pt x="1485" y="157"/>
                    <a:pt x="1490" y="114"/>
                    <a:pt x="1491" y="71"/>
                  </a:cubicBezTo>
                  <a:cubicBezTo>
                    <a:pt x="1493" y="26"/>
                    <a:pt x="1471" y="1"/>
                    <a:pt x="143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5909925" y="648950"/>
              <a:ext cx="109425" cy="54250"/>
            </a:xfrm>
            <a:custGeom>
              <a:rect b="b" l="l" r="r" t="t"/>
              <a:pathLst>
                <a:path extrusionOk="0" h="2170" w="4377">
                  <a:moveTo>
                    <a:pt x="28" y="1"/>
                  </a:moveTo>
                  <a:cubicBezTo>
                    <a:pt x="1" y="71"/>
                    <a:pt x="16" y="123"/>
                    <a:pt x="45" y="175"/>
                  </a:cubicBezTo>
                  <a:cubicBezTo>
                    <a:pt x="93" y="256"/>
                    <a:pt x="161" y="315"/>
                    <a:pt x="233" y="371"/>
                  </a:cubicBezTo>
                  <a:cubicBezTo>
                    <a:pt x="388" y="492"/>
                    <a:pt x="556" y="589"/>
                    <a:pt x="726" y="683"/>
                  </a:cubicBezTo>
                  <a:cubicBezTo>
                    <a:pt x="949" y="804"/>
                    <a:pt x="1172" y="925"/>
                    <a:pt x="1394" y="1044"/>
                  </a:cubicBezTo>
                  <a:cubicBezTo>
                    <a:pt x="1462" y="1081"/>
                    <a:pt x="1525" y="1122"/>
                    <a:pt x="1594" y="1154"/>
                  </a:cubicBezTo>
                  <a:cubicBezTo>
                    <a:pt x="2141" y="1408"/>
                    <a:pt x="2697" y="1643"/>
                    <a:pt x="3259" y="1863"/>
                  </a:cubicBezTo>
                  <a:cubicBezTo>
                    <a:pt x="3512" y="1964"/>
                    <a:pt x="3764" y="2061"/>
                    <a:pt x="4018" y="2157"/>
                  </a:cubicBezTo>
                  <a:cubicBezTo>
                    <a:pt x="4035" y="2164"/>
                    <a:pt x="4056" y="2169"/>
                    <a:pt x="4074" y="2169"/>
                  </a:cubicBezTo>
                  <a:cubicBezTo>
                    <a:pt x="4081" y="2169"/>
                    <a:pt x="4088" y="2169"/>
                    <a:pt x="4094" y="2167"/>
                  </a:cubicBezTo>
                  <a:cubicBezTo>
                    <a:pt x="4153" y="2145"/>
                    <a:pt x="4212" y="2118"/>
                    <a:pt x="4269" y="2089"/>
                  </a:cubicBezTo>
                  <a:cubicBezTo>
                    <a:pt x="4321" y="2063"/>
                    <a:pt x="4364" y="2027"/>
                    <a:pt x="4377" y="1961"/>
                  </a:cubicBezTo>
                  <a:cubicBezTo>
                    <a:pt x="4350" y="1948"/>
                    <a:pt x="4325" y="1933"/>
                    <a:pt x="4298" y="1924"/>
                  </a:cubicBezTo>
                  <a:cubicBezTo>
                    <a:pt x="4056" y="1829"/>
                    <a:pt x="3821" y="1729"/>
                    <a:pt x="3578" y="1648"/>
                  </a:cubicBezTo>
                  <a:cubicBezTo>
                    <a:pt x="3032" y="1466"/>
                    <a:pt x="2497" y="1262"/>
                    <a:pt x="1998" y="973"/>
                  </a:cubicBezTo>
                  <a:cubicBezTo>
                    <a:pt x="1729" y="818"/>
                    <a:pt x="1459" y="665"/>
                    <a:pt x="1189" y="514"/>
                  </a:cubicBezTo>
                  <a:cubicBezTo>
                    <a:pt x="880" y="339"/>
                    <a:pt x="564" y="177"/>
                    <a:pt x="228" y="62"/>
                  </a:cubicBezTo>
                  <a:cubicBezTo>
                    <a:pt x="163" y="41"/>
                    <a:pt x="97" y="21"/>
                    <a:pt x="28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5821300" y="735275"/>
              <a:ext cx="59525" cy="74350"/>
            </a:xfrm>
            <a:custGeom>
              <a:rect b="b" l="l" r="r" t="t"/>
              <a:pathLst>
                <a:path extrusionOk="0" h="2974" w="2381">
                  <a:moveTo>
                    <a:pt x="97" y="1"/>
                  </a:moveTo>
                  <a:cubicBezTo>
                    <a:pt x="79" y="1"/>
                    <a:pt x="63" y="16"/>
                    <a:pt x="51" y="46"/>
                  </a:cubicBezTo>
                  <a:cubicBezTo>
                    <a:pt x="38" y="79"/>
                    <a:pt x="29" y="116"/>
                    <a:pt x="24" y="153"/>
                  </a:cubicBezTo>
                  <a:cubicBezTo>
                    <a:pt x="0" y="362"/>
                    <a:pt x="25" y="565"/>
                    <a:pt x="96" y="763"/>
                  </a:cubicBezTo>
                  <a:cubicBezTo>
                    <a:pt x="132" y="865"/>
                    <a:pt x="184" y="955"/>
                    <a:pt x="265" y="1028"/>
                  </a:cubicBezTo>
                  <a:cubicBezTo>
                    <a:pt x="292" y="1052"/>
                    <a:pt x="317" y="1079"/>
                    <a:pt x="336" y="1110"/>
                  </a:cubicBezTo>
                  <a:cubicBezTo>
                    <a:pt x="484" y="1352"/>
                    <a:pt x="645" y="1584"/>
                    <a:pt x="826" y="1804"/>
                  </a:cubicBezTo>
                  <a:cubicBezTo>
                    <a:pt x="1184" y="2239"/>
                    <a:pt x="1600" y="2607"/>
                    <a:pt x="2071" y="2917"/>
                  </a:cubicBezTo>
                  <a:cubicBezTo>
                    <a:pt x="2103" y="2937"/>
                    <a:pt x="2133" y="2955"/>
                    <a:pt x="2164" y="2973"/>
                  </a:cubicBezTo>
                  <a:cubicBezTo>
                    <a:pt x="2244" y="2929"/>
                    <a:pt x="2297" y="2865"/>
                    <a:pt x="2333" y="2789"/>
                  </a:cubicBezTo>
                  <a:cubicBezTo>
                    <a:pt x="2380" y="2687"/>
                    <a:pt x="2349" y="2619"/>
                    <a:pt x="2241" y="2584"/>
                  </a:cubicBezTo>
                  <a:cubicBezTo>
                    <a:pt x="2213" y="2576"/>
                    <a:pt x="2197" y="2562"/>
                    <a:pt x="2183" y="2536"/>
                  </a:cubicBezTo>
                  <a:cubicBezTo>
                    <a:pt x="2094" y="2385"/>
                    <a:pt x="2011" y="2231"/>
                    <a:pt x="1914" y="2086"/>
                  </a:cubicBezTo>
                  <a:cubicBezTo>
                    <a:pt x="1728" y="1810"/>
                    <a:pt x="1536" y="1540"/>
                    <a:pt x="1345" y="1266"/>
                  </a:cubicBezTo>
                  <a:cubicBezTo>
                    <a:pt x="1272" y="1162"/>
                    <a:pt x="1200" y="1056"/>
                    <a:pt x="1120" y="941"/>
                  </a:cubicBezTo>
                  <a:cubicBezTo>
                    <a:pt x="1090" y="952"/>
                    <a:pt x="1062" y="961"/>
                    <a:pt x="1036" y="973"/>
                  </a:cubicBezTo>
                  <a:cubicBezTo>
                    <a:pt x="955" y="1012"/>
                    <a:pt x="928" y="1071"/>
                    <a:pt x="963" y="1153"/>
                  </a:cubicBezTo>
                  <a:cubicBezTo>
                    <a:pt x="980" y="1199"/>
                    <a:pt x="1003" y="1244"/>
                    <a:pt x="1033" y="1283"/>
                  </a:cubicBezTo>
                  <a:cubicBezTo>
                    <a:pt x="1080" y="1346"/>
                    <a:pt x="1133" y="1405"/>
                    <a:pt x="1185" y="1463"/>
                  </a:cubicBezTo>
                  <a:cubicBezTo>
                    <a:pt x="1299" y="1587"/>
                    <a:pt x="1417" y="1706"/>
                    <a:pt x="1526" y="1833"/>
                  </a:cubicBezTo>
                  <a:cubicBezTo>
                    <a:pt x="1573" y="1888"/>
                    <a:pt x="1615" y="1951"/>
                    <a:pt x="1645" y="2019"/>
                  </a:cubicBezTo>
                  <a:cubicBezTo>
                    <a:pt x="1682" y="2112"/>
                    <a:pt x="1655" y="2171"/>
                    <a:pt x="1567" y="2220"/>
                  </a:cubicBezTo>
                  <a:cubicBezTo>
                    <a:pt x="1553" y="2227"/>
                    <a:pt x="1541" y="2234"/>
                    <a:pt x="1527" y="2241"/>
                  </a:cubicBezTo>
                  <a:cubicBezTo>
                    <a:pt x="1505" y="2249"/>
                    <a:pt x="1491" y="2254"/>
                    <a:pt x="1479" y="2254"/>
                  </a:cubicBezTo>
                  <a:cubicBezTo>
                    <a:pt x="1461" y="2254"/>
                    <a:pt x="1450" y="2243"/>
                    <a:pt x="1426" y="2217"/>
                  </a:cubicBezTo>
                  <a:cubicBezTo>
                    <a:pt x="1229" y="2006"/>
                    <a:pt x="1050" y="1782"/>
                    <a:pt x="886" y="1543"/>
                  </a:cubicBezTo>
                  <a:cubicBezTo>
                    <a:pt x="677" y="1243"/>
                    <a:pt x="501" y="924"/>
                    <a:pt x="363" y="586"/>
                  </a:cubicBezTo>
                  <a:cubicBezTo>
                    <a:pt x="306" y="447"/>
                    <a:pt x="265" y="303"/>
                    <a:pt x="212" y="162"/>
                  </a:cubicBezTo>
                  <a:cubicBezTo>
                    <a:pt x="195" y="116"/>
                    <a:pt x="171" y="72"/>
                    <a:pt x="143" y="33"/>
                  </a:cubicBezTo>
                  <a:cubicBezTo>
                    <a:pt x="128" y="11"/>
                    <a:pt x="112" y="1"/>
                    <a:pt x="9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5921925" y="766675"/>
              <a:ext cx="80750" cy="24900"/>
            </a:xfrm>
            <a:custGeom>
              <a:rect b="b" l="l" r="r" t="t"/>
              <a:pathLst>
                <a:path extrusionOk="0" h="996" w="3230">
                  <a:moveTo>
                    <a:pt x="188" y="1"/>
                  </a:moveTo>
                  <a:cubicBezTo>
                    <a:pt x="128" y="1"/>
                    <a:pt x="79" y="31"/>
                    <a:pt x="45" y="89"/>
                  </a:cubicBezTo>
                  <a:cubicBezTo>
                    <a:pt x="10" y="149"/>
                    <a:pt x="0" y="214"/>
                    <a:pt x="5" y="283"/>
                  </a:cubicBezTo>
                  <a:cubicBezTo>
                    <a:pt x="17" y="485"/>
                    <a:pt x="154" y="652"/>
                    <a:pt x="362" y="701"/>
                  </a:cubicBezTo>
                  <a:cubicBezTo>
                    <a:pt x="618" y="761"/>
                    <a:pt x="875" y="823"/>
                    <a:pt x="1135" y="869"/>
                  </a:cubicBezTo>
                  <a:cubicBezTo>
                    <a:pt x="1565" y="950"/>
                    <a:pt x="1997" y="996"/>
                    <a:pt x="2432" y="996"/>
                  </a:cubicBezTo>
                  <a:cubicBezTo>
                    <a:pt x="2575" y="996"/>
                    <a:pt x="2718" y="991"/>
                    <a:pt x="2862" y="981"/>
                  </a:cubicBezTo>
                  <a:cubicBezTo>
                    <a:pt x="2957" y="974"/>
                    <a:pt x="3046" y="947"/>
                    <a:pt x="3127" y="902"/>
                  </a:cubicBezTo>
                  <a:cubicBezTo>
                    <a:pt x="3159" y="884"/>
                    <a:pt x="3186" y="855"/>
                    <a:pt x="3229" y="820"/>
                  </a:cubicBezTo>
                  <a:cubicBezTo>
                    <a:pt x="3183" y="799"/>
                    <a:pt x="3156" y="787"/>
                    <a:pt x="3129" y="776"/>
                  </a:cubicBezTo>
                  <a:cubicBezTo>
                    <a:pt x="2912" y="693"/>
                    <a:pt x="2682" y="647"/>
                    <a:pt x="2448" y="625"/>
                  </a:cubicBezTo>
                  <a:cubicBezTo>
                    <a:pt x="2172" y="599"/>
                    <a:pt x="1893" y="582"/>
                    <a:pt x="1617" y="556"/>
                  </a:cubicBezTo>
                  <a:cubicBezTo>
                    <a:pt x="1358" y="533"/>
                    <a:pt x="1103" y="489"/>
                    <a:pt x="860" y="392"/>
                  </a:cubicBezTo>
                  <a:cubicBezTo>
                    <a:pt x="696" y="326"/>
                    <a:pt x="535" y="254"/>
                    <a:pt x="413" y="113"/>
                  </a:cubicBezTo>
                  <a:cubicBezTo>
                    <a:pt x="369" y="62"/>
                    <a:pt x="308" y="25"/>
                    <a:pt x="239" y="7"/>
                  </a:cubicBezTo>
                  <a:cubicBezTo>
                    <a:pt x="222" y="3"/>
                    <a:pt x="205" y="1"/>
                    <a:pt x="188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5597550" y="399775"/>
              <a:ext cx="94050" cy="95900"/>
            </a:xfrm>
            <a:custGeom>
              <a:rect b="b" l="l" r="r" t="t"/>
              <a:pathLst>
                <a:path extrusionOk="0" h="3836" w="3762">
                  <a:moveTo>
                    <a:pt x="3622" y="0"/>
                  </a:moveTo>
                  <a:cubicBezTo>
                    <a:pt x="3615" y="0"/>
                    <a:pt x="3607" y="1"/>
                    <a:pt x="3599" y="3"/>
                  </a:cubicBezTo>
                  <a:cubicBezTo>
                    <a:pt x="3255" y="64"/>
                    <a:pt x="2858" y="274"/>
                    <a:pt x="2531" y="518"/>
                  </a:cubicBezTo>
                  <a:cubicBezTo>
                    <a:pt x="2449" y="578"/>
                    <a:pt x="2366" y="635"/>
                    <a:pt x="2287" y="700"/>
                  </a:cubicBezTo>
                  <a:cubicBezTo>
                    <a:pt x="2103" y="856"/>
                    <a:pt x="1937" y="1031"/>
                    <a:pt x="1775" y="1209"/>
                  </a:cubicBezTo>
                  <a:cubicBezTo>
                    <a:pt x="1535" y="1474"/>
                    <a:pt x="1300" y="1747"/>
                    <a:pt x="1032" y="1986"/>
                  </a:cubicBezTo>
                  <a:cubicBezTo>
                    <a:pt x="1019" y="1997"/>
                    <a:pt x="1008" y="2012"/>
                    <a:pt x="1000" y="2025"/>
                  </a:cubicBezTo>
                  <a:cubicBezTo>
                    <a:pt x="898" y="2203"/>
                    <a:pt x="775" y="2365"/>
                    <a:pt x="651" y="2527"/>
                  </a:cubicBezTo>
                  <a:cubicBezTo>
                    <a:pt x="500" y="2725"/>
                    <a:pt x="344" y="2917"/>
                    <a:pt x="219" y="3133"/>
                  </a:cubicBezTo>
                  <a:cubicBezTo>
                    <a:pt x="117" y="3308"/>
                    <a:pt x="42" y="3492"/>
                    <a:pt x="14" y="3692"/>
                  </a:cubicBezTo>
                  <a:cubicBezTo>
                    <a:pt x="7" y="3737"/>
                    <a:pt x="6" y="3783"/>
                    <a:pt x="1" y="3829"/>
                  </a:cubicBezTo>
                  <a:cubicBezTo>
                    <a:pt x="6" y="3832"/>
                    <a:pt x="9" y="3834"/>
                    <a:pt x="15" y="3835"/>
                  </a:cubicBezTo>
                  <a:cubicBezTo>
                    <a:pt x="62" y="3778"/>
                    <a:pt x="112" y="3725"/>
                    <a:pt x="158" y="3670"/>
                  </a:cubicBezTo>
                  <a:cubicBezTo>
                    <a:pt x="392" y="3390"/>
                    <a:pt x="590" y="3085"/>
                    <a:pt x="787" y="2780"/>
                  </a:cubicBezTo>
                  <a:cubicBezTo>
                    <a:pt x="909" y="2592"/>
                    <a:pt x="1034" y="2407"/>
                    <a:pt x="1180" y="2237"/>
                  </a:cubicBezTo>
                  <a:cubicBezTo>
                    <a:pt x="1419" y="1959"/>
                    <a:pt x="1686" y="1707"/>
                    <a:pt x="1947" y="1452"/>
                  </a:cubicBezTo>
                  <a:cubicBezTo>
                    <a:pt x="2011" y="1390"/>
                    <a:pt x="2075" y="1328"/>
                    <a:pt x="2136" y="1264"/>
                  </a:cubicBezTo>
                  <a:cubicBezTo>
                    <a:pt x="2596" y="870"/>
                    <a:pt x="3048" y="443"/>
                    <a:pt x="3596" y="181"/>
                  </a:cubicBezTo>
                  <a:cubicBezTo>
                    <a:pt x="3762" y="101"/>
                    <a:pt x="3712" y="0"/>
                    <a:pt x="3622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679825" y="415525"/>
              <a:ext cx="94700" cy="48775"/>
            </a:xfrm>
            <a:custGeom>
              <a:rect b="b" l="l" r="r" t="t"/>
              <a:pathLst>
                <a:path extrusionOk="0" h="1951" w="3788">
                  <a:moveTo>
                    <a:pt x="3670" y="1"/>
                  </a:moveTo>
                  <a:cubicBezTo>
                    <a:pt x="3651" y="1"/>
                    <a:pt x="3633" y="3"/>
                    <a:pt x="3616" y="5"/>
                  </a:cubicBezTo>
                  <a:cubicBezTo>
                    <a:pt x="3277" y="34"/>
                    <a:pt x="2944" y="81"/>
                    <a:pt x="2626" y="217"/>
                  </a:cubicBezTo>
                  <a:cubicBezTo>
                    <a:pt x="2259" y="375"/>
                    <a:pt x="1906" y="559"/>
                    <a:pt x="1563" y="764"/>
                  </a:cubicBezTo>
                  <a:cubicBezTo>
                    <a:pt x="1139" y="1018"/>
                    <a:pt x="734" y="1306"/>
                    <a:pt x="328" y="1589"/>
                  </a:cubicBezTo>
                  <a:cubicBezTo>
                    <a:pt x="259" y="1637"/>
                    <a:pt x="196" y="1692"/>
                    <a:pt x="132" y="1746"/>
                  </a:cubicBezTo>
                  <a:cubicBezTo>
                    <a:pt x="103" y="1772"/>
                    <a:pt x="77" y="1801"/>
                    <a:pt x="51" y="1831"/>
                  </a:cubicBezTo>
                  <a:cubicBezTo>
                    <a:pt x="29" y="1857"/>
                    <a:pt x="0" y="1887"/>
                    <a:pt x="18" y="1923"/>
                  </a:cubicBezTo>
                  <a:cubicBezTo>
                    <a:pt x="30" y="1945"/>
                    <a:pt x="50" y="1951"/>
                    <a:pt x="71" y="1951"/>
                  </a:cubicBezTo>
                  <a:cubicBezTo>
                    <a:pt x="87" y="1951"/>
                    <a:pt x="104" y="1948"/>
                    <a:pt x="119" y="1947"/>
                  </a:cubicBezTo>
                  <a:cubicBezTo>
                    <a:pt x="131" y="1944"/>
                    <a:pt x="143" y="1940"/>
                    <a:pt x="153" y="1938"/>
                  </a:cubicBezTo>
                  <a:cubicBezTo>
                    <a:pt x="309" y="1903"/>
                    <a:pt x="450" y="1836"/>
                    <a:pt x="579" y="1742"/>
                  </a:cubicBezTo>
                  <a:cubicBezTo>
                    <a:pt x="730" y="1631"/>
                    <a:pt x="879" y="1516"/>
                    <a:pt x="1034" y="1412"/>
                  </a:cubicBezTo>
                  <a:cubicBezTo>
                    <a:pt x="1500" y="1101"/>
                    <a:pt x="1992" y="836"/>
                    <a:pt x="2506" y="612"/>
                  </a:cubicBezTo>
                  <a:cubicBezTo>
                    <a:pt x="2809" y="481"/>
                    <a:pt x="3115" y="361"/>
                    <a:pt x="3420" y="237"/>
                  </a:cubicBezTo>
                  <a:cubicBezTo>
                    <a:pt x="3486" y="210"/>
                    <a:pt x="3555" y="189"/>
                    <a:pt x="3620" y="162"/>
                  </a:cubicBezTo>
                  <a:cubicBezTo>
                    <a:pt x="3684" y="136"/>
                    <a:pt x="3743" y="104"/>
                    <a:pt x="3787" y="39"/>
                  </a:cubicBezTo>
                  <a:cubicBezTo>
                    <a:pt x="3748" y="9"/>
                    <a:pt x="3708" y="1"/>
                    <a:pt x="3670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702000" y="363200"/>
              <a:ext cx="111925" cy="32900"/>
            </a:xfrm>
            <a:custGeom>
              <a:rect b="b" l="l" r="r" t="t"/>
              <a:pathLst>
                <a:path extrusionOk="0" h="1316" w="4477">
                  <a:moveTo>
                    <a:pt x="4056" y="1"/>
                  </a:moveTo>
                  <a:cubicBezTo>
                    <a:pt x="3842" y="1"/>
                    <a:pt x="3629" y="19"/>
                    <a:pt x="3417" y="48"/>
                  </a:cubicBezTo>
                  <a:cubicBezTo>
                    <a:pt x="3334" y="60"/>
                    <a:pt x="3251" y="79"/>
                    <a:pt x="3172" y="101"/>
                  </a:cubicBezTo>
                  <a:cubicBezTo>
                    <a:pt x="3004" y="149"/>
                    <a:pt x="2840" y="210"/>
                    <a:pt x="2671" y="251"/>
                  </a:cubicBezTo>
                  <a:cubicBezTo>
                    <a:pt x="2305" y="339"/>
                    <a:pt x="1937" y="414"/>
                    <a:pt x="1571" y="500"/>
                  </a:cubicBezTo>
                  <a:cubicBezTo>
                    <a:pt x="1157" y="596"/>
                    <a:pt x="754" y="718"/>
                    <a:pt x="381" y="927"/>
                  </a:cubicBezTo>
                  <a:cubicBezTo>
                    <a:pt x="244" y="1002"/>
                    <a:pt x="139" y="1110"/>
                    <a:pt x="39" y="1225"/>
                  </a:cubicBezTo>
                  <a:cubicBezTo>
                    <a:pt x="23" y="1244"/>
                    <a:pt x="15" y="1271"/>
                    <a:pt x="1" y="1299"/>
                  </a:cubicBezTo>
                  <a:cubicBezTo>
                    <a:pt x="24" y="1311"/>
                    <a:pt x="45" y="1316"/>
                    <a:pt x="65" y="1316"/>
                  </a:cubicBezTo>
                  <a:cubicBezTo>
                    <a:pt x="90" y="1316"/>
                    <a:pt x="113" y="1308"/>
                    <a:pt x="135" y="1299"/>
                  </a:cubicBezTo>
                  <a:cubicBezTo>
                    <a:pt x="253" y="1257"/>
                    <a:pt x="372" y="1214"/>
                    <a:pt x="485" y="1164"/>
                  </a:cubicBezTo>
                  <a:cubicBezTo>
                    <a:pt x="669" y="1082"/>
                    <a:pt x="849" y="992"/>
                    <a:pt x="1033" y="907"/>
                  </a:cubicBezTo>
                  <a:cubicBezTo>
                    <a:pt x="1095" y="879"/>
                    <a:pt x="1159" y="847"/>
                    <a:pt x="1224" y="830"/>
                  </a:cubicBezTo>
                  <a:cubicBezTo>
                    <a:pt x="1694" y="717"/>
                    <a:pt x="2165" y="605"/>
                    <a:pt x="2637" y="494"/>
                  </a:cubicBezTo>
                  <a:cubicBezTo>
                    <a:pt x="3114" y="382"/>
                    <a:pt x="3593" y="288"/>
                    <a:pt x="4083" y="248"/>
                  </a:cubicBezTo>
                  <a:cubicBezTo>
                    <a:pt x="4211" y="239"/>
                    <a:pt x="4321" y="191"/>
                    <a:pt x="4428" y="126"/>
                  </a:cubicBezTo>
                  <a:cubicBezTo>
                    <a:pt x="4448" y="113"/>
                    <a:pt x="4476" y="99"/>
                    <a:pt x="4466" y="70"/>
                  </a:cubicBezTo>
                  <a:cubicBezTo>
                    <a:pt x="4459" y="54"/>
                    <a:pt x="4434" y="36"/>
                    <a:pt x="4416" y="32"/>
                  </a:cubicBezTo>
                  <a:cubicBezTo>
                    <a:pt x="4354" y="20"/>
                    <a:pt x="4294" y="9"/>
                    <a:pt x="4233" y="5"/>
                  </a:cubicBezTo>
                  <a:cubicBezTo>
                    <a:pt x="4174" y="2"/>
                    <a:pt x="4115" y="1"/>
                    <a:pt x="4056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738125" y="755375"/>
              <a:ext cx="25975" cy="91700"/>
            </a:xfrm>
            <a:custGeom>
              <a:rect b="b" l="l" r="r" t="t"/>
              <a:pathLst>
                <a:path extrusionOk="0" h="3668" w="1039">
                  <a:moveTo>
                    <a:pt x="98" y="0"/>
                  </a:moveTo>
                  <a:cubicBezTo>
                    <a:pt x="92" y="40"/>
                    <a:pt x="83" y="82"/>
                    <a:pt x="79" y="122"/>
                  </a:cubicBezTo>
                  <a:cubicBezTo>
                    <a:pt x="60" y="309"/>
                    <a:pt x="63" y="497"/>
                    <a:pt x="73" y="683"/>
                  </a:cubicBezTo>
                  <a:cubicBezTo>
                    <a:pt x="83" y="925"/>
                    <a:pt x="99" y="1165"/>
                    <a:pt x="105" y="1407"/>
                  </a:cubicBezTo>
                  <a:cubicBezTo>
                    <a:pt x="112" y="1624"/>
                    <a:pt x="100" y="1843"/>
                    <a:pt x="36" y="2050"/>
                  </a:cubicBezTo>
                  <a:cubicBezTo>
                    <a:pt x="0" y="2169"/>
                    <a:pt x="8" y="2276"/>
                    <a:pt x="46" y="2389"/>
                  </a:cubicBezTo>
                  <a:cubicBezTo>
                    <a:pt x="56" y="2421"/>
                    <a:pt x="66" y="2454"/>
                    <a:pt x="79" y="2486"/>
                  </a:cubicBezTo>
                  <a:cubicBezTo>
                    <a:pt x="92" y="2515"/>
                    <a:pt x="106" y="2544"/>
                    <a:pt x="127" y="2569"/>
                  </a:cubicBezTo>
                  <a:cubicBezTo>
                    <a:pt x="137" y="2583"/>
                    <a:pt x="150" y="2591"/>
                    <a:pt x="162" y="2591"/>
                  </a:cubicBezTo>
                  <a:cubicBezTo>
                    <a:pt x="175" y="2591"/>
                    <a:pt x="188" y="2582"/>
                    <a:pt x="197" y="2564"/>
                  </a:cubicBezTo>
                  <a:cubicBezTo>
                    <a:pt x="214" y="2530"/>
                    <a:pt x="228" y="2491"/>
                    <a:pt x="236" y="2453"/>
                  </a:cubicBezTo>
                  <a:cubicBezTo>
                    <a:pt x="270" y="2272"/>
                    <a:pt x="263" y="2089"/>
                    <a:pt x="229" y="1909"/>
                  </a:cubicBezTo>
                  <a:cubicBezTo>
                    <a:pt x="225" y="1888"/>
                    <a:pt x="223" y="1867"/>
                    <a:pt x="218" y="1842"/>
                  </a:cubicBezTo>
                  <a:cubicBezTo>
                    <a:pt x="225" y="1841"/>
                    <a:pt x="232" y="1841"/>
                    <a:pt x="238" y="1841"/>
                  </a:cubicBezTo>
                  <a:cubicBezTo>
                    <a:pt x="302" y="1841"/>
                    <a:pt x="345" y="1870"/>
                    <a:pt x="381" y="1919"/>
                  </a:cubicBezTo>
                  <a:cubicBezTo>
                    <a:pt x="454" y="2016"/>
                    <a:pt x="484" y="2130"/>
                    <a:pt x="508" y="2247"/>
                  </a:cubicBezTo>
                  <a:cubicBezTo>
                    <a:pt x="551" y="2464"/>
                    <a:pt x="587" y="2682"/>
                    <a:pt x="629" y="2901"/>
                  </a:cubicBezTo>
                  <a:cubicBezTo>
                    <a:pt x="665" y="3084"/>
                    <a:pt x="709" y="3266"/>
                    <a:pt x="792" y="3435"/>
                  </a:cubicBezTo>
                  <a:cubicBezTo>
                    <a:pt x="835" y="3524"/>
                    <a:pt x="888" y="3604"/>
                    <a:pt x="974" y="3668"/>
                  </a:cubicBezTo>
                  <a:cubicBezTo>
                    <a:pt x="1021" y="3583"/>
                    <a:pt x="1038" y="3498"/>
                    <a:pt x="1028" y="3412"/>
                  </a:cubicBezTo>
                  <a:cubicBezTo>
                    <a:pt x="1012" y="3293"/>
                    <a:pt x="996" y="3173"/>
                    <a:pt x="963" y="3057"/>
                  </a:cubicBezTo>
                  <a:cubicBezTo>
                    <a:pt x="893" y="2811"/>
                    <a:pt x="803" y="2571"/>
                    <a:pt x="736" y="2324"/>
                  </a:cubicBezTo>
                  <a:cubicBezTo>
                    <a:pt x="573" y="1743"/>
                    <a:pt x="422" y="1159"/>
                    <a:pt x="267" y="578"/>
                  </a:cubicBezTo>
                  <a:cubicBezTo>
                    <a:pt x="216" y="386"/>
                    <a:pt x="164" y="192"/>
                    <a:pt x="114" y="1"/>
                  </a:cubicBezTo>
                  <a:cubicBezTo>
                    <a:pt x="108" y="1"/>
                    <a:pt x="103" y="0"/>
                    <a:pt x="98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882900" y="808475"/>
              <a:ext cx="75100" cy="36725"/>
            </a:xfrm>
            <a:custGeom>
              <a:rect b="b" l="l" r="r" t="t"/>
              <a:pathLst>
                <a:path extrusionOk="0" h="1469" w="3004">
                  <a:moveTo>
                    <a:pt x="134" y="1"/>
                  </a:moveTo>
                  <a:cubicBezTo>
                    <a:pt x="65" y="1"/>
                    <a:pt x="17" y="44"/>
                    <a:pt x="7" y="114"/>
                  </a:cubicBezTo>
                  <a:cubicBezTo>
                    <a:pt x="1" y="162"/>
                    <a:pt x="6" y="212"/>
                    <a:pt x="7" y="261"/>
                  </a:cubicBezTo>
                  <a:cubicBezTo>
                    <a:pt x="7" y="297"/>
                    <a:pt x="28" y="317"/>
                    <a:pt x="57" y="336"/>
                  </a:cubicBezTo>
                  <a:cubicBezTo>
                    <a:pt x="227" y="445"/>
                    <a:pt x="396" y="555"/>
                    <a:pt x="564" y="666"/>
                  </a:cubicBezTo>
                  <a:cubicBezTo>
                    <a:pt x="829" y="843"/>
                    <a:pt x="1092" y="1022"/>
                    <a:pt x="1374" y="1168"/>
                  </a:cubicBezTo>
                  <a:cubicBezTo>
                    <a:pt x="1729" y="1351"/>
                    <a:pt x="2097" y="1469"/>
                    <a:pt x="2494" y="1469"/>
                  </a:cubicBezTo>
                  <a:cubicBezTo>
                    <a:pt x="2541" y="1469"/>
                    <a:pt x="2589" y="1467"/>
                    <a:pt x="2637" y="1464"/>
                  </a:cubicBezTo>
                  <a:cubicBezTo>
                    <a:pt x="2783" y="1453"/>
                    <a:pt x="2898" y="1388"/>
                    <a:pt x="3004" y="1301"/>
                  </a:cubicBezTo>
                  <a:cubicBezTo>
                    <a:pt x="3003" y="1295"/>
                    <a:pt x="2999" y="1288"/>
                    <a:pt x="2998" y="1282"/>
                  </a:cubicBezTo>
                  <a:cubicBezTo>
                    <a:pt x="2967" y="1279"/>
                    <a:pt x="2936" y="1271"/>
                    <a:pt x="2905" y="1269"/>
                  </a:cubicBezTo>
                  <a:cubicBezTo>
                    <a:pt x="2779" y="1261"/>
                    <a:pt x="2657" y="1259"/>
                    <a:pt x="2534" y="1249"/>
                  </a:cubicBezTo>
                  <a:cubicBezTo>
                    <a:pt x="2374" y="1234"/>
                    <a:pt x="2215" y="1217"/>
                    <a:pt x="2058" y="1189"/>
                  </a:cubicBezTo>
                  <a:cubicBezTo>
                    <a:pt x="1882" y="1157"/>
                    <a:pt x="1728" y="1080"/>
                    <a:pt x="1599" y="952"/>
                  </a:cubicBezTo>
                  <a:cubicBezTo>
                    <a:pt x="1550" y="902"/>
                    <a:pt x="1492" y="855"/>
                    <a:pt x="1438" y="810"/>
                  </a:cubicBezTo>
                  <a:cubicBezTo>
                    <a:pt x="1172" y="584"/>
                    <a:pt x="899" y="364"/>
                    <a:pt x="600" y="184"/>
                  </a:cubicBezTo>
                  <a:cubicBezTo>
                    <a:pt x="509" y="130"/>
                    <a:pt x="413" y="82"/>
                    <a:pt x="318" y="40"/>
                  </a:cubicBezTo>
                  <a:cubicBezTo>
                    <a:pt x="265" y="17"/>
                    <a:pt x="205" y="5"/>
                    <a:pt x="146" y="1"/>
                  </a:cubicBezTo>
                  <a:cubicBezTo>
                    <a:pt x="142" y="1"/>
                    <a:pt x="138" y="1"/>
                    <a:pt x="134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887675" y="515575"/>
              <a:ext cx="88175" cy="19175"/>
            </a:xfrm>
            <a:custGeom>
              <a:rect b="b" l="l" r="r" t="t"/>
              <a:pathLst>
                <a:path extrusionOk="0" h="767" w="3527">
                  <a:moveTo>
                    <a:pt x="673" y="0"/>
                  </a:moveTo>
                  <a:cubicBezTo>
                    <a:pt x="587" y="0"/>
                    <a:pt x="500" y="7"/>
                    <a:pt x="413" y="24"/>
                  </a:cubicBezTo>
                  <a:cubicBezTo>
                    <a:pt x="264" y="53"/>
                    <a:pt x="127" y="109"/>
                    <a:pt x="1" y="192"/>
                  </a:cubicBezTo>
                  <a:cubicBezTo>
                    <a:pt x="1" y="197"/>
                    <a:pt x="3" y="205"/>
                    <a:pt x="3" y="210"/>
                  </a:cubicBezTo>
                  <a:cubicBezTo>
                    <a:pt x="28" y="217"/>
                    <a:pt x="54" y="224"/>
                    <a:pt x="80" y="232"/>
                  </a:cubicBezTo>
                  <a:cubicBezTo>
                    <a:pt x="446" y="326"/>
                    <a:pt x="814" y="405"/>
                    <a:pt x="1187" y="464"/>
                  </a:cubicBezTo>
                  <a:cubicBezTo>
                    <a:pt x="1836" y="567"/>
                    <a:pt x="2487" y="664"/>
                    <a:pt x="3138" y="759"/>
                  </a:cubicBezTo>
                  <a:cubicBezTo>
                    <a:pt x="3175" y="765"/>
                    <a:pt x="3212" y="766"/>
                    <a:pt x="3249" y="766"/>
                  </a:cubicBezTo>
                  <a:cubicBezTo>
                    <a:pt x="3303" y="766"/>
                    <a:pt x="3358" y="763"/>
                    <a:pt x="3411" y="762"/>
                  </a:cubicBezTo>
                  <a:cubicBezTo>
                    <a:pt x="3433" y="762"/>
                    <a:pt x="3455" y="756"/>
                    <a:pt x="3476" y="747"/>
                  </a:cubicBezTo>
                  <a:cubicBezTo>
                    <a:pt x="3521" y="729"/>
                    <a:pt x="3527" y="702"/>
                    <a:pt x="3488" y="671"/>
                  </a:cubicBezTo>
                  <a:cubicBezTo>
                    <a:pt x="3451" y="643"/>
                    <a:pt x="3411" y="617"/>
                    <a:pt x="3369" y="599"/>
                  </a:cubicBezTo>
                  <a:cubicBezTo>
                    <a:pt x="3165" y="507"/>
                    <a:pt x="2953" y="446"/>
                    <a:pt x="2732" y="418"/>
                  </a:cubicBezTo>
                  <a:cubicBezTo>
                    <a:pt x="2685" y="412"/>
                    <a:pt x="2639" y="415"/>
                    <a:pt x="2591" y="413"/>
                  </a:cubicBezTo>
                  <a:cubicBezTo>
                    <a:pt x="2581" y="413"/>
                    <a:pt x="2572" y="413"/>
                    <a:pt x="2562" y="413"/>
                  </a:cubicBezTo>
                  <a:cubicBezTo>
                    <a:pt x="2555" y="413"/>
                    <a:pt x="2549" y="413"/>
                    <a:pt x="2542" y="413"/>
                  </a:cubicBezTo>
                  <a:cubicBezTo>
                    <a:pt x="2510" y="413"/>
                    <a:pt x="2477" y="412"/>
                    <a:pt x="2445" y="407"/>
                  </a:cubicBezTo>
                  <a:cubicBezTo>
                    <a:pt x="2203" y="368"/>
                    <a:pt x="1971" y="292"/>
                    <a:pt x="1738" y="222"/>
                  </a:cubicBezTo>
                  <a:cubicBezTo>
                    <a:pt x="1491" y="147"/>
                    <a:pt x="1247" y="71"/>
                    <a:pt x="993" y="29"/>
                  </a:cubicBezTo>
                  <a:cubicBezTo>
                    <a:pt x="886" y="11"/>
                    <a:pt x="780" y="0"/>
                    <a:pt x="673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5726800" y="702475"/>
              <a:ext cx="10975" cy="103175"/>
            </a:xfrm>
            <a:custGeom>
              <a:rect b="b" l="l" r="r" t="t"/>
              <a:pathLst>
                <a:path extrusionOk="0" h="4127" w="439">
                  <a:moveTo>
                    <a:pt x="332" y="1"/>
                  </a:moveTo>
                  <a:cubicBezTo>
                    <a:pt x="318" y="32"/>
                    <a:pt x="305" y="56"/>
                    <a:pt x="296" y="81"/>
                  </a:cubicBezTo>
                  <a:cubicBezTo>
                    <a:pt x="130" y="463"/>
                    <a:pt x="55" y="865"/>
                    <a:pt x="25" y="1279"/>
                  </a:cubicBezTo>
                  <a:cubicBezTo>
                    <a:pt x="1" y="1653"/>
                    <a:pt x="19" y="2026"/>
                    <a:pt x="34" y="2400"/>
                  </a:cubicBezTo>
                  <a:cubicBezTo>
                    <a:pt x="49" y="2782"/>
                    <a:pt x="65" y="3164"/>
                    <a:pt x="71" y="3544"/>
                  </a:cubicBezTo>
                  <a:cubicBezTo>
                    <a:pt x="73" y="3733"/>
                    <a:pt x="54" y="3922"/>
                    <a:pt x="43" y="4126"/>
                  </a:cubicBezTo>
                  <a:cubicBezTo>
                    <a:pt x="65" y="4105"/>
                    <a:pt x="84" y="4089"/>
                    <a:pt x="100" y="4071"/>
                  </a:cubicBezTo>
                  <a:cubicBezTo>
                    <a:pt x="240" y="3917"/>
                    <a:pt x="310" y="3733"/>
                    <a:pt x="331" y="3529"/>
                  </a:cubicBezTo>
                  <a:cubicBezTo>
                    <a:pt x="347" y="3383"/>
                    <a:pt x="341" y="3240"/>
                    <a:pt x="321" y="3095"/>
                  </a:cubicBezTo>
                  <a:cubicBezTo>
                    <a:pt x="287" y="2824"/>
                    <a:pt x="249" y="2554"/>
                    <a:pt x="212" y="2284"/>
                  </a:cubicBezTo>
                  <a:cubicBezTo>
                    <a:pt x="211" y="2271"/>
                    <a:pt x="206" y="2260"/>
                    <a:pt x="203" y="2248"/>
                  </a:cubicBezTo>
                  <a:cubicBezTo>
                    <a:pt x="191" y="2151"/>
                    <a:pt x="172" y="2053"/>
                    <a:pt x="168" y="1956"/>
                  </a:cubicBezTo>
                  <a:cubicBezTo>
                    <a:pt x="161" y="1766"/>
                    <a:pt x="192" y="1578"/>
                    <a:pt x="232" y="1392"/>
                  </a:cubicBezTo>
                  <a:cubicBezTo>
                    <a:pt x="280" y="1161"/>
                    <a:pt x="337" y="930"/>
                    <a:pt x="383" y="699"/>
                  </a:cubicBezTo>
                  <a:cubicBezTo>
                    <a:pt x="407" y="579"/>
                    <a:pt x="423" y="456"/>
                    <a:pt x="433" y="334"/>
                  </a:cubicBezTo>
                  <a:cubicBezTo>
                    <a:pt x="438" y="269"/>
                    <a:pt x="427" y="201"/>
                    <a:pt x="417" y="136"/>
                  </a:cubicBezTo>
                  <a:cubicBezTo>
                    <a:pt x="407" y="85"/>
                    <a:pt x="384" y="37"/>
                    <a:pt x="33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5859975" y="811025"/>
              <a:ext cx="61000" cy="44650"/>
            </a:xfrm>
            <a:custGeom>
              <a:rect b="b" l="l" r="r" t="t"/>
              <a:pathLst>
                <a:path extrusionOk="0" h="1786" w="2440">
                  <a:moveTo>
                    <a:pt x="113" y="1"/>
                  </a:moveTo>
                  <a:cubicBezTo>
                    <a:pt x="33" y="2"/>
                    <a:pt x="0" y="44"/>
                    <a:pt x="20" y="120"/>
                  </a:cubicBezTo>
                  <a:cubicBezTo>
                    <a:pt x="26" y="146"/>
                    <a:pt x="37" y="172"/>
                    <a:pt x="49" y="196"/>
                  </a:cubicBezTo>
                  <a:cubicBezTo>
                    <a:pt x="107" y="298"/>
                    <a:pt x="178" y="386"/>
                    <a:pt x="270" y="461"/>
                  </a:cubicBezTo>
                  <a:cubicBezTo>
                    <a:pt x="612" y="731"/>
                    <a:pt x="943" y="1015"/>
                    <a:pt x="1303" y="1260"/>
                  </a:cubicBezTo>
                  <a:cubicBezTo>
                    <a:pt x="1605" y="1464"/>
                    <a:pt x="1921" y="1639"/>
                    <a:pt x="2268" y="1752"/>
                  </a:cubicBezTo>
                  <a:cubicBezTo>
                    <a:pt x="2321" y="1769"/>
                    <a:pt x="2377" y="1774"/>
                    <a:pt x="2435" y="1785"/>
                  </a:cubicBezTo>
                  <a:cubicBezTo>
                    <a:pt x="2437" y="1766"/>
                    <a:pt x="2440" y="1762"/>
                    <a:pt x="2440" y="1761"/>
                  </a:cubicBezTo>
                  <a:lnTo>
                    <a:pt x="2431" y="1733"/>
                  </a:lnTo>
                  <a:cubicBezTo>
                    <a:pt x="2380" y="1595"/>
                    <a:pt x="2283" y="1490"/>
                    <a:pt x="2173" y="1396"/>
                  </a:cubicBezTo>
                  <a:cubicBezTo>
                    <a:pt x="2045" y="1286"/>
                    <a:pt x="1901" y="1201"/>
                    <a:pt x="1751" y="1123"/>
                  </a:cubicBezTo>
                  <a:cubicBezTo>
                    <a:pt x="1541" y="1011"/>
                    <a:pt x="1329" y="901"/>
                    <a:pt x="1120" y="786"/>
                  </a:cubicBezTo>
                  <a:cubicBezTo>
                    <a:pt x="977" y="708"/>
                    <a:pt x="844" y="615"/>
                    <a:pt x="725" y="502"/>
                  </a:cubicBezTo>
                  <a:cubicBezTo>
                    <a:pt x="680" y="456"/>
                    <a:pt x="638" y="411"/>
                    <a:pt x="609" y="352"/>
                  </a:cubicBezTo>
                  <a:cubicBezTo>
                    <a:pt x="520" y="178"/>
                    <a:pt x="377" y="66"/>
                    <a:pt x="193" y="11"/>
                  </a:cubicBezTo>
                  <a:cubicBezTo>
                    <a:pt x="167" y="3"/>
                    <a:pt x="139" y="1"/>
                    <a:pt x="113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5936525" y="560050"/>
              <a:ext cx="58100" cy="22425"/>
            </a:xfrm>
            <a:custGeom>
              <a:rect b="b" l="l" r="r" t="t"/>
              <a:pathLst>
                <a:path extrusionOk="0" h="897" w="2324">
                  <a:moveTo>
                    <a:pt x="650" y="0"/>
                  </a:moveTo>
                  <a:cubicBezTo>
                    <a:pt x="467" y="0"/>
                    <a:pt x="285" y="15"/>
                    <a:pt x="105" y="55"/>
                  </a:cubicBezTo>
                  <a:cubicBezTo>
                    <a:pt x="75" y="62"/>
                    <a:pt x="45" y="71"/>
                    <a:pt x="1" y="84"/>
                  </a:cubicBezTo>
                  <a:cubicBezTo>
                    <a:pt x="33" y="103"/>
                    <a:pt x="53" y="118"/>
                    <a:pt x="72" y="129"/>
                  </a:cubicBezTo>
                  <a:cubicBezTo>
                    <a:pt x="148" y="165"/>
                    <a:pt x="222" y="204"/>
                    <a:pt x="302" y="232"/>
                  </a:cubicBezTo>
                  <a:cubicBezTo>
                    <a:pt x="590" y="335"/>
                    <a:pt x="879" y="432"/>
                    <a:pt x="1168" y="533"/>
                  </a:cubicBezTo>
                  <a:cubicBezTo>
                    <a:pt x="1426" y="624"/>
                    <a:pt x="1684" y="716"/>
                    <a:pt x="1923" y="851"/>
                  </a:cubicBezTo>
                  <a:cubicBezTo>
                    <a:pt x="1977" y="880"/>
                    <a:pt x="2030" y="896"/>
                    <a:pt x="2092" y="896"/>
                  </a:cubicBezTo>
                  <a:cubicBezTo>
                    <a:pt x="2094" y="896"/>
                    <a:pt x="2096" y="896"/>
                    <a:pt x="2098" y="896"/>
                  </a:cubicBezTo>
                  <a:cubicBezTo>
                    <a:pt x="2142" y="895"/>
                    <a:pt x="2187" y="896"/>
                    <a:pt x="2231" y="891"/>
                  </a:cubicBezTo>
                  <a:cubicBezTo>
                    <a:pt x="2260" y="887"/>
                    <a:pt x="2301" y="891"/>
                    <a:pt x="2312" y="853"/>
                  </a:cubicBezTo>
                  <a:cubicBezTo>
                    <a:pt x="2323" y="811"/>
                    <a:pt x="2285" y="794"/>
                    <a:pt x="2261" y="771"/>
                  </a:cubicBezTo>
                  <a:cubicBezTo>
                    <a:pt x="2250" y="760"/>
                    <a:pt x="2238" y="754"/>
                    <a:pt x="2225" y="745"/>
                  </a:cubicBezTo>
                  <a:cubicBezTo>
                    <a:pt x="2070" y="652"/>
                    <a:pt x="1908" y="578"/>
                    <a:pt x="1728" y="541"/>
                  </a:cubicBezTo>
                  <a:cubicBezTo>
                    <a:pt x="1666" y="528"/>
                    <a:pt x="1604" y="511"/>
                    <a:pt x="1542" y="491"/>
                  </a:cubicBezTo>
                  <a:cubicBezTo>
                    <a:pt x="1520" y="485"/>
                    <a:pt x="1497" y="473"/>
                    <a:pt x="1477" y="459"/>
                  </a:cubicBezTo>
                  <a:cubicBezTo>
                    <a:pt x="1433" y="427"/>
                    <a:pt x="1433" y="395"/>
                    <a:pt x="1477" y="366"/>
                  </a:cubicBezTo>
                  <a:cubicBezTo>
                    <a:pt x="1507" y="345"/>
                    <a:pt x="1540" y="327"/>
                    <a:pt x="1574" y="314"/>
                  </a:cubicBezTo>
                  <a:cubicBezTo>
                    <a:pt x="1719" y="263"/>
                    <a:pt x="1870" y="243"/>
                    <a:pt x="2022" y="238"/>
                  </a:cubicBezTo>
                  <a:cubicBezTo>
                    <a:pt x="2039" y="238"/>
                    <a:pt x="2057" y="235"/>
                    <a:pt x="2074" y="233"/>
                  </a:cubicBezTo>
                  <a:cubicBezTo>
                    <a:pt x="2064" y="220"/>
                    <a:pt x="2054" y="215"/>
                    <a:pt x="2045" y="214"/>
                  </a:cubicBezTo>
                  <a:cubicBezTo>
                    <a:pt x="1603" y="90"/>
                    <a:pt x="1151" y="8"/>
                    <a:pt x="691" y="1"/>
                  </a:cubicBezTo>
                  <a:cubicBezTo>
                    <a:pt x="678" y="1"/>
                    <a:pt x="664" y="0"/>
                    <a:pt x="650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5893975" y="770675"/>
              <a:ext cx="45275" cy="31375"/>
            </a:xfrm>
            <a:custGeom>
              <a:rect b="b" l="l" r="r" t="t"/>
              <a:pathLst>
                <a:path extrusionOk="0" h="1255" w="1811">
                  <a:moveTo>
                    <a:pt x="44" y="1"/>
                  </a:moveTo>
                  <a:cubicBezTo>
                    <a:pt x="0" y="115"/>
                    <a:pt x="5" y="221"/>
                    <a:pt x="40" y="326"/>
                  </a:cubicBezTo>
                  <a:cubicBezTo>
                    <a:pt x="86" y="454"/>
                    <a:pt x="165" y="561"/>
                    <a:pt x="260" y="655"/>
                  </a:cubicBezTo>
                  <a:cubicBezTo>
                    <a:pt x="448" y="846"/>
                    <a:pt x="670" y="985"/>
                    <a:pt x="914" y="1090"/>
                  </a:cubicBezTo>
                  <a:cubicBezTo>
                    <a:pt x="1128" y="1180"/>
                    <a:pt x="1348" y="1247"/>
                    <a:pt x="1581" y="1247"/>
                  </a:cubicBezTo>
                  <a:cubicBezTo>
                    <a:pt x="1614" y="1247"/>
                    <a:pt x="1648" y="1246"/>
                    <a:pt x="1681" y="1243"/>
                  </a:cubicBezTo>
                  <a:cubicBezTo>
                    <a:pt x="1683" y="1243"/>
                    <a:pt x="1684" y="1243"/>
                    <a:pt x="1685" y="1243"/>
                  </a:cubicBezTo>
                  <a:cubicBezTo>
                    <a:pt x="1698" y="1243"/>
                    <a:pt x="1711" y="1247"/>
                    <a:pt x="1725" y="1249"/>
                  </a:cubicBezTo>
                  <a:cubicBezTo>
                    <a:pt x="1738" y="1253"/>
                    <a:pt x="1750" y="1255"/>
                    <a:pt x="1759" y="1255"/>
                  </a:cubicBezTo>
                  <a:cubicBezTo>
                    <a:pt x="1785" y="1255"/>
                    <a:pt x="1795" y="1240"/>
                    <a:pt x="1800" y="1203"/>
                  </a:cubicBezTo>
                  <a:cubicBezTo>
                    <a:pt x="1811" y="1124"/>
                    <a:pt x="1801" y="1047"/>
                    <a:pt x="1772" y="976"/>
                  </a:cubicBezTo>
                  <a:cubicBezTo>
                    <a:pt x="1761" y="973"/>
                    <a:pt x="1757" y="971"/>
                    <a:pt x="1752" y="971"/>
                  </a:cubicBezTo>
                  <a:cubicBezTo>
                    <a:pt x="1735" y="971"/>
                    <a:pt x="1718" y="972"/>
                    <a:pt x="1701" y="972"/>
                  </a:cubicBezTo>
                  <a:cubicBezTo>
                    <a:pt x="1432" y="972"/>
                    <a:pt x="1197" y="874"/>
                    <a:pt x="986" y="707"/>
                  </a:cubicBezTo>
                  <a:cubicBezTo>
                    <a:pt x="853" y="601"/>
                    <a:pt x="726" y="488"/>
                    <a:pt x="599" y="377"/>
                  </a:cubicBezTo>
                  <a:cubicBezTo>
                    <a:pt x="465" y="260"/>
                    <a:pt x="330" y="145"/>
                    <a:pt x="171" y="61"/>
                  </a:cubicBezTo>
                  <a:cubicBezTo>
                    <a:pt x="131" y="40"/>
                    <a:pt x="88" y="22"/>
                    <a:pt x="44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5662150" y="650150"/>
              <a:ext cx="23625" cy="57250"/>
            </a:xfrm>
            <a:custGeom>
              <a:rect b="b" l="l" r="r" t="t"/>
              <a:pathLst>
                <a:path extrusionOk="0" h="2290" w="945">
                  <a:moveTo>
                    <a:pt x="849" y="1"/>
                  </a:moveTo>
                  <a:cubicBezTo>
                    <a:pt x="837" y="1"/>
                    <a:pt x="824" y="3"/>
                    <a:pt x="810" y="7"/>
                  </a:cubicBezTo>
                  <a:cubicBezTo>
                    <a:pt x="766" y="19"/>
                    <a:pt x="722" y="40"/>
                    <a:pt x="686" y="70"/>
                  </a:cubicBezTo>
                  <a:cubicBezTo>
                    <a:pt x="557" y="182"/>
                    <a:pt x="484" y="328"/>
                    <a:pt x="453" y="494"/>
                  </a:cubicBezTo>
                  <a:cubicBezTo>
                    <a:pt x="450" y="510"/>
                    <a:pt x="449" y="529"/>
                    <a:pt x="453" y="545"/>
                  </a:cubicBezTo>
                  <a:cubicBezTo>
                    <a:pt x="472" y="646"/>
                    <a:pt x="461" y="748"/>
                    <a:pt x="430" y="844"/>
                  </a:cubicBezTo>
                  <a:cubicBezTo>
                    <a:pt x="390" y="965"/>
                    <a:pt x="347" y="1085"/>
                    <a:pt x="299" y="1204"/>
                  </a:cubicBezTo>
                  <a:cubicBezTo>
                    <a:pt x="227" y="1380"/>
                    <a:pt x="147" y="1552"/>
                    <a:pt x="76" y="1727"/>
                  </a:cubicBezTo>
                  <a:cubicBezTo>
                    <a:pt x="38" y="1817"/>
                    <a:pt x="12" y="1914"/>
                    <a:pt x="7" y="2013"/>
                  </a:cubicBezTo>
                  <a:cubicBezTo>
                    <a:pt x="1" y="2143"/>
                    <a:pt x="59" y="2272"/>
                    <a:pt x="265" y="2290"/>
                  </a:cubicBezTo>
                  <a:cubicBezTo>
                    <a:pt x="280" y="2255"/>
                    <a:pt x="301" y="2218"/>
                    <a:pt x="312" y="2179"/>
                  </a:cubicBezTo>
                  <a:cubicBezTo>
                    <a:pt x="342" y="2066"/>
                    <a:pt x="372" y="1951"/>
                    <a:pt x="399" y="1836"/>
                  </a:cubicBezTo>
                  <a:cubicBezTo>
                    <a:pt x="455" y="1601"/>
                    <a:pt x="505" y="1365"/>
                    <a:pt x="567" y="1133"/>
                  </a:cubicBezTo>
                  <a:cubicBezTo>
                    <a:pt x="621" y="925"/>
                    <a:pt x="693" y="723"/>
                    <a:pt x="811" y="542"/>
                  </a:cubicBezTo>
                  <a:cubicBezTo>
                    <a:pt x="876" y="440"/>
                    <a:pt x="914" y="329"/>
                    <a:pt x="936" y="213"/>
                  </a:cubicBezTo>
                  <a:cubicBezTo>
                    <a:pt x="943" y="175"/>
                    <a:pt x="945" y="134"/>
                    <a:pt x="939" y="96"/>
                  </a:cubicBezTo>
                  <a:cubicBezTo>
                    <a:pt x="931" y="35"/>
                    <a:pt x="898" y="1"/>
                    <a:pt x="849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5807575" y="812750"/>
              <a:ext cx="45750" cy="52875"/>
            </a:xfrm>
            <a:custGeom>
              <a:rect b="b" l="l" r="r" t="t"/>
              <a:pathLst>
                <a:path extrusionOk="0" h="2115" w="1830">
                  <a:moveTo>
                    <a:pt x="96" y="0"/>
                  </a:moveTo>
                  <a:cubicBezTo>
                    <a:pt x="65" y="0"/>
                    <a:pt x="32" y="15"/>
                    <a:pt x="1" y="53"/>
                  </a:cubicBezTo>
                  <a:cubicBezTo>
                    <a:pt x="7" y="65"/>
                    <a:pt x="11" y="76"/>
                    <a:pt x="18" y="87"/>
                  </a:cubicBezTo>
                  <a:cubicBezTo>
                    <a:pt x="171" y="323"/>
                    <a:pt x="328" y="555"/>
                    <a:pt x="474" y="796"/>
                  </a:cubicBezTo>
                  <a:cubicBezTo>
                    <a:pt x="638" y="1067"/>
                    <a:pt x="805" y="1337"/>
                    <a:pt x="1004" y="1586"/>
                  </a:cubicBezTo>
                  <a:cubicBezTo>
                    <a:pt x="1150" y="1770"/>
                    <a:pt x="1312" y="1938"/>
                    <a:pt x="1500" y="2081"/>
                  </a:cubicBezTo>
                  <a:cubicBezTo>
                    <a:pt x="1514" y="2093"/>
                    <a:pt x="1532" y="2108"/>
                    <a:pt x="1550" y="2110"/>
                  </a:cubicBezTo>
                  <a:cubicBezTo>
                    <a:pt x="1571" y="2113"/>
                    <a:pt x="1593" y="2114"/>
                    <a:pt x="1615" y="2114"/>
                  </a:cubicBezTo>
                  <a:cubicBezTo>
                    <a:pt x="1669" y="2114"/>
                    <a:pt x="1722" y="2105"/>
                    <a:pt x="1773" y="2081"/>
                  </a:cubicBezTo>
                  <a:cubicBezTo>
                    <a:pt x="1814" y="2062"/>
                    <a:pt x="1830" y="2024"/>
                    <a:pt x="1814" y="1981"/>
                  </a:cubicBezTo>
                  <a:cubicBezTo>
                    <a:pt x="1803" y="1948"/>
                    <a:pt x="1787" y="1916"/>
                    <a:pt x="1766" y="1890"/>
                  </a:cubicBezTo>
                  <a:cubicBezTo>
                    <a:pt x="1713" y="1827"/>
                    <a:pt x="1659" y="1765"/>
                    <a:pt x="1601" y="1710"/>
                  </a:cubicBezTo>
                  <a:cubicBezTo>
                    <a:pt x="1474" y="1590"/>
                    <a:pt x="1340" y="1477"/>
                    <a:pt x="1217" y="1353"/>
                  </a:cubicBezTo>
                  <a:cubicBezTo>
                    <a:pt x="1122" y="1256"/>
                    <a:pt x="1037" y="1151"/>
                    <a:pt x="934" y="1059"/>
                  </a:cubicBezTo>
                  <a:cubicBezTo>
                    <a:pt x="796" y="937"/>
                    <a:pt x="703" y="778"/>
                    <a:pt x="605" y="624"/>
                  </a:cubicBezTo>
                  <a:cubicBezTo>
                    <a:pt x="515" y="485"/>
                    <a:pt x="428" y="344"/>
                    <a:pt x="334" y="208"/>
                  </a:cubicBezTo>
                  <a:cubicBezTo>
                    <a:pt x="291" y="146"/>
                    <a:pt x="237" y="90"/>
                    <a:pt x="182" y="40"/>
                  </a:cubicBezTo>
                  <a:cubicBezTo>
                    <a:pt x="158" y="16"/>
                    <a:pt x="128" y="0"/>
                    <a:pt x="96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5602775" y="520350"/>
              <a:ext cx="32175" cy="58025"/>
            </a:xfrm>
            <a:custGeom>
              <a:rect b="b" l="l" r="r" t="t"/>
              <a:pathLst>
                <a:path extrusionOk="0" h="2321" w="1287">
                  <a:moveTo>
                    <a:pt x="1143" y="1"/>
                  </a:moveTo>
                  <a:cubicBezTo>
                    <a:pt x="1136" y="15"/>
                    <a:pt x="1127" y="26"/>
                    <a:pt x="1121" y="39"/>
                  </a:cubicBezTo>
                  <a:cubicBezTo>
                    <a:pt x="1062" y="203"/>
                    <a:pt x="983" y="355"/>
                    <a:pt x="889" y="500"/>
                  </a:cubicBezTo>
                  <a:cubicBezTo>
                    <a:pt x="752" y="707"/>
                    <a:pt x="611" y="911"/>
                    <a:pt x="473" y="1117"/>
                  </a:cubicBezTo>
                  <a:cubicBezTo>
                    <a:pt x="333" y="1324"/>
                    <a:pt x="199" y="1537"/>
                    <a:pt x="108" y="1772"/>
                  </a:cubicBezTo>
                  <a:cubicBezTo>
                    <a:pt x="42" y="1947"/>
                    <a:pt x="0" y="2126"/>
                    <a:pt x="17" y="2320"/>
                  </a:cubicBezTo>
                  <a:cubicBezTo>
                    <a:pt x="37" y="2296"/>
                    <a:pt x="57" y="2277"/>
                    <a:pt x="71" y="2252"/>
                  </a:cubicBezTo>
                  <a:cubicBezTo>
                    <a:pt x="183" y="2088"/>
                    <a:pt x="292" y="1921"/>
                    <a:pt x="399" y="1753"/>
                  </a:cubicBezTo>
                  <a:cubicBezTo>
                    <a:pt x="523" y="1558"/>
                    <a:pt x="638" y="1358"/>
                    <a:pt x="769" y="1166"/>
                  </a:cubicBezTo>
                  <a:cubicBezTo>
                    <a:pt x="880" y="1000"/>
                    <a:pt x="1015" y="853"/>
                    <a:pt x="1198" y="760"/>
                  </a:cubicBezTo>
                  <a:cubicBezTo>
                    <a:pt x="1247" y="735"/>
                    <a:pt x="1287" y="292"/>
                    <a:pt x="1228" y="120"/>
                  </a:cubicBezTo>
                  <a:cubicBezTo>
                    <a:pt x="1213" y="75"/>
                    <a:pt x="1196" y="27"/>
                    <a:pt x="1143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5766025" y="622175"/>
              <a:ext cx="48975" cy="64950"/>
            </a:xfrm>
            <a:custGeom>
              <a:rect b="b" l="l" r="r" t="t"/>
              <a:pathLst>
                <a:path extrusionOk="0" h="2598" w="1959">
                  <a:moveTo>
                    <a:pt x="1942" y="0"/>
                  </a:moveTo>
                  <a:cubicBezTo>
                    <a:pt x="1918" y="4"/>
                    <a:pt x="1890" y="2"/>
                    <a:pt x="1868" y="11"/>
                  </a:cubicBezTo>
                  <a:cubicBezTo>
                    <a:pt x="1803" y="39"/>
                    <a:pt x="1737" y="68"/>
                    <a:pt x="1675" y="103"/>
                  </a:cubicBezTo>
                  <a:cubicBezTo>
                    <a:pt x="1523" y="193"/>
                    <a:pt x="1387" y="302"/>
                    <a:pt x="1259" y="422"/>
                  </a:cubicBezTo>
                  <a:cubicBezTo>
                    <a:pt x="1161" y="513"/>
                    <a:pt x="1069" y="610"/>
                    <a:pt x="1015" y="734"/>
                  </a:cubicBezTo>
                  <a:cubicBezTo>
                    <a:pt x="962" y="857"/>
                    <a:pt x="894" y="970"/>
                    <a:pt x="816" y="1078"/>
                  </a:cubicBezTo>
                  <a:cubicBezTo>
                    <a:pt x="681" y="1269"/>
                    <a:pt x="540" y="1454"/>
                    <a:pt x="404" y="1646"/>
                  </a:cubicBezTo>
                  <a:cubicBezTo>
                    <a:pt x="279" y="1822"/>
                    <a:pt x="164" y="2005"/>
                    <a:pt x="87" y="2209"/>
                  </a:cubicBezTo>
                  <a:cubicBezTo>
                    <a:pt x="41" y="2333"/>
                    <a:pt x="8" y="2457"/>
                    <a:pt x="0" y="2588"/>
                  </a:cubicBezTo>
                  <a:cubicBezTo>
                    <a:pt x="6" y="2591"/>
                    <a:pt x="11" y="2594"/>
                    <a:pt x="16" y="2597"/>
                  </a:cubicBezTo>
                  <a:cubicBezTo>
                    <a:pt x="53" y="2558"/>
                    <a:pt x="91" y="2518"/>
                    <a:pt x="123" y="2477"/>
                  </a:cubicBezTo>
                  <a:cubicBezTo>
                    <a:pt x="303" y="2256"/>
                    <a:pt x="451" y="2015"/>
                    <a:pt x="600" y="1775"/>
                  </a:cubicBezTo>
                  <a:cubicBezTo>
                    <a:pt x="762" y="1517"/>
                    <a:pt x="923" y="1258"/>
                    <a:pt x="1094" y="1005"/>
                  </a:cubicBezTo>
                  <a:cubicBezTo>
                    <a:pt x="1252" y="773"/>
                    <a:pt x="1441" y="567"/>
                    <a:pt x="1656" y="384"/>
                  </a:cubicBezTo>
                  <a:cubicBezTo>
                    <a:pt x="1752" y="302"/>
                    <a:pt x="1830" y="199"/>
                    <a:pt x="1915" y="103"/>
                  </a:cubicBezTo>
                  <a:cubicBezTo>
                    <a:pt x="1937" y="79"/>
                    <a:pt x="1959" y="49"/>
                    <a:pt x="1942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621425" y="584750"/>
              <a:ext cx="36150" cy="60025"/>
            </a:xfrm>
            <a:custGeom>
              <a:rect b="b" l="l" r="r" t="t"/>
              <a:pathLst>
                <a:path extrusionOk="0" h="2401" w="1446">
                  <a:moveTo>
                    <a:pt x="1323" y="1"/>
                  </a:moveTo>
                  <a:cubicBezTo>
                    <a:pt x="1311" y="1"/>
                    <a:pt x="1299" y="3"/>
                    <a:pt x="1287" y="7"/>
                  </a:cubicBezTo>
                  <a:cubicBezTo>
                    <a:pt x="1260" y="16"/>
                    <a:pt x="1233" y="31"/>
                    <a:pt x="1211" y="49"/>
                  </a:cubicBezTo>
                  <a:cubicBezTo>
                    <a:pt x="1113" y="131"/>
                    <a:pt x="1062" y="243"/>
                    <a:pt x="1020" y="359"/>
                  </a:cubicBezTo>
                  <a:cubicBezTo>
                    <a:pt x="975" y="491"/>
                    <a:pt x="918" y="616"/>
                    <a:pt x="845" y="731"/>
                  </a:cubicBezTo>
                  <a:cubicBezTo>
                    <a:pt x="762" y="863"/>
                    <a:pt x="676" y="991"/>
                    <a:pt x="587" y="1118"/>
                  </a:cubicBezTo>
                  <a:cubicBezTo>
                    <a:pt x="449" y="1315"/>
                    <a:pt x="302" y="1506"/>
                    <a:pt x="187" y="1719"/>
                  </a:cubicBezTo>
                  <a:cubicBezTo>
                    <a:pt x="96" y="1889"/>
                    <a:pt x="28" y="2069"/>
                    <a:pt x="8" y="2262"/>
                  </a:cubicBezTo>
                  <a:cubicBezTo>
                    <a:pt x="4" y="2306"/>
                    <a:pt x="3" y="2352"/>
                    <a:pt x="1" y="2398"/>
                  </a:cubicBezTo>
                  <a:cubicBezTo>
                    <a:pt x="5" y="2399"/>
                    <a:pt x="10" y="2400"/>
                    <a:pt x="15" y="2400"/>
                  </a:cubicBezTo>
                  <a:cubicBezTo>
                    <a:pt x="48" y="2338"/>
                    <a:pt x="84" y="2274"/>
                    <a:pt x="120" y="2211"/>
                  </a:cubicBezTo>
                  <a:cubicBezTo>
                    <a:pt x="272" y="1955"/>
                    <a:pt x="448" y="1717"/>
                    <a:pt x="625" y="1477"/>
                  </a:cubicBezTo>
                  <a:cubicBezTo>
                    <a:pt x="836" y="1189"/>
                    <a:pt x="1044" y="901"/>
                    <a:pt x="1203" y="580"/>
                  </a:cubicBezTo>
                  <a:cubicBezTo>
                    <a:pt x="1215" y="555"/>
                    <a:pt x="1238" y="534"/>
                    <a:pt x="1258" y="513"/>
                  </a:cubicBezTo>
                  <a:cubicBezTo>
                    <a:pt x="1329" y="440"/>
                    <a:pt x="1391" y="361"/>
                    <a:pt x="1422" y="261"/>
                  </a:cubicBezTo>
                  <a:cubicBezTo>
                    <a:pt x="1442" y="200"/>
                    <a:pt x="1446" y="136"/>
                    <a:pt x="1423" y="75"/>
                  </a:cubicBezTo>
                  <a:cubicBezTo>
                    <a:pt x="1405" y="28"/>
                    <a:pt x="1367" y="1"/>
                    <a:pt x="1323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736450" y="640925"/>
              <a:ext cx="31075" cy="56850"/>
            </a:xfrm>
            <a:custGeom>
              <a:rect b="b" l="l" r="r" t="t"/>
              <a:pathLst>
                <a:path extrusionOk="0" h="2274" w="1243">
                  <a:moveTo>
                    <a:pt x="834" y="0"/>
                  </a:moveTo>
                  <a:cubicBezTo>
                    <a:pt x="794" y="103"/>
                    <a:pt x="766" y="198"/>
                    <a:pt x="724" y="286"/>
                  </a:cubicBezTo>
                  <a:cubicBezTo>
                    <a:pt x="635" y="470"/>
                    <a:pt x="538" y="649"/>
                    <a:pt x="446" y="832"/>
                  </a:cubicBezTo>
                  <a:cubicBezTo>
                    <a:pt x="349" y="1025"/>
                    <a:pt x="248" y="1216"/>
                    <a:pt x="160" y="1415"/>
                  </a:cubicBezTo>
                  <a:cubicBezTo>
                    <a:pt x="59" y="1645"/>
                    <a:pt x="0" y="1886"/>
                    <a:pt x="13" y="2140"/>
                  </a:cubicBezTo>
                  <a:cubicBezTo>
                    <a:pt x="14" y="2178"/>
                    <a:pt x="20" y="2218"/>
                    <a:pt x="26" y="2274"/>
                  </a:cubicBezTo>
                  <a:cubicBezTo>
                    <a:pt x="67" y="2224"/>
                    <a:pt x="96" y="2191"/>
                    <a:pt x="123" y="2153"/>
                  </a:cubicBezTo>
                  <a:cubicBezTo>
                    <a:pt x="258" y="1965"/>
                    <a:pt x="349" y="1751"/>
                    <a:pt x="435" y="1535"/>
                  </a:cubicBezTo>
                  <a:cubicBezTo>
                    <a:pt x="517" y="1327"/>
                    <a:pt x="594" y="1117"/>
                    <a:pt x="681" y="911"/>
                  </a:cubicBezTo>
                  <a:cubicBezTo>
                    <a:pt x="764" y="714"/>
                    <a:pt x="872" y="533"/>
                    <a:pt x="1008" y="368"/>
                  </a:cubicBezTo>
                  <a:cubicBezTo>
                    <a:pt x="1079" y="282"/>
                    <a:pt x="1145" y="190"/>
                    <a:pt x="1215" y="100"/>
                  </a:cubicBezTo>
                  <a:cubicBezTo>
                    <a:pt x="1224" y="88"/>
                    <a:pt x="1230" y="73"/>
                    <a:pt x="1243" y="48"/>
                  </a:cubicBezTo>
                  <a:lnTo>
                    <a:pt x="1243" y="48"/>
                  </a:lnTo>
                  <a:cubicBezTo>
                    <a:pt x="1172" y="88"/>
                    <a:pt x="1105" y="112"/>
                    <a:pt x="1042" y="112"/>
                  </a:cubicBezTo>
                  <a:cubicBezTo>
                    <a:pt x="968" y="112"/>
                    <a:pt x="899" y="79"/>
                    <a:pt x="834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916800" y="808450"/>
              <a:ext cx="65025" cy="11275"/>
            </a:xfrm>
            <a:custGeom>
              <a:rect b="b" l="l" r="r" t="t"/>
              <a:pathLst>
                <a:path extrusionOk="0" h="451" w="2601">
                  <a:moveTo>
                    <a:pt x="502" y="0"/>
                  </a:moveTo>
                  <a:cubicBezTo>
                    <a:pt x="395" y="0"/>
                    <a:pt x="288" y="11"/>
                    <a:pt x="184" y="43"/>
                  </a:cubicBezTo>
                  <a:cubicBezTo>
                    <a:pt x="119" y="62"/>
                    <a:pt x="55" y="86"/>
                    <a:pt x="0" y="136"/>
                  </a:cubicBezTo>
                  <a:cubicBezTo>
                    <a:pt x="11" y="140"/>
                    <a:pt x="18" y="143"/>
                    <a:pt x="24" y="146"/>
                  </a:cubicBezTo>
                  <a:cubicBezTo>
                    <a:pt x="311" y="176"/>
                    <a:pt x="591" y="244"/>
                    <a:pt x="874" y="303"/>
                  </a:cubicBezTo>
                  <a:cubicBezTo>
                    <a:pt x="1066" y="343"/>
                    <a:pt x="1260" y="383"/>
                    <a:pt x="1454" y="414"/>
                  </a:cubicBezTo>
                  <a:cubicBezTo>
                    <a:pt x="1601" y="437"/>
                    <a:pt x="1748" y="450"/>
                    <a:pt x="1895" y="450"/>
                  </a:cubicBezTo>
                  <a:cubicBezTo>
                    <a:pt x="2050" y="450"/>
                    <a:pt x="2204" y="435"/>
                    <a:pt x="2357" y="402"/>
                  </a:cubicBezTo>
                  <a:cubicBezTo>
                    <a:pt x="2410" y="390"/>
                    <a:pt x="2464" y="387"/>
                    <a:pt x="2517" y="380"/>
                  </a:cubicBezTo>
                  <a:cubicBezTo>
                    <a:pt x="2547" y="376"/>
                    <a:pt x="2582" y="381"/>
                    <a:pt x="2600" y="346"/>
                  </a:cubicBezTo>
                  <a:cubicBezTo>
                    <a:pt x="2598" y="338"/>
                    <a:pt x="2597" y="329"/>
                    <a:pt x="2593" y="325"/>
                  </a:cubicBezTo>
                  <a:cubicBezTo>
                    <a:pt x="2492" y="246"/>
                    <a:pt x="2381" y="195"/>
                    <a:pt x="2248" y="195"/>
                  </a:cubicBezTo>
                  <a:cubicBezTo>
                    <a:pt x="2186" y="195"/>
                    <a:pt x="2123" y="199"/>
                    <a:pt x="2060" y="199"/>
                  </a:cubicBezTo>
                  <a:cubicBezTo>
                    <a:pt x="2020" y="199"/>
                    <a:pt x="1979" y="198"/>
                    <a:pt x="1939" y="192"/>
                  </a:cubicBezTo>
                  <a:cubicBezTo>
                    <a:pt x="1702" y="164"/>
                    <a:pt x="1466" y="126"/>
                    <a:pt x="1231" y="87"/>
                  </a:cubicBezTo>
                  <a:cubicBezTo>
                    <a:pt x="1004" y="51"/>
                    <a:pt x="779" y="6"/>
                    <a:pt x="548" y="1"/>
                  </a:cubicBezTo>
                  <a:cubicBezTo>
                    <a:pt x="533" y="0"/>
                    <a:pt x="517" y="0"/>
                    <a:pt x="502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638375" y="471525"/>
              <a:ext cx="34550" cy="51625"/>
            </a:xfrm>
            <a:custGeom>
              <a:rect b="b" l="l" r="r" t="t"/>
              <a:pathLst>
                <a:path extrusionOk="0" h="2065" w="1382">
                  <a:moveTo>
                    <a:pt x="1338" y="1"/>
                  </a:moveTo>
                  <a:cubicBezTo>
                    <a:pt x="1314" y="17"/>
                    <a:pt x="1295" y="28"/>
                    <a:pt x="1279" y="42"/>
                  </a:cubicBezTo>
                  <a:cubicBezTo>
                    <a:pt x="1119" y="195"/>
                    <a:pt x="955" y="343"/>
                    <a:pt x="800" y="503"/>
                  </a:cubicBezTo>
                  <a:cubicBezTo>
                    <a:pt x="589" y="722"/>
                    <a:pt x="404" y="965"/>
                    <a:pt x="266" y="1241"/>
                  </a:cubicBezTo>
                  <a:cubicBezTo>
                    <a:pt x="227" y="1321"/>
                    <a:pt x="193" y="1403"/>
                    <a:pt x="166" y="1488"/>
                  </a:cubicBezTo>
                  <a:cubicBezTo>
                    <a:pt x="159" y="1494"/>
                    <a:pt x="152" y="1502"/>
                    <a:pt x="148" y="1514"/>
                  </a:cubicBezTo>
                  <a:cubicBezTo>
                    <a:pt x="97" y="1657"/>
                    <a:pt x="1" y="1865"/>
                    <a:pt x="61" y="2017"/>
                  </a:cubicBezTo>
                  <a:cubicBezTo>
                    <a:pt x="71" y="2042"/>
                    <a:pt x="95" y="2064"/>
                    <a:pt x="122" y="2064"/>
                  </a:cubicBezTo>
                  <a:cubicBezTo>
                    <a:pt x="124" y="2064"/>
                    <a:pt x="125" y="2064"/>
                    <a:pt x="126" y="2064"/>
                  </a:cubicBezTo>
                  <a:cubicBezTo>
                    <a:pt x="248" y="2049"/>
                    <a:pt x="301" y="1936"/>
                    <a:pt x="347" y="1834"/>
                  </a:cubicBezTo>
                  <a:cubicBezTo>
                    <a:pt x="436" y="1655"/>
                    <a:pt x="510" y="1468"/>
                    <a:pt x="571" y="1276"/>
                  </a:cubicBezTo>
                  <a:cubicBezTo>
                    <a:pt x="629" y="1162"/>
                    <a:pt x="704" y="1059"/>
                    <a:pt x="789" y="962"/>
                  </a:cubicBezTo>
                  <a:cubicBezTo>
                    <a:pt x="920" y="812"/>
                    <a:pt x="1055" y="666"/>
                    <a:pt x="1187" y="516"/>
                  </a:cubicBezTo>
                  <a:cubicBezTo>
                    <a:pt x="1257" y="436"/>
                    <a:pt x="1317" y="348"/>
                    <a:pt x="1350" y="246"/>
                  </a:cubicBezTo>
                  <a:cubicBezTo>
                    <a:pt x="1377" y="166"/>
                    <a:pt x="1381" y="87"/>
                    <a:pt x="1338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945050" y="797100"/>
              <a:ext cx="43100" cy="9025"/>
            </a:xfrm>
            <a:custGeom>
              <a:rect b="b" l="l" r="r" t="t"/>
              <a:pathLst>
                <a:path extrusionOk="0" h="361" w="1724">
                  <a:moveTo>
                    <a:pt x="119" y="1"/>
                  </a:moveTo>
                  <a:cubicBezTo>
                    <a:pt x="77" y="1"/>
                    <a:pt x="53" y="20"/>
                    <a:pt x="34" y="55"/>
                  </a:cubicBezTo>
                  <a:cubicBezTo>
                    <a:pt x="0" y="117"/>
                    <a:pt x="10" y="165"/>
                    <a:pt x="66" y="211"/>
                  </a:cubicBezTo>
                  <a:cubicBezTo>
                    <a:pt x="130" y="260"/>
                    <a:pt x="205" y="284"/>
                    <a:pt x="282" y="300"/>
                  </a:cubicBezTo>
                  <a:cubicBezTo>
                    <a:pt x="475" y="340"/>
                    <a:pt x="668" y="360"/>
                    <a:pt x="861" y="360"/>
                  </a:cubicBezTo>
                  <a:cubicBezTo>
                    <a:pt x="1052" y="360"/>
                    <a:pt x="1243" y="341"/>
                    <a:pt x="1434" y="300"/>
                  </a:cubicBezTo>
                  <a:cubicBezTo>
                    <a:pt x="1449" y="298"/>
                    <a:pt x="1466" y="294"/>
                    <a:pt x="1482" y="294"/>
                  </a:cubicBezTo>
                  <a:cubicBezTo>
                    <a:pt x="1485" y="294"/>
                    <a:pt x="1489" y="295"/>
                    <a:pt x="1492" y="295"/>
                  </a:cubicBezTo>
                  <a:cubicBezTo>
                    <a:pt x="1504" y="297"/>
                    <a:pt x="1516" y="298"/>
                    <a:pt x="1528" y="298"/>
                  </a:cubicBezTo>
                  <a:cubicBezTo>
                    <a:pt x="1603" y="298"/>
                    <a:pt x="1663" y="262"/>
                    <a:pt x="1723" y="201"/>
                  </a:cubicBezTo>
                  <a:cubicBezTo>
                    <a:pt x="1707" y="192"/>
                    <a:pt x="1698" y="187"/>
                    <a:pt x="1691" y="186"/>
                  </a:cubicBezTo>
                  <a:cubicBezTo>
                    <a:pt x="1622" y="170"/>
                    <a:pt x="1556" y="151"/>
                    <a:pt x="1489" y="137"/>
                  </a:cubicBezTo>
                  <a:cubicBezTo>
                    <a:pt x="1038" y="56"/>
                    <a:pt x="584" y="24"/>
                    <a:pt x="129" y="1"/>
                  </a:cubicBezTo>
                  <a:cubicBezTo>
                    <a:pt x="125" y="1"/>
                    <a:pt x="122" y="1"/>
                    <a:pt x="119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921275" y="819100"/>
              <a:ext cx="37075" cy="12425"/>
            </a:xfrm>
            <a:custGeom>
              <a:rect b="b" l="l" r="r" t="t"/>
              <a:pathLst>
                <a:path extrusionOk="0" h="497" w="1483">
                  <a:moveTo>
                    <a:pt x="76" y="1"/>
                  </a:moveTo>
                  <a:cubicBezTo>
                    <a:pt x="1" y="105"/>
                    <a:pt x="5" y="180"/>
                    <a:pt x="102" y="249"/>
                  </a:cubicBezTo>
                  <a:cubicBezTo>
                    <a:pt x="171" y="299"/>
                    <a:pt x="250" y="338"/>
                    <a:pt x="330" y="368"/>
                  </a:cubicBezTo>
                  <a:cubicBezTo>
                    <a:pt x="502" y="433"/>
                    <a:pt x="681" y="463"/>
                    <a:pt x="864" y="481"/>
                  </a:cubicBezTo>
                  <a:cubicBezTo>
                    <a:pt x="951" y="490"/>
                    <a:pt x="1039" y="496"/>
                    <a:pt x="1127" y="496"/>
                  </a:cubicBezTo>
                  <a:cubicBezTo>
                    <a:pt x="1208" y="496"/>
                    <a:pt x="1290" y="491"/>
                    <a:pt x="1371" y="478"/>
                  </a:cubicBezTo>
                  <a:cubicBezTo>
                    <a:pt x="1408" y="473"/>
                    <a:pt x="1444" y="462"/>
                    <a:pt x="1483" y="452"/>
                  </a:cubicBezTo>
                  <a:cubicBezTo>
                    <a:pt x="1449" y="353"/>
                    <a:pt x="1380" y="301"/>
                    <a:pt x="1296" y="276"/>
                  </a:cubicBezTo>
                  <a:cubicBezTo>
                    <a:pt x="1212" y="252"/>
                    <a:pt x="1124" y="234"/>
                    <a:pt x="1037" y="223"/>
                  </a:cubicBezTo>
                  <a:cubicBezTo>
                    <a:pt x="900" y="206"/>
                    <a:pt x="761" y="198"/>
                    <a:pt x="625" y="184"/>
                  </a:cubicBezTo>
                  <a:cubicBezTo>
                    <a:pt x="431" y="164"/>
                    <a:pt x="237" y="133"/>
                    <a:pt x="76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591750" y="373825"/>
              <a:ext cx="254550" cy="162025"/>
            </a:xfrm>
            <a:custGeom>
              <a:rect b="b" l="l" r="r" t="t"/>
              <a:pathLst>
                <a:path extrusionOk="0" h="6481" w="10182">
                  <a:moveTo>
                    <a:pt x="9288" y="1"/>
                  </a:moveTo>
                  <a:cubicBezTo>
                    <a:pt x="9272" y="1"/>
                    <a:pt x="9255" y="3"/>
                    <a:pt x="9239" y="9"/>
                  </a:cubicBezTo>
                  <a:cubicBezTo>
                    <a:pt x="8931" y="98"/>
                    <a:pt x="8621" y="168"/>
                    <a:pt x="8305" y="226"/>
                  </a:cubicBezTo>
                  <a:cubicBezTo>
                    <a:pt x="7856" y="309"/>
                    <a:pt x="7407" y="389"/>
                    <a:pt x="6957" y="473"/>
                  </a:cubicBezTo>
                  <a:cubicBezTo>
                    <a:pt x="6800" y="503"/>
                    <a:pt x="6645" y="545"/>
                    <a:pt x="6487" y="567"/>
                  </a:cubicBezTo>
                  <a:cubicBezTo>
                    <a:pt x="6028" y="631"/>
                    <a:pt x="5591" y="765"/>
                    <a:pt x="5169" y="954"/>
                  </a:cubicBezTo>
                  <a:cubicBezTo>
                    <a:pt x="5003" y="1028"/>
                    <a:pt x="4838" y="1105"/>
                    <a:pt x="4676" y="1187"/>
                  </a:cubicBezTo>
                  <a:cubicBezTo>
                    <a:pt x="4562" y="1246"/>
                    <a:pt x="4452" y="1312"/>
                    <a:pt x="4345" y="1382"/>
                  </a:cubicBezTo>
                  <a:cubicBezTo>
                    <a:pt x="4252" y="1442"/>
                    <a:pt x="4167" y="1514"/>
                    <a:pt x="4078" y="1579"/>
                  </a:cubicBezTo>
                  <a:cubicBezTo>
                    <a:pt x="3911" y="1701"/>
                    <a:pt x="3741" y="1821"/>
                    <a:pt x="3574" y="1943"/>
                  </a:cubicBezTo>
                  <a:cubicBezTo>
                    <a:pt x="3390" y="2074"/>
                    <a:pt x="3205" y="2207"/>
                    <a:pt x="3023" y="2340"/>
                  </a:cubicBezTo>
                  <a:cubicBezTo>
                    <a:pt x="2875" y="2450"/>
                    <a:pt x="2726" y="2559"/>
                    <a:pt x="2578" y="2670"/>
                  </a:cubicBezTo>
                  <a:cubicBezTo>
                    <a:pt x="2467" y="2753"/>
                    <a:pt x="2362" y="2841"/>
                    <a:pt x="2248" y="2920"/>
                  </a:cubicBezTo>
                  <a:cubicBezTo>
                    <a:pt x="2051" y="3055"/>
                    <a:pt x="1881" y="3215"/>
                    <a:pt x="1734" y="3402"/>
                  </a:cubicBezTo>
                  <a:cubicBezTo>
                    <a:pt x="1568" y="3613"/>
                    <a:pt x="1428" y="3842"/>
                    <a:pt x="1286" y="4069"/>
                  </a:cubicBezTo>
                  <a:cubicBezTo>
                    <a:pt x="1234" y="4148"/>
                    <a:pt x="704" y="4857"/>
                    <a:pt x="265" y="5618"/>
                  </a:cubicBezTo>
                  <a:cubicBezTo>
                    <a:pt x="169" y="5750"/>
                    <a:pt x="95" y="5897"/>
                    <a:pt x="45" y="6056"/>
                  </a:cubicBezTo>
                  <a:cubicBezTo>
                    <a:pt x="20" y="6132"/>
                    <a:pt x="12" y="6216"/>
                    <a:pt x="6" y="6296"/>
                  </a:cubicBezTo>
                  <a:cubicBezTo>
                    <a:pt x="0" y="6357"/>
                    <a:pt x="13" y="6417"/>
                    <a:pt x="51" y="6481"/>
                  </a:cubicBezTo>
                  <a:cubicBezTo>
                    <a:pt x="235" y="6251"/>
                    <a:pt x="359" y="5985"/>
                    <a:pt x="497" y="5736"/>
                  </a:cubicBezTo>
                  <a:cubicBezTo>
                    <a:pt x="574" y="5597"/>
                    <a:pt x="1163" y="4692"/>
                    <a:pt x="1478" y="4241"/>
                  </a:cubicBezTo>
                  <a:cubicBezTo>
                    <a:pt x="1651" y="3997"/>
                    <a:pt x="1875" y="3673"/>
                    <a:pt x="2080" y="3451"/>
                  </a:cubicBezTo>
                  <a:cubicBezTo>
                    <a:pt x="2265" y="3248"/>
                    <a:pt x="2447" y="3116"/>
                    <a:pt x="2666" y="2954"/>
                  </a:cubicBezTo>
                  <a:cubicBezTo>
                    <a:pt x="2881" y="2796"/>
                    <a:pt x="3104" y="2651"/>
                    <a:pt x="3322" y="2497"/>
                  </a:cubicBezTo>
                  <a:cubicBezTo>
                    <a:pt x="3492" y="2376"/>
                    <a:pt x="3659" y="2250"/>
                    <a:pt x="3828" y="2126"/>
                  </a:cubicBezTo>
                  <a:cubicBezTo>
                    <a:pt x="3929" y="2052"/>
                    <a:pt x="4013" y="1956"/>
                    <a:pt x="4127" y="1899"/>
                  </a:cubicBezTo>
                  <a:cubicBezTo>
                    <a:pt x="4179" y="1872"/>
                    <a:pt x="4232" y="1843"/>
                    <a:pt x="4281" y="1814"/>
                  </a:cubicBezTo>
                  <a:cubicBezTo>
                    <a:pt x="4613" y="1620"/>
                    <a:pt x="4945" y="1426"/>
                    <a:pt x="5291" y="1259"/>
                  </a:cubicBezTo>
                  <a:cubicBezTo>
                    <a:pt x="5506" y="1155"/>
                    <a:pt x="5723" y="1057"/>
                    <a:pt x="5955" y="992"/>
                  </a:cubicBezTo>
                  <a:cubicBezTo>
                    <a:pt x="6225" y="916"/>
                    <a:pt x="6496" y="849"/>
                    <a:pt x="6769" y="785"/>
                  </a:cubicBezTo>
                  <a:cubicBezTo>
                    <a:pt x="7773" y="549"/>
                    <a:pt x="8789" y="403"/>
                    <a:pt x="9814" y="315"/>
                  </a:cubicBezTo>
                  <a:cubicBezTo>
                    <a:pt x="9908" y="307"/>
                    <a:pt x="9998" y="285"/>
                    <a:pt x="10086" y="252"/>
                  </a:cubicBezTo>
                  <a:cubicBezTo>
                    <a:pt x="10120" y="238"/>
                    <a:pt x="10160" y="225"/>
                    <a:pt x="10182" y="168"/>
                  </a:cubicBezTo>
                  <a:cubicBezTo>
                    <a:pt x="10146" y="153"/>
                    <a:pt x="10117" y="135"/>
                    <a:pt x="10084" y="128"/>
                  </a:cubicBezTo>
                  <a:cubicBezTo>
                    <a:pt x="10001" y="109"/>
                    <a:pt x="9919" y="95"/>
                    <a:pt x="9837" y="81"/>
                  </a:cubicBezTo>
                  <a:cubicBezTo>
                    <a:pt x="9660" y="53"/>
                    <a:pt x="9482" y="27"/>
                    <a:pt x="9303" y="1"/>
                  </a:cubicBezTo>
                  <a:cubicBezTo>
                    <a:pt x="9298" y="1"/>
                    <a:pt x="9293" y="1"/>
                    <a:pt x="9288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5606150" y="567100"/>
              <a:ext cx="19700" cy="28850"/>
            </a:xfrm>
            <a:custGeom>
              <a:rect b="b" l="l" r="r" t="t"/>
              <a:pathLst>
                <a:path extrusionOk="0" h="1154" w="788">
                  <a:moveTo>
                    <a:pt x="729" y="1"/>
                  </a:moveTo>
                  <a:cubicBezTo>
                    <a:pt x="716" y="1"/>
                    <a:pt x="701" y="4"/>
                    <a:pt x="683" y="11"/>
                  </a:cubicBezTo>
                  <a:cubicBezTo>
                    <a:pt x="642" y="28"/>
                    <a:pt x="602" y="48"/>
                    <a:pt x="566" y="74"/>
                  </a:cubicBezTo>
                  <a:cubicBezTo>
                    <a:pt x="459" y="152"/>
                    <a:pt x="366" y="248"/>
                    <a:pt x="285" y="354"/>
                  </a:cubicBezTo>
                  <a:cubicBezTo>
                    <a:pt x="150" y="532"/>
                    <a:pt x="45" y="724"/>
                    <a:pt x="14" y="950"/>
                  </a:cubicBezTo>
                  <a:cubicBezTo>
                    <a:pt x="4" y="1015"/>
                    <a:pt x="0" y="1081"/>
                    <a:pt x="16" y="1153"/>
                  </a:cubicBezTo>
                  <a:cubicBezTo>
                    <a:pt x="30" y="1140"/>
                    <a:pt x="41" y="1135"/>
                    <a:pt x="48" y="1126"/>
                  </a:cubicBezTo>
                  <a:cubicBezTo>
                    <a:pt x="160" y="996"/>
                    <a:pt x="273" y="864"/>
                    <a:pt x="387" y="730"/>
                  </a:cubicBezTo>
                  <a:cubicBezTo>
                    <a:pt x="522" y="571"/>
                    <a:pt x="641" y="398"/>
                    <a:pt x="732" y="210"/>
                  </a:cubicBezTo>
                  <a:cubicBezTo>
                    <a:pt x="751" y="174"/>
                    <a:pt x="765" y="134"/>
                    <a:pt x="775" y="92"/>
                  </a:cubicBezTo>
                  <a:cubicBezTo>
                    <a:pt x="788" y="34"/>
                    <a:pt x="770" y="1"/>
                    <a:pt x="729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5833400" y="695200"/>
              <a:ext cx="79825" cy="115825"/>
            </a:xfrm>
            <a:custGeom>
              <a:rect b="b" l="l" r="r" t="t"/>
              <a:pathLst>
                <a:path extrusionOk="0" h="4633" w="3193">
                  <a:moveTo>
                    <a:pt x="104" y="0"/>
                  </a:moveTo>
                  <a:cubicBezTo>
                    <a:pt x="73" y="0"/>
                    <a:pt x="48" y="25"/>
                    <a:pt x="35" y="75"/>
                  </a:cubicBezTo>
                  <a:cubicBezTo>
                    <a:pt x="17" y="139"/>
                    <a:pt x="8" y="206"/>
                    <a:pt x="6" y="270"/>
                  </a:cubicBezTo>
                  <a:cubicBezTo>
                    <a:pt x="0" y="493"/>
                    <a:pt x="38" y="711"/>
                    <a:pt x="112" y="923"/>
                  </a:cubicBezTo>
                  <a:cubicBezTo>
                    <a:pt x="144" y="1017"/>
                    <a:pt x="187" y="1106"/>
                    <a:pt x="247" y="1188"/>
                  </a:cubicBezTo>
                  <a:cubicBezTo>
                    <a:pt x="312" y="1354"/>
                    <a:pt x="389" y="1514"/>
                    <a:pt x="472" y="1668"/>
                  </a:cubicBezTo>
                  <a:cubicBezTo>
                    <a:pt x="479" y="1679"/>
                    <a:pt x="485" y="1691"/>
                    <a:pt x="492" y="1705"/>
                  </a:cubicBezTo>
                  <a:cubicBezTo>
                    <a:pt x="537" y="1794"/>
                    <a:pt x="583" y="1880"/>
                    <a:pt x="631" y="1966"/>
                  </a:cubicBezTo>
                  <a:cubicBezTo>
                    <a:pt x="724" y="2139"/>
                    <a:pt x="821" y="2310"/>
                    <a:pt x="935" y="2468"/>
                  </a:cubicBezTo>
                  <a:cubicBezTo>
                    <a:pt x="950" y="2489"/>
                    <a:pt x="966" y="2510"/>
                    <a:pt x="982" y="2529"/>
                  </a:cubicBezTo>
                  <a:cubicBezTo>
                    <a:pt x="1031" y="2609"/>
                    <a:pt x="1084" y="2689"/>
                    <a:pt x="1139" y="2765"/>
                  </a:cubicBezTo>
                  <a:cubicBezTo>
                    <a:pt x="1224" y="2882"/>
                    <a:pt x="1316" y="2994"/>
                    <a:pt x="1391" y="3120"/>
                  </a:cubicBezTo>
                  <a:cubicBezTo>
                    <a:pt x="1516" y="3332"/>
                    <a:pt x="1653" y="3536"/>
                    <a:pt x="1810" y="3727"/>
                  </a:cubicBezTo>
                  <a:cubicBezTo>
                    <a:pt x="1977" y="3931"/>
                    <a:pt x="2164" y="4116"/>
                    <a:pt x="2379" y="4273"/>
                  </a:cubicBezTo>
                  <a:cubicBezTo>
                    <a:pt x="2581" y="4422"/>
                    <a:pt x="2808" y="4522"/>
                    <a:pt x="3039" y="4616"/>
                  </a:cubicBezTo>
                  <a:cubicBezTo>
                    <a:pt x="3063" y="4625"/>
                    <a:pt x="3092" y="4630"/>
                    <a:pt x="3117" y="4632"/>
                  </a:cubicBezTo>
                  <a:cubicBezTo>
                    <a:pt x="3118" y="4632"/>
                    <a:pt x="3119" y="4632"/>
                    <a:pt x="3120" y="4632"/>
                  </a:cubicBezTo>
                  <a:cubicBezTo>
                    <a:pt x="3167" y="4632"/>
                    <a:pt x="3193" y="4607"/>
                    <a:pt x="3190" y="4560"/>
                  </a:cubicBezTo>
                  <a:cubicBezTo>
                    <a:pt x="3188" y="4524"/>
                    <a:pt x="3180" y="4488"/>
                    <a:pt x="3166" y="4454"/>
                  </a:cubicBezTo>
                  <a:cubicBezTo>
                    <a:pt x="3130" y="4353"/>
                    <a:pt x="3068" y="4266"/>
                    <a:pt x="2993" y="4190"/>
                  </a:cubicBezTo>
                  <a:cubicBezTo>
                    <a:pt x="2960" y="4157"/>
                    <a:pt x="2923" y="4125"/>
                    <a:pt x="2883" y="4105"/>
                  </a:cubicBezTo>
                  <a:cubicBezTo>
                    <a:pt x="2723" y="4033"/>
                    <a:pt x="2576" y="3939"/>
                    <a:pt x="2435" y="3834"/>
                  </a:cubicBezTo>
                  <a:cubicBezTo>
                    <a:pt x="2072" y="3560"/>
                    <a:pt x="1781" y="3217"/>
                    <a:pt x="1505" y="2861"/>
                  </a:cubicBezTo>
                  <a:cubicBezTo>
                    <a:pt x="1464" y="2808"/>
                    <a:pt x="1424" y="2755"/>
                    <a:pt x="1383" y="2701"/>
                  </a:cubicBezTo>
                  <a:cubicBezTo>
                    <a:pt x="1230" y="2429"/>
                    <a:pt x="1029" y="2180"/>
                    <a:pt x="869" y="1912"/>
                  </a:cubicBezTo>
                  <a:cubicBezTo>
                    <a:pt x="748" y="1708"/>
                    <a:pt x="638" y="1500"/>
                    <a:pt x="539" y="1285"/>
                  </a:cubicBezTo>
                  <a:cubicBezTo>
                    <a:pt x="522" y="1240"/>
                    <a:pt x="506" y="1195"/>
                    <a:pt x="490" y="1151"/>
                  </a:cubicBezTo>
                  <a:lnTo>
                    <a:pt x="490" y="1150"/>
                  </a:lnTo>
                  <a:cubicBezTo>
                    <a:pt x="420" y="892"/>
                    <a:pt x="348" y="633"/>
                    <a:pt x="277" y="376"/>
                  </a:cubicBezTo>
                  <a:cubicBezTo>
                    <a:pt x="268" y="318"/>
                    <a:pt x="259" y="260"/>
                    <a:pt x="252" y="200"/>
                  </a:cubicBezTo>
                  <a:cubicBezTo>
                    <a:pt x="243" y="136"/>
                    <a:pt x="221" y="88"/>
                    <a:pt x="181" y="44"/>
                  </a:cubicBezTo>
                  <a:cubicBezTo>
                    <a:pt x="154" y="15"/>
                    <a:pt x="127" y="0"/>
                    <a:pt x="104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5752550" y="598725"/>
              <a:ext cx="29350" cy="29675"/>
            </a:xfrm>
            <a:custGeom>
              <a:rect b="b" l="l" r="r" t="t"/>
              <a:pathLst>
                <a:path extrusionOk="0" h="1187" w="1174">
                  <a:moveTo>
                    <a:pt x="1085" y="0"/>
                  </a:moveTo>
                  <a:cubicBezTo>
                    <a:pt x="1070" y="0"/>
                    <a:pt x="1053" y="6"/>
                    <a:pt x="1040" y="13"/>
                  </a:cubicBezTo>
                  <a:cubicBezTo>
                    <a:pt x="979" y="46"/>
                    <a:pt x="914" y="77"/>
                    <a:pt x="857" y="121"/>
                  </a:cubicBezTo>
                  <a:cubicBezTo>
                    <a:pt x="704" y="236"/>
                    <a:pt x="569" y="373"/>
                    <a:pt x="444" y="517"/>
                  </a:cubicBezTo>
                  <a:cubicBezTo>
                    <a:pt x="292" y="692"/>
                    <a:pt x="149" y="872"/>
                    <a:pt x="44" y="1081"/>
                  </a:cubicBezTo>
                  <a:cubicBezTo>
                    <a:pt x="27" y="1113"/>
                    <a:pt x="15" y="1147"/>
                    <a:pt x="0" y="1179"/>
                  </a:cubicBezTo>
                  <a:cubicBezTo>
                    <a:pt x="4" y="1181"/>
                    <a:pt x="10" y="1185"/>
                    <a:pt x="14" y="1187"/>
                  </a:cubicBezTo>
                  <a:cubicBezTo>
                    <a:pt x="79" y="1131"/>
                    <a:pt x="144" y="1075"/>
                    <a:pt x="208" y="1017"/>
                  </a:cubicBezTo>
                  <a:cubicBezTo>
                    <a:pt x="424" y="822"/>
                    <a:pt x="642" y="627"/>
                    <a:pt x="854" y="425"/>
                  </a:cubicBezTo>
                  <a:cubicBezTo>
                    <a:pt x="958" y="326"/>
                    <a:pt x="1048" y="211"/>
                    <a:pt x="1145" y="104"/>
                  </a:cubicBezTo>
                  <a:cubicBezTo>
                    <a:pt x="1166" y="82"/>
                    <a:pt x="1173" y="57"/>
                    <a:pt x="1157" y="36"/>
                  </a:cubicBezTo>
                  <a:cubicBezTo>
                    <a:pt x="1143" y="19"/>
                    <a:pt x="1119" y="7"/>
                    <a:pt x="1098" y="2"/>
                  </a:cubicBezTo>
                  <a:cubicBezTo>
                    <a:pt x="1094" y="1"/>
                    <a:pt x="1089" y="0"/>
                    <a:pt x="1085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5610650" y="569350"/>
              <a:ext cx="27250" cy="47150"/>
            </a:xfrm>
            <a:custGeom>
              <a:rect b="b" l="l" r="r" t="t"/>
              <a:pathLst>
                <a:path extrusionOk="0" h="1886" w="1090">
                  <a:moveTo>
                    <a:pt x="1017" y="1"/>
                  </a:moveTo>
                  <a:cubicBezTo>
                    <a:pt x="999" y="1"/>
                    <a:pt x="982" y="6"/>
                    <a:pt x="969" y="15"/>
                  </a:cubicBezTo>
                  <a:cubicBezTo>
                    <a:pt x="949" y="31"/>
                    <a:pt x="932" y="50"/>
                    <a:pt x="917" y="64"/>
                  </a:cubicBezTo>
                  <a:cubicBezTo>
                    <a:pt x="872" y="107"/>
                    <a:pt x="832" y="155"/>
                    <a:pt x="794" y="204"/>
                  </a:cubicBezTo>
                  <a:cubicBezTo>
                    <a:pt x="717" y="306"/>
                    <a:pt x="652" y="416"/>
                    <a:pt x="592" y="530"/>
                  </a:cubicBezTo>
                  <a:cubicBezTo>
                    <a:pt x="521" y="644"/>
                    <a:pt x="452" y="761"/>
                    <a:pt x="390" y="881"/>
                  </a:cubicBezTo>
                  <a:cubicBezTo>
                    <a:pt x="363" y="924"/>
                    <a:pt x="336" y="967"/>
                    <a:pt x="311" y="1011"/>
                  </a:cubicBezTo>
                  <a:cubicBezTo>
                    <a:pt x="191" y="1178"/>
                    <a:pt x="98" y="1359"/>
                    <a:pt x="36" y="1557"/>
                  </a:cubicBezTo>
                  <a:cubicBezTo>
                    <a:pt x="18" y="1619"/>
                    <a:pt x="9" y="1683"/>
                    <a:pt x="4" y="1745"/>
                  </a:cubicBezTo>
                  <a:cubicBezTo>
                    <a:pt x="0" y="1787"/>
                    <a:pt x="11" y="1831"/>
                    <a:pt x="18" y="1885"/>
                  </a:cubicBezTo>
                  <a:cubicBezTo>
                    <a:pt x="44" y="1872"/>
                    <a:pt x="54" y="1868"/>
                    <a:pt x="65" y="1862"/>
                  </a:cubicBezTo>
                  <a:cubicBezTo>
                    <a:pt x="193" y="1791"/>
                    <a:pt x="288" y="1686"/>
                    <a:pt x="355" y="1561"/>
                  </a:cubicBezTo>
                  <a:cubicBezTo>
                    <a:pt x="501" y="1425"/>
                    <a:pt x="586" y="1173"/>
                    <a:pt x="670" y="1014"/>
                  </a:cubicBezTo>
                  <a:cubicBezTo>
                    <a:pt x="747" y="865"/>
                    <a:pt x="821" y="714"/>
                    <a:pt x="894" y="565"/>
                  </a:cubicBezTo>
                  <a:cubicBezTo>
                    <a:pt x="931" y="490"/>
                    <a:pt x="967" y="414"/>
                    <a:pt x="1002" y="338"/>
                  </a:cubicBezTo>
                  <a:cubicBezTo>
                    <a:pt x="1021" y="298"/>
                    <a:pt x="1046" y="264"/>
                    <a:pt x="1059" y="221"/>
                  </a:cubicBezTo>
                  <a:cubicBezTo>
                    <a:pt x="1089" y="104"/>
                    <a:pt x="1076" y="47"/>
                    <a:pt x="1067" y="27"/>
                  </a:cubicBezTo>
                  <a:cubicBezTo>
                    <a:pt x="1057" y="9"/>
                    <a:pt x="1037" y="1"/>
                    <a:pt x="101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5685350" y="733300"/>
              <a:ext cx="10150" cy="23625"/>
            </a:xfrm>
            <a:custGeom>
              <a:rect b="b" l="l" r="r" t="t"/>
              <a:pathLst>
                <a:path extrusionOk="0" h="945" w="406">
                  <a:moveTo>
                    <a:pt x="296" y="1"/>
                  </a:moveTo>
                  <a:cubicBezTo>
                    <a:pt x="261" y="1"/>
                    <a:pt x="236" y="32"/>
                    <a:pt x="213" y="59"/>
                  </a:cubicBezTo>
                  <a:cubicBezTo>
                    <a:pt x="78" y="224"/>
                    <a:pt x="7" y="414"/>
                    <a:pt x="2" y="627"/>
                  </a:cubicBezTo>
                  <a:cubicBezTo>
                    <a:pt x="0" y="695"/>
                    <a:pt x="18" y="758"/>
                    <a:pt x="51" y="822"/>
                  </a:cubicBezTo>
                  <a:cubicBezTo>
                    <a:pt x="107" y="898"/>
                    <a:pt x="181" y="945"/>
                    <a:pt x="280" y="945"/>
                  </a:cubicBezTo>
                  <a:cubicBezTo>
                    <a:pt x="282" y="945"/>
                    <a:pt x="284" y="945"/>
                    <a:pt x="287" y="945"/>
                  </a:cubicBezTo>
                  <a:cubicBezTo>
                    <a:pt x="348" y="940"/>
                    <a:pt x="390" y="908"/>
                    <a:pt x="399" y="847"/>
                  </a:cubicBezTo>
                  <a:cubicBezTo>
                    <a:pt x="406" y="804"/>
                    <a:pt x="406" y="759"/>
                    <a:pt x="399" y="717"/>
                  </a:cubicBezTo>
                  <a:cubicBezTo>
                    <a:pt x="386" y="635"/>
                    <a:pt x="367" y="554"/>
                    <a:pt x="348" y="470"/>
                  </a:cubicBezTo>
                  <a:cubicBezTo>
                    <a:pt x="336" y="415"/>
                    <a:pt x="335" y="360"/>
                    <a:pt x="345" y="303"/>
                  </a:cubicBezTo>
                  <a:cubicBezTo>
                    <a:pt x="356" y="241"/>
                    <a:pt x="361" y="177"/>
                    <a:pt x="361" y="113"/>
                  </a:cubicBezTo>
                  <a:cubicBezTo>
                    <a:pt x="361" y="74"/>
                    <a:pt x="367" y="21"/>
                    <a:pt x="318" y="5"/>
                  </a:cubicBezTo>
                  <a:cubicBezTo>
                    <a:pt x="310" y="2"/>
                    <a:pt x="303" y="1"/>
                    <a:pt x="296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5652000" y="600875"/>
              <a:ext cx="43725" cy="89250"/>
            </a:xfrm>
            <a:custGeom>
              <a:rect b="b" l="l" r="r" t="t"/>
              <a:pathLst>
                <a:path extrusionOk="0" h="3570" w="1749">
                  <a:moveTo>
                    <a:pt x="1708" y="0"/>
                  </a:moveTo>
                  <a:cubicBezTo>
                    <a:pt x="1704" y="0"/>
                    <a:pt x="1699" y="1"/>
                    <a:pt x="1693" y="2"/>
                  </a:cubicBezTo>
                  <a:cubicBezTo>
                    <a:pt x="1600" y="24"/>
                    <a:pt x="1506" y="45"/>
                    <a:pt x="1452" y="137"/>
                  </a:cubicBezTo>
                  <a:cubicBezTo>
                    <a:pt x="1374" y="267"/>
                    <a:pt x="1296" y="392"/>
                    <a:pt x="1220" y="523"/>
                  </a:cubicBezTo>
                  <a:cubicBezTo>
                    <a:pt x="1085" y="758"/>
                    <a:pt x="947" y="991"/>
                    <a:pt x="821" y="1230"/>
                  </a:cubicBezTo>
                  <a:cubicBezTo>
                    <a:pt x="720" y="1424"/>
                    <a:pt x="638" y="1623"/>
                    <a:pt x="578" y="1830"/>
                  </a:cubicBezTo>
                  <a:cubicBezTo>
                    <a:pt x="505" y="1987"/>
                    <a:pt x="440" y="2146"/>
                    <a:pt x="381" y="2308"/>
                  </a:cubicBezTo>
                  <a:cubicBezTo>
                    <a:pt x="319" y="2464"/>
                    <a:pt x="261" y="2621"/>
                    <a:pt x="209" y="2779"/>
                  </a:cubicBezTo>
                  <a:cubicBezTo>
                    <a:pt x="114" y="2934"/>
                    <a:pt x="45" y="3102"/>
                    <a:pt x="12" y="3287"/>
                  </a:cubicBezTo>
                  <a:cubicBezTo>
                    <a:pt x="0" y="3357"/>
                    <a:pt x="1" y="3429"/>
                    <a:pt x="24" y="3499"/>
                  </a:cubicBezTo>
                  <a:cubicBezTo>
                    <a:pt x="40" y="3548"/>
                    <a:pt x="59" y="3569"/>
                    <a:pt x="83" y="3569"/>
                  </a:cubicBezTo>
                  <a:cubicBezTo>
                    <a:pt x="96" y="3569"/>
                    <a:pt x="111" y="3564"/>
                    <a:pt x="128" y="3553"/>
                  </a:cubicBezTo>
                  <a:cubicBezTo>
                    <a:pt x="192" y="3512"/>
                    <a:pt x="223" y="3464"/>
                    <a:pt x="241" y="3410"/>
                  </a:cubicBezTo>
                  <a:cubicBezTo>
                    <a:pt x="271" y="3324"/>
                    <a:pt x="294" y="3236"/>
                    <a:pt x="322" y="3150"/>
                  </a:cubicBezTo>
                  <a:cubicBezTo>
                    <a:pt x="348" y="3070"/>
                    <a:pt x="369" y="2988"/>
                    <a:pt x="407" y="2915"/>
                  </a:cubicBezTo>
                  <a:cubicBezTo>
                    <a:pt x="427" y="2876"/>
                    <a:pt x="443" y="2837"/>
                    <a:pt x="457" y="2796"/>
                  </a:cubicBezTo>
                  <a:cubicBezTo>
                    <a:pt x="605" y="2467"/>
                    <a:pt x="749" y="2138"/>
                    <a:pt x="871" y="1801"/>
                  </a:cubicBezTo>
                  <a:cubicBezTo>
                    <a:pt x="905" y="1727"/>
                    <a:pt x="938" y="1655"/>
                    <a:pt x="969" y="1580"/>
                  </a:cubicBezTo>
                  <a:cubicBezTo>
                    <a:pt x="1078" y="1316"/>
                    <a:pt x="1197" y="1058"/>
                    <a:pt x="1349" y="813"/>
                  </a:cubicBezTo>
                  <a:cubicBezTo>
                    <a:pt x="1437" y="667"/>
                    <a:pt x="1528" y="520"/>
                    <a:pt x="1614" y="371"/>
                  </a:cubicBezTo>
                  <a:cubicBezTo>
                    <a:pt x="1657" y="296"/>
                    <a:pt x="1692" y="218"/>
                    <a:pt x="1729" y="139"/>
                  </a:cubicBezTo>
                  <a:cubicBezTo>
                    <a:pt x="1741" y="114"/>
                    <a:pt x="1746" y="83"/>
                    <a:pt x="1747" y="53"/>
                  </a:cubicBezTo>
                  <a:cubicBezTo>
                    <a:pt x="1749" y="21"/>
                    <a:pt x="1735" y="0"/>
                    <a:pt x="1708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5699925" y="744325"/>
              <a:ext cx="7625" cy="29600"/>
            </a:xfrm>
            <a:custGeom>
              <a:rect b="b" l="l" r="r" t="t"/>
              <a:pathLst>
                <a:path extrusionOk="0" h="1184" w="305">
                  <a:moveTo>
                    <a:pt x="187" y="0"/>
                  </a:moveTo>
                  <a:cubicBezTo>
                    <a:pt x="170" y="20"/>
                    <a:pt x="152" y="39"/>
                    <a:pt x="140" y="61"/>
                  </a:cubicBezTo>
                  <a:cubicBezTo>
                    <a:pt x="122" y="95"/>
                    <a:pt x="106" y="132"/>
                    <a:pt x="95" y="170"/>
                  </a:cubicBezTo>
                  <a:cubicBezTo>
                    <a:pt x="32" y="379"/>
                    <a:pt x="1" y="592"/>
                    <a:pt x="14" y="812"/>
                  </a:cubicBezTo>
                  <a:cubicBezTo>
                    <a:pt x="18" y="887"/>
                    <a:pt x="34" y="963"/>
                    <a:pt x="54" y="1035"/>
                  </a:cubicBezTo>
                  <a:cubicBezTo>
                    <a:pt x="67" y="1092"/>
                    <a:pt x="97" y="1145"/>
                    <a:pt x="147" y="1183"/>
                  </a:cubicBezTo>
                  <a:cubicBezTo>
                    <a:pt x="235" y="1141"/>
                    <a:pt x="287" y="1074"/>
                    <a:pt x="299" y="979"/>
                  </a:cubicBezTo>
                  <a:cubicBezTo>
                    <a:pt x="304" y="930"/>
                    <a:pt x="304" y="881"/>
                    <a:pt x="298" y="832"/>
                  </a:cubicBezTo>
                  <a:cubicBezTo>
                    <a:pt x="287" y="747"/>
                    <a:pt x="267" y="664"/>
                    <a:pt x="257" y="576"/>
                  </a:cubicBezTo>
                  <a:cubicBezTo>
                    <a:pt x="249" y="512"/>
                    <a:pt x="243" y="443"/>
                    <a:pt x="254" y="379"/>
                  </a:cubicBezTo>
                  <a:cubicBezTo>
                    <a:pt x="270" y="278"/>
                    <a:pt x="261" y="179"/>
                    <a:pt x="243" y="80"/>
                  </a:cubicBezTo>
                  <a:cubicBezTo>
                    <a:pt x="237" y="53"/>
                    <a:pt x="221" y="28"/>
                    <a:pt x="210" y="2"/>
                  </a:cubicBezTo>
                  <a:cubicBezTo>
                    <a:pt x="202" y="1"/>
                    <a:pt x="195" y="1"/>
                    <a:pt x="187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5757725" y="612100"/>
              <a:ext cx="25100" cy="25050"/>
            </a:xfrm>
            <a:custGeom>
              <a:rect b="b" l="l" r="r" t="t"/>
              <a:pathLst>
                <a:path extrusionOk="0" h="1002" w="1004">
                  <a:moveTo>
                    <a:pt x="990" y="0"/>
                  </a:moveTo>
                  <a:cubicBezTo>
                    <a:pt x="972" y="4"/>
                    <a:pt x="951" y="4"/>
                    <a:pt x="935" y="12"/>
                  </a:cubicBezTo>
                  <a:cubicBezTo>
                    <a:pt x="892" y="31"/>
                    <a:pt x="850" y="51"/>
                    <a:pt x="810" y="76"/>
                  </a:cubicBezTo>
                  <a:cubicBezTo>
                    <a:pt x="628" y="187"/>
                    <a:pt x="463" y="320"/>
                    <a:pt x="314" y="470"/>
                  </a:cubicBezTo>
                  <a:cubicBezTo>
                    <a:pt x="211" y="573"/>
                    <a:pt x="116" y="683"/>
                    <a:pt x="51" y="816"/>
                  </a:cubicBezTo>
                  <a:cubicBezTo>
                    <a:pt x="23" y="873"/>
                    <a:pt x="1" y="932"/>
                    <a:pt x="6" y="1002"/>
                  </a:cubicBezTo>
                  <a:cubicBezTo>
                    <a:pt x="21" y="1000"/>
                    <a:pt x="34" y="1000"/>
                    <a:pt x="45" y="994"/>
                  </a:cubicBezTo>
                  <a:cubicBezTo>
                    <a:pt x="138" y="948"/>
                    <a:pt x="225" y="894"/>
                    <a:pt x="303" y="824"/>
                  </a:cubicBezTo>
                  <a:cubicBezTo>
                    <a:pt x="419" y="721"/>
                    <a:pt x="510" y="600"/>
                    <a:pt x="604" y="479"/>
                  </a:cubicBezTo>
                  <a:cubicBezTo>
                    <a:pt x="715" y="334"/>
                    <a:pt x="823" y="189"/>
                    <a:pt x="966" y="73"/>
                  </a:cubicBezTo>
                  <a:cubicBezTo>
                    <a:pt x="984" y="60"/>
                    <a:pt x="991" y="34"/>
                    <a:pt x="1003" y="14"/>
                  </a:cubicBezTo>
                  <a:cubicBezTo>
                    <a:pt x="1000" y="9"/>
                    <a:pt x="995" y="6"/>
                    <a:pt x="990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5835975" y="668675"/>
              <a:ext cx="15400" cy="19950"/>
            </a:xfrm>
            <a:custGeom>
              <a:rect b="b" l="l" r="r" t="t"/>
              <a:pathLst>
                <a:path extrusionOk="0" h="798" w="616">
                  <a:moveTo>
                    <a:pt x="576" y="0"/>
                  </a:moveTo>
                  <a:cubicBezTo>
                    <a:pt x="574" y="0"/>
                    <a:pt x="572" y="0"/>
                    <a:pt x="569" y="1"/>
                  </a:cubicBezTo>
                  <a:cubicBezTo>
                    <a:pt x="552" y="2"/>
                    <a:pt x="537" y="8"/>
                    <a:pt x="519" y="12"/>
                  </a:cubicBezTo>
                  <a:cubicBezTo>
                    <a:pt x="446" y="34"/>
                    <a:pt x="390" y="84"/>
                    <a:pt x="335" y="132"/>
                  </a:cubicBezTo>
                  <a:cubicBezTo>
                    <a:pt x="206" y="244"/>
                    <a:pt x="98" y="369"/>
                    <a:pt x="39" y="530"/>
                  </a:cubicBezTo>
                  <a:cubicBezTo>
                    <a:pt x="21" y="580"/>
                    <a:pt x="14" y="634"/>
                    <a:pt x="7" y="688"/>
                  </a:cubicBezTo>
                  <a:cubicBezTo>
                    <a:pt x="0" y="735"/>
                    <a:pt x="34" y="764"/>
                    <a:pt x="71" y="786"/>
                  </a:cubicBezTo>
                  <a:cubicBezTo>
                    <a:pt x="86" y="794"/>
                    <a:pt x="100" y="798"/>
                    <a:pt x="114" y="798"/>
                  </a:cubicBezTo>
                  <a:cubicBezTo>
                    <a:pt x="137" y="798"/>
                    <a:pt x="161" y="788"/>
                    <a:pt x="189" y="767"/>
                  </a:cubicBezTo>
                  <a:cubicBezTo>
                    <a:pt x="198" y="758"/>
                    <a:pt x="220" y="737"/>
                    <a:pt x="237" y="715"/>
                  </a:cubicBezTo>
                  <a:cubicBezTo>
                    <a:pt x="265" y="671"/>
                    <a:pt x="291" y="627"/>
                    <a:pt x="317" y="582"/>
                  </a:cubicBezTo>
                  <a:lnTo>
                    <a:pt x="486" y="299"/>
                  </a:lnTo>
                  <a:cubicBezTo>
                    <a:pt x="523" y="238"/>
                    <a:pt x="560" y="177"/>
                    <a:pt x="593" y="115"/>
                  </a:cubicBezTo>
                  <a:cubicBezTo>
                    <a:pt x="604" y="94"/>
                    <a:pt x="609" y="69"/>
                    <a:pt x="613" y="45"/>
                  </a:cubicBezTo>
                  <a:cubicBezTo>
                    <a:pt x="616" y="17"/>
                    <a:pt x="602" y="0"/>
                    <a:pt x="576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5877925" y="879600"/>
              <a:ext cx="23150" cy="11375"/>
            </a:xfrm>
            <a:custGeom>
              <a:rect b="b" l="l" r="r" t="t"/>
              <a:pathLst>
                <a:path extrusionOk="0" h="455" w="926">
                  <a:moveTo>
                    <a:pt x="65" y="1"/>
                  </a:moveTo>
                  <a:cubicBezTo>
                    <a:pt x="46" y="1"/>
                    <a:pt x="28" y="7"/>
                    <a:pt x="18" y="28"/>
                  </a:cubicBezTo>
                  <a:cubicBezTo>
                    <a:pt x="1" y="63"/>
                    <a:pt x="32" y="93"/>
                    <a:pt x="56" y="117"/>
                  </a:cubicBezTo>
                  <a:cubicBezTo>
                    <a:pt x="228" y="284"/>
                    <a:pt x="432" y="391"/>
                    <a:pt x="663" y="449"/>
                  </a:cubicBezTo>
                  <a:cubicBezTo>
                    <a:pt x="680" y="453"/>
                    <a:pt x="697" y="455"/>
                    <a:pt x="713" y="455"/>
                  </a:cubicBezTo>
                  <a:cubicBezTo>
                    <a:pt x="751" y="455"/>
                    <a:pt x="784" y="444"/>
                    <a:pt x="811" y="427"/>
                  </a:cubicBezTo>
                  <a:cubicBezTo>
                    <a:pt x="925" y="354"/>
                    <a:pt x="925" y="284"/>
                    <a:pt x="821" y="227"/>
                  </a:cubicBezTo>
                  <a:cubicBezTo>
                    <a:pt x="788" y="209"/>
                    <a:pt x="755" y="195"/>
                    <a:pt x="719" y="182"/>
                  </a:cubicBezTo>
                  <a:cubicBezTo>
                    <a:pt x="671" y="166"/>
                    <a:pt x="621" y="153"/>
                    <a:pt x="571" y="137"/>
                  </a:cubicBezTo>
                  <a:cubicBezTo>
                    <a:pt x="485" y="112"/>
                    <a:pt x="396" y="87"/>
                    <a:pt x="310" y="61"/>
                  </a:cubicBezTo>
                  <a:cubicBezTo>
                    <a:pt x="244" y="41"/>
                    <a:pt x="178" y="22"/>
                    <a:pt x="112" y="8"/>
                  </a:cubicBezTo>
                  <a:cubicBezTo>
                    <a:pt x="97" y="5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5829825" y="727525"/>
              <a:ext cx="13050" cy="23875"/>
            </a:xfrm>
            <a:custGeom>
              <a:rect b="b" l="l" r="r" t="t"/>
              <a:pathLst>
                <a:path extrusionOk="0" h="955" w="522">
                  <a:moveTo>
                    <a:pt x="28" y="0"/>
                  </a:moveTo>
                  <a:cubicBezTo>
                    <a:pt x="1" y="79"/>
                    <a:pt x="21" y="138"/>
                    <a:pt x="41" y="192"/>
                  </a:cubicBezTo>
                  <a:cubicBezTo>
                    <a:pt x="100" y="349"/>
                    <a:pt x="163" y="507"/>
                    <a:pt x="234" y="661"/>
                  </a:cubicBezTo>
                  <a:cubicBezTo>
                    <a:pt x="277" y="754"/>
                    <a:pt x="341" y="836"/>
                    <a:pt x="395" y="924"/>
                  </a:cubicBezTo>
                  <a:cubicBezTo>
                    <a:pt x="408" y="946"/>
                    <a:pt x="424" y="955"/>
                    <a:pt x="444" y="955"/>
                  </a:cubicBezTo>
                  <a:cubicBezTo>
                    <a:pt x="451" y="955"/>
                    <a:pt x="458" y="954"/>
                    <a:pt x="465" y="952"/>
                  </a:cubicBezTo>
                  <a:cubicBezTo>
                    <a:pt x="494" y="943"/>
                    <a:pt x="513" y="923"/>
                    <a:pt x="516" y="895"/>
                  </a:cubicBezTo>
                  <a:cubicBezTo>
                    <a:pt x="520" y="871"/>
                    <a:pt x="522" y="845"/>
                    <a:pt x="516" y="822"/>
                  </a:cubicBezTo>
                  <a:cubicBezTo>
                    <a:pt x="506" y="779"/>
                    <a:pt x="496" y="735"/>
                    <a:pt x="477" y="695"/>
                  </a:cubicBezTo>
                  <a:cubicBezTo>
                    <a:pt x="419" y="571"/>
                    <a:pt x="356" y="448"/>
                    <a:pt x="297" y="323"/>
                  </a:cubicBezTo>
                  <a:cubicBezTo>
                    <a:pt x="249" y="225"/>
                    <a:pt x="180" y="141"/>
                    <a:pt x="109" y="62"/>
                  </a:cubicBezTo>
                  <a:cubicBezTo>
                    <a:pt x="88" y="40"/>
                    <a:pt x="60" y="25"/>
                    <a:pt x="28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5781475" y="729975"/>
              <a:ext cx="12325" cy="33625"/>
            </a:xfrm>
            <a:custGeom>
              <a:rect b="b" l="l" r="r" t="t"/>
              <a:pathLst>
                <a:path extrusionOk="0" h="1345" w="493">
                  <a:moveTo>
                    <a:pt x="47" y="1"/>
                  </a:moveTo>
                  <a:cubicBezTo>
                    <a:pt x="0" y="53"/>
                    <a:pt x="7" y="104"/>
                    <a:pt x="9" y="152"/>
                  </a:cubicBezTo>
                  <a:cubicBezTo>
                    <a:pt x="12" y="204"/>
                    <a:pt x="16" y="256"/>
                    <a:pt x="20" y="309"/>
                  </a:cubicBezTo>
                  <a:cubicBezTo>
                    <a:pt x="12" y="322"/>
                    <a:pt x="90" y="1034"/>
                    <a:pt x="287" y="1305"/>
                  </a:cubicBezTo>
                  <a:cubicBezTo>
                    <a:pt x="306" y="1331"/>
                    <a:pt x="333" y="1344"/>
                    <a:pt x="360" y="1344"/>
                  </a:cubicBezTo>
                  <a:cubicBezTo>
                    <a:pt x="389" y="1344"/>
                    <a:pt x="418" y="1329"/>
                    <a:pt x="435" y="1299"/>
                  </a:cubicBezTo>
                  <a:cubicBezTo>
                    <a:pt x="493" y="1203"/>
                    <a:pt x="446" y="1084"/>
                    <a:pt x="418" y="986"/>
                  </a:cubicBezTo>
                  <a:cubicBezTo>
                    <a:pt x="371" y="825"/>
                    <a:pt x="326" y="666"/>
                    <a:pt x="222" y="423"/>
                  </a:cubicBezTo>
                  <a:cubicBezTo>
                    <a:pt x="176" y="320"/>
                    <a:pt x="148" y="211"/>
                    <a:pt x="111" y="105"/>
                  </a:cubicBezTo>
                  <a:cubicBezTo>
                    <a:pt x="99" y="71"/>
                    <a:pt x="99" y="14"/>
                    <a:pt x="4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5702050" y="722125"/>
              <a:ext cx="7350" cy="15925"/>
            </a:xfrm>
            <a:custGeom>
              <a:rect b="b" l="l" r="r" t="t"/>
              <a:pathLst>
                <a:path extrusionOk="0" h="637" w="294">
                  <a:moveTo>
                    <a:pt x="222" y="0"/>
                  </a:moveTo>
                  <a:cubicBezTo>
                    <a:pt x="208" y="0"/>
                    <a:pt x="193" y="5"/>
                    <a:pt x="176" y="15"/>
                  </a:cubicBezTo>
                  <a:cubicBezTo>
                    <a:pt x="151" y="31"/>
                    <a:pt x="129" y="52"/>
                    <a:pt x="111" y="74"/>
                  </a:cubicBezTo>
                  <a:cubicBezTo>
                    <a:pt x="42" y="159"/>
                    <a:pt x="9" y="257"/>
                    <a:pt x="3" y="367"/>
                  </a:cubicBezTo>
                  <a:cubicBezTo>
                    <a:pt x="0" y="431"/>
                    <a:pt x="14" y="494"/>
                    <a:pt x="51" y="556"/>
                  </a:cubicBezTo>
                  <a:cubicBezTo>
                    <a:pt x="58" y="564"/>
                    <a:pt x="70" y="576"/>
                    <a:pt x="81" y="589"/>
                  </a:cubicBezTo>
                  <a:cubicBezTo>
                    <a:pt x="109" y="623"/>
                    <a:pt x="138" y="636"/>
                    <a:pt x="164" y="636"/>
                  </a:cubicBezTo>
                  <a:cubicBezTo>
                    <a:pt x="209" y="636"/>
                    <a:pt x="248" y="598"/>
                    <a:pt x="263" y="552"/>
                  </a:cubicBezTo>
                  <a:cubicBezTo>
                    <a:pt x="273" y="517"/>
                    <a:pt x="280" y="480"/>
                    <a:pt x="283" y="444"/>
                  </a:cubicBezTo>
                  <a:cubicBezTo>
                    <a:pt x="288" y="371"/>
                    <a:pt x="294" y="296"/>
                    <a:pt x="294" y="222"/>
                  </a:cubicBezTo>
                  <a:cubicBezTo>
                    <a:pt x="294" y="167"/>
                    <a:pt x="291" y="108"/>
                    <a:pt x="278" y="54"/>
                  </a:cubicBezTo>
                  <a:cubicBezTo>
                    <a:pt x="269" y="18"/>
                    <a:pt x="249" y="0"/>
                    <a:pt x="222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5880925" y="696275"/>
              <a:ext cx="14050" cy="11625"/>
            </a:xfrm>
            <a:custGeom>
              <a:rect b="b" l="l" r="r" t="t"/>
              <a:pathLst>
                <a:path extrusionOk="0" h="465" w="562">
                  <a:moveTo>
                    <a:pt x="81" y="0"/>
                  </a:moveTo>
                  <a:cubicBezTo>
                    <a:pt x="26" y="0"/>
                    <a:pt x="1" y="41"/>
                    <a:pt x="20" y="104"/>
                  </a:cubicBezTo>
                  <a:cubicBezTo>
                    <a:pt x="28" y="133"/>
                    <a:pt x="44" y="158"/>
                    <a:pt x="53" y="178"/>
                  </a:cubicBezTo>
                  <a:cubicBezTo>
                    <a:pt x="153" y="319"/>
                    <a:pt x="285" y="406"/>
                    <a:pt x="441" y="459"/>
                  </a:cubicBezTo>
                  <a:cubicBezTo>
                    <a:pt x="450" y="461"/>
                    <a:pt x="460" y="463"/>
                    <a:pt x="469" y="464"/>
                  </a:cubicBezTo>
                  <a:cubicBezTo>
                    <a:pt x="475" y="465"/>
                    <a:pt x="481" y="465"/>
                    <a:pt x="486" y="465"/>
                  </a:cubicBezTo>
                  <a:cubicBezTo>
                    <a:pt x="539" y="465"/>
                    <a:pt x="561" y="435"/>
                    <a:pt x="549" y="378"/>
                  </a:cubicBezTo>
                  <a:cubicBezTo>
                    <a:pt x="534" y="312"/>
                    <a:pt x="502" y="250"/>
                    <a:pt x="448" y="210"/>
                  </a:cubicBezTo>
                  <a:cubicBezTo>
                    <a:pt x="366" y="147"/>
                    <a:pt x="279" y="91"/>
                    <a:pt x="193" y="36"/>
                  </a:cubicBezTo>
                  <a:cubicBezTo>
                    <a:pt x="168" y="20"/>
                    <a:pt x="139" y="10"/>
                    <a:pt x="111" y="4"/>
                  </a:cubicBezTo>
                  <a:cubicBezTo>
                    <a:pt x="100" y="1"/>
                    <a:pt x="90" y="0"/>
                    <a:pt x="81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5907850" y="763375"/>
              <a:ext cx="13325" cy="9250"/>
            </a:xfrm>
            <a:custGeom>
              <a:rect b="b" l="l" r="r" t="t"/>
              <a:pathLst>
                <a:path extrusionOk="0" h="370" w="533">
                  <a:moveTo>
                    <a:pt x="261" y="0"/>
                  </a:moveTo>
                  <a:cubicBezTo>
                    <a:pt x="218" y="0"/>
                    <a:pt x="175" y="7"/>
                    <a:pt x="132" y="21"/>
                  </a:cubicBezTo>
                  <a:cubicBezTo>
                    <a:pt x="28" y="53"/>
                    <a:pt x="1" y="131"/>
                    <a:pt x="74" y="247"/>
                  </a:cubicBezTo>
                  <a:cubicBezTo>
                    <a:pt x="96" y="267"/>
                    <a:pt x="132" y="308"/>
                    <a:pt x="174" y="342"/>
                  </a:cubicBezTo>
                  <a:cubicBezTo>
                    <a:pt x="194" y="360"/>
                    <a:pt x="231" y="369"/>
                    <a:pt x="266" y="369"/>
                  </a:cubicBezTo>
                  <a:cubicBezTo>
                    <a:pt x="292" y="369"/>
                    <a:pt x="318" y="364"/>
                    <a:pt x="332" y="352"/>
                  </a:cubicBezTo>
                  <a:cubicBezTo>
                    <a:pt x="378" y="315"/>
                    <a:pt x="425" y="278"/>
                    <a:pt x="462" y="233"/>
                  </a:cubicBezTo>
                  <a:cubicBezTo>
                    <a:pt x="532" y="150"/>
                    <a:pt x="509" y="70"/>
                    <a:pt x="408" y="29"/>
                  </a:cubicBezTo>
                  <a:cubicBezTo>
                    <a:pt x="359" y="10"/>
                    <a:pt x="310" y="0"/>
                    <a:pt x="261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5861175" y="870750"/>
              <a:ext cx="13700" cy="9100"/>
            </a:xfrm>
            <a:custGeom>
              <a:rect b="b" l="l" r="r" t="t"/>
              <a:pathLst>
                <a:path extrusionOk="0" h="364" w="548">
                  <a:moveTo>
                    <a:pt x="110" y="1"/>
                  </a:moveTo>
                  <a:cubicBezTo>
                    <a:pt x="93" y="1"/>
                    <a:pt x="78" y="2"/>
                    <a:pt x="65" y="5"/>
                  </a:cubicBezTo>
                  <a:cubicBezTo>
                    <a:pt x="17" y="17"/>
                    <a:pt x="1" y="46"/>
                    <a:pt x="16" y="93"/>
                  </a:cubicBezTo>
                  <a:cubicBezTo>
                    <a:pt x="22" y="109"/>
                    <a:pt x="29" y="124"/>
                    <a:pt x="37" y="140"/>
                  </a:cubicBezTo>
                  <a:cubicBezTo>
                    <a:pt x="34" y="144"/>
                    <a:pt x="32" y="145"/>
                    <a:pt x="31" y="147"/>
                  </a:cubicBezTo>
                  <a:cubicBezTo>
                    <a:pt x="104" y="215"/>
                    <a:pt x="178" y="284"/>
                    <a:pt x="251" y="351"/>
                  </a:cubicBezTo>
                  <a:cubicBezTo>
                    <a:pt x="257" y="357"/>
                    <a:pt x="266" y="363"/>
                    <a:pt x="273" y="363"/>
                  </a:cubicBezTo>
                  <a:cubicBezTo>
                    <a:pt x="274" y="363"/>
                    <a:pt x="275" y="363"/>
                    <a:pt x="276" y="363"/>
                  </a:cubicBezTo>
                  <a:cubicBezTo>
                    <a:pt x="362" y="350"/>
                    <a:pt x="448" y="338"/>
                    <a:pt x="514" y="277"/>
                  </a:cubicBezTo>
                  <a:cubicBezTo>
                    <a:pt x="548" y="246"/>
                    <a:pt x="548" y="208"/>
                    <a:pt x="521" y="172"/>
                  </a:cubicBezTo>
                  <a:cubicBezTo>
                    <a:pt x="460" y="90"/>
                    <a:pt x="238" y="1"/>
                    <a:pt x="110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5663875" y="711400"/>
              <a:ext cx="9075" cy="13775"/>
            </a:xfrm>
            <a:custGeom>
              <a:rect b="b" l="l" r="r" t="t"/>
              <a:pathLst>
                <a:path extrusionOk="0" h="551" w="363">
                  <a:moveTo>
                    <a:pt x="293" y="1"/>
                  </a:moveTo>
                  <a:cubicBezTo>
                    <a:pt x="270" y="1"/>
                    <a:pt x="247" y="14"/>
                    <a:pt x="224" y="23"/>
                  </a:cubicBezTo>
                  <a:cubicBezTo>
                    <a:pt x="213" y="27"/>
                    <a:pt x="203" y="36"/>
                    <a:pt x="194" y="44"/>
                  </a:cubicBezTo>
                  <a:cubicBezTo>
                    <a:pt x="132" y="96"/>
                    <a:pt x="83" y="155"/>
                    <a:pt x="50" y="228"/>
                  </a:cubicBezTo>
                  <a:cubicBezTo>
                    <a:pt x="1" y="345"/>
                    <a:pt x="28" y="484"/>
                    <a:pt x="184" y="550"/>
                  </a:cubicBezTo>
                  <a:cubicBezTo>
                    <a:pt x="224" y="461"/>
                    <a:pt x="264" y="373"/>
                    <a:pt x="302" y="285"/>
                  </a:cubicBezTo>
                  <a:cubicBezTo>
                    <a:pt x="318" y="247"/>
                    <a:pt x="330" y="206"/>
                    <a:pt x="343" y="166"/>
                  </a:cubicBezTo>
                  <a:cubicBezTo>
                    <a:pt x="349" y="146"/>
                    <a:pt x="353" y="128"/>
                    <a:pt x="354" y="107"/>
                  </a:cubicBezTo>
                  <a:cubicBezTo>
                    <a:pt x="357" y="74"/>
                    <a:pt x="363" y="36"/>
                    <a:pt x="329" y="12"/>
                  </a:cubicBezTo>
                  <a:cubicBezTo>
                    <a:pt x="317" y="4"/>
                    <a:pt x="305" y="1"/>
                    <a:pt x="293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5673850" y="704275"/>
              <a:ext cx="11750" cy="37900"/>
            </a:xfrm>
            <a:custGeom>
              <a:rect b="b" l="l" r="r" t="t"/>
              <a:pathLst>
                <a:path extrusionOk="0" h="1516" w="470">
                  <a:moveTo>
                    <a:pt x="362" y="1"/>
                  </a:moveTo>
                  <a:cubicBezTo>
                    <a:pt x="329" y="1"/>
                    <a:pt x="295" y="23"/>
                    <a:pt x="279" y="54"/>
                  </a:cubicBezTo>
                  <a:cubicBezTo>
                    <a:pt x="270" y="64"/>
                    <a:pt x="262" y="78"/>
                    <a:pt x="256" y="94"/>
                  </a:cubicBezTo>
                  <a:cubicBezTo>
                    <a:pt x="182" y="365"/>
                    <a:pt x="93" y="635"/>
                    <a:pt x="70" y="916"/>
                  </a:cubicBezTo>
                  <a:cubicBezTo>
                    <a:pt x="56" y="1079"/>
                    <a:pt x="0" y="1364"/>
                    <a:pt x="119" y="1494"/>
                  </a:cubicBezTo>
                  <a:cubicBezTo>
                    <a:pt x="132" y="1509"/>
                    <a:pt x="152" y="1516"/>
                    <a:pt x="173" y="1516"/>
                  </a:cubicBezTo>
                  <a:cubicBezTo>
                    <a:pt x="206" y="1516"/>
                    <a:pt x="241" y="1498"/>
                    <a:pt x="252" y="1468"/>
                  </a:cubicBezTo>
                  <a:cubicBezTo>
                    <a:pt x="344" y="1229"/>
                    <a:pt x="284" y="966"/>
                    <a:pt x="320" y="715"/>
                  </a:cubicBezTo>
                  <a:cubicBezTo>
                    <a:pt x="342" y="561"/>
                    <a:pt x="386" y="416"/>
                    <a:pt x="432" y="269"/>
                  </a:cubicBezTo>
                  <a:cubicBezTo>
                    <a:pt x="460" y="181"/>
                    <a:pt x="469" y="128"/>
                    <a:pt x="425" y="42"/>
                  </a:cubicBezTo>
                  <a:cubicBezTo>
                    <a:pt x="410" y="13"/>
                    <a:pt x="386" y="1"/>
                    <a:pt x="36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4" name="Google Shape;1734;p35"/>
          <p:cNvGrpSpPr/>
          <p:nvPr/>
        </p:nvGrpSpPr>
        <p:grpSpPr>
          <a:xfrm rot="-1449952">
            <a:off x="5261979" y="379859"/>
            <a:ext cx="524401" cy="703026"/>
            <a:chOff x="2468447" y="3975725"/>
            <a:chExt cx="591402" cy="856396"/>
          </a:xfrm>
        </p:grpSpPr>
        <p:sp>
          <p:nvSpPr>
            <p:cNvPr id="1735" name="Google Shape;1735;p35"/>
            <p:cNvSpPr/>
            <p:nvPr/>
          </p:nvSpPr>
          <p:spPr>
            <a:xfrm>
              <a:off x="2817691" y="3982368"/>
              <a:ext cx="193187" cy="92875"/>
            </a:xfrm>
            <a:custGeom>
              <a:rect b="b" l="l" r="r" t="t"/>
              <a:pathLst>
                <a:path extrusionOk="0" h="2335" w="4857">
                  <a:moveTo>
                    <a:pt x="455" y="0"/>
                  </a:moveTo>
                  <a:cubicBezTo>
                    <a:pt x="341" y="0"/>
                    <a:pt x="233" y="9"/>
                    <a:pt x="134" y="27"/>
                  </a:cubicBezTo>
                  <a:cubicBezTo>
                    <a:pt x="31" y="46"/>
                    <a:pt x="1" y="177"/>
                    <a:pt x="200" y="193"/>
                  </a:cubicBezTo>
                  <a:cubicBezTo>
                    <a:pt x="806" y="243"/>
                    <a:pt x="1378" y="483"/>
                    <a:pt x="1950" y="688"/>
                  </a:cubicBezTo>
                  <a:cubicBezTo>
                    <a:pt x="2030" y="724"/>
                    <a:pt x="2112" y="760"/>
                    <a:pt x="2193" y="796"/>
                  </a:cubicBezTo>
                  <a:cubicBezTo>
                    <a:pt x="2529" y="942"/>
                    <a:pt x="2867" y="1080"/>
                    <a:pt x="3190" y="1256"/>
                  </a:cubicBezTo>
                  <a:cubicBezTo>
                    <a:pt x="3386" y="1363"/>
                    <a:pt x="3569" y="1491"/>
                    <a:pt x="3749" y="1623"/>
                  </a:cubicBezTo>
                  <a:cubicBezTo>
                    <a:pt x="4043" y="1839"/>
                    <a:pt x="4337" y="2054"/>
                    <a:pt x="4655" y="2233"/>
                  </a:cubicBezTo>
                  <a:cubicBezTo>
                    <a:pt x="4716" y="2267"/>
                    <a:pt x="4781" y="2300"/>
                    <a:pt x="4845" y="2334"/>
                  </a:cubicBezTo>
                  <a:lnTo>
                    <a:pt x="4857" y="2322"/>
                  </a:lnTo>
                  <a:cubicBezTo>
                    <a:pt x="4836" y="2280"/>
                    <a:pt x="4818" y="2239"/>
                    <a:pt x="4796" y="2198"/>
                  </a:cubicBezTo>
                  <a:cubicBezTo>
                    <a:pt x="4699" y="2022"/>
                    <a:pt x="4563" y="1877"/>
                    <a:pt x="4406" y="1750"/>
                  </a:cubicBezTo>
                  <a:cubicBezTo>
                    <a:pt x="4213" y="1592"/>
                    <a:pt x="3998" y="1467"/>
                    <a:pt x="3787" y="1337"/>
                  </a:cubicBezTo>
                  <a:cubicBezTo>
                    <a:pt x="3613" y="1229"/>
                    <a:pt x="3440" y="1122"/>
                    <a:pt x="3283" y="991"/>
                  </a:cubicBezTo>
                  <a:cubicBezTo>
                    <a:pt x="3269" y="981"/>
                    <a:pt x="3255" y="971"/>
                    <a:pt x="3238" y="966"/>
                  </a:cubicBezTo>
                  <a:cubicBezTo>
                    <a:pt x="2901" y="839"/>
                    <a:pt x="2586" y="666"/>
                    <a:pt x="2266" y="505"/>
                  </a:cubicBezTo>
                  <a:cubicBezTo>
                    <a:pt x="2051" y="397"/>
                    <a:pt x="1835" y="291"/>
                    <a:pt x="1607" y="213"/>
                  </a:cubicBezTo>
                  <a:cubicBezTo>
                    <a:pt x="1511" y="178"/>
                    <a:pt x="1413" y="156"/>
                    <a:pt x="1316" y="128"/>
                  </a:cubicBezTo>
                  <a:cubicBezTo>
                    <a:pt x="1037" y="50"/>
                    <a:pt x="731" y="0"/>
                    <a:pt x="45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2703133" y="4047562"/>
              <a:ext cx="167015" cy="29553"/>
            </a:xfrm>
            <a:custGeom>
              <a:rect b="b" l="l" r="r" t="t"/>
              <a:pathLst>
                <a:path extrusionOk="0" h="743" w="4199">
                  <a:moveTo>
                    <a:pt x="1059" y="1"/>
                  </a:moveTo>
                  <a:cubicBezTo>
                    <a:pt x="746" y="1"/>
                    <a:pt x="447" y="70"/>
                    <a:pt x="148" y="155"/>
                  </a:cubicBezTo>
                  <a:cubicBezTo>
                    <a:pt x="96" y="170"/>
                    <a:pt x="39" y="186"/>
                    <a:pt x="1" y="250"/>
                  </a:cubicBezTo>
                  <a:cubicBezTo>
                    <a:pt x="65" y="294"/>
                    <a:pt x="132" y="304"/>
                    <a:pt x="201" y="305"/>
                  </a:cubicBezTo>
                  <a:cubicBezTo>
                    <a:pt x="211" y="305"/>
                    <a:pt x="221" y="305"/>
                    <a:pt x="232" y="305"/>
                  </a:cubicBezTo>
                  <a:cubicBezTo>
                    <a:pt x="282" y="305"/>
                    <a:pt x="332" y="304"/>
                    <a:pt x="383" y="304"/>
                  </a:cubicBezTo>
                  <a:cubicBezTo>
                    <a:pt x="393" y="304"/>
                    <a:pt x="404" y="304"/>
                    <a:pt x="415" y="304"/>
                  </a:cubicBezTo>
                  <a:cubicBezTo>
                    <a:pt x="742" y="311"/>
                    <a:pt x="1071" y="315"/>
                    <a:pt x="1401" y="330"/>
                  </a:cubicBezTo>
                  <a:cubicBezTo>
                    <a:pt x="1960" y="356"/>
                    <a:pt x="2516" y="428"/>
                    <a:pt x="3061" y="554"/>
                  </a:cubicBezTo>
                  <a:cubicBezTo>
                    <a:pt x="3243" y="596"/>
                    <a:pt x="3421" y="650"/>
                    <a:pt x="3602" y="700"/>
                  </a:cubicBezTo>
                  <a:cubicBezTo>
                    <a:pt x="3706" y="728"/>
                    <a:pt x="3810" y="743"/>
                    <a:pt x="3915" y="743"/>
                  </a:cubicBezTo>
                  <a:cubicBezTo>
                    <a:pt x="3966" y="743"/>
                    <a:pt x="4017" y="739"/>
                    <a:pt x="4069" y="732"/>
                  </a:cubicBezTo>
                  <a:cubicBezTo>
                    <a:pt x="4082" y="731"/>
                    <a:pt x="4094" y="730"/>
                    <a:pt x="4110" y="725"/>
                  </a:cubicBezTo>
                  <a:cubicBezTo>
                    <a:pt x="4144" y="715"/>
                    <a:pt x="4190" y="710"/>
                    <a:pt x="4196" y="667"/>
                  </a:cubicBezTo>
                  <a:cubicBezTo>
                    <a:pt x="4199" y="628"/>
                    <a:pt x="4161" y="609"/>
                    <a:pt x="4132" y="593"/>
                  </a:cubicBezTo>
                  <a:cubicBezTo>
                    <a:pt x="4096" y="574"/>
                    <a:pt x="4062" y="555"/>
                    <a:pt x="4025" y="542"/>
                  </a:cubicBezTo>
                  <a:cubicBezTo>
                    <a:pt x="3947" y="515"/>
                    <a:pt x="3867" y="487"/>
                    <a:pt x="3786" y="466"/>
                  </a:cubicBezTo>
                  <a:cubicBezTo>
                    <a:pt x="3305" y="346"/>
                    <a:pt x="2826" y="222"/>
                    <a:pt x="2337" y="136"/>
                  </a:cubicBezTo>
                  <a:cubicBezTo>
                    <a:pt x="1944" y="66"/>
                    <a:pt x="1549" y="19"/>
                    <a:pt x="1149" y="3"/>
                  </a:cubicBezTo>
                  <a:cubicBezTo>
                    <a:pt x="1119" y="1"/>
                    <a:pt x="1089" y="1"/>
                    <a:pt x="105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2615742" y="3975725"/>
              <a:ext cx="183442" cy="29513"/>
            </a:xfrm>
            <a:custGeom>
              <a:rect b="b" l="l" r="r" t="t"/>
              <a:pathLst>
                <a:path extrusionOk="0" h="742" w="4612">
                  <a:moveTo>
                    <a:pt x="3621" y="1"/>
                  </a:moveTo>
                  <a:cubicBezTo>
                    <a:pt x="3366" y="1"/>
                    <a:pt x="3112" y="25"/>
                    <a:pt x="2858" y="60"/>
                  </a:cubicBezTo>
                  <a:cubicBezTo>
                    <a:pt x="2485" y="112"/>
                    <a:pt x="2115" y="171"/>
                    <a:pt x="1741" y="220"/>
                  </a:cubicBezTo>
                  <a:cubicBezTo>
                    <a:pt x="1568" y="241"/>
                    <a:pt x="1394" y="242"/>
                    <a:pt x="1220" y="258"/>
                  </a:cubicBezTo>
                  <a:cubicBezTo>
                    <a:pt x="1138" y="264"/>
                    <a:pt x="1054" y="276"/>
                    <a:pt x="973" y="295"/>
                  </a:cubicBezTo>
                  <a:cubicBezTo>
                    <a:pt x="706" y="355"/>
                    <a:pt x="445" y="435"/>
                    <a:pt x="194" y="545"/>
                  </a:cubicBezTo>
                  <a:cubicBezTo>
                    <a:pt x="139" y="570"/>
                    <a:pt x="85" y="602"/>
                    <a:pt x="33" y="635"/>
                  </a:cubicBezTo>
                  <a:cubicBezTo>
                    <a:pt x="17" y="645"/>
                    <a:pt x="1" y="669"/>
                    <a:pt x="1" y="686"/>
                  </a:cubicBezTo>
                  <a:cubicBezTo>
                    <a:pt x="1" y="717"/>
                    <a:pt x="32" y="721"/>
                    <a:pt x="57" y="724"/>
                  </a:cubicBezTo>
                  <a:cubicBezTo>
                    <a:pt x="116" y="735"/>
                    <a:pt x="176" y="741"/>
                    <a:pt x="235" y="741"/>
                  </a:cubicBezTo>
                  <a:cubicBezTo>
                    <a:pt x="297" y="741"/>
                    <a:pt x="359" y="734"/>
                    <a:pt x="421" y="717"/>
                  </a:cubicBezTo>
                  <a:cubicBezTo>
                    <a:pt x="891" y="579"/>
                    <a:pt x="1375" y="496"/>
                    <a:pt x="1859" y="431"/>
                  </a:cubicBezTo>
                  <a:cubicBezTo>
                    <a:pt x="2339" y="367"/>
                    <a:pt x="2819" y="304"/>
                    <a:pt x="3300" y="242"/>
                  </a:cubicBezTo>
                  <a:cubicBezTo>
                    <a:pt x="3322" y="240"/>
                    <a:pt x="3344" y="239"/>
                    <a:pt x="3367" y="239"/>
                  </a:cubicBezTo>
                  <a:cubicBezTo>
                    <a:pt x="3412" y="239"/>
                    <a:pt x="3458" y="243"/>
                    <a:pt x="3505" y="247"/>
                  </a:cubicBezTo>
                  <a:cubicBezTo>
                    <a:pt x="3706" y="261"/>
                    <a:pt x="3908" y="280"/>
                    <a:pt x="4109" y="291"/>
                  </a:cubicBezTo>
                  <a:cubicBezTo>
                    <a:pt x="4171" y="295"/>
                    <a:pt x="4233" y="297"/>
                    <a:pt x="4296" y="297"/>
                  </a:cubicBezTo>
                  <a:cubicBezTo>
                    <a:pt x="4358" y="297"/>
                    <a:pt x="4421" y="295"/>
                    <a:pt x="4484" y="294"/>
                  </a:cubicBezTo>
                  <a:cubicBezTo>
                    <a:pt x="4525" y="294"/>
                    <a:pt x="4568" y="291"/>
                    <a:pt x="4611" y="248"/>
                  </a:cubicBezTo>
                  <a:cubicBezTo>
                    <a:pt x="4589" y="226"/>
                    <a:pt x="4570" y="205"/>
                    <a:pt x="4549" y="193"/>
                  </a:cubicBezTo>
                  <a:cubicBezTo>
                    <a:pt x="4414" y="122"/>
                    <a:pt x="4276" y="59"/>
                    <a:pt x="4122" y="36"/>
                  </a:cubicBezTo>
                  <a:cubicBezTo>
                    <a:pt x="3955" y="11"/>
                    <a:pt x="3788" y="1"/>
                    <a:pt x="362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2509975" y="4067530"/>
              <a:ext cx="484619" cy="126325"/>
            </a:xfrm>
            <a:custGeom>
              <a:rect b="b" l="l" r="r" t="t"/>
              <a:pathLst>
                <a:path extrusionOk="0" h="3176" w="12184">
                  <a:moveTo>
                    <a:pt x="4158" y="1"/>
                  </a:moveTo>
                  <a:cubicBezTo>
                    <a:pt x="4013" y="1"/>
                    <a:pt x="3866" y="9"/>
                    <a:pt x="3720" y="24"/>
                  </a:cubicBezTo>
                  <a:cubicBezTo>
                    <a:pt x="3090" y="88"/>
                    <a:pt x="2498" y="283"/>
                    <a:pt x="1934" y="563"/>
                  </a:cubicBezTo>
                  <a:cubicBezTo>
                    <a:pt x="1783" y="638"/>
                    <a:pt x="1636" y="724"/>
                    <a:pt x="1485" y="805"/>
                  </a:cubicBezTo>
                  <a:cubicBezTo>
                    <a:pt x="1470" y="812"/>
                    <a:pt x="1455" y="823"/>
                    <a:pt x="1439" y="828"/>
                  </a:cubicBezTo>
                  <a:cubicBezTo>
                    <a:pt x="1218" y="896"/>
                    <a:pt x="1031" y="1023"/>
                    <a:pt x="839" y="1151"/>
                  </a:cubicBezTo>
                  <a:cubicBezTo>
                    <a:pt x="635" y="1286"/>
                    <a:pt x="440" y="1432"/>
                    <a:pt x="265" y="1602"/>
                  </a:cubicBezTo>
                  <a:cubicBezTo>
                    <a:pt x="196" y="1670"/>
                    <a:pt x="133" y="1744"/>
                    <a:pt x="74" y="1818"/>
                  </a:cubicBezTo>
                  <a:cubicBezTo>
                    <a:pt x="49" y="1850"/>
                    <a:pt x="30" y="1891"/>
                    <a:pt x="20" y="1930"/>
                  </a:cubicBezTo>
                  <a:cubicBezTo>
                    <a:pt x="0" y="1999"/>
                    <a:pt x="27" y="2043"/>
                    <a:pt x="95" y="2066"/>
                  </a:cubicBezTo>
                  <a:cubicBezTo>
                    <a:pt x="147" y="2085"/>
                    <a:pt x="199" y="2091"/>
                    <a:pt x="251" y="2091"/>
                  </a:cubicBezTo>
                  <a:cubicBezTo>
                    <a:pt x="275" y="2091"/>
                    <a:pt x="298" y="2090"/>
                    <a:pt x="322" y="2088"/>
                  </a:cubicBezTo>
                  <a:cubicBezTo>
                    <a:pt x="479" y="2076"/>
                    <a:pt x="629" y="2038"/>
                    <a:pt x="776" y="1990"/>
                  </a:cubicBezTo>
                  <a:cubicBezTo>
                    <a:pt x="1018" y="1910"/>
                    <a:pt x="1248" y="1800"/>
                    <a:pt x="1476" y="1690"/>
                  </a:cubicBezTo>
                  <a:cubicBezTo>
                    <a:pt x="1696" y="1585"/>
                    <a:pt x="1913" y="1474"/>
                    <a:pt x="2147" y="1401"/>
                  </a:cubicBezTo>
                  <a:cubicBezTo>
                    <a:pt x="2287" y="1357"/>
                    <a:pt x="2433" y="1329"/>
                    <a:pt x="2576" y="1293"/>
                  </a:cubicBezTo>
                  <a:cubicBezTo>
                    <a:pt x="2695" y="1264"/>
                    <a:pt x="2814" y="1232"/>
                    <a:pt x="2934" y="1204"/>
                  </a:cubicBezTo>
                  <a:cubicBezTo>
                    <a:pt x="3534" y="1061"/>
                    <a:pt x="4144" y="992"/>
                    <a:pt x="4760" y="973"/>
                  </a:cubicBezTo>
                  <a:cubicBezTo>
                    <a:pt x="4888" y="969"/>
                    <a:pt x="5017" y="967"/>
                    <a:pt x="5146" y="967"/>
                  </a:cubicBezTo>
                  <a:cubicBezTo>
                    <a:pt x="5403" y="967"/>
                    <a:pt x="5660" y="975"/>
                    <a:pt x="5917" y="989"/>
                  </a:cubicBezTo>
                  <a:cubicBezTo>
                    <a:pt x="6163" y="1002"/>
                    <a:pt x="6407" y="1026"/>
                    <a:pt x="6652" y="1046"/>
                  </a:cubicBezTo>
                  <a:cubicBezTo>
                    <a:pt x="6800" y="1058"/>
                    <a:pt x="6947" y="1078"/>
                    <a:pt x="7094" y="1088"/>
                  </a:cubicBezTo>
                  <a:cubicBezTo>
                    <a:pt x="7121" y="1089"/>
                    <a:pt x="7148" y="1090"/>
                    <a:pt x="7174" y="1090"/>
                  </a:cubicBezTo>
                  <a:cubicBezTo>
                    <a:pt x="7229" y="1090"/>
                    <a:pt x="7283" y="1088"/>
                    <a:pt x="7337" y="1088"/>
                  </a:cubicBezTo>
                  <a:cubicBezTo>
                    <a:pt x="7357" y="1088"/>
                    <a:pt x="7377" y="1088"/>
                    <a:pt x="7397" y="1089"/>
                  </a:cubicBezTo>
                  <a:cubicBezTo>
                    <a:pt x="7591" y="1097"/>
                    <a:pt x="7784" y="1124"/>
                    <a:pt x="7973" y="1173"/>
                  </a:cubicBezTo>
                  <a:cubicBezTo>
                    <a:pt x="8309" y="1259"/>
                    <a:pt x="8632" y="1387"/>
                    <a:pt x="8955" y="1515"/>
                  </a:cubicBezTo>
                  <a:cubicBezTo>
                    <a:pt x="9245" y="1630"/>
                    <a:pt x="9537" y="1742"/>
                    <a:pt x="9841" y="1818"/>
                  </a:cubicBezTo>
                  <a:cubicBezTo>
                    <a:pt x="9965" y="1849"/>
                    <a:pt x="10070" y="1919"/>
                    <a:pt x="10179" y="1979"/>
                  </a:cubicBezTo>
                  <a:cubicBezTo>
                    <a:pt x="10565" y="2187"/>
                    <a:pt x="10929" y="2430"/>
                    <a:pt x="11301" y="2663"/>
                  </a:cubicBezTo>
                  <a:cubicBezTo>
                    <a:pt x="11560" y="2826"/>
                    <a:pt x="11825" y="2980"/>
                    <a:pt x="12088" y="3140"/>
                  </a:cubicBezTo>
                  <a:cubicBezTo>
                    <a:pt x="12110" y="3152"/>
                    <a:pt x="12131" y="3162"/>
                    <a:pt x="12156" y="3176"/>
                  </a:cubicBezTo>
                  <a:cubicBezTo>
                    <a:pt x="12183" y="3095"/>
                    <a:pt x="12175" y="3020"/>
                    <a:pt x="12143" y="2948"/>
                  </a:cubicBezTo>
                  <a:cubicBezTo>
                    <a:pt x="12112" y="2874"/>
                    <a:pt x="12057" y="2817"/>
                    <a:pt x="11996" y="2766"/>
                  </a:cubicBezTo>
                  <a:cubicBezTo>
                    <a:pt x="11872" y="2662"/>
                    <a:pt x="11728" y="2590"/>
                    <a:pt x="11587" y="2518"/>
                  </a:cubicBezTo>
                  <a:cubicBezTo>
                    <a:pt x="11397" y="2421"/>
                    <a:pt x="11206" y="2323"/>
                    <a:pt x="11019" y="2222"/>
                  </a:cubicBezTo>
                  <a:cubicBezTo>
                    <a:pt x="10901" y="2158"/>
                    <a:pt x="10799" y="2073"/>
                    <a:pt x="10711" y="1972"/>
                  </a:cubicBezTo>
                  <a:cubicBezTo>
                    <a:pt x="10674" y="1930"/>
                    <a:pt x="10622" y="1900"/>
                    <a:pt x="10574" y="1872"/>
                  </a:cubicBezTo>
                  <a:cubicBezTo>
                    <a:pt x="10408" y="1774"/>
                    <a:pt x="10230" y="1704"/>
                    <a:pt x="10043" y="1655"/>
                  </a:cubicBezTo>
                  <a:cubicBezTo>
                    <a:pt x="9788" y="1586"/>
                    <a:pt x="9531" y="1524"/>
                    <a:pt x="9279" y="1450"/>
                  </a:cubicBezTo>
                  <a:cubicBezTo>
                    <a:pt x="9059" y="1385"/>
                    <a:pt x="8850" y="1292"/>
                    <a:pt x="8666" y="1150"/>
                  </a:cubicBezTo>
                  <a:cubicBezTo>
                    <a:pt x="8586" y="1089"/>
                    <a:pt x="8491" y="1062"/>
                    <a:pt x="8399" y="1029"/>
                  </a:cubicBezTo>
                  <a:cubicBezTo>
                    <a:pt x="8087" y="921"/>
                    <a:pt x="7763" y="872"/>
                    <a:pt x="7435" y="841"/>
                  </a:cubicBezTo>
                  <a:cubicBezTo>
                    <a:pt x="7171" y="818"/>
                    <a:pt x="6905" y="800"/>
                    <a:pt x="6641" y="765"/>
                  </a:cubicBezTo>
                  <a:cubicBezTo>
                    <a:pt x="6604" y="760"/>
                    <a:pt x="6566" y="757"/>
                    <a:pt x="6530" y="757"/>
                  </a:cubicBezTo>
                  <a:cubicBezTo>
                    <a:pt x="6448" y="757"/>
                    <a:pt x="6367" y="768"/>
                    <a:pt x="6285" y="784"/>
                  </a:cubicBezTo>
                  <a:cubicBezTo>
                    <a:pt x="6132" y="814"/>
                    <a:pt x="5976" y="828"/>
                    <a:pt x="5820" y="828"/>
                  </a:cubicBezTo>
                  <a:cubicBezTo>
                    <a:pt x="5721" y="828"/>
                    <a:pt x="5621" y="822"/>
                    <a:pt x="5521" y="812"/>
                  </a:cubicBezTo>
                  <a:cubicBezTo>
                    <a:pt x="5245" y="785"/>
                    <a:pt x="4967" y="755"/>
                    <a:pt x="4692" y="719"/>
                  </a:cubicBezTo>
                  <a:cubicBezTo>
                    <a:pt x="4565" y="703"/>
                    <a:pt x="4438" y="695"/>
                    <a:pt x="4312" y="695"/>
                  </a:cubicBezTo>
                  <a:cubicBezTo>
                    <a:pt x="4040" y="695"/>
                    <a:pt x="3769" y="730"/>
                    <a:pt x="3497" y="778"/>
                  </a:cubicBezTo>
                  <a:cubicBezTo>
                    <a:pt x="2572" y="941"/>
                    <a:pt x="1698" y="1244"/>
                    <a:pt x="877" y="1702"/>
                  </a:cubicBezTo>
                  <a:cubicBezTo>
                    <a:pt x="774" y="1762"/>
                    <a:pt x="657" y="1768"/>
                    <a:pt x="542" y="1777"/>
                  </a:cubicBezTo>
                  <a:cubicBezTo>
                    <a:pt x="541" y="1777"/>
                    <a:pt x="540" y="1777"/>
                    <a:pt x="539" y="1777"/>
                  </a:cubicBezTo>
                  <a:cubicBezTo>
                    <a:pt x="519" y="1777"/>
                    <a:pt x="498" y="1768"/>
                    <a:pt x="466" y="1762"/>
                  </a:cubicBezTo>
                  <a:cubicBezTo>
                    <a:pt x="489" y="1729"/>
                    <a:pt x="503" y="1702"/>
                    <a:pt x="524" y="1685"/>
                  </a:cubicBezTo>
                  <a:cubicBezTo>
                    <a:pt x="578" y="1639"/>
                    <a:pt x="633" y="1591"/>
                    <a:pt x="694" y="1555"/>
                  </a:cubicBezTo>
                  <a:cubicBezTo>
                    <a:pt x="964" y="1396"/>
                    <a:pt x="1234" y="1238"/>
                    <a:pt x="1507" y="1085"/>
                  </a:cubicBezTo>
                  <a:cubicBezTo>
                    <a:pt x="1723" y="963"/>
                    <a:pt x="1941" y="844"/>
                    <a:pt x="2164" y="732"/>
                  </a:cubicBezTo>
                  <a:cubicBezTo>
                    <a:pt x="2537" y="548"/>
                    <a:pt x="2935" y="451"/>
                    <a:pt x="3345" y="392"/>
                  </a:cubicBezTo>
                  <a:cubicBezTo>
                    <a:pt x="3756" y="333"/>
                    <a:pt x="4172" y="315"/>
                    <a:pt x="4587" y="300"/>
                  </a:cubicBezTo>
                  <a:cubicBezTo>
                    <a:pt x="4743" y="295"/>
                    <a:pt x="4901" y="287"/>
                    <a:pt x="5058" y="283"/>
                  </a:cubicBezTo>
                  <a:cubicBezTo>
                    <a:pt x="5060" y="283"/>
                    <a:pt x="5063" y="283"/>
                    <a:pt x="5065" y="283"/>
                  </a:cubicBezTo>
                  <a:cubicBezTo>
                    <a:pt x="5109" y="283"/>
                    <a:pt x="5152" y="292"/>
                    <a:pt x="5196" y="299"/>
                  </a:cubicBezTo>
                  <a:cubicBezTo>
                    <a:pt x="5358" y="326"/>
                    <a:pt x="5520" y="364"/>
                    <a:pt x="5683" y="382"/>
                  </a:cubicBezTo>
                  <a:cubicBezTo>
                    <a:pt x="6074" y="430"/>
                    <a:pt x="6469" y="427"/>
                    <a:pt x="6862" y="442"/>
                  </a:cubicBezTo>
                  <a:cubicBezTo>
                    <a:pt x="7175" y="455"/>
                    <a:pt x="7486" y="482"/>
                    <a:pt x="7792" y="553"/>
                  </a:cubicBezTo>
                  <a:cubicBezTo>
                    <a:pt x="8035" y="609"/>
                    <a:pt x="8266" y="698"/>
                    <a:pt x="8482" y="824"/>
                  </a:cubicBezTo>
                  <a:cubicBezTo>
                    <a:pt x="8510" y="840"/>
                    <a:pt x="8535" y="849"/>
                    <a:pt x="8564" y="849"/>
                  </a:cubicBezTo>
                  <a:cubicBezTo>
                    <a:pt x="8573" y="849"/>
                    <a:pt x="8582" y="848"/>
                    <a:pt x="8591" y="847"/>
                  </a:cubicBezTo>
                  <a:cubicBezTo>
                    <a:pt x="8608" y="845"/>
                    <a:pt x="8624" y="844"/>
                    <a:pt x="8639" y="844"/>
                  </a:cubicBezTo>
                  <a:cubicBezTo>
                    <a:pt x="8721" y="844"/>
                    <a:pt x="8798" y="870"/>
                    <a:pt x="8870" y="905"/>
                  </a:cubicBezTo>
                  <a:cubicBezTo>
                    <a:pt x="9029" y="984"/>
                    <a:pt x="9183" y="1070"/>
                    <a:pt x="9339" y="1154"/>
                  </a:cubicBezTo>
                  <a:cubicBezTo>
                    <a:pt x="9443" y="1210"/>
                    <a:pt x="9545" y="1268"/>
                    <a:pt x="9650" y="1320"/>
                  </a:cubicBezTo>
                  <a:cubicBezTo>
                    <a:pt x="9693" y="1342"/>
                    <a:pt x="9744" y="1351"/>
                    <a:pt x="9793" y="1359"/>
                  </a:cubicBezTo>
                  <a:cubicBezTo>
                    <a:pt x="9800" y="1360"/>
                    <a:pt x="9806" y="1360"/>
                    <a:pt x="9813" y="1360"/>
                  </a:cubicBezTo>
                  <a:cubicBezTo>
                    <a:pt x="9855" y="1360"/>
                    <a:pt x="9881" y="1336"/>
                    <a:pt x="9893" y="1294"/>
                  </a:cubicBezTo>
                  <a:cubicBezTo>
                    <a:pt x="9914" y="1228"/>
                    <a:pt x="9904" y="1189"/>
                    <a:pt x="9858" y="1159"/>
                  </a:cubicBezTo>
                  <a:cubicBezTo>
                    <a:pt x="9627" y="1008"/>
                    <a:pt x="9383" y="882"/>
                    <a:pt x="9130" y="772"/>
                  </a:cubicBezTo>
                  <a:cubicBezTo>
                    <a:pt x="8859" y="651"/>
                    <a:pt x="8578" y="551"/>
                    <a:pt x="8293" y="465"/>
                  </a:cubicBezTo>
                  <a:cubicBezTo>
                    <a:pt x="8048" y="392"/>
                    <a:pt x="7800" y="328"/>
                    <a:pt x="7551" y="266"/>
                  </a:cubicBezTo>
                  <a:cubicBezTo>
                    <a:pt x="7331" y="208"/>
                    <a:pt x="7104" y="195"/>
                    <a:pt x="6877" y="192"/>
                  </a:cubicBezTo>
                  <a:cubicBezTo>
                    <a:pt x="6778" y="191"/>
                    <a:pt x="6679" y="190"/>
                    <a:pt x="6580" y="190"/>
                  </a:cubicBezTo>
                  <a:cubicBezTo>
                    <a:pt x="6374" y="190"/>
                    <a:pt x="6168" y="192"/>
                    <a:pt x="5962" y="192"/>
                  </a:cubicBezTo>
                  <a:cubicBezTo>
                    <a:pt x="5930" y="192"/>
                    <a:pt x="5899" y="192"/>
                    <a:pt x="5867" y="192"/>
                  </a:cubicBezTo>
                  <a:cubicBezTo>
                    <a:pt x="5548" y="192"/>
                    <a:pt x="5235" y="159"/>
                    <a:pt x="4923" y="85"/>
                  </a:cubicBezTo>
                  <a:cubicBezTo>
                    <a:pt x="4671" y="26"/>
                    <a:pt x="4415" y="1"/>
                    <a:pt x="415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2488654" y="4384353"/>
              <a:ext cx="410995" cy="409643"/>
            </a:xfrm>
            <a:custGeom>
              <a:rect b="b" l="l" r="r" t="t"/>
              <a:pathLst>
                <a:path extrusionOk="0" h="10299" w="10333">
                  <a:moveTo>
                    <a:pt x="5896" y="0"/>
                  </a:moveTo>
                  <a:cubicBezTo>
                    <a:pt x="5883" y="0"/>
                    <a:pt x="5871" y="1"/>
                    <a:pt x="5858" y="2"/>
                  </a:cubicBezTo>
                  <a:cubicBezTo>
                    <a:pt x="5256" y="36"/>
                    <a:pt x="4690" y="210"/>
                    <a:pt x="4151" y="479"/>
                  </a:cubicBezTo>
                  <a:cubicBezTo>
                    <a:pt x="3643" y="733"/>
                    <a:pt x="3183" y="1058"/>
                    <a:pt x="2747" y="1420"/>
                  </a:cubicBezTo>
                  <a:cubicBezTo>
                    <a:pt x="2637" y="1512"/>
                    <a:pt x="2533" y="1609"/>
                    <a:pt x="2422" y="1700"/>
                  </a:cubicBezTo>
                  <a:cubicBezTo>
                    <a:pt x="2288" y="1811"/>
                    <a:pt x="2152" y="1915"/>
                    <a:pt x="2018" y="2024"/>
                  </a:cubicBezTo>
                  <a:cubicBezTo>
                    <a:pt x="1800" y="2203"/>
                    <a:pt x="1599" y="2405"/>
                    <a:pt x="1400" y="2606"/>
                  </a:cubicBezTo>
                  <a:cubicBezTo>
                    <a:pt x="1163" y="2846"/>
                    <a:pt x="931" y="3093"/>
                    <a:pt x="671" y="3308"/>
                  </a:cubicBezTo>
                  <a:cubicBezTo>
                    <a:pt x="532" y="3423"/>
                    <a:pt x="384" y="3524"/>
                    <a:pt x="244" y="3634"/>
                  </a:cubicBezTo>
                  <a:cubicBezTo>
                    <a:pt x="79" y="3759"/>
                    <a:pt x="0" y="3925"/>
                    <a:pt x="7" y="4132"/>
                  </a:cubicBezTo>
                  <a:cubicBezTo>
                    <a:pt x="7" y="4153"/>
                    <a:pt x="14" y="4175"/>
                    <a:pt x="23" y="4195"/>
                  </a:cubicBezTo>
                  <a:cubicBezTo>
                    <a:pt x="39" y="4236"/>
                    <a:pt x="69" y="4258"/>
                    <a:pt x="105" y="4258"/>
                  </a:cubicBezTo>
                  <a:cubicBezTo>
                    <a:pt x="118" y="4258"/>
                    <a:pt x="133" y="4255"/>
                    <a:pt x="148" y="4248"/>
                  </a:cubicBezTo>
                  <a:cubicBezTo>
                    <a:pt x="180" y="4234"/>
                    <a:pt x="209" y="4216"/>
                    <a:pt x="234" y="4191"/>
                  </a:cubicBezTo>
                  <a:cubicBezTo>
                    <a:pt x="271" y="4153"/>
                    <a:pt x="309" y="4113"/>
                    <a:pt x="338" y="4068"/>
                  </a:cubicBezTo>
                  <a:cubicBezTo>
                    <a:pt x="381" y="4003"/>
                    <a:pt x="433" y="3948"/>
                    <a:pt x="493" y="3900"/>
                  </a:cubicBezTo>
                  <a:cubicBezTo>
                    <a:pt x="735" y="3706"/>
                    <a:pt x="978" y="3511"/>
                    <a:pt x="1222" y="3321"/>
                  </a:cubicBezTo>
                  <a:cubicBezTo>
                    <a:pt x="1467" y="3128"/>
                    <a:pt x="1719" y="2939"/>
                    <a:pt x="1934" y="2711"/>
                  </a:cubicBezTo>
                  <a:cubicBezTo>
                    <a:pt x="2039" y="2601"/>
                    <a:pt x="2128" y="2477"/>
                    <a:pt x="2229" y="2361"/>
                  </a:cubicBezTo>
                  <a:cubicBezTo>
                    <a:pt x="2323" y="2256"/>
                    <a:pt x="2418" y="2154"/>
                    <a:pt x="2518" y="2055"/>
                  </a:cubicBezTo>
                  <a:cubicBezTo>
                    <a:pt x="3074" y="1505"/>
                    <a:pt x="3696" y="1045"/>
                    <a:pt x="4361" y="640"/>
                  </a:cubicBezTo>
                  <a:cubicBezTo>
                    <a:pt x="4381" y="627"/>
                    <a:pt x="4400" y="619"/>
                    <a:pt x="4421" y="610"/>
                  </a:cubicBezTo>
                  <a:cubicBezTo>
                    <a:pt x="4846" y="436"/>
                    <a:pt x="5286" y="328"/>
                    <a:pt x="5748" y="325"/>
                  </a:cubicBezTo>
                  <a:cubicBezTo>
                    <a:pt x="5753" y="325"/>
                    <a:pt x="5757" y="325"/>
                    <a:pt x="5762" y="325"/>
                  </a:cubicBezTo>
                  <a:cubicBezTo>
                    <a:pt x="6252" y="325"/>
                    <a:pt x="6707" y="444"/>
                    <a:pt x="7112" y="732"/>
                  </a:cubicBezTo>
                  <a:cubicBezTo>
                    <a:pt x="7196" y="791"/>
                    <a:pt x="7293" y="830"/>
                    <a:pt x="7382" y="881"/>
                  </a:cubicBezTo>
                  <a:cubicBezTo>
                    <a:pt x="8163" y="1328"/>
                    <a:pt x="8764" y="1943"/>
                    <a:pt x="9157" y="2757"/>
                  </a:cubicBezTo>
                  <a:cubicBezTo>
                    <a:pt x="9228" y="2905"/>
                    <a:pt x="9283" y="3062"/>
                    <a:pt x="9341" y="3217"/>
                  </a:cubicBezTo>
                  <a:cubicBezTo>
                    <a:pt x="9357" y="3257"/>
                    <a:pt x="9378" y="3284"/>
                    <a:pt x="9417" y="3300"/>
                  </a:cubicBezTo>
                  <a:cubicBezTo>
                    <a:pt x="9434" y="3307"/>
                    <a:pt x="9449" y="3311"/>
                    <a:pt x="9462" y="3311"/>
                  </a:cubicBezTo>
                  <a:cubicBezTo>
                    <a:pt x="9494" y="3311"/>
                    <a:pt x="9511" y="3287"/>
                    <a:pt x="9509" y="3238"/>
                  </a:cubicBezTo>
                  <a:cubicBezTo>
                    <a:pt x="9507" y="3191"/>
                    <a:pt x="9501" y="3143"/>
                    <a:pt x="9490" y="3099"/>
                  </a:cubicBezTo>
                  <a:cubicBezTo>
                    <a:pt x="9460" y="2981"/>
                    <a:pt x="9427" y="2865"/>
                    <a:pt x="9395" y="2749"/>
                  </a:cubicBezTo>
                  <a:cubicBezTo>
                    <a:pt x="9380" y="2698"/>
                    <a:pt x="9369" y="2644"/>
                    <a:pt x="9361" y="2591"/>
                  </a:cubicBezTo>
                  <a:cubicBezTo>
                    <a:pt x="9357" y="2576"/>
                    <a:pt x="9363" y="2559"/>
                    <a:pt x="9364" y="2539"/>
                  </a:cubicBezTo>
                  <a:cubicBezTo>
                    <a:pt x="9409" y="2541"/>
                    <a:pt x="9431" y="2569"/>
                    <a:pt x="9454" y="2592"/>
                  </a:cubicBezTo>
                  <a:cubicBezTo>
                    <a:pt x="9584" y="2722"/>
                    <a:pt x="9687" y="2871"/>
                    <a:pt x="9763" y="3039"/>
                  </a:cubicBezTo>
                  <a:cubicBezTo>
                    <a:pt x="9890" y="3319"/>
                    <a:pt x="9955" y="3614"/>
                    <a:pt x="9982" y="3917"/>
                  </a:cubicBezTo>
                  <a:cubicBezTo>
                    <a:pt x="10007" y="4217"/>
                    <a:pt x="10020" y="4516"/>
                    <a:pt x="10039" y="4816"/>
                  </a:cubicBezTo>
                  <a:cubicBezTo>
                    <a:pt x="10048" y="4957"/>
                    <a:pt x="10064" y="5096"/>
                    <a:pt x="10071" y="5237"/>
                  </a:cubicBezTo>
                  <a:cubicBezTo>
                    <a:pt x="10076" y="5310"/>
                    <a:pt x="10070" y="5385"/>
                    <a:pt x="10065" y="5458"/>
                  </a:cubicBezTo>
                  <a:cubicBezTo>
                    <a:pt x="10036" y="5890"/>
                    <a:pt x="10049" y="6323"/>
                    <a:pt x="10053" y="6757"/>
                  </a:cubicBezTo>
                  <a:cubicBezTo>
                    <a:pt x="10055" y="7118"/>
                    <a:pt x="10049" y="7480"/>
                    <a:pt x="9998" y="7840"/>
                  </a:cubicBezTo>
                  <a:cubicBezTo>
                    <a:pt x="9952" y="8153"/>
                    <a:pt x="9879" y="8459"/>
                    <a:pt x="9774" y="8758"/>
                  </a:cubicBezTo>
                  <a:cubicBezTo>
                    <a:pt x="9596" y="9272"/>
                    <a:pt x="9348" y="9753"/>
                    <a:pt x="9069" y="10218"/>
                  </a:cubicBezTo>
                  <a:cubicBezTo>
                    <a:pt x="9056" y="10236"/>
                    <a:pt x="9045" y="10255"/>
                    <a:pt x="9032" y="10277"/>
                  </a:cubicBezTo>
                  <a:cubicBezTo>
                    <a:pt x="9058" y="10293"/>
                    <a:pt x="9081" y="10298"/>
                    <a:pt x="9105" y="10298"/>
                  </a:cubicBezTo>
                  <a:cubicBezTo>
                    <a:pt x="9123" y="10298"/>
                    <a:pt x="9140" y="10295"/>
                    <a:pt x="9159" y="10292"/>
                  </a:cubicBezTo>
                  <a:cubicBezTo>
                    <a:pt x="9249" y="10274"/>
                    <a:pt x="9314" y="10225"/>
                    <a:pt x="9374" y="10159"/>
                  </a:cubicBezTo>
                  <a:cubicBezTo>
                    <a:pt x="9621" y="9883"/>
                    <a:pt x="9809" y="9571"/>
                    <a:pt x="9944" y="9225"/>
                  </a:cubicBezTo>
                  <a:cubicBezTo>
                    <a:pt x="10084" y="8866"/>
                    <a:pt x="10163" y="8495"/>
                    <a:pt x="10192" y="8111"/>
                  </a:cubicBezTo>
                  <a:cubicBezTo>
                    <a:pt x="10194" y="8092"/>
                    <a:pt x="10195" y="8072"/>
                    <a:pt x="10200" y="8053"/>
                  </a:cubicBezTo>
                  <a:cubicBezTo>
                    <a:pt x="10297" y="7711"/>
                    <a:pt x="10297" y="7363"/>
                    <a:pt x="10288" y="7011"/>
                  </a:cubicBezTo>
                  <a:cubicBezTo>
                    <a:pt x="10281" y="6754"/>
                    <a:pt x="10280" y="6495"/>
                    <a:pt x="10284" y="6237"/>
                  </a:cubicBezTo>
                  <a:cubicBezTo>
                    <a:pt x="10285" y="6124"/>
                    <a:pt x="10311" y="6011"/>
                    <a:pt x="10324" y="5899"/>
                  </a:cubicBezTo>
                  <a:cubicBezTo>
                    <a:pt x="10329" y="5870"/>
                    <a:pt x="10333" y="5839"/>
                    <a:pt x="10330" y="5811"/>
                  </a:cubicBezTo>
                  <a:cubicBezTo>
                    <a:pt x="10295" y="5505"/>
                    <a:pt x="10295" y="5197"/>
                    <a:pt x="10293" y="4889"/>
                  </a:cubicBezTo>
                  <a:cubicBezTo>
                    <a:pt x="10292" y="4540"/>
                    <a:pt x="10293" y="4190"/>
                    <a:pt x="10237" y="3843"/>
                  </a:cubicBezTo>
                  <a:cubicBezTo>
                    <a:pt x="10177" y="3481"/>
                    <a:pt x="10061" y="3137"/>
                    <a:pt x="9896" y="2808"/>
                  </a:cubicBezTo>
                  <a:cubicBezTo>
                    <a:pt x="9836" y="2689"/>
                    <a:pt x="9761" y="2579"/>
                    <a:pt x="9670" y="2482"/>
                  </a:cubicBezTo>
                  <a:cubicBezTo>
                    <a:pt x="9542" y="2347"/>
                    <a:pt x="9394" y="2252"/>
                    <a:pt x="9207" y="2224"/>
                  </a:cubicBezTo>
                  <a:cubicBezTo>
                    <a:pt x="9194" y="2223"/>
                    <a:pt x="9179" y="2218"/>
                    <a:pt x="9159" y="2214"/>
                  </a:cubicBezTo>
                  <a:cubicBezTo>
                    <a:pt x="9166" y="2180"/>
                    <a:pt x="9173" y="2147"/>
                    <a:pt x="9179" y="2115"/>
                  </a:cubicBezTo>
                  <a:cubicBezTo>
                    <a:pt x="9206" y="1977"/>
                    <a:pt x="9166" y="1912"/>
                    <a:pt x="9032" y="1872"/>
                  </a:cubicBezTo>
                  <a:cubicBezTo>
                    <a:pt x="8960" y="1850"/>
                    <a:pt x="8891" y="1827"/>
                    <a:pt x="8822" y="1801"/>
                  </a:cubicBezTo>
                  <a:cubicBezTo>
                    <a:pt x="8689" y="1752"/>
                    <a:pt x="8607" y="1656"/>
                    <a:pt x="8569" y="1522"/>
                  </a:cubicBezTo>
                  <a:cubicBezTo>
                    <a:pt x="8558" y="1480"/>
                    <a:pt x="8536" y="1447"/>
                    <a:pt x="8504" y="1419"/>
                  </a:cubicBezTo>
                  <a:cubicBezTo>
                    <a:pt x="8138" y="1088"/>
                    <a:pt x="7729" y="823"/>
                    <a:pt x="7294" y="594"/>
                  </a:cubicBezTo>
                  <a:cubicBezTo>
                    <a:pt x="6890" y="382"/>
                    <a:pt x="6473" y="203"/>
                    <a:pt x="6052" y="31"/>
                  </a:cubicBezTo>
                  <a:cubicBezTo>
                    <a:pt x="6000" y="9"/>
                    <a:pt x="5949" y="0"/>
                    <a:pt x="589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2491757" y="4139686"/>
              <a:ext cx="478414" cy="96375"/>
            </a:xfrm>
            <a:custGeom>
              <a:rect b="b" l="l" r="r" t="t"/>
              <a:pathLst>
                <a:path extrusionOk="0" h="2423" w="12028">
                  <a:moveTo>
                    <a:pt x="6500" y="0"/>
                  </a:moveTo>
                  <a:cubicBezTo>
                    <a:pt x="6285" y="0"/>
                    <a:pt x="6070" y="11"/>
                    <a:pt x="5855" y="33"/>
                  </a:cubicBezTo>
                  <a:cubicBezTo>
                    <a:pt x="5692" y="49"/>
                    <a:pt x="5527" y="47"/>
                    <a:pt x="5362" y="57"/>
                  </a:cubicBezTo>
                  <a:cubicBezTo>
                    <a:pt x="4401" y="110"/>
                    <a:pt x="3473" y="319"/>
                    <a:pt x="2574" y="655"/>
                  </a:cubicBezTo>
                  <a:cubicBezTo>
                    <a:pt x="2323" y="748"/>
                    <a:pt x="2077" y="857"/>
                    <a:pt x="1830" y="962"/>
                  </a:cubicBezTo>
                  <a:cubicBezTo>
                    <a:pt x="1805" y="971"/>
                    <a:pt x="1778" y="985"/>
                    <a:pt x="1764" y="1005"/>
                  </a:cubicBezTo>
                  <a:cubicBezTo>
                    <a:pt x="1637" y="1179"/>
                    <a:pt x="1463" y="1294"/>
                    <a:pt x="1274" y="1389"/>
                  </a:cubicBezTo>
                  <a:cubicBezTo>
                    <a:pt x="1086" y="1482"/>
                    <a:pt x="895" y="1564"/>
                    <a:pt x="703" y="1651"/>
                  </a:cubicBezTo>
                  <a:cubicBezTo>
                    <a:pt x="536" y="1729"/>
                    <a:pt x="368" y="1807"/>
                    <a:pt x="223" y="1925"/>
                  </a:cubicBezTo>
                  <a:cubicBezTo>
                    <a:pt x="107" y="2019"/>
                    <a:pt x="21" y="2132"/>
                    <a:pt x="1" y="2286"/>
                  </a:cubicBezTo>
                  <a:cubicBezTo>
                    <a:pt x="0" y="2296"/>
                    <a:pt x="0" y="2305"/>
                    <a:pt x="0" y="2325"/>
                  </a:cubicBezTo>
                  <a:cubicBezTo>
                    <a:pt x="34" y="2316"/>
                    <a:pt x="66" y="2312"/>
                    <a:pt x="93" y="2299"/>
                  </a:cubicBezTo>
                  <a:cubicBezTo>
                    <a:pt x="427" y="2143"/>
                    <a:pt x="776" y="2028"/>
                    <a:pt x="1119" y="1902"/>
                  </a:cubicBezTo>
                  <a:cubicBezTo>
                    <a:pt x="1902" y="1613"/>
                    <a:pt x="2699" y="1360"/>
                    <a:pt x="3503" y="1137"/>
                  </a:cubicBezTo>
                  <a:cubicBezTo>
                    <a:pt x="3846" y="1043"/>
                    <a:pt x="4197" y="1000"/>
                    <a:pt x="4549" y="963"/>
                  </a:cubicBezTo>
                  <a:cubicBezTo>
                    <a:pt x="4899" y="928"/>
                    <a:pt x="5248" y="888"/>
                    <a:pt x="5597" y="850"/>
                  </a:cubicBezTo>
                  <a:cubicBezTo>
                    <a:pt x="5602" y="850"/>
                    <a:pt x="5608" y="850"/>
                    <a:pt x="5612" y="849"/>
                  </a:cubicBezTo>
                  <a:cubicBezTo>
                    <a:pt x="5644" y="837"/>
                    <a:pt x="5675" y="832"/>
                    <a:pt x="5706" y="832"/>
                  </a:cubicBezTo>
                  <a:cubicBezTo>
                    <a:pt x="5767" y="832"/>
                    <a:pt x="5827" y="851"/>
                    <a:pt x="5889" y="871"/>
                  </a:cubicBezTo>
                  <a:cubicBezTo>
                    <a:pt x="6016" y="910"/>
                    <a:pt x="6148" y="938"/>
                    <a:pt x="6280" y="953"/>
                  </a:cubicBezTo>
                  <a:cubicBezTo>
                    <a:pt x="6390" y="966"/>
                    <a:pt x="6501" y="972"/>
                    <a:pt x="6611" y="972"/>
                  </a:cubicBezTo>
                  <a:cubicBezTo>
                    <a:pt x="6839" y="972"/>
                    <a:pt x="7066" y="946"/>
                    <a:pt x="7291" y="895"/>
                  </a:cubicBezTo>
                  <a:cubicBezTo>
                    <a:pt x="7384" y="874"/>
                    <a:pt x="7474" y="841"/>
                    <a:pt x="7566" y="813"/>
                  </a:cubicBezTo>
                  <a:cubicBezTo>
                    <a:pt x="7577" y="809"/>
                    <a:pt x="7587" y="801"/>
                    <a:pt x="7605" y="790"/>
                  </a:cubicBezTo>
                  <a:cubicBezTo>
                    <a:pt x="7518" y="748"/>
                    <a:pt x="7435" y="721"/>
                    <a:pt x="7351" y="699"/>
                  </a:cubicBezTo>
                  <a:cubicBezTo>
                    <a:pt x="7052" y="618"/>
                    <a:pt x="6749" y="589"/>
                    <a:pt x="6442" y="589"/>
                  </a:cubicBezTo>
                  <a:cubicBezTo>
                    <a:pt x="6389" y="589"/>
                    <a:pt x="6335" y="590"/>
                    <a:pt x="6282" y="592"/>
                  </a:cubicBezTo>
                  <a:cubicBezTo>
                    <a:pt x="5937" y="602"/>
                    <a:pt x="5595" y="624"/>
                    <a:pt x="5250" y="633"/>
                  </a:cubicBezTo>
                  <a:cubicBezTo>
                    <a:pt x="4995" y="638"/>
                    <a:pt x="4748" y="694"/>
                    <a:pt x="4498" y="730"/>
                  </a:cubicBezTo>
                  <a:cubicBezTo>
                    <a:pt x="4087" y="789"/>
                    <a:pt x="3675" y="855"/>
                    <a:pt x="3273" y="959"/>
                  </a:cubicBezTo>
                  <a:cubicBezTo>
                    <a:pt x="3160" y="989"/>
                    <a:pt x="3046" y="1023"/>
                    <a:pt x="2933" y="1056"/>
                  </a:cubicBezTo>
                  <a:cubicBezTo>
                    <a:pt x="2871" y="1073"/>
                    <a:pt x="2815" y="1104"/>
                    <a:pt x="2760" y="1136"/>
                  </a:cubicBezTo>
                  <a:cubicBezTo>
                    <a:pt x="2543" y="1262"/>
                    <a:pt x="2308" y="1320"/>
                    <a:pt x="2059" y="1320"/>
                  </a:cubicBezTo>
                  <a:cubicBezTo>
                    <a:pt x="2050" y="1320"/>
                    <a:pt x="2041" y="1320"/>
                    <a:pt x="2032" y="1320"/>
                  </a:cubicBezTo>
                  <a:cubicBezTo>
                    <a:pt x="1993" y="1320"/>
                    <a:pt x="1950" y="1314"/>
                    <a:pt x="1928" y="1276"/>
                  </a:cubicBezTo>
                  <a:cubicBezTo>
                    <a:pt x="1910" y="1232"/>
                    <a:pt x="1945" y="1202"/>
                    <a:pt x="1972" y="1175"/>
                  </a:cubicBezTo>
                  <a:cubicBezTo>
                    <a:pt x="2051" y="1097"/>
                    <a:pt x="2138" y="1032"/>
                    <a:pt x="2247" y="996"/>
                  </a:cubicBezTo>
                  <a:cubicBezTo>
                    <a:pt x="2905" y="778"/>
                    <a:pt x="3568" y="582"/>
                    <a:pt x="4247" y="449"/>
                  </a:cubicBezTo>
                  <a:cubicBezTo>
                    <a:pt x="4827" y="333"/>
                    <a:pt x="5412" y="263"/>
                    <a:pt x="6004" y="263"/>
                  </a:cubicBezTo>
                  <a:cubicBezTo>
                    <a:pt x="6234" y="263"/>
                    <a:pt x="6465" y="278"/>
                    <a:pt x="6697" y="296"/>
                  </a:cubicBezTo>
                  <a:cubicBezTo>
                    <a:pt x="6936" y="315"/>
                    <a:pt x="7177" y="339"/>
                    <a:pt x="7416" y="374"/>
                  </a:cubicBezTo>
                  <a:cubicBezTo>
                    <a:pt x="7718" y="419"/>
                    <a:pt x="8020" y="467"/>
                    <a:pt x="8316" y="549"/>
                  </a:cubicBezTo>
                  <a:cubicBezTo>
                    <a:pt x="8491" y="600"/>
                    <a:pt x="8668" y="641"/>
                    <a:pt x="8842" y="697"/>
                  </a:cubicBezTo>
                  <a:cubicBezTo>
                    <a:pt x="9144" y="792"/>
                    <a:pt x="9440" y="910"/>
                    <a:pt x="9726" y="1050"/>
                  </a:cubicBezTo>
                  <a:cubicBezTo>
                    <a:pt x="10068" y="1217"/>
                    <a:pt x="10386" y="1427"/>
                    <a:pt x="10699" y="1645"/>
                  </a:cubicBezTo>
                  <a:cubicBezTo>
                    <a:pt x="10932" y="1807"/>
                    <a:pt x="11143" y="1994"/>
                    <a:pt x="11364" y="2169"/>
                  </a:cubicBezTo>
                  <a:cubicBezTo>
                    <a:pt x="11478" y="2259"/>
                    <a:pt x="11594" y="2347"/>
                    <a:pt x="11731" y="2401"/>
                  </a:cubicBezTo>
                  <a:cubicBezTo>
                    <a:pt x="11767" y="2415"/>
                    <a:pt x="11802" y="2423"/>
                    <a:pt x="11833" y="2423"/>
                  </a:cubicBezTo>
                  <a:cubicBezTo>
                    <a:pt x="11922" y="2423"/>
                    <a:pt x="11988" y="2364"/>
                    <a:pt x="12028" y="2245"/>
                  </a:cubicBezTo>
                  <a:cubicBezTo>
                    <a:pt x="11877" y="2137"/>
                    <a:pt x="11729" y="2027"/>
                    <a:pt x="11578" y="1924"/>
                  </a:cubicBezTo>
                  <a:cubicBezTo>
                    <a:pt x="11095" y="1591"/>
                    <a:pt x="10588" y="1300"/>
                    <a:pt x="10073" y="1022"/>
                  </a:cubicBezTo>
                  <a:cubicBezTo>
                    <a:pt x="9828" y="888"/>
                    <a:pt x="9583" y="751"/>
                    <a:pt x="9327" y="636"/>
                  </a:cubicBezTo>
                  <a:cubicBezTo>
                    <a:pt x="9090" y="531"/>
                    <a:pt x="8851" y="436"/>
                    <a:pt x="8605" y="354"/>
                  </a:cubicBezTo>
                  <a:cubicBezTo>
                    <a:pt x="8216" y="223"/>
                    <a:pt x="7820" y="127"/>
                    <a:pt x="7415" y="68"/>
                  </a:cubicBezTo>
                  <a:cubicBezTo>
                    <a:pt x="7111" y="23"/>
                    <a:pt x="6806" y="0"/>
                    <a:pt x="650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2473459" y="4266693"/>
              <a:ext cx="528132" cy="157191"/>
            </a:xfrm>
            <a:custGeom>
              <a:rect b="b" l="l" r="r" t="t"/>
              <a:pathLst>
                <a:path extrusionOk="0" h="3952" w="13278">
                  <a:moveTo>
                    <a:pt x="5902" y="0"/>
                  </a:moveTo>
                  <a:cubicBezTo>
                    <a:pt x="5616" y="0"/>
                    <a:pt x="5332" y="40"/>
                    <a:pt x="5049" y="71"/>
                  </a:cubicBezTo>
                  <a:cubicBezTo>
                    <a:pt x="4804" y="97"/>
                    <a:pt x="4563" y="143"/>
                    <a:pt x="4326" y="214"/>
                  </a:cubicBezTo>
                  <a:cubicBezTo>
                    <a:pt x="4129" y="272"/>
                    <a:pt x="3938" y="347"/>
                    <a:pt x="3758" y="443"/>
                  </a:cubicBezTo>
                  <a:cubicBezTo>
                    <a:pt x="3739" y="451"/>
                    <a:pt x="3718" y="462"/>
                    <a:pt x="3697" y="468"/>
                  </a:cubicBezTo>
                  <a:cubicBezTo>
                    <a:pt x="3274" y="586"/>
                    <a:pt x="2881" y="775"/>
                    <a:pt x="2501" y="990"/>
                  </a:cubicBezTo>
                  <a:cubicBezTo>
                    <a:pt x="2170" y="1177"/>
                    <a:pt x="1842" y="1367"/>
                    <a:pt x="1512" y="1555"/>
                  </a:cubicBezTo>
                  <a:cubicBezTo>
                    <a:pt x="1491" y="1567"/>
                    <a:pt x="1470" y="1579"/>
                    <a:pt x="1447" y="1590"/>
                  </a:cubicBezTo>
                  <a:cubicBezTo>
                    <a:pt x="1385" y="1618"/>
                    <a:pt x="1338" y="1655"/>
                    <a:pt x="1318" y="1728"/>
                  </a:cubicBezTo>
                  <a:cubicBezTo>
                    <a:pt x="1297" y="1801"/>
                    <a:pt x="1238" y="1850"/>
                    <a:pt x="1182" y="1899"/>
                  </a:cubicBezTo>
                  <a:cubicBezTo>
                    <a:pt x="1055" y="2005"/>
                    <a:pt x="913" y="2080"/>
                    <a:pt x="766" y="2152"/>
                  </a:cubicBezTo>
                  <a:cubicBezTo>
                    <a:pt x="585" y="2238"/>
                    <a:pt x="404" y="2320"/>
                    <a:pt x="226" y="2410"/>
                  </a:cubicBezTo>
                  <a:cubicBezTo>
                    <a:pt x="167" y="2439"/>
                    <a:pt x="112" y="2479"/>
                    <a:pt x="64" y="2523"/>
                  </a:cubicBezTo>
                  <a:cubicBezTo>
                    <a:pt x="39" y="2541"/>
                    <a:pt x="24" y="2572"/>
                    <a:pt x="1" y="2600"/>
                  </a:cubicBezTo>
                  <a:cubicBezTo>
                    <a:pt x="13" y="2628"/>
                    <a:pt x="17" y="2658"/>
                    <a:pt x="34" y="2675"/>
                  </a:cubicBezTo>
                  <a:cubicBezTo>
                    <a:pt x="65" y="2703"/>
                    <a:pt x="99" y="2729"/>
                    <a:pt x="137" y="2745"/>
                  </a:cubicBezTo>
                  <a:cubicBezTo>
                    <a:pt x="141" y="2747"/>
                    <a:pt x="146" y="2747"/>
                    <a:pt x="152" y="2747"/>
                  </a:cubicBezTo>
                  <a:cubicBezTo>
                    <a:pt x="169" y="2747"/>
                    <a:pt x="190" y="2740"/>
                    <a:pt x="206" y="2734"/>
                  </a:cubicBezTo>
                  <a:cubicBezTo>
                    <a:pt x="437" y="2650"/>
                    <a:pt x="653" y="2539"/>
                    <a:pt x="863" y="2412"/>
                  </a:cubicBezTo>
                  <a:cubicBezTo>
                    <a:pt x="1178" y="2221"/>
                    <a:pt x="1474" y="1998"/>
                    <a:pt x="1774" y="1782"/>
                  </a:cubicBezTo>
                  <a:cubicBezTo>
                    <a:pt x="2079" y="1561"/>
                    <a:pt x="2389" y="1347"/>
                    <a:pt x="2732" y="1183"/>
                  </a:cubicBezTo>
                  <a:cubicBezTo>
                    <a:pt x="2783" y="1157"/>
                    <a:pt x="2832" y="1130"/>
                    <a:pt x="2886" y="1112"/>
                  </a:cubicBezTo>
                  <a:cubicBezTo>
                    <a:pt x="3068" y="1051"/>
                    <a:pt x="3230" y="954"/>
                    <a:pt x="3397" y="865"/>
                  </a:cubicBezTo>
                  <a:cubicBezTo>
                    <a:pt x="3990" y="551"/>
                    <a:pt x="4626" y="379"/>
                    <a:pt x="5292" y="311"/>
                  </a:cubicBezTo>
                  <a:cubicBezTo>
                    <a:pt x="5508" y="288"/>
                    <a:pt x="5721" y="260"/>
                    <a:pt x="5937" y="244"/>
                  </a:cubicBezTo>
                  <a:cubicBezTo>
                    <a:pt x="6047" y="235"/>
                    <a:pt x="6157" y="231"/>
                    <a:pt x="6267" y="231"/>
                  </a:cubicBezTo>
                  <a:cubicBezTo>
                    <a:pt x="6440" y="231"/>
                    <a:pt x="6612" y="241"/>
                    <a:pt x="6784" y="254"/>
                  </a:cubicBezTo>
                  <a:cubicBezTo>
                    <a:pt x="7168" y="284"/>
                    <a:pt x="7547" y="347"/>
                    <a:pt x="7922" y="433"/>
                  </a:cubicBezTo>
                  <a:cubicBezTo>
                    <a:pt x="8174" y="491"/>
                    <a:pt x="8426" y="551"/>
                    <a:pt x="8675" y="619"/>
                  </a:cubicBezTo>
                  <a:cubicBezTo>
                    <a:pt x="8988" y="704"/>
                    <a:pt x="9293" y="805"/>
                    <a:pt x="9594" y="923"/>
                  </a:cubicBezTo>
                  <a:cubicBezTo>
                    <a:pt x="9855" y="1027"/>
                    <a:pt x="10121" y="1129"/>
                    <a:pt x="10378" y="1244"/>
                  </a:cubicBezTo>
                  <a:cubicBezTo>
                    <a:pt x="10506" y="1303"/>
                    <a:pt x="10624" y="1388"/>
                    <a:pt x="10740" y="1470"/>
                  </a:cubicBezTo>
                  <a:cubicBezTo>
                    <a:pt x="11102" y="1728"/>
                    <a:pt x="11421" y="2036"/>
                    <a:pt x="11715" y="2369"/>
                  </a:cubicBezTo>
                  <a:cubicBezTo>
                    <a:pt x="12000" y="2693"/>
                    <a:pt x="12274" y="3027"/>
                    <a:pt x="12554" y="3355"/>
                  </a:cubicBezTo>
                  <a:cubicBezTo>
                    <a:pt x="12697" y="3524"/>
                    <a:pt x="12844" y="3690"/>
                    <a:pt x="12989" y="3858"/>
                  </a:cubicBezTo>
                  <a:cubicBezTo>
                    <a:pt x="13046" y="3927"/>
                    <a:pt x="13125" y="3944"/>
                    <a:pt x="13206" y="3951"/>
                  </a:cubicBezTo>
                  <a:cubicBezTo>
                    <a:pt x="13209" y="3952"/>
                    <a:pt x="13213" y="3952"/>
                    <a:pt x="13216" y="3952"/>
                  </a:cubicBezTo>
                  <a:cubicBezTo>
                    <a:pt x="13257" y="3952"/>
                    <a:pt x="13277" y="3921"/>
                    <a:pt x="13266" y="3876"/>
                  </a:cubicBezTo>
                  <a:cubicBezTo>
                    <a:pt x="13255" y="3830"/>
                    <a:pt x="13239" y="3784"/>
                    <a:pt x="13214" y="3746"/>
                  </a:cubicBezTo>
                  <a:cubicBezTo>
                    <a:pt x="13131" y="3626"/>
                    <a:pt x="13049" y="3506"/>
                    <a:pt x="12959" y="3393"/>
                  </a:cubicBezTo>
                  <a:cubicBezTo>
                    <a:pt x="12822" y="3222"/>
                    <a:pt x="12676" y="3064"/>
                    <a:pt x="12510" y="2922"/>
                  </a:cubicBezTo>
                  <a:cubicBezTo>
                    <a:pt x="12495" y="2908"/>
                    <a:pt x="12482" y="2893"/>
                    <a:pt x="12471" y="2877"/>
                  </a:cubicBezTo>
                  <a:cubicBezTo>
                    <a:pt x="12219" y="2492"/>
                    <a:pt x="11906" y="2160"/>
                    <a:pt x="11555" y="1866"/>
                  </a:cubicBezTo>
                  <a:cubicBezTo>
                    <a:pt x="11213" y="1580"/>
                    <a:pt x="10858" y="1307"/>
                    <a:pt x="10506" y="1028"/>
                  </a:cubicBezTo>
                  <a:cubicBezTo>
                    <a:pt x="10488" y="1013"/>
                    <a:pt x="10463" y="1004"/>
                    <a:pt x="10441" y="997"/>
                  </a:cubicBezTo>
                  <a:cubicBezTo>
                    <a:pt x="10226" y="929"/>
                    <a:pt x="10008" y="864"/>
                    <a:pt x="9793" y="791"/>
                  </a:cubicBezTo>
                  <a:cubicBezTo>
                    <a:pt x="9540" y="704"/>
                    <a:pt x="9287" y="613"/>
                    <a:pt x="9035" y="524"/>
                  </a:cubicBezTo>
                  <a:cubicBezTo>
                    <a:pt x="8824" y="448"/>
                    <a:pt x="8616" y="367"/>
                    <a:pt x="8404" y="294"/>
                  </a:cubicBezTo>
                  <a:cubicBezTo>
                    <a:pt x="8188" y="219"/>
                    <a:pt x="7974" y="136"/>
                    <a:pt x="7747" y="94"/>
                  </a:cubicBezTo>
                  <a:cubicBezTo>
                    <a:pt x="7499" y="48"/>
                    <a:pt x="7249" y="27"/>
                    <a:pt x="6999" y="21"/>
                  </a:cubicBezTo>
                  <a:cubicBezTo>
                    <a:pt x="6673" y="14"/>
                    <a:pt x="6349" y="17"/>
                    <a:pt x="6024" y="3"/>
                  </a:cubicBezTo>
                  <a:cubicBezTo>
                    <a:pt x="5983" y="1"/>
                    <a:pt x="5942" y="0"/>
                    <a:pt x="590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2477159" y="4364584"/>
              <a:ext cx="465049" cy="164748"/>
            </a:xfrm>
            <a:custGeom>
              <a:rect b="b" l="l" r="r" t="t"/>
              <a:pathLst>
                <a:path extrusionOk="0" h="4142" w="11692">
                  <a:moveTo>
                    <a:pt x="6013" y="1"/>
                  </a:moveTo>
                  <a:cubicBezTo>
                    <a:pt x="5696" y="1"/>
                    <a:pt x="5380" y="31"/>
                    <a:pt x="5064" y="95"/>
                  </a:cubicBezTo>
                  <a:cubicBezTo>
                    <a:pt x="4698" y="169"/>
                    <a:pt x="4362" y="320"/>
                    <a:pt x="4039" y="502"/>
                  </a:cubicBezTo>
                  <a:cubicBezTo>
                    <a:pt x="3889" y="587"/>
                    <a:pt x="3742" y="678"/>
                    <a:pt x="3596" y="770"/>
                  </a:cubicBezTo>
                  <a:cubicBezTo>
                    <a:pt x="3355" y="922"/>
                    <a:pt x="3114" y="1077"/>
                    <a:pt x="2878" y="1237"/>
                  </a:cubicBezTo>
                  <a:cubicBezTo>
                    <a:pt x="2515" y="1484"/>
                    <a:pt x="2185" y="1774"/>
                    <a:pt x="1857" y="2066"/>
                  </a:cubicBezTo>
                  <a:cubicBezTo>
                    <a:pt x="1553" y="2336"/>
                    <a:pt x="1251" y="2607"/>
                    <a:pt x="928" y="2856"/>
                  </a:cubicBezTo>
                  <a:cubicBezTo>
                    <a:pt x="912" y="2868"/>
                    <a:pt x="894" y="2882"/>
                    <a:pt x="887" y="2898"/>
                  </a:cubicBezTo>
                  <a:cubicBezTo>
                    <a:pt x="852" y="2976"/>
                    <a:pt x="794" y="3037"/>
                    <a:pt x="729" y="3089"/>
                  </a:cubicBezTo>
                  <a:cubicBezTo>
                    <a:pt x="593" y="3199"/>
                    <a:pt x="452" y="3304"/>
                    <a:pt x="314" y="3412"/>
                  </a:cubicBezTo>
                  <a:cubicBezTo>
                    <a:pt x="237" y="3473"/>
                    <a:pt x="162" y="3536"/>
                    <a:pt x="89" y="3602"/>
                  </a:cubicBezTo>
                  <a:cubicBezTo>
                    <a:pt x="60" y="3628"/>
                    <a:pt x="38" y="3664"/>
                    <a:pt x="20" y="3697"/>
                  </a:cubicBezTo>
                  <a:cubicBezTo>
                    <a:pt x="1" y="3736"/>
                    <a:pt x="16" y="3769"/>
                    <a:pt x="55" y="3789"/>
                  </a:cubicBezTo>
                  <a:cubicBezTo>
                    <a:pt x="117" y="3820"/>
                    <a:pt x="183" y="3827"/>
                    <a:pt x="250" y="3827"/>
                  </a:cubicBezTo>
                  <a:cubicBezTo>
                    <a:pt x="260" y="3827"/>
                    <a:pt x="269" y="3827"/>
                    <a:pt x="278" y="3827"/>
                  </a:cubicBezTo>
                  <a:cubicBezTo>
                    <a:pt x="301" y="3827"/>
                    <a:pt x="325" y="3804"/>
                    <a:pt x="345" y="3786"/>
                  </a:cubicBezTo>
                  <a:cubicBezTo>
                    <a:pt x="604" y="3567"/>
                    <a:pt x="861" y="3343"/>
                    <a:pt x="1120" y="3124"/>
                  </a:cubicBezTo>
                  <a:cubicBezTo>
                    <a:pt x="1943" y="2428"/>
                    <a:pt x="2777" y="1747"/>
                    <a:pt x="3627" y="1084"/>
                  </a:cubicBezTo>
                  <a:cubicBezTo>
                    <a:pt x="3728" y="1006"/>
                    <a:pt x="3848" y="948"/>
                    <a:pt x="3963" y="885"/>
                  </a:cubicBezTo>
                  <a:cubicBezTo>
                    <a:pt x="4297" y="704"/>
                    <a:pt x="4635" y="533"/>
                    <a:pt x="4997" y="414"/>
                  </a:cubicBezTo>
                  <a:cubicBezTo>
                    <a:pt x="5275" y="324"/>
                    <a:pt x="5559" y="262"/>
                    <a:pt x="5851" y="262"/>
                  </a:cubicBezTo>
                  <a:cubicBezTo>
                    <a:pt x="5861" y="262"/>
                    <a:pt x="5871" y="262"/>
                    <a:pt x="5881" y="262"/>
                  </a:cubicBezTo>
                  <a:cubicBezTo>
                    <a:pt x="6004" y="263"/>
                    <a:pt x="6125" y="281"/>
                    <a:pt x="6248" y="290"/>
                  </a:cubicBezTo>
                  <a:cubicBezTo>
                    <a:pt x="6272" y="292"/>
                    <a:pt x="6296" y="294"/>
                    <a:pt x="6320" y="294"/>
                  </a:cubicBezTo>
                  <a:cubicBezTo>
                    <a:pt x="6335" y="294"/>
                    <a:pt x="6350" y="293"/>
                    <a:pt x="6366" y="291"/>
                  </a:cubicBezTo>
                  <a:cubicBezTo>
                    <a:pt x="6493" y="276"/>
                    <a:pt x="6620" y="268"/>
                    <a:pt x="6746" y="268"/>
                  </a:cubicBezTo>
                  <a:cubicBezTo>
                    <a:pt x="6995" y="268"/>
                    <a:pt x="7242" y="298"/>
                    <a:pt x="7487" y="355"/>
                  </a:cubicBezTo>
                  <a:cubicBezTo>
                    <a:pt x="7849" y="440"/>
                    <a:pt x="8188" y="582"/>
                    <a:pt x="8505" y="777"/>
                  </a:cubicBezTo>
                  <a:cubicBezTo>
                    <a:pt x="8910" y="1028"/>
                    <a:pt x="9294" y="1304"/>
                    <a:pt x="9650" y="1622"/>
                  </a:cubicBezTo>
                  <a:cubicBezTo>
                    <a:pt x="9975" y="1915"/>
                    <a:pt x="10269" y="2235"/>
                    <a:pt x="10526" y="2590"/>
                  </a:cubicBezTo>
                  <a:cubicBezTo>
                    <a:pt x="10553" y="2628"/>
                    <a:pt x="10587" y="2660"/>
                    <a:pt x="10614" y="2698"/>
                  </a:cubicBezTo>
                  <a:cubicBezTo>
                    <a:pt x="10692" y="2801"/>
                    <a:pt x="10774" y="2899"/>
                    <a:pt x="10838" y="3010"/>
                  </a:cubicBezTo>
                  <a:cubicBezTo>
                    <a:pt x="10965" y="3235"/>
                    <a:pt x="11081" y="3467"/>
                    <a:pt x="11205" y="3694"/>
                  </a:cubicBezTo>
                  <a:cubicBezTo>
                    <a:pt x="11257" y="3790"/>
                    <a:pt x="11317" y="3884"/>
                    <a:pt x="11383" y="3974"/>
                  </a:cubicBezTo>
                  <a:cubicBezTo>
                    <a:pt x="11422" y="4028"/>
                    <a:pt x="11479" y="4072"/>
                    <a:pt x="11533" y="4113"/>
                  </a:cubicBezTo>
                  <a:cubicBezTo>
                    <a:pt x="11558" y="4132"/>
                    <a:pt x="11586" y="4141"/>
                    <a:pt x="11615" y="4141"/>
                  </a:cubicBezTo>
                  <a:cubicBezTo>
                    <a:pt x="11639" y="4141"/>
                    <a:pt x="11665" y="4135"/>
                    <a:pt x="11691" y="4121"/>
                  </a:cubicBezTo>
                  <a:cubicBezTo>
                    <a:pt x="11678" y="4093"/>
                    <a:pt x="11667" y="4066"/>
                    <a:pt x="11655" y="4040"/>
                  </a:cubicBezTo>
                  <a:cubicBezTo>
                    <a:pt x="11277" y="3260"/>
                    <a:pt x="10811" y="2537"/>
                    <a:pt x="10225" y="1893"/>
                  </a:cubicBezTo>
                  <a:cubicBezTo>
                    <a:pt x="9974" y="1615"/>
                    <a:pt x="9702" y="1359"/>
                    <a:pt x="9410" y="1122"/>
                  </a:cubicBezTo>
                  <a:cubicBezTo>
                    <a:pt x="9224" y="972"/>
                    <a:pt x="9014" y="857"/>
                    <a:pt x="8805" y="743"/>
                  </a:cubicBezTo>
                  <a:cubicBezTo>
                    <a:pt x="8524" y="588"/>
                    <a:pt x="8232" y="459"/>
                    <a:pt x="7932" y="350"/>
                  </a:cubicBezTo>
                  <a:cubicBezTo>
                    <a:pt x="7599" y="230"/>
                    <a:pt x="7260" y="135"/>
                    <a:pt x="6912" y="77"/>
                  </a:cubicBezTo>
                  <a:cubicBezTo>
                    <a:pt x="6613" y="28"/>
                    <a:pt x="6313" y="1"/>
                    <a:pt x="601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2497962" y="4118246"/>
              <a:ext cx="522683" cy="128075"/>
            </a:xfrm>
            <a:custGeom>
              <a:rect b="b" l="l" r="r" t="t"/>
              <a:pathLst>
                <a:path extrusionOk="0" h="3220" w="13141">
                  <a:moveTo>
                    <a:pt x="6133" y="0"/>
                  </a:moveTo>
                  <a:cubicBezTo>
                    <a:pt x="6078" y="0"/>
                    <a:pt x="6024" y="1"/>
                    <a:pt x="5969" y="2"/>
                  </a:cubicBezTo>
                  <a:cubicBezTo>
                    <a:pt x="5406" y="10"/>
                    <a:pt x="4845" y="44"/>
                    <a:pt x="4287" y="125"/>
                  </a:cubicBezTo>
                  <a:cubicBezTo>
                    <a:pt x="3295" y="270"/>
                    <a:pt x="2338" y="535"/>
                    <a:pt x="1426" y="953"/>
                  </a:cubicBezTo>
                  <a:cubicBezTo>
                    <a:pt x="1350" y="989"/>
                    <a:pt x="1275" y="1023"/>
                    <a:pt x="1190" y="1034"/>
                  </a:cubicBezTo>
                  <a:cubicBezTo>
                    <a:pt x="1109" y="1047"/>
                    <a:pt x="1030" y="1083"/>
                    <a:pt x="956" y="1121"/>
                  </a:cubicBezTo>
                  <a:cubicBezTo>
                    <a:pt x="665" y="1267"/>
                    <a:pt x="401" y="1454"/>
                    <a:pt x="166" y="1671"/>
                  </a:cubicBezTo>
                  <a:cubicBezTo>
                    <a:pt x="115" y="1718"/>
                    <a:pt x="75" y="1773"/>
                    <a:pt x="32" y="1827"/>
                  </a:cubicBezTo>
                  <a:cubicBezTo>
                    <a:pt x="17" y="1847"/>
                    <a:pt x="1" y="1874"/>
                    <a:pt x="23" y="1893"/>
                  </a:cubicBezTo>
                  <a:cubicBezTo>
                    <a:pt x="35" y="1904"/>
                    <a:pt x="54" y="1911"/>
                    <a:pt x="71" y="1911"/>
                  </a:cubicBezTo>
                  <a:cubicBezTo>
                    <a:pt x="75" y="1911"/>
                    <a:pt x="79" y="1910"/>
                    <a:pt x="83" y="1909"/>
                  </a:cubicBezTo>
                  <a:cubicBezTo>
                    <a:pt x="139" y="1898"/>
                    <a:pt x="195" y="1887"/>
                    <a:pt x="245" y="1863"/>
                  </a:cubicBezTo>
                  <a:cubicBezTo>
                    <a:pt x="688" y="1645"/>
                    <a:pt x="1127" y="1421"/>
                    <a:pt x="1570" y="1205"/>
                  </a:cubicBezTo>
                  <a:cubicBezTo>
                    <a:pt x="1916" y="1037"/>
                    <a:pt x="2270" y="891"/>
                    <a:pt x="2635" y="767"/>
                  </a:cubicBezTo>
                  <a:cubicBezTo>
                    <a:pt x="2799" y="709"/>
                    <a:pt x="2956" y="639"/>
                    <a:pt x="3120" y="586"/>
                  </a:cubicBezTo>
                  <a:cubicBezTo>
                    <a:pt x="3574" y="439"/>
                    <a:pt x="4044" y="367"/>
                    <a:pt x="4517" y="332"/>
                  </a:cubicBezTo>
                  <a:cubicBezTo>
                    <a:pt x="4962" y="300"/>
                    <a:pt x="5406" y="283"/>
                    <a:pt x="5850" y="259"/>
                  </a:cubicBezTo>
                  <a:cubicBezTo>
                    <a:pt x="5949" y="253"/>
                    <a:pt x="6048" y="251"/>
                    <a:pt x="6145" y="243"/>
                  </a:cubicBezTo>
                  <a:cubicBezTo>
                    <a:pt x="6204" y="237"/>
                    <a:pt x="6263" y="235"/>
                    <a:pt x="6323" y="235"/>
                  </a:cubicBezTo>
                  <a:cubicBezTo>
                    <a:pt x="6442" y="235"/>
                    <a:pt x="6562" y="244"/>
                    <a:pt x="6682" y="250"/>
                  </a:cubicBezTo>
                  <a:cubicBezTo>
                    <a:pt x="6850" y="260"/>
                    <a:pt x="7017" y="270"/>
                    <a:pt x="7183" y="286"/>
                  </a:cubicBezTo>
                  <a:cubicBezTo>
                    <a:pt x="7529" y="320"/>
                    <a:pt x="7874" y="365"/>
                    <a:pt x="8211" y="454"/>
                  </a:cubicBezTo>
                  <a:cubicBezTo>
                    <a:pt x="8495" y="530"/>
                    <a:pt x="8765" y="640"/>
                    <a:pt x="9035" y="754"/>
                  </a:cubicBezTo>
                  <a:cubicBezTo>
                    <a:pt x="9527" y="962"/>
                    <a:pt x="9992" y="1223"/>
                    <a:pt x="10462" y="1476"/>
                  </a:cubicBezTo>
                  <a:cubicBezTo>
                    <a:pt x="10740" y="1626"/>
                    <a:pt x="11023" y="1772"/>
                    <a:pt x="11316" y="1891"/>
                  </a:cubicBezTo>
                  <a:cubicBezTo>
                    <a:pt x="11349" y="1903"/>
                    <a:pt x="11379" y="1923"/>
                    <a:pt x="11404" y="1945"/>
                  </a:cubicBezTo>
                  <a:cubicBezTo>
                    <a:pt x="11570" y="2083"/>
                    <a:pt x="11737" y="2223"/>
                    <a:pt x="11901" y="2363"/>
                  </a:cubicBezTo>
                  <a:cubicBezTo>
                    <a:pt x="12101" y="2535"/>
                    <a:pt x="12297" y="2713"/>
                    <a:pt x="12499" y="2881"/>
                  </a:cubicBezTo>
                  <a:cubicBezTo>
                    <a:pt x="12649" y="3005"/>
                    <a:pt x="12814" y="3110"/>
                    <a:pt x="12997" y="3179"/>
                  </a:cubicBezTo>
                  <a:cubicBezTo>
                    <a:pt x="13040" y="3195"/>
                    <a:pt x="13087" y="3206"/>
                    <a:pt x="13131" y="3220"/>
                  </a:cubicBezTo>
                  <a:cubicBezTo>
                    <a:pt x="13134" y="3215"/>
                    <a:pt x="13138" y="3210"/>
                    <a:pt x="13141" y="3205"/>
                  </a:cubicBezTo>
                  <a:cubicBezTo>
                    <a:pt x="13108" y="3168"/>
                    <a:pt x="13077" y="3131"/>
                    <a:pt x="13045" y="3096"/>
                  </a:cubicBezTo>
                  <a:cubicBezTo>
                    <a:pt x="12644" y="2643"/>
                    <a:pt x="12213" y="2223"/>
                    <a:pt x="11725" y="1864"/>
                  </a:cubicBezTo>
                  <a:cubicBezTo>
                    <a:pt x="11442" y="1658"/>
                    <a:pt x="11144" y="1476"/>
                    <a:pt x="10831" y="1319"/>
                  </a:cubicBezTo>
                  <a:cubicBezTo>
                    <a:pt x="10625" y="1214"/>
                    <a:pt x="10425" y="1098"/>
                    <a:pt x="10210" y="1011"/>
                  </a:cubicBezTo>
                  <a:cubicBezTo>
                    <a:pt x="9985" y="920"/>
                    <a:pt x="9760" y="828"/>
                    <a:pt x="9533" y="740"/>
                  </a:cubicBezTo>
                  <a:cubicBezTo>
                    <a:pt x="9154" y="590"/>
                    <a:pt x="8773" y="440"/>
                    <a:pt x="8419" y="235"/>
                  </a:cubicBezTo>
                  <a:cubicBezTo>
                    <a:pt x="8395" y="222"/>
                    <a:pt x="8368" y="211"/>
                    <a:pt x="8343" y="208"/>
                  </a:cubicBezTo>
                  <a:cubicBezTo>
                    <a:pt x="8073" y="175"/>
                    <a:pt x="7804" y="143"/>
                    <a:pt x="7535" y="111"/>
                  </a:cubicBezTo>
                  <a:cubicBezTo>
                    <a:pt x="7330" y="87"/>
                    <a:pt x="7125" y="57"/>
                    <a:pt x="6920" y="37"/>
                  </a:cubicBezTo>
                  <a:cubicBezTo>
                    <a:pt x="6659" y="11"/>
                    <a:pt x="6396" y="0"/>
                    <a:pt x="613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2542791" y="4025526"/>
              <a:ext cx="493130" cy="135155"/>
            </a:xfrm>
            <a:custGeom>
              <a:rect b="b" l="l" r="r" t="t"/>
              <a:pathLst>
                <a:path extrusionOk="0" h="3398" w="12398">
                  <a:moveTo>
                    <a:pt x="5118" y="1"/>
                  </a:moveTo>
                  <a:cubicBezTo>
                    <a:pt x="5102" y="1"/>
                    <a:pt x="5086" y="2"/>
                    <a:pt x="5070" y="4"/>
                  </a:cubicBezTo>
                  <a:cubicBezTo>
                    <a:pt x="4199" y="111"/>
                    <a:pt x="3333" y="246"/>
                    <a:pt x="2480" y="456"/>
                  </a:cubicBezTo>
                  <a:cubicBezTo>
                    <a:pt x="2035" y="565"/>
                    <a:pt x="1596" y="695"/>
                    <a:pt x="1165" y="851"/>
                  </a:cubicBezTo>
                  <a:cubicBezTo>
                    <a:pt x="1142" y="858"/>
                    <a:pt x="1120" y="867"/>
                    <a:pt x="1095" y="869"/>
                  </a:cubicBezTo>
                  <a:cubicBezTo>
                    <a:pt x="989" y="880"/>
                    <a:pt x="888" y="915"/>
                    <a:pt x="786" y="956"/>
                  </a:cubicBezTo>
                  <a:cubicBezTo>
                    <a:pt x="597" y="1036"/>
                    <a:pt x="417" y="1135"/>
                    <a:pt x="255" y="1262"/>
                  </a:cubicBezTo>
                  <a:cubicBezTo>
                    <a:pt x="198" y="1305"/>
                    <a:pt x="146" y="1355"/>
                    <a:pt x="98" y="1407"/>
                  </a:cubicBezTo>
                  <a:cubicBezTo>
                    <a:pt x="68" y="1436"/>
                    <a:pt x="46" y="1473"/>
                    <a:pt x="28" y="1511"/>
                  </a:cubicBezTo>
                  <a:cubicBezTo>
                    <a:pt x="0" y="1570"/>
                    <a:pt x="13" y="1625"/>
                    <a:pt x="63" y="1663"/>
                  </a:cubicBezTo>
                  <a:cubicBezTo>
                    <a:pt x="128" y="1712"/>
                    <a:pt x="206" y="1731"/>
                    <a:pt x="285" y="1736"/>
                  </a:cubicBezTo>
                  <a:cubicBezTo>
                    <a:pt x="285" y="1736"/>
                    <a:pt x="285" y="1736"/>
                    <a:pt x="286" y="1736"/>
                  </a:cubicBezTo>
                  <a:cubicBezTo>
                    <a:pt x="301" y="1736"/>
                    <a:pt x="322" y="1721"/>
                    <a:pt x="330" y="1706"/>
                  </a:cubicBezTo>
                  <a:cubicBezTo>
                    <a:pt x="492" y="1439"/>
                    <a:pt x="733" y="1270"/>
                    <a:pt x="1019" y="1165"/>
                  </a:cubicBezTo>
                  <a:cubicBezTo>
                    <a:pt x="1208" y="1096"/>
                    <a:pt x="1405" y="1043"/>
                    <a:pt x="1597" y="986"/>
                  </a:cubicBezTo>
                  <a:cubicBezTo>
                    <a:pt x="1774" y="933"/>
                    <a:pt x="1951" y="884"/>
                    <a:pt x="2129" y="830"/>
                  </a:cubicBezTo>
                  <a:cubicBezTo>
                    <a:pt x="2183" y="814"/>
                    <a:pt x="2238" y="794"/>
                    <a:pt x="2286" y="767"/>
                  </a:cubicBezTo>
                  <a:cubicBezTo>
                    <a:pt x="2383" y="713"/>
                    <a:pt x="2488" y="697"/>
                    <a:pt x="2596" y="686"/>
                  </a:cubicBezTo>
                  <a:cubicBezTo>
                    <a:pt x="3230" y="625"/>
                    <a:pt x="3852" y="503"/>
                    <a:pt x="4467" y="345"/>
                  </a:cubicBezTo>
                  <a:cubicBezTo>
                    <a:pt x="4709" y="283"/>
                    <a:pt x="4954" y="260"/>
                    <a:pt x="5202" y="260"/>
                  </a:cubicBezTo>
                  <a:cubicBezTo>
                    <a:pt x="5240" y="260"/>
                    <a:pt x="5277" y="261"/>
                    <a:pt x="5315" y="262"/>
                  </a:cubicBezTo>
                  <a:cubicBezTo>
                    <a:pt x="5619" y="269"/>
                    <a:pt x="5918" y="306"/>
                    <a:pt x="6219" y="339"/>
                  </a:cubicBezTo>
                  <a:cubicBezTo>
                    <a:pt x="6491" y="368"/>
                    <a:pt x="6764" y="383"/>
                    <a:pt x="7035" y="410"/>
                  </a:cubicBezTo>
                  <a:cubicBezTo>
                    <a:pt x="7105" y="418"/>
                    <a:pt x="7174" y="443"/>
                    <a:pt x="7241" y="465"/>
                  </a:cubicBezTo>
                  <a:cubicBezTo>
                    <a:pt x="7385" y="511"/>
                    <a:pt x="7527" y="561"/>
                    <a:pt x="7668" y="609"/>
                  </a:cubicBezTo>
                  <a:cubicBezTo>
                    <a:pt x="7865" y="675"/>
                    <a:pt x="8061" y="737"/>
                    <a:pt x="8256" y="807"/>
                  </a:cubicBezTo>
                  <a:cubicBezTo>
                    <a:pt x="8456" y="879"/>
                    <a:pt x="8654" y="953"/>
                    <a:pt x="8849" y="1034"/>
                  </a:cubicBezTo>
                  <a:cubicBezTo>
                    <a:pt x="9364" y="1250"/>
                    <a:pt x="9856" y="1512"/>
                    <a:pt x="10322" y="1823"/>
                  </a:cubicBezTo>
                  <a:cubicBezTo>
                    <a:pt x="10749" y="2106"/>
                    <a:pt x="11171" y="2401"/>
                    <a:pt x="11515" y="2780"/>
                  </a:cubicBezTo>
                  <a:cubicBezTo>
                    <a:pt x="11675" y="2956"/>
                    <a:pt x="12025" y="3398"/>
                    <a:pt x="12222" y="3398"/>
                  </a:cubicBezTo>
                  <a:cubicBezTo>
                    <a:pt x="12257" y="3398"/>
                    <a:pt x="12287" y="3384"/>
                    <a:pt x="12311" y="3352"/>
                  </a:cubicBezTo>
                  <a:cubicBezTo>
                    <a:pt x="12397" y="3236"/>
                    <a:pt x="12198" y="3019"/>
                    <a:pt x="12132" y="2942"/>
                  </a:cubicBezTo>
                  <a:cubicBezTo>
                    <a:pt x="11998" y="2786"/>
                    <a:pt x="11839" y="2657"/>
                    <a:pt x="11700" y="2509"/>
                  </a:cubicBezTo>
                  <a:cubicBezTo>
                    <a:pt x="11700" y="2507"/>
                    <a:pt x="11697" y="2507"/>
                    <a:pt x="11697" y="2506"/>
                  </a:cubicBezTo>
                  <a:cubicBezTo>
                    <a:pt x="11692" y="2499"/>
                    <a:pt x="11495" y="2309"/>
                    <a:pt x="11432" y="2264"/>
                  </a:cubicBezTo>
                  <a:cubicBezTo>
                    <a:pt x="11223" y="2120"/>
                    <a:pt x="11009" y="1985"/>
                    <a:pt x="10796" y="1847"/>
                  </a:cubicBezTo>
                  <a:cubicBezTo>
                    <a:pt x="10669" y="1763"/>
                    <a:pt x="10540" y="1682"/>
                    <a:pt x="10428" y="1577"/>
                  </a:cubicBezTo>
                  <a:cubicBezTo>
                    <a:pt x="10403" y="1553"/>
                    <a:pt x="10368" y="1538"/>
                    <a:pt x="10335" y="1518"/>
                  </a:cubicBezTo>
                  <a:cubicBezTo>
                    <a:pt x="9958" y="1300"/>
                    <a:pt x="9581" y="1083"/>
                    <a:pt x="9192" y="888"/>
                  </a:cubicBezTo>
                  <a:cubicBezTo>
                    <a:pt x="8893" y="738"/>
                    <a:pt x="8588" y="604"/>
                    <a:pt x="8271" y="496"/>
                  </a:cubicBezTo>
                  <a:cubicBezTo>
                    <a:pt x="8157" y="457"/>
                    <a:pt x="8040" y="426"/>
                    <a:pt x="7925" y="391"/>
                  </a:cubicBezTo>
                  <a:cubicBezTo>
                    <a:pt x="7827" y="361"/>
                    <a:pt x="7730" y="327"/>
                    <a:pt x="7630" y="296"/>
                  </a:cubicBezTo>
                  <a:cubicBezTo>
                    <a:pt x="7356" y="211"/>
                    <a:pt x="7077" y="156"/>
                    <a:pt x="6792" y="122"/>
                  </a:cubicBezTo>
                  <a:cubicBezTo>
                    <a:pt x="6581" y="97"/>
                    <a:pt x="6371" y="74"/>
                    <a:pt x="6160" y="58"/>
                  </a:cubicBezTo>
                  <a:cubicBezTo>
                    <a:pt x="5947" y="41"/>
                    <a:pt x="5732" y="33"/>
                    <a:pt x="5518" y="21"/>
                  </a:cubicBezTo>
                  <a:cubicBezTo>
                    <a:pt x="5404" y="16"/>
                    <a:pt x="5288" y="9"/>
                    <a:pt x="5173" y="4"/>
                  </a:cubicBezTo>
                  <a:cubicBezTo>
                    <a:pt x="5155" y="2"/>
                    <a:pt x="5137" y="1"/>
                    <a:pt x="511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2519243" y="4482563"/>
              <a:ext cx="243264" cy="199233"/>
            </a:xfrm>
            <a:custGeom>
              <a:rect b="b" l="l" r="r" t="t"/>
              <a:pathLst>
                <a:path extrusionOk="0" h="5009" w="6116">
                  <a:moveTo>
                    <a:pt x="4810" y="0"/>
                  </a:moveTo>
                  <a:cubicBezTo>
                    <a:pt x="4701" y="0"/>
                    <a:pt x="4598" y="21"/>
                    <a:pt x="4498" y="79"/>
                  </a:cubicBezTo>
                  <a:cubicBezTo>
                    <a:pt x="4115" y="299"/>
                    <a:pt x="3787" y="584"/>
                    <a:pt x="3493" y="910"/>
                  </a:cubicBezTo>
                  <a:cubicBezTo>
                    <a:pt x="3210" y="1220"/>
                    <a:pt x="2959" y="1555"/>
                    <a:pt x="2713" y="1894"/>
                  </a:cubicBezTo>
                  <a:cubicBezTo>
                    <a:pt x="2241" y="2546"/>
                    <a:pt x="1696" y="3136"/>
                    <a:pt x="1106" y="3682"/>
                  </a:cubicBezTo>
                  <a:cubicBezTo>
                    <a:pt x="895" y="3875"/>
                    <a:pt x="671" y="4054"/>
                    <a:pt x="438" y="4219"/>
                  </a:cubicBezTo>
                  <a:cubicBezTo>
                    <a:pt x="406" y="4241"/>
                    <a:pt x="371" y="4258"/>
                    <a:pt x="335" y="4276"/>
                  </a:cubicBezTo>
                  <a:cubicBezTo>
                    <a:pt x="146" y="4369"/>
                    <a:pt x="33" y="4518"/>
                    <a:pt x="13" y="4728"/>
                  </a:cubicBezTo>
                  <a:cubicBezTo>
                    <a:pt x="0" y="4869"/>
                    <a:pt x="73" y="4961"/>
                    <a:pt x="208" y="4990"/>
                  </a:cubicBezTo>
                  <a:cubicBezTo>
                    <a:pt x="240" y="4997"/>
                    <a:pt x="275" y="5001"/>
                    <a:pt x="318" y="5008"/>
                  </a:cubicBezTo>
                  <a:cubicBezTo>
                    <a:pt x="309" y="4863"/>
                    <a:pt x="330" y="4739"/>
                    <a:pt x="394" y="4622"/>
                  </a:cubicBezTo>
                  <a:cubicBezTo>
                    <a:pt x="455" y="4508"/>
                    <a:pt x="542" y="4412"/>
                    <a:pt x="642" y="4333"/>
                  </a:cubicBezTo>
                  <a:cubicBezTo>
                    <a:pt x="746" y="4249"/>
                    <a:pt x="854" y="4172"/>
                    <a:pt x="963" y="4096"/>
                  </a:cubicBezTo>
                  <a:cubicBezTo>
                    <a:pt x="1142" y="3972"/>
                    <a:pt x="1325" y="3855"/>
                    <a:pt x="1502" y="3730"/>
                  </a:cubicBezTo>
                  <a:cubicBezTo>
                    <a:pt x="1647" y="3628"/>
                    <a:pt x="1772" y="3502"/>
                    <a:pt x="1865" y="3347"/>
                  </a:cubicBezTo>
                  <a:cubicBezTo>
                    <a:pt x="1880" y="3321"/>
                    <a:pt x="1903" y="3301"/>
                    <a:pt x="1923" y="3280"/>
                  </a:cubicBezTo>
                  <a:cubicBezTo>
                    <a:pt x="2208" y="2977"/>
                    <a:pt x="2498" y="2678"/>
                    <a:pt x="2762" y="2354"/>
                  </a:cubicBezTo>
                  <a:cubicBezTo>
                    <a:pt x="2986" y="2077"/>
                    <a:pt x="3188" y="1787"/>
                    <a:pt x="3348" y="1468"/>
                  </a:cubicBezTo>
                  <a:cubicBezTo>
                    <a:pt x="3357" y="1451"/>
                    <a:pt x="3366" y="1435"/>
                    <a:pt x="3381" y="1419"/>
                  </a:cubicBezTo>
                  <a:cubicBezTo>
                    <a:pt x="3594" y="1185"/>
                    <a:pt x="3803" y="944"/>
                    <a:pt x="4043" y="736"/>
                  </a:cubicBezTo>
                  <a:cubicBezTo>
                    <a:pt x="4176" y="619"/>
                    <a:pt x="4315" y="514"/>
                    <a:pt x="4472" y="433"/>
                  </a:cubicBezTo>
                  <a:cubicBezTo>
                    <a:pt x="4597" y="368"/>
                    <a:pt x="4729" y="322"/>
                    <a:pt x="4872" y="318"/>
                  </a:cubicBezTo>
                  <a:cubicBezTo>
                    <a:pt x="4879" y="317"/>
                    <a:pt x="4886" y="317"/>
                    <a:pt x="4893" y="317"/>
                  </a:cubicBezTo>
                  <a:cubicBezTo>
                    <a:pt x="5075" y="317"/>
                    <a:pt x="5233" y="386"/>
                    <a:pt x="5371" y="504"/>
                  </a:cubicBezTo>
                  <a:cubicBezTo>
                    <a:pt x="5656" y="746"/>
                    <a:pt x="5813" y="1052"/>
                    <a:pt x="5849" y="1424"/>
                  </a:cubicBezTo>
                  <a:cubicBezTo>
                    <a:pt x="5872" y="1661"/>
                    <a:pt x="5852" y="1898"/>
                    <a:pt x="5802" y="2129"/>
                  </a:cubicBezTo>
                  <a:cubicBezTo>
                    <a:pt x="5747" y="2386"/>
                    <a:pt x="5676" y="2640"/>
                    <a:pt x="5609" y="2896"/>
                  </a:cubicBezTo>
                  <a:cubicBezTo>
                    <a:pt x="5584" y="2993"/>
                    <a:pt x="5557" y="3091"/>
                    <a:pt x="5528" y="3188"/>
                  </a:cubicBezTo>
                  <a:cubicBezTo>
                    <a:pt x="5519" y="3220"/>
                    <a:pt x="5504" y="3251"/>
                    <a:pt x="5485" y="3280"/>
                  </a:cubicBezTo>
                  <a:cubicBezTo>
                    <a:pt x="5361" y="3463"/>
                    <a:pt x="5288" y="3664"/>
                    <a:pt x="5282" y="3887"/>
                  </a:cubicBezTo>
                  <a:cubicBezTo>
                    <a:pt x="5280" y="3928"/>
                    <a:pt x="5288" y="3971"/>
                    <a:pt x="5301" y="4010"/>
                  </a:cubicBezTo>
                  <a:cubicBezTo>
                    <a:pt x="5316" y="4050"/>
                    <a:pt x="5342" y="4073"/>
                    <a:pt x="5376" y="4073"/>
                  </a:cubicBezTo>
                  <a:cubicBezTo>
                    <a:pt x="5387" y="4073"/>
                    <a:pt x="5399" y="4070"/>
                    <a:pt x="5412" y="4065"/>
                  </a:cubicBezTo>
                  <a:cubicBezTo>
                    <a:pt x="5527" y="4016"/>
                    <a:pt x="5631" y="3953"/>
                    <a:pt x="5665" y="3818"/>
                  </a:cubicBezTo>
                  <a:cubicBezTo>
                    <a:pt x="5770" y="3390"/>
                    <a:pt x="5881" y="2963"/>
                    <a:pt x="5984" y="2534"/>
                  </a:cubicBezTo>
                  <a:cubicBezTo>
                    <a:pt x="6064" y="2197"/>
                    <a:pt x="6116" y="1857"/>
                    <a:pt x="6115" y="1510"/>
                  </a:cubicBezTo>
                  <a:cubicBezTo>
                    <a:pt x="6114" y="1425"/>
                    <a:pt x="6104" y="1337"/>
                    <a:pt x="6083" y="1255"/>
                  </a:cubicBezTo>
                  <a:cubicBezTo>
                    <a:pt x="5983" y="844"/>
                    <a:pt x="5775" y="495"/>
                    <a:pt x="5440" y="230"/>
                  </a:cubicBezTo>
                  <a:cubicBezTo>
                    <a:pt x="5273" y="100"/>
                    <a:pt x="5085" y="17"/>
                    <a:pt x="4872" y="2"/>
                  </a:cubicBezTo>
                  <a:cubicBezTo>
                    <a:pt x="4851" y="1"/>
                    <a:pt x="4831" y="0"/>
                    <a:pt x="481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2497286" y="4406947"/>
              <a:ext cx="343616" cy="182567"/>
            </a:xfrm>
            <a:custGeom>
              <a:rect b="b" l="l" r="r" t="t"/>
              <a:pathLst>
                <a:path extrusionOk="0" h="4590" w="8639">
                  <a:moveTo>
                    <a:pt x="5755" y="1"/>
                  </a:moveTo>
                  <a:cubicBezTo>
                    <a:pt x="5731" y="1"/>
                    <a:pt x="5707" y="1"/>
                    <a:pt x="5683" y="2"/>
                  </a:cubicBezTo>
                  <a:cubicBezTo>
                    <a:pt x="5145" y="5"/>
                    <a:pt x="4642" y="151"/>
                    <a:pt x="4167" y="394"/>
                  </a:cubicBezTo>
                  <a:cubicBezTo>
                    <a:pt x="3813" y="577"/>
                    <a:pt x="3492" y="809"/>
                    <a:pt x="3189" y="1068"/>
                  </a:cubicBezTo>
                  <a:cubicBezTo>
                    <a:pt x="2859" y="1352"/>
                    <a:pt x="2563" y="1668"/>
                    <a:pt x="2275" y="1992"/>
                  </a:cubicBezTo>
                  <a:cubicBezTo>
                    <a:pt x="2044" y="2251"/>
                    <a:pt x="1814" y="2510"/>
                    <a:pt x="1553" y="2741"/>
                  </a:cubicBezTo>
                  <a:cubicBezTo>
                    <a:pt x="1477" y="2807"/>
                    <a:pt x="1398" y="2870"/>
                    <a:pt x="1320" y="2936"/>
                  </a:cubicBezTo>
                  <a:cubicBezTo>
                    <a:pt x="1303" y="2951"/>
                    <a:pt x="1283" y="2968"/>
                    <a:pt x="1274" y="2990"/>
                  </a:cubicBezTo>
                  <a:cubicBezTo>
                    <a:pt x="1229" y="3088"/>
                    <a:pt x="1166" y="3174"/>
                    <a:pt x="1086" y="3244"/>
                  </a:cubicBezTo>
                  <a:cubicBezTo>
                    <a:pt x="929" y="3381"/>
                    <a:pt x="766" y="3514"/>
                    <a:pt x="606" y="3649"/>
                  </a:cubicBezTo>
                  <a:cubicBezTo>
                    <a:pt x="483" y="3753"/>
                    <a:pt x="362" y="3855"/>
                    <a:pt x="243" y="3963"/>
                  </a:cubicBezTo>
                  <a:cubicBezTo>
                    <a:pt x="170" y="4031"/>
                    <a:pt x="110" y="4108"/>
                    <a:pt x="62" y="4199"/>
                  </a:cubicBezTo>
                  <a:cubicBezTo>
                    <a:pt x="0" y="4327"/>
                    <a:pt x="0" y="4449"/>
                    <a:pt x="86" y="4568"/>
                  </a:cubicBezTo>
                  <a:cubicBezTo>
                    <a:pt x="91" y="4576"/>
                    <a:pt x="99" y="4581"/>
                    <a:pt x="108" y="4590"/>
                  </a:cubicBezTo>
                  <a:cubicBezTo>
                    <a:pt x="118" y="4582"/>
                    <a:pt x="126" y="4577"/>
                    <a:pt x="131" y="4570"/>
                  </a:cubicBezTo>
                  <a:cubicBezTo>
                    <a:pt x="332" y="4312"/>
                    <a:pt x="578" y="4100"/>
                    <a:pt x="828" y="3891"/>
                  </a:cubicBezTo>
                  <a:cubicBezTo>
                    <a:pt x="1023" y="3728"/>
                    <a:pt x="1221" y="3562"/>
                    <a:pt x="1412" y="3393"/>
                  </a:cubicBezTo>
                  <a:cubicBezTo>
                    <a:pt x="1558" y="3263"/>
                    <a:pt x="1687" y="3115"/>
                    <a:pt x="1799" y="2956"/>
                  </a:cubicBezTo>
                  <a:cubicBezTo>
                    <a:pt x="1812" y="2936"/>
                    <a:pt x="1830" y="2918"/>
                    <a:pt x="1850" y="2905"/>
                  </a:cubicBezTo>
                  <a:cubicBezTo>
                    <a:pt x="2145" y="2737"/>
                    <a:pt x="2377" y="2502"/>
                    <a:pt x="2588" y="2240"/>
                  </a:cubicBezTo>
                  <a:cubicBezTo>
                    <a:pt x="2718" y="2080"/>
                    <a:pt x="2844" y="1916"/>
                    <a:pt x="2973" y="1754"/>
                  </a:cubicBezTo>
                  <a:cubicBezTo>
                    <a:pt x="3135" y="1552"/>
                    <a:pt x="3306" y="1354"/>
                    <a:pt x="3517" y="1202"/>
                  </a:cubicBezTo>
                  <a:cubicBezTo>
                    <a:pt x="3738" y="1041"/>
                    <a:pt x="3966" y="890"/>
                    <a:pt x="4194" y="739"/>
                  </a:cubicBezTo>
                  <a:cubicBezTo>
                    <a:pt x="4399" y="603"/>
                    <a:pt x="4614" y="483"/>
                    <a:pt x="4842" y="386"/>
                  </a:cubicBezTo>
                  <a:cubicBezTo>
                    <a:pt x="5101" y="277"/>
                    <a:pt x="5368" y="207"/>
                    <a:pt x="5651" y="206"/>
                  </a:cubicBezTo>
                  <a:cubicBezTo>
                    <a:pt x="5656" y="206"/>
                    <a:pt x="5661" y="206"/>
                    <a:pt x="5666" y="206"/>
                  </a:cubicBezTo>
                  <a:cubicBezTo>
                    <a:pt x="5893" y="206"/>
                    <a:pt x="6108" y="255"/>
                    <a:pt x="6317" y="348"/>
                  </a:cubicBezTo>
                  <a:cubicBezTo>
                    <a:pt x="6756" y="543"/>
                    <a:pt x="7164" y="787"/>
                    <a:pt x="7519" y="1112"/>
                  </a:cubicBezTo>
                  <a:cubicBezTo>
                    <a:pt x="7801" y="1372"/>
                    <a:pt x="8034" y="1669"/>
                    <a:pt x="8185" y="2024"/>
                  </a:cubicBezTo>
                  <a:cubicBezTo>
                    <a:pt x="8213" y="2088"/>
                    <a:pt x="8232" y="2155"/>
                    <a:pt x="8264" y="2216"/>
                  </a:cubicBezTo>
                  <a:cubicBezTo>
                    <a:pt x="8298" y="2281"/>
                    <a:pt x="8340" y="2343"/>
                    <a:pt x="8385" y="2400"/>
                  </a:cubicBezTo>
                  <a:cubicBezTo>
                    <a:pt x="8409" y="2428"/>
                    <a:pt x="8448" y="2449"/>
                    <a:pt x="8485" y="2461"/>
                  </a:cubicBezTo>
                  <a:cubicBezTo>
                    <a:pt x="8500" y="2466"/>
                    <a:pt x="8515" y="2468"/>
                    <a:pt x="8530" y="2468"/>
                  </a:cubicBezTo>
                  <a:cubicBezTo>
                    <a:pt x="8584" y="2468"/>
                    <a:pt x="8625" y="2430"/>
                    <a:pt x="8633" y="2366"/>
                  </a:cubicBezTo>
                  <a:cubicBezTo>
                    <a:pt x="8638" y="2324"/>
                    <a:pt x="8636" y="2276"/>
                    <a:pt x="8620" y="2236"/>
                  </a:cubicBezTo>
                  <a:cubicBezTo>
                    <a:pt x="8590" y="2166"/>
                    <a:pt x="8547" y="2103"/>
                    <a:pt x="8510" y="2036"/>
                  </a:cubicBezTo>
                  <a:cubicBezTo>
                    <a:pt x="8493" y="2009"/>
                    <a:pt x="8471" y="1985"/>
                    <a:pt x="8458" y="1957"/>
                  </a:cubicBezTo>
                  <a:cubicBezTo>
                    <a:pt x="8222" y="1483"/>
                    <a:pt x="7880" y="1104"/>
                    <a:pt x="7460" y="787"/>
                  </a:cubicBezTo>
                  <a:cubicBezTo>
                    <a:pt x="7099" y="517"/>
                    <a:pt x="6704" y="307"/>
                    <a:pt x="6284" y="148"/>
                  </a:cubicBezTo>
                  <a:cubicBezTo>
                    <a:pt x="6163" y="100"/>
                    <a:pt x="6041" y="52"/>
                    <a:pt x="5916" y="18"/>
                  </a:cubicBezTo>
                  <a:cubicBezTo>
                    <a:pt x="5864" y="4"/>
                    <a:pt x="5810" y="1"/>
                    <a:pt x="575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2546769" y="4304044"/>
              <a:ext cx="428417" cy="159378"/>
            </a:xfrm>
            <a:custGeom>
              <a:rect b="b" l="l" r="r" t="t"/>
              <a:pathLst>
                <a:path extrusionOk="0" h="4007" w="10771">
                  <a:moveTo>
                    <a:pt x="4955" y="0"/>
                  </a:moveTo>
                  <a:cubicBezTo>
                    <a:pt x="4902" y="0"/>
                    <a:pt x="4849" y="2"/>
                    <a:pt x="4796" y="4"/>
                  </a:cubicBezTo>
                  <a:cubicBezTo>
                    <a:pt x="4408" y="20"/>
                    <a:pt x="4022" y="58"/>
                    <a:pt x="3634" y="65"/>
                  </a:cubicBezTo>
                  <a:cubicBezTo>
                    <a:pt x="3353" y="71"/>
                    <a:pt x="3089" y="138"/>
                    <a:pt x="2826" y="222"/>
                  </a:cubicBezTo>
                  <a:cubicBezTo>
                    <a:pt x="2761" y="242"/>
                    <a:pt x="2695" y="263"/>
                    <a:pt x="2629" y="283"/>
                  </a:cubicBezTo>
                  <a:cubicBezTo>
                    <a:pt x="2533" y="309"/>
                    <a:pt x="2439" y="336"/>
                    <a:pt x="2343" y="355"/>
                  </a:cubicBezTo>
                  <a:cubicBezTo>
                    <a:pt x="2290" y="368"/>
                    <a:pt x="2236" y="370"/>
                    <a:pt x="2182" y="371"/>
                  </a:cubicBezTo>
                  <a:cubicBezTo>
                    <a:pt x="2133" y="371"/>
                    <a:pt x="2085" y="366"/>
                    <a:pt x="2047" y="316"/>
                  </a:cubicBezTo>
                  <a:cubicBezTo>
                    <a:pt x="2085" y="276"/>
                    <a:pt x="2124" y="239"/>
                    <a:pt x="2159" y="198"/>
                  </a:cubicBezTo>
                  <a:cubicBezTo>
                    <a:pt x="2192" y="161"/>
                    <a:pt x="2224" y="123"/>
                    <a:pt x="2248" y="82"/>
                  </a:cubicBezTo>
                  <a:cubicBezTo>
                    <a:pt x="2270" y="45"/>
                    <a:pt x="2256" y="18"/>
                    <a:pt x="2218" y="18"/>
                  </a:cubicBezTo>
                  <a:cubicBezTo>
                    <a:pt x="2214" y="18"/>
                    <a:pt x="2209" y="18"/>
                    <a:pt x="2205" y="19"/>
                  </a:cubicBezTo>
                  <a:cubicBezTo>
                    <a:pt x="2161" y="24"/>
                    <a:pt x="2117" y="34"/>
                    <a:pt x="2076" y="51"/>
                  </a:cubicBezTo>
                  <a:cubicBezTo>
                    <a:pt x="1898" y="130"/>
                    <a:pt x="1717" y="204"/>
                    <a:pt x="1546" y="294"/>
                  </a:cubicBezTo>
                  <a:cubicBezTo>
                    <a:pt x="1279" y="436"/>
                    <a:pt x="1016" y="590"/>
                    <a:pt x="752" y="737"/>
                  </a:cubicBezTo>
                  <a:cubicBezTo>
                    <a:pt x="730" y="749"/>
                    <a:pt x="707" y="759"/>
                    <a:pt x="685" y="765"/>
                  </a:cubicBezTo>
                  <a:cubicBezTo>
                    <a:pt x="459" y="829"/>
                    <a:pt x="274" y="957"/>
                    <a:pt x="120" y="1130"/>
                  </a:cubicBezTo>
                  <a:cubicBezTo>
                    <a:pt x="85" y="1169"/>
                    <a:pt x="55" y="1217"/>
                    <a:pt x="33" y="1266"/>
                  </a:cubicBezTo>
                  <a:cubicBezTo>
                    <a:pt x="1" y="1338"/>
                    <a:pt x="32" y="1394"/>
                    <a:pt x="110" y="1408"/>
                  </a:cubicBezTo>
                  <a:cubicBezTo>
                    <a:pt x="138" y="1414"/>
                    <a:pt x="167" y="1416"/>
                    <a:pt x="195" y="1416"/>
                  </a:cubicBezTo>
                  <a:cubicBezTo>
                    <a:pt x="272" y="1416"/>
                    <a:pt x="348" y="1398"/>
                    <a:pt x="423" y="1378"/>
                  </a:cubicBezTo>
                  <a:cubicBezTo>
                    <a:pt x="437" y="1375"/>
                    <a:pt x="448" y="1362"/>
                    <a:pt x="459" y="1352"/>
                  </a:cubicBezTo>
                  <a:cubicBezTo>
                    <a:pt x="868" y="973"/>
                    <a:pt x="1354" y="738"/>
                    <a:pt x="1889" y="598"/>
                  </a:cubicBezTo>
                  <a:cubicBezTo>
                    <a:pt x="2141" y="532"/>
                    <a:pt x="2398" y="489"/>
                    <a:pt x="2657" y="457"/>
                  </a:cubicBezTo>
                  <a:cubicBezTo>
                    <a:pt x="2700" y="451"/>
                    <a:pt x="2745" y="445"/>
                    <a:pt x="2787" y="433"/>
                  </a:cubicBezTo>
                  <a:cubicBezTo>
                    <a:pt x="3282" y="285"/>
                    <a:pt x="3786" y="222"/>
                    <a:pt x="4300" y="222"/>
                  </a:cubicBezTo>
                  <a:cubicBezTo>
                    <a:pt x="4654" y="222"/>
                    <a:pt x="5002" y="251"/>
                    <a:pt x="5352" y="300"/>
                  </a:cubicBezTo>
                  <a:cubicBezTo>
                    <a:pt x="5712" y="352"/>
                    <a:pt x="6065" y="427"/>
                    <a:pt x="6418" y="512"/>
                  </a:cubicBezTo>
                  <a:cubicBezTo>
                    <a:pt x="6628" y="562"/>
                    <a:pt x="6838" y="619"/>
                    <a:pt x="7043" y="688"/>
                  </a:cubicBezTo>
                  <a:cubicBezTo>
                    <a:pt x="7368" y="798"/>
                    <a:pt x="7672" y="952"/>
                    <a:pt x="7962" y="1136"/>
                  </a:cubicBezTo>
                  <a:cubicBezTo>
                    <a:pt x="8514" y="1486"/>
                    <a:pt x="8984" y="1926"/>
                    <a:pt x="9395" y="2433"/>
                  </a:cubicBezTo>
                  <a:cubicBezTo>
                    <a:pt x="9518" y="2586"/>
                    <a:pt x="9630" y="2744"/>
                    <a:pt x="9746" y="2901"/>
                  </a:cubicBezTo>
                  <a:cubicBezTo>
                    <a:pt x="9770" y="2934"/>
                    <a:pt x="9792" y="2957"/>
                    <a:pt x="9834" y="2972"/>
                  </a:cubicBezTo>
                  <a:cubicBezTo>
                    <a:pt x="9929" y="3005"/>
                    <a:pt x="10010" y="3064"/>
                    <a:pt x="10067" y="3147"/>
                  </a:cubicBezTo>
                  <a:cubicBezTo>
                    <a:pt x="10134" y="3249"/>
                    <a:pt x="10195" y="3357"/>
                    <a:pt x="10256" y="3464"/>
                  </a:cubicBezTo>
                  <a:cubicBezTo>
                    <a:pt x="10309" y="3556"/>
                    <a:pt x="10350" y="3654"/>
                    <a:pt x="10407" y="3744"/>
                  </a:cubicBezTo>
                  <a:cubicBezTo>
                    <a:pt x="10447" y="3809"/>
                    <a:pt x="10499" y="3865"/>
                    <a:pt x="10553" y="3919"/>
                  </a:cubicBezTo>
                  <a:cubicBezTo>
                    <a:pt x="10608" y="3974"/>
                    <a:pt x="10681" y="3999"/>
                    <a:pt x="10771" y="4006"/>
                  </a:cubicBezTo>
                  <a:cubicBezTo>
                    <a:pt x="10762" y="3973"/>
                    <a:pt x="10755" y="3946"/>
                    <a:pt x="10746" y="3920"/>
                  </a:cubicBezTo>
                  <a:cubicBezTo>
                    <a:pt x="10646" y="3639"/>
                    <a:pt x="10498" y="3384"/>
                    <a:pt x="10321" y="3145"/>
                  </a:cubicBezTo>
                  <a:cubicBezTo>
                    <a:pt x="10109" y="2858"/>
                    <a:pt x="9861" y="2599"/>
                    <a:pt x="9625" y="2331"/>
                  </a:cubicBezTo>
                  <a:cubicBezTo>
                    <a:pt x="9474" y="2161"/>
                    <a:pt x="9331" y="1986"/>
                    <a:pt x="9183" y="1813"/>
                  </a:cubicBezTo>
                  <a:cubicBezTo>
                    <a:pt x="9165" y="1791"/>
                    <a:pt x="9144" y="1769"/>
                    <a:pt x="9123" y="1748"/>
                  </a:cubicBezTo>
                  <a:cubicBezTo>
                    <a:pt x="8668" y="1320"/>
                    <a:pt x="8151" y="980"/>
                    <a:pt x="7592" y="708"/>
                  </a:cubicBezTo>
                  <a:cubicBezTo>
                    <a:pt x="7273" y="553"/>
                    <a:pt x="6945" y="422"/>
                    <a:pt x="6607" y="312"/>
                  </a:cubicBezTo>
                  <a:cubicBezTo>
                    <a:pt x="6260" y="200"/>
                    <a:pt x="5909" y="100"/>
                    <a:pt x="5547" y="46"/>
                  </a:cubicBezTo>
                  <a:cubicBezTo>
                    <a:pt x="5351" y="16"/>
                    <a:pt x="5154" y="0"/>
                    <a:pt x="495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2480699" y="4187020"/>
              <a:ext cx="434781" cy="89852"/>
            </a:xfrm>
            <a:custGeom>
              <a:rect b="b" l="l" r="r" t="t"/>
              <a:pathLst>
                <a:path extrusionOk="0" h="2259" w="10931">
                  <a:moveTo>
                    <a:pt x="5843" y="1"/>
                  </a:moveTo>
                  <a:cubicBezTo>
                    <a:pt x="5799" y="1"/>
                    <a:pt x="5756" y="2"/>
                    <a:pt x="5712" y="3"/>
                  </a:cubicBezTo>
                  <a:cubicBezTo>
                    <a:pt x="5083" y="27"/>
                    <a:pt x="4463" y="102"/>
                    <a:pt x="3853" y="259"/>
                  </a:cubicBezTo>
                  <a:cubicBezTo>
                    <a:pt x="3805" y="271"/>
                    <a:pt x="3758" y="283"/>
                    <a:pt x="3711" y="298"/>
                  </a:cubicBezTo>
                  <a:cubicBezTo>
                    <a:pt x="3444" y="388"/>
                    <a:pt x="3168" y="442"/>
                    <a:pt x="2899" y="520"/>
                  </a:cubicBezTo>
                  <a:cubicBezTo>
                    <a:pt x="2510" y="634"/>
                    <a:pt x="2143" y="805"/>
                    <a:pt x="1780" y="982"/>
                  </a:cubicBezTo>
                  <a:cubicBezTo>
                    <a:pt x="1424" y="1155"/>
                    <a:pt x="1071" y="1329"/>
                    <a:pt x="713" y="1493"/>
                  </a:cubicBezTo>
                  <a:cubicBezTo>
                    <a:pt x="446" y="1616"/>
                    <a:pt x="241" y="1812"/>
                    <a:pt x="66" y="2041"/>
                  </a:cubicBezTo>
                  <a:cubicBezTo>
                    <a:pt x="41" y="2072"/>
                    <a:pt x="25" y="2112"/>
                    <a:pt x="17" y="2130"/>
                  </a:cubicBezTo>
                  <a:cubicBezTo>
                    <a:pt x="0" y="2210"/>
                    <a:pt x="19" y="2242"/>
                    <a:pt x="78" y="2252"/>
                  </a:cubicBezTo>
                  <a:cubicBezTo>
                    <a:pt x="97" y="2256"/>
                    <a:pt x="116" y="2258"/>
                    <a:pt x="135" y="2258"/>
                  </a:cubicBezTo>
                  <a:cubicBezTo>
                    <a:pt x="168" y="2258"/>
                    <a:pt x="201" y="2250"/>
                    <a:pt x="231" y="2224"/>
                  </a:cubicBezTo>
                  <a:cubicBezTo>
                    <a:pt x="667" y="1852"/>
                    <a:pt x="1156" y="1562"/>
                    <a:pt x="1677" y="1325"/>
                  </a:cubicBezTo>
                  <a:cubicBezTo>
                    <a:pt x="2699" y="861"/>
                    <a:pt x="3761" y="520"/>
                    <a:pt x="4868" y="324"/>
                  </a:cubicBezTo>
                  <a:cubicBezTo>
                    <a:pt x="5160" y="272"/>
                    <a:pt x="5456" y="245"/>
                    <a:pt x="5752" y="245"/>
                  </a:cubicBezTo>
                  <a:cubicBezTo>
                    <a:pt x="5814" y="245"/>
                    <a:pt x="5877" y="246"/>
                    <a:pt x="5939" y="248"/>
                  </a:cubicBezTo>
                  <a:cubicBezTo>
                    <a:pt x="6399" y="271"/>
                    <a:pt x="6840" y="374"/>
                    <a:pt x="7252" y="584"/>
                  </a:cubicBezTo>
                  <a:cubicBezTo>
                    <a:pt x="7425" y="674"/>
                    <a:pt x="7608" y="741"/>
                    <a:pt x="7796" y="795"/>
                  </a:cubicBezTo>
                  <a:cubicBezTo>
                    <a:pt x="8039" y="865"/>
                    <a:pt x="8283" y="934"/>
                    <a:pt x="8526" y="1007"/>
                  </a:cubicBezTo>
                  <a:cubicBezTo>
                    <a:pt x="8842" y="1102"/>
                    <a:pt x="9157" y="1203"/>
                    <a:pt x="9433" y="1389"/>
                  </a:cubicBezTo>
                  <a:cubicBezTo>
                    <a:pt x="9602" y="1504"/>
                    <a:pt x="9780" y="1603"/>
                    <a:pt x="9953" y="1711"/>
                  </a:cubicBezTo>
                  <a:cubicBezTo>
                    <a:pt x="10136" y="1826"/>
                    <a:pt x="10319" y="1941"/>
                    <a:pt x="10504" y="2054"/>
                  </a:cubicBezTo>
                  <a:cubicBezTo>
                    <a:pt x="10576" y="2096"/>
                    <a:pt x="10654" y="2129"/>
                    <a:pt x="10730" y="2163"/>
                  </a:cubicBezTo>
                  <a:cubicBezTo>
                    <a:pt x="10760" y="2177"/>
                    <a:pt x="10792" y="2183"/>
                    <a:pt x="10822" y="2186"/>
                  </a:cubicBezTo>
                  <a:cubicBezTo>
                    <a:pt x="10828" y="2187"/>
                    <a:pt x="10833" y="2187"/>
                    <a:pt x="10838" y="2187"/>
                  </a:cubicBezTo>
                  <a:cubicBezTo>
                    <a:pt x="10879" y="2187"/>
                    <a:pt x="10905" y="2167"/>
                    <a:pt x="10916" y="2132"/>
                  </a:cubicBezTo>
                  <a:cubicBezTo>
                    <a:pt x="10930" y="2086"/>
                    <a:pt x="10919" y="2054"/>
                    <a:pt x="10876" y="2025"/>
                  </a:cubicBezTo>
                  <a:cubicBezTo>
                    <a:pt x="10682" y="1893"/>
                    <a:pt x="10486" y="1761"/>
                    <a:pt x="10292" y="1627"/>
                  </a:cubicBezTo>
                  <a:cubicBezTo>
                    <a:pt x="10006" y="1431"/>
                    <a:pt x="9717" y="1238"/>
                    <a:pt x="9409" y="1079"/>
                  </a:cubicBezTo>
                  <a:cubicBezTo>
                    <a:pt x="9121" y="930"/>
                    <a:pt x="8823" y="817"/>
                    <a:pt x="8505" y="744"/>
                  </a:cubicBezTo>
                  <a:cubicBezTo>
                    <a:pt x="8354" y="709"/>
                    <a:pt x="8208" y="654"/>
                    <a:pt x="8062" y="602"/>
                  </a:cubicBezTo>
                  <a:cubicBezTo>
                    <a:pt x="7782" y="503"/>
                    <a:pt x="7505" y="395"/>
                    <a:pt x="7223" y="299"/>
                  </a:cubicBezTo>
                  <a:cubicBezTo>
                    <a:pt x="7002" y="224"/>
                    <a:pt x="6779" y="157"/>
                    <a:pt x="6553" y="93"/>
                  </a:cubicBezTo>
                  <a:cubicBezTo>
                    <a:pt x="6320" y="27"/>
                    <a:pt x="6083" y="1"/>
                    <a:pt x="584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2502934" y="4453565"/>
              <a:ext cx="308137" cy="196369"/>
            </a:xfrm>
            <a:custGeom>
              <a:rect b="b" l="l" r="r" t="t"/>
              <a:pathLst>
                <a:path extrusionOk="0" h="4937" w="7747">
                  <a:moveTo>
                    <a:pt x="5876" y="1"/>
                  </a:moveTo>
                  <a:cubicBezTo>
                    <a:pt x="5732" y="1"/>
                    <a:pt x="5588" y="25"/>
                    <a:pt x="5445" y="64"/>
                  </a:cubicBezTo>
                  <a:cubicBezTo>
                    <a:pt x="5226" y="125"/>
                    <a:pt x="5021" y="218"/>
                    <a:pt x="4811" y="306"/>
                  </a:cubicBezTo>
                  <a:cubicBezTo>
                    <a:pt x="4606" y="393"/>
                    <a:pt x="4397" y="474"/>
                    <a:pt x="4190" y="560"/>
                  </a:cubicBezTo>
                  <a:cubicBezTo>
                    <a:pt x="4150" y="577"/>
                    <a:pt x="4115" y="604"/>
                    <a:pt x="4079" y="631"/>
                  </a:cubicBezTo>
                  <a:cubicBezTo>
                    <a:pt x="3802" y="845"/>
                    <a:pt x="3557" y="1089"/>
                    <a:pt x="3325" y="1348"/>
                  </a:cubicBezTo>
                  <a:cubicBezTo>
                    <a:pt x="3017" y="1694"/>
                    <a:pt x="2738" y="2065"/>
                    <a:pt x="2456" y="2430"/>
                  </a:cubicBezTo>
                  <a:cubicBezTo>
                    <a:pt x="2205" y="2757"/>
                    <a:pt x="1951" y="3081"/>
                    <a:pt x="1669" y="3380"/>
                  </a:cubicBezTo>
                  <a:cubicBezTo>
                    <a:pt x="1368" y="3701"/>
                    <a:pt x="1038" y="3988"/>
                    <a:pt x="659" y="4216"/>
                  </a:cubicBezTo>
                  <a:cubicBezTo>
                    <a:pt x="647" y="4225"/>
                    <a:pt x="633" y="4231"/>
                    <a:pt x="622" y="4242"/>
                  </a:cubicBezTo>
                  <a:cubicBezTo>
                    <a:pt x="457" y="4404"/>
                    <a:pt x="292" y="4566"/>
                    <a:pt x="128" y="4730"/>
                  </a:cubicBezTo>
                  <a:cubicBezTo>
                    <a:pt x="87" y="4770"/>
                    <a:pt x="55" y="4819"/>
                    <a:pt x="26" y="4864"/>
                  </a:cubicBezTo>
                  <a:cubicBezTo>
                    <a:pt x="1" y="4907"/>
                    <a:pt x="13" y="4937"/>
                    <a:pt x="55" y="4937"/>
                  </a:cubicBezTo>
                  <a:cubicBezTo>
                    <a:pt x="60" y="4937"/>
                    <a:pt x="65" y="4936"/>
                    <a:pt x="71" y="4936"/>
                  </a:cubicBezTo>
                  <a:cubicBezTo>
                    <a:pt x="172" y="4920"/>
                    <a:pt x="274" y="4898"/>
                    <a:pt x="352" y="4832"/>
                  </a:cubicBezTo>
                  <a:cubicBezTo>
                    <a:pt x="631" y="4595"/>
                    <a:pt x="929" y="4385"/>
                    <a:pt x="1222" y="4169"/>
                  </a:cubicBezTo>
                  <a:cubicBezTo>
                    <a:pt x="1483" y="3977"/>
                    <a:pt x="1739" y="3781"/>
                    <a:pt x="1961" y="3545"/>
                  </a:cubicBezTo>
                  <a:cubicBezTo>
                    <a:pt x="2051" y="3448"/>
                    <a:pt x="2133" y="3342"/>
                    <a:pt x="2219" y="3241"/>
                  </a:cubicBezTo>
                  <a:cubicBezTo>
                    <a:pt x="2278" y="3169"/>
                    <a:pt x="2334" y="3094"/>
                    <a:pt x="2398" y="3027"/>
                  </a:cubicBezTo>
                  <a:cubicBezTo>
                    <a:pt x="2651" y="2757"/>
                    <a:pt x="2874" y="2462"/>
                    <a:pt x="3098" y="2168"/>
                  </a:cubicBezTo>
                  <a:cubicBezTo>
                    <a:pt x="3312" y="1883"/>
                    <a:pt x="3527" y="1596"/>
                    <a:pt x="3769" y="1333"/>
                  </a:cubicBezTo>
                  <a:cubicBezTo>
                    <a:pt x="3946" y="1140"/>
                    <a:pt x="4136" y="960"/>
                    <a:pt x="4348" y="807"/>
                  </a:cubicBezTo>
                  <a:cubicBezTo>
                    <a:pt x="4365" y="794"/>
                    <a:pt x="4384" y="781"/>
                    <a:pt x="4403" y="771"/>
                  </a:cubicBezTo>
                  <a:cubicBezTo>
                    <a:pt x="4667" y="652"/>
                    <a:pt x="4929" y="533"/>
                    <a:pt x="5194" y="419"/>
                  </a:cubicBezTo>
                  <a:cubicBezTo>
                    <a:pt x="5347" y="353"/>
                    <a:pt x="5507" y="303"/>
                    <a:pt x="5672" y="274"/>
                  </a:cubicBezTo>
                  <a:cubicBezTo>
                    <a:pt x="5747" y="261"/>
                    <a:pt x="5820" y="254"/>
                    <a:pt x="5895" y="254"/>
                  </a:cubicBezTo>
                  <a:cubicBezTo>
                    <a:pt x="5952" y="254"/>
                    <a:pt x="6010" y="258"/>
                    <a:pt x="6069" y="269"/>
                  </a:cubicBezTo>
                  <a:cubicBezTo>
                    <a:pt x="6266" y="304"/>
                    <a:pt x="6422" y="408"/>
                    <a:pt x="6547" y="564"/>
                  </a:cubicBezTo>
                  <a:cubicBezTo>
                    <a:pt x="6584" y="609"/>
                    <a:pt x="6625" y="651"/>
                    <a:pt x="6669" y="690"/>
                  </a:cubicBezTo>
                  <a:cubicBezTo>
                    <a:pt x="6828" y="831"/>
                    <a:pt x="6949" y="1003"/>
                    <a:pt x="7049" y="1187"/>
                  </a:cubicBezTo>
                  <a:cubicBezTo>
                    <a:pt x="7179" y="1428"/>
                    <a:pt x="7300" y="1673"/>
                    <a:pt x="7428" y="1915"/>
                  </a:cubicBezTo>
                  <a:cubicBezTo>
                    <a:pt x="7481" y="2013"/>
                    <a:pt x="7539" y="2108"/>
                    <a:pt x="7600" y="2200"/>
                  </a:cubicBezTo>
                  <a:cubicBezTo>
                    <a:pt x="7649" y="2275"/>
                    <a:pt x="7678" y="2292"/>
                    <a:pt x="7746" y="2313"/>
                  </a:cubicBezTo>
                  <a:cubicBezTo>
                    <a:pt x="7743" y="2249"/>
                    <a:pt x="7740" y="2188"/>
                    <a:pt x="7733" y="2129"/>
                  </a:cubicBezTo>
                  <a:cubicBezTo>
                    <a:pt x="7691" y="1767"/>
                    <a:pt x="7557" y="1439"/>
                    <a:pt x="7366" y="1132"/>
                  </a:cubicBezTo>
                  <a:cubicBezTo>
                    <a:pt x="7117" y="735"/>
                    <a:pt x="6795" y="404"/>
                    <a:pt x="6411" y="136"/>
                  </a:cubicBezTo>
                  <a:cubicBezTo>
                    <a:pt x="6346" y="91"/>
                    <a:pt x="6265" y="64"/>
                    <a:pt x="6189" y="42"/>
                  </a:cubicBezTo>
                  <a:cubicBezTo>
                    <a:pt x="6084" y="13"/>
                    <a:pt x="5980" y="1"/>
                    <a:pt x="587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2872225" y="4462396"/>
              <a:ext cx="77800" cy="300898"/>
            </a:xfrm>
            <a:custGeom>
              <a:rect b="b" l="l" r="r" t="t"/>
              <a:pathLst>
                <a:path extrusionOk="0" h="7565" w="1956">
                  <a:moveTo>
                    <a:pt x="1515" y="5806"/>
                  </a:moveTo>
                  <a:cubicBezTo>
                    <a:pt x="1532" y="5806"/>
                    <a:pt x="1551" y="5816"/>
                    <a:pt x="1574" y="5836"/>
                  </a:cubicBezTo>
                  <a:cubicBezTo>
                    <a:pt x="1643" y="5895"/>
                    <a:pt x="1691" y="5969"/>
                    <a:pt x="1712" y="6057"/>
                  </a:cubicBezTo>
                  <a:cubicBezTo>
                    <a:pt x="1724" y="6106"/>
                    <a:pt x="1706" y="6134"/>
                    <a:pt x="1669" y="6134"/>
                  </a:cubicBezTo>
                  <a:cubicBezTo>
                    <a:pt x="1659" y="6134"/>
                    <a:pt x="1647" y="6132"/>
                    <a:pt x="1633" y="6126"/>
                  </a:cubicBezTo>
                  <a:cubicBezTo>
                    <a:pt x="1582" y="6105"/>
                    <a:pt x="1534" y="6075"/>
                    <a:pt x="1485" y="6047"/>
                  </a:cubicBezTo>
                  <a:cubicBezTo>
                    <a:pt x="1473" y="6040"/>
                    <a:pt x="1463" y="6020"/>
                    <a:pt x="1460" y="6004"/>
                  </a:cubicBezTo>
                  <a:cubicBezTo>
                    <a:pt x="1458" y="5963"/>
                    <a:pt x="1458" y="5921"/>
                    <a:pt x="1457" y="5896"/>
                  </a:cubicBezTo>
                  <a:cubicBezTo>
                    <a:pt x="1467" y="5835"/>
                    <a:pt x="1487" y="5806"/>
                    <a:pt x="1515" y="5806"/>
                  </a:cubicBezTo>
                  <a:close/>
                  <a:moveTo>
                    <a:pt x="65" y="0"/>
                  </a:moveTo>
                  <a:cubicBezTo>
                    <a:pt x="45" y="0"/>
                    <a:pt x="24" y="4"/>
                    <a:pt x="1" y="14"/>
                  </a:cubicBezTo>
                  <a:cubicBezTo>
                    <a:pt x="18" y="45"/>
                    <a:pt x="32" y="67"/>
                    <a:pt x="45" y="89"/>
                  </a:cubicBezTo>
                  <a:cubicBezTo>
                    <a:pt x="222" y="387"/>
                    <a:pt x="406" y="683"/>
                    <a:pt x="574" y="987"/>
                  </a:cubicBezTo>
                  <a:cubicBezTo>
                    <a:pt x="744" y="1289"/>
                    <a:pt x="870" y="1610"/>
                    <a:pt x="933" y="1952"/>
                  </a:cubicBezTo>
                  <a:cubicBezTo>
                    <a:pt x="974" y="2185"/>
                    <a:pt x="976" y="2416"/>
                    <a:pt x="952" y="2650"/>
                  </a:cubicBezTo>
                  <a:cubicBezTo>
                    <a:pt x="939" y="2801"/>
                    <a:pt x="949" y="2955"/>
                    <a:pt x="955" y="3103"/>
                  </a:cubicBezTo>
                  <a:cubicBezTo>
                    <a:pt x="968" y="3517"/>
                    <a:pt x="990" y="3929"/>
                    <a:pt x="998" y="4343"/>
                  </a:cubicBezTo>
                  <a:cubicBezTo>
                    <a:pt x="1005" y="4784"/>
                    <a:pt x="973" y="5223"/>
                    <a:pt x="888" y="5658"/>
                  </a:cubicBezTo>
                  <a:cubicBezTo>
                    <a:pt x="848" y="5866"/>
                    <a:pt x="822" y="6077"/>
                    <a:pt x="790" y="6285"/>
                  </a:cubicBezTo>
                  <a:cubicBezTo>
                    <a:pt x="766" y="6464"/>
                    <a:pt x="741" y="6642"/>
                    <a:pt x="720" y="6820"/>
                  </a:cubicBezTo>
                  <a:cubicBezTo>
                    <a:pt x="696" y="7049"/>
                    <a:pt x="692" y="7277"/>
                    <a:pt x="715" y="7506"/>
                  </a:cubicBezTo>
                  <a:cubicBezTo>
                    <a:pt x="717" y="7525"/>
                    <a:pt x="721" y="7543"/>
                    <a:pt x="736" y="7564"/>
                  </a:cubicBezTo>
                  <a:cubicBezTo>
                    <a:pt x="758" y="7524"/>
                    <a:pt x="781" y="7484"/>
                    <a:pt x="800" y="7443"/>
                  </a:cubicBezTo>
                  <a:cubicBezTo>
                    <a:pt x="892" y="7241"/>
                    <a:pt x="947" y="7030"/>
                    <a:pt x="969" y="6809"/>
                  </a:cubicBezTo>
                  <a:cubicBezTo>
                    <a:pt x="996" y="6525"/>
                    <a:pt x="1016" y="6240"/>
                    <a:pt x="1039" y="5956"/>
                  </a:cubicBezTo>
                  <a:cubicBezTo>
                    <a:pt x="1055" y="5759"/>
                    <a:pt x="1087" y="5565"/>
                    <a:pt x="1141" y="5375"/>
                  </a:cubicBezTo>
                  <a:cubicBezTo>
                    <a:pt x="1201" y="5166"/>
                    <a:pt x="1230" y="4954"/>
                    <a:pt x="1247" y="4741"/>
                  </a:cubicBezTo>
                  <a:cubicBezTo>
                    <a:pt x="1292" y="4193"/>
                    <a:pt x="1237" y="3649"/>
                    <a:pt x="1178" y="3106"/>
                  </a:cubicBezTo>
                  <a:cubicBezTo>
                    <a:pt x="1154" y="2879"/>
                    <a:pt x="1124" y="2650"/>
                    <a:pt x="1103" y="2423"/>
                  </a:cubicBezTo>
                  <a:cubicBezTo>
                    <a:pt x="1095" y="2341"/>
                    <a:pt x="1103" y="2258"/>
                    <a:pt x="1106" y="2174"/>
                  </a:cubicBezTo>
                  <a:cubicBezTo>
                    <a:pt x="1106" y="2158"/>
                    <a:pt x="1112" y="2140"/>
                    <a:pt x="1119" y="2124"/>
                  </a:cubicBezTo>
                  <a:cubicBezTo>
                    <a:pt x="1137" y="2078"/>
                    <a:pt x="1165" y="2055"/>
                    <a:pt x="1196" y="2055"/>
                  </a:cubicBezTo>
                  <a:cubicBezTo>
                    <a:pt x="1220" y="2055"/>
                    <a:pt x="1246" y="2069"/>
                    <a:pt x="1270" y="2098"/>
                  </a:cubicBezTo>
                  <a:cubicBezTo>
                    <a:pt x="1298" y="2132"/>
                    <a:pt x="1323" y="2172"/>
                    <a:pt x="1336" y="2212"/>
                  </a:cubicBezTo>
                  <a:cubicBezTo>
                    <a:pt x="1360" y="2280"/>
                    <a:pt x="1379" y="2348"/>
                    <a:pt x="1388" y="2418"/>
                  </a:cubicBezTo>
                  <a:cubicBezTo>
                    <a:pt x="1437" y="2876"/>
                    <a:pt x="1487" y="3333"/>
                    <a:pt x="1530" y="3792"/>
                  </a:cubicBezTo>
                  <a:cubicBezTo>
                    <a:pt x="1561" y="4103"/>
                    <a:pt x="1567" y="4415"/>
                    <a:pt x="1550" y="4729"/>
                  </a:cubicBezTo>
                  <a:cubicBezTo>
                    <a:pt x="1549" y="4755"/>
                    <a:pt x="1550" y="4784"/>
                    <a:pt x="1560" y="4809"/>
                  </a:cubicBezTo>
                  <a:cubicBezTo>
                    <a:pt x="1628" y="4966"/>
                    <a:pt x="1606" y="5123"/>
                    <a:pt x="1543" y="5274"/>
                  </a:cubicBezTo>
                  <a:cubicBezTo>
                    <a:pt x="1490" y="5398"/>
                    <a:pt x="1422" y="5516"/>
                    <a:pt x="1367" y="5640"/>
                  </a:cubicBezTo>
                  <a:cubicBezTo>
                    <a:pt x="1324" y="5737"/>
                    <a:pt x="1281" y="5834"/>
                    <a:pt x="1252" y="5934"/>
                  </a:cubicBezTo>
                  <a:cubicBezTo>
                    <a:pt x="1200" y="6107"/>
                    <a:pt x="1249" y="6260"/>
                    <a:pt x="1368" y="6392"/>
                  </a:cubicBezTo>
                  <a:cubicBezTo>
                    <a:pt x="1400" y="6426"/>
                    <a:pt x="1435" y="6457"/>
                    <a:pt x="1470" y="6491"/>
                  </a:cubicBezTo>
                  <a:cubicBezTo>
                    <a:pt x="1659" y="6370"/>
                    <a:pt x="1794" y="6213"/>
                    <a:pt x="1871" y="6007"/>
                  </a:cubicBezTo>
                  <a:cubicBezTo>
                    <a:pt x="1952" y="5785"/>
                    <a:pt x="1956" y="5556"/>
                    <a:pt x="1924" y="5328"/>
                  </a:cubicBezTo>
                  <a:cubicBezTo>
                    <a:pt x="1889" y="5083"/>
                    <a:pt x="1838" y="4840"/>
                    <a:pt x="1790" y="4595"/>
                  </a:cubicBezTo>
                  <a:cubicBezTo>
                    <a:pt x="1741" y="4349"/>
                    <a:pt x="1685" y="4103"/>
                    <a:pt x="1678" y="3851"/>
                  </a:cubicBezTo>
                  <a:cubicBezTo>
                    <a:pt x="1675" y="3767"/>
                    <a:pt x="1681" y="3684"/>
                    <a:pt x="1684" y="3600"/>
                  </a:cubicBezTo>
                  <a:cubicBezTo>
                    <a:pt x="1696" y="3269"/>
                    <a:pt x="1674" y="2941"/>
                    <a:pt x="1622" y="2615"/>
                  </a:cubicBezTo>
                  <a:cubicBezTo>
                    <a:pt x="1590" y="2406"/>
                    <a:pt x="1539" y="2204"/>
                    <a:pt x="1462" y="2010"/>
                  </a:cubicBezTo>
                  <a:cubicBezTo>
                    <a:pt x="1360" y="1748"/>
                    <a:pt x="1214" y="1518"/>
                    <a:pt x="1016" y="1318"/>
                  </a:cubicBezTo>
                  <a:cubicBezTo>
                    <a:pt x="985" y="1287"/>
                    <a:pt x="962" y="1248"/>
                    <a:pt x="941" y="1210"/>
                  </a:cubicBezTo>
                  <a:cubicBezTo>
                    <a:pt x="820" y="995"/>
                    <a:pt x="703" y="778"/>
                    <a:pt x="576" y="568"/>
                  </a:cubicBezTo>
                  <a:cubicBezTo>
                    <a:pt x="491" y="427"/>
                    <a:pt x="393" y="293"/>
                    <a:pt x="293" y="160"/>
                  </a:cubicBezTo>
                  <a:cubicBezTo>
                    <a:pt x="256" y="111"/>
                    <a:pt x="204" y="72"/>
                    <a:pt x="152" y="33"/>
                  </a:cubicBezTo>
                  <a:cubicBezTo>
                    <a:pt x="127" y="13"/>
                    <a:pt x="98" y="0"/>
                    <a:pt x="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2646371" y="4425721"/>
              <a:ext cx="195613" cy="264305"/>
            </a:xfrm>
            <a:custGeom>
              <a:rect b="b" l="l" r="r" t="t"/>
              <a:pathLst>
                <a:path extrusionOk="0" h="6645" w="4918">
                  <a:moveTo>
                    <a:pt x="1871" y="0"/>
                  </a:moveTo>
                  <a:cubicBezTo>
                    <a:pt x="1700" y="0"/>
                    <a:pt x="1533" y="32"/>
                    <a:pt x="1368" y="93"/>
                  </a:cubicBezTo>
                  <a:cubicBezTo>
                    <a:pt x="1196" y="158"/>
                    <a:pt x="1021" y="216"/>
                    <a:pt x="856" y="303"/>
                  </a:cubicBezTo>
                  <a:cubicBezTo>
                    <a:pt x="648" y="417"/>
                    <a:pt x="449" y="542"/>
                    <a:pt x="275" y="706"/>
                  </a:cubicBezTo>
                  <a:cubicBezTo>
                    <a:pt x="185" y="791"/>
                    <a:pt x="104" y="882"/>
                    <a:pt x="52" y="998"/>
                  </a:cubicBezTo>
                  <a:cubicBezTo>
                    <a:pt x="13" y="1087"/>
                    <a:pt x="1" y="1176"/>
                    <a:pt x="55" y="1275"/>
                  </a:cubicBezTo>
                  <a:cubicBezTo>
                    <a:pt x="554" y="892"/>
                    <a:pt x="1134" y="712"/>
                    <a:pt x="1726" y="548"/>
                  </a:cubicBezTo>
                  <a:cubicBezTo>
                    <a:pt x="1708" y="542"/>
                    <a:pt x="1688" y="536"/>
                    <a:pt x="1669" y="533"/>
                  </a:cubicBezTo>
                  <a:cubicBezTo>
                    <a:pt x="1547" y="517"/>
                    <a:pt x="1424" y="502"/>
                    <a:pt x="1303" y="485"/>
                  </a:cubicBezTo>
                  <a:cubicBezTo>
                    <a:pt x="1267" y="479"/>
                    <a:pt x="1233" y="469"/>
                    <a:pt x="1200" y="456"/>
                  </a:cubicBezTo>
                  <a:cubicBezTo>
                    <a:pt x="1199" y="450"/>
                    <a:pt x="1199" y="444"/>
                    <a:pt x="1197" y="438"/>
                  </a:cubicBezTo>
                  <a:cubicBezTo>
                    <a:pt x="1216" y="427"/>
                    <a:pt x="1235" y="410"/>
                    <a:pt x="1255" y="401"/>
                  </a:cubicBezTo>
                  <a:cubicBezTo>
                    <a:pt x="1447" y="319"/>
                    <a:pt x="1645" y="272"/>
                    <a:pt x="1852" y="272"/>
                  </a:cubicBezTo>
                  <a:cubicBezTo>
                    <a:pt x="1883" y="272"/>
                    <a:pt x="1914" y="273"/>
                    <a:pt x="1945" y="275"/>
                  </a:cubicBezTo>
                  <a:cubicBezTo>
                    <a:pt x="2353" y="302"/>
                    <a:pt x="2714" y="456"/>
                    <a:pt x="3039" y="697"/>
                  </a:cubicBezTo>
                  <a:cubicBezTo>
                    <a:pt x="3286" y="880"/>
                    <a:pt x="3528" y="1070"/>
                    <a:pt x="3725" y="1311"/>
                  </a:cubicBezTo>
                  <a:cubicBezTo>
                    <a:pt x="3933" y="1565"/>
                    <a:pt x="4085" y="1852"/>
                    <a:pt x="4214" y="2152"/>
                  </a:cubicBezTo>
                  <a:cubicBezTo>
                    <a:pt x="4259" y="2259"/>
                    <a:pt x="4300" y="2367"/>
                    <a:pt x="4344" y="2475"/>
                  </a:cubicBezTo>
                  <a:cubicBezTo>
                    <a:pt x="4400" y="2616"/>
                    <a:pt x="4456" y="2760"/>
                    <a:pt x="4513" y="2900"/>
                  </a:cubicBezTo>
                  <a:cubicBezTo>
                    <a:pt x="4632" y="3188"/>
                    <a:pt x="4672" y="3489"/>
                    <a:pt x="4662" y="3797"/>
                  </a:cubicBezTo>
                  <a:cubicBezTo>
                    <a:pt x="4650" y="4161"/>
                    <a:pt x="4577" y="4516"/>
                    <a:pt x="4475" y="4865"/>
                  </a:cubicBezTo>
                  <a:cubicBezTo>
                    <a:pt x="4419" y="5058"/>
                    <a:pt x="4355" y="5250"/>
                    <a:pt x="4295" y="5443"/>
                  </a:cubicBezTo>
                  <a:cubicBezTo>
                    <a:pt x="4292" y="5452"/>
                    <a:pt x="4288" y="5462"/>
                    <a:pt x="4286" y="5471"/>
                  </a:cubicBezTo>
                  <a:cubicBezTo>
                    <a:pt x="4269" y="5675"/>
                    <a:pt x="4165" y="5848"/>
                    <a:pt x="4089" y="6032"/>
                  </a:cubicBezTo>
                  <a:cubicBezTo>
                    <a:pt x="4035" y="6158"/>
                    <a:pt x="3983" y="6286"/>
                    <a:pt x="3934" y="6415"/>
                  </a:cubicBezTo>
                  <a:cubicBezTo>
                    <a:pt x="3918" y="6455"/>
                    <a:pt x="3914" y="6502"/>
                    <a:pt x="3912" y="6545"/>
                  </a:cubicBezTo>
                  <a:cubicBezTo>
                    <a:pt x="3910" y="6611"/>
                    <a:pt x="3943" y="6645"/>
                    <a:pt x="4006" y="6645"/>
                  </a:cubicBezTo>
                  <a:cubicBezTo>
                    <a:pt x="4010" y="6645"/>
                    <a:pt x="4014" y="6645"/>
                    <a:pt x="4018" y="6644"/>
                  </a:cubicBezTo>
                  <a:cubicBezTo>
                    <a:pt x="4031" y="6643"/>
                    <a:pt x="4046" y="6642"/>
                    <a:pt x="4062" y="6639"/>
                  </a:cubicBezTo>
                  <a:cubicBezTo>
                    <a:pt x="4133" y="6627"/>
                    <a:pt x="4181" y="6599"/>
                    <a:pt x="4210" y="6520"/>
                  </a:cubicBezTo>
                  <a:cubicBezTo>
                    <a:pt x="4328" y="6192"/>
                    <a:pt x="4462" y="5870"/>
                    <a:pt x="4581" y="5540"/>
                  </a:cubicBezTo>
                  <a:cubicBezTo>
                    <a:pt x="4686" y="5246"/>
                    <a:pt x="4772" y="4944"/>
                    <a:pt x="4831" y="4636"/>
                  </a:cubicBezTo>
                  <a:cubicBezTo>
                    <a:pt x="4883" y="4365"/>
                    <a:pt x="4917" y="4091"/>
                    <a:pt x="4911" y="3814"/>
                  </a:cubicBezTo>
                  <a:cubicBezTo>
                    <a:pt x="4905" y="3598"/>
                    <a:pt x="4869" y="3383"/>
                    <a:pt x="4823" y="3171"/>
                  </a:cubicBezTo>
                  <a:cubicBezTo>
                    <a:pt x="4640" y="2314"/>
                    <a:pt x="4264" y="1555"/>
                    <a:pt x="3675" y="903"/>
                  </a:cubicBezTo>
                  <a:cubicBezTo>
                    <a:pt x="3622" y="845"/>
                    <a:pt x="3565" y="791"/>
                    <a:pt x="3502" y="742"/>
                  </a:cubicBezTo>
                  <a:cubicBezTo>
                    <a:pt x="3249" y="544"/>
                    <a:pt x="2987" y="357"/>
                    <a:pt x="2696" y="215"/>
                  </a:cubicBezTo>
                  <a:cubicBezTo>
                    <a:pt x="2480" y="108"/>
                    <a:pt x="2254" y="32"/>
                    <a:pt x="2014" y="7"/>
                  </a:cubicBezTo>
                  <a:cubicBezTo>
                    <a:pt x="1967" y="2"/>
                    <a:pt x="1919" y="0"/>
                    <a:pt x="187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2476522" y="4343343"/>
              <a:ext cx="352446" cy="138934"/>
            </a:xfrm>
            <a:custGeom>
              <a:rect b="b" l="l" r="r" t="t"/>
              <a:pathLst>
                <a:path extrusionOk="0" h="3493" w="8861">
                  <a:moveTo>
                    <a:pt x="6105" y="0"/>
                  </a:moveTo>
                  <a:cubicBezTo>
                    <a:pt x="6016" y="0"/>
                    <a:pt x="5926" y="3"/>
                    <a:pt x="5836" y="8"/>
                  </a:cubicBezTo>
                  <a:cubicBezTo>
                    <a:pt x="4926" y="56"/>
                    <a:pt x="4072" y="299"/>
                    <a:pt x="3282" y="758"/>
                  </a:cubicBezTo>
                  <a:cubicBezTo>
                    <a:pt x="3040" y="898"/>
                    <a:pt x="2817" y="1062"/>
                    <a:pt x="2598" y="1235"/>
                  </a:cubicBezTo>
                  <a:cubicBezTo>
                    <a:pt x="2398" y="1392"/>
                    <a:pt x="2191" y="1542"/>
                    <a:pt x="1987" y="1692"/>
                  </a:cubicBezTo>
                  <a:cubicBezTo>
                    <a:pt x="1490" y="2057"/>
                    <a:pt x="994" y="2423"/>
                    <a:pt x="535" y="2835"/>
                  </a:cubicBezTo>
                  <a:cubicBezTo>
                    <a:pt x="384" y="2970"/>
                    <a:pt x="242" y="3112"/>
                    <a:pt x="96" y="3253"/>
                  </a:cubicBezTo>
                  <a:cubicBezTo>
                    <a:pt x="68" y="3280"/>
                    <a:pt x="43" y="3312"/>
                    <a:pt x="27" y="3346"/>
                  </a:cubicBezTo>
                  <a:cubicBezTo>
                    <a:pt x="1" y="3396"/>
                    <a:pt x="17" y="3436"/>
                    <a:pt x="65" y="3463"/>
                  </a:cubicBezTo>
                  <a:cubicBezTo>
                    <a:pt x="101" y="3483"/>
                    <a:pt x="144" y="3492"/>
                    <a:pt x="187" y="3492"/>
                  </a:cubicBezTo>
                  <a:cubicBezTo>
                    <a:pt x="253" y="3492"/>
                    <a:pt x="322" y="3470"/>
                    <a:pt x="368" y="3428"/>
                  </a:cubicBezTo>
                  <a:cubicBezTo>
                    <a:pt x="830" y="3002"/>
                    <a:pt x="1299" y="2584"/>
                    <a:pt x="1788" y="2190"/>
                  </a:cubicBezTo>
                  <a:cubicBezTo>
                    <a:pt x="2386" y="1708"/>
                    <a:pt x="3011" y="1263"/>
                    <a:pt x="3688" y="899"/>
                  </a:cubicBezTo>
                  <a:cubicBezTo>
                    <a:pt x="3895" y="786"/>
                    <a:pt x="4108" y="678"/>
                    <a:pt x="4324" y="584"/>
                  </a:cubicBezTo>
                  <a:cubicBezTo>
                    <a:pt x="4563" y="479"/>
                    <a:pt x="4818" y="417"/>
                    <a:pt x="5072" y="364"/>
                  </a:cubicBezTo>
                  <a:cubicBezTo>
                    <a:pt x="5400" y="297"/>
                    <a:pt x="5732" y="262"/>
                    <a:pt x="6065" y="262"/>
                  </a:cubicBezTo>
                  <a:cubicBezTo>
                    <a:pt x="6142" y="262"/>
                    <a:pt x="6220" y="264"/>
                    <a:pt x="6297" y="268"/>
                  </a:cubicBezTo>
                  <a:cubicBezTo>
                    <a:pt x="6652" y="284"/>
                    <a:pt x="6999" y="334"/>
                    <a:pt x="7340" y="430"/>
                  </a:cubicBezTo>
                  <a:cubicBezTo>
                    <a:pt x="7636" y="514"/>
                    <a:pt x="7919" y="620"/>
                    <a:pt x="8193" y="757"/>
                  </a:cubicBezTo>
                  <a:cubicBezTo>
                    <a:pt x="8355" y="838"/>
                    <a:pt x="8528" y="887"/>
                    <a:pt x="8711" y="898"/>
                  </a:cubicBezTo>
                  <a:cubicBezTo>
                    <a:pt x="8715" y="898"/>
                    <a:pt x="8719" y="898"/>
                    <a:pt x="8723" y="898"/>
                  </a:cubicBezTo>
                  <a:cubicBezTo>
                    <a:pt x="8753" y="898"/>
                    <a:pt x="8784" y="895"/>
                    <a:pt x="8813" y="888"/>
                  </a:cubicBezTo>
                  <a:cubicBezTo>
                    <a:pt x="8853" y="878"/>
                    <a:pt x="8861" y="852"/>
                    <a:pt x="8834" y="823"/>
                  </a:cubicBezTo>
                  <a:cubicBezTo>
                    <a:pt x="8818" y="806"/>
                    <a:pt x="8797" y="787"/>
                    <a:pt x="8776" y="779"/>
                  </a:cubicBezTo>
                  <a:cubicBezTo>
                    <a:pt x="8672" y="731"/>
                    <a:pt x="8567" y="679"/>
                    <a:pt x="8459" y="639"/>
                  </a:cubicBezTo>
                  <a:cubicBezTo>
                    <a:pt x="8295" y="577"/>
                    <a:pt x="8126" y="524"/>
                    <a:pt x="7959" y="464"/>
                  </a:cubicBezTo>
                  <a:cubicBezTo>
                    <a:pt x="7654" y="356"/>
                    <a:pt x="7352" y="245"/>
                    <a:pt x="7048" y="138"/>
                  </a:cubicBezTo>
                  <a:cubicBezTo>
                    <a:pt x="6955" y="106"/>
                    <a:pt x="6858" y="89"/>
                    <a:pt x="6762" y="64"/>
                  </a:cubicBezTo>
                  <a:cubicBezTo>
                    <a:pt x="6544" y="17"/>
                    <a:pt x="6325" y="0"/>
                    <a:pt x="610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2536029" y="4508457"/>
              <a:ext cx="204483" cy="170317"/>
            </a:xfrm>
            <a:custGeom>
              <a:rect b="b" l="l" r="r" t="t"/>
              <a:pathLst>
                <a:path extrusionOk="0" h="4282" w="5141">
                  <a:moveTo>
                    <a:pt x="4415" y="0"/>
                  </a:moveTo>
                  <a:cubicBezTo>
                    <a:pt x="4401" y="0"/>
                    <a:pt x="4387" y="1"/>
                    <a:pt x="4373" y="1"/>
                  </a:cubicBezTo>
                  <a:cubicBezTo>
                    <a:pt x="4234" y="9"/>
                    <a:pt x="4108" y="47"/>
                    <a:pt x="3990" y="124"/>
                  </a:cubicBezTo>
                  <a:cubicBezTo>
                    <a:pt x="3743" y="287"/>
                    <a:pt x="3536" y="490"/>
                    <a:pt x="3366" y="726"/>
                  </a:cubicBezTo>
                  <a:cubicBezTo>
                    <a:pt x="3207" y="951"/>
                    <a:pt x="3061" y="1184"/>
                    <a:pt x="2906" y="1413"/>
                  </a:cubicBezTo>
                  <a:cubicBezTo>
                    <a:pt x="2786" y="1589"/>
                    <a:pt x="2671" y="1772"/>
                    <a:pt x="2536" y="1938"/>
                  </a:cubicBezTo>
                  <a:cubicBezTo>
                    <a:pt x="2306" y="2221"/>
                    <a:pt x="2069" y="2499"/>
                    <a:pt x="1825" y="2769"/>
                  </a:cubicBezTo>
                  <a:cubicBezTo>
                    <a:pt x="1311" y="3338"/>
                    <a:pt x="718" y="3813"/>
                    <a:pt x="52" y="4193"/>
                  </a:cubicBezTo>
                  <a:cubicBezTo>
                    <a:pt x="39" y="4200"/>
                    <a:pt x="26" y="4208"/>
                    <a:pt x="14" y="4217"/>
                  </a:cubicBezTo>
                  <a:cubicBezTo>
                    <a:pt x="9" y="4218"/>
                    <a:pt x="6" y="4223"/>
                    <a:pt x="1" y="4230"/>
                  </a:cubicBezTo>
                  <a:cubicBezTo>
                    <a:pt x="18" y="4270"/>
                    <a:pt x="50" y="4282"/>
                    <a:pt x="83" y="4282"/>
                  </a:cubicBezTo>
                  <a:cubicBezTo>
                    <a:pt x="84" y="4282"/>
                    <a:pt x="86" y="4282"/>
                    <a:pt x="87" y="4281"/>
                  </a:cubicBezTo>
                  <a:cubicBezTo>
                    <a:pt x="198" y="4277"/>
                    <a:pt x="309" y="4279"/>
                    <a:pt x="413" y="4235"/>
                  </a:cubicBezTo>
                  <a:cubicBezTo>
                    <a:pt x="853" y="4047"/>
                    <a:pt x="1241" y="3779"/>
                    <a:pt x="1592" y="3456"/>
                  </a:cubicBezTo>
                  <a:cubicBezTo>
                    <a:pt x="1980" y="3102"/>
                    <a:pt x="2311" y="2700"/>
                    <a:pt x="2620" y="2279"/>
                  </a:cubicBezTo>
                  <a:cubicBezTo>
                    <a:pt x="2860" y="1951"/>
                    <a:pt x="3094" y="1619"/>
                    <a:pt x="3328" y="1287"/>
                  </a:cubicBezTo>
                  <a:cubicBezTo>
                    <a:pt x="3343" y="1268"/>
                    <a:pt x="3355" y="1247"/>
                    <a:pt x="3365" y="1223"/>
                  </a:cubicBezTo>
                  <a:cubicBezTo>
                    <a:pt x="3521" y="865"/>
                    <a:pt x="3774" y="588"/>
                    <a:pt x="4106" y="385"/>
                  </a:cubicBezTo>
                  <a:cubicBezTo>
                    <a:pt x="4216" y="318"/>
                    <a:pt x="4336" y="275"/>
                    <a:pt x="4468" y="272"/>
                  </a:cubicBezTo>
                  <a:cubicBezTo>
                    <a:pt x="4470" y="272"/>
                    <a:pt x="4473" y="271"/>
                    <a:pt x="4475" y="271"/>
                  </a:cubicBezTo>
                  <a:cubicBezTo>
                    <a:pt x="4607" y="271"/>
                    <a:pt x="4709" y="328"/>
                    <a:pt x="4783" y="433"/>
                  </a:cubicBezTo>
                  <a:cubicBezTo>
                    <a:pt x="4881" y="572"/>
                    <a:pt x="4926" y="730"/>
                    <a:pt x="4927" y="898"/>
                  </a:cubicBezTo>
                  <a:cubicBezTo>
                    <a:pt x="4930" y="1151"/>
                    <a:pt x="4880" y="1396"/>
                    <a:pt x="4799" y="1637"/>
                  </a:cubicBezTo>
                  <a:cubicBezTo>
                    <a:pt x="4691" y="1960"/>
                    <a:pt x="4537" y="2264"/>
                    <a:pt x="4397" y="2572"/>
                  </a:cubicBezTo>
                  <a:cubicBezTo>
                    <a:pt x="4298" y="2795"/>
                    <a:pt x="4206" y="3021"/>
                    <a:pt x="4148" y="3258"/>
                  </a:cubicBezTo>
                  <a:cubicBezTo>
                    <a:pt x="4140" y="3290"/>
                    <a:pt x="4135" y="3321"/>
                    <a:pt x="4130" y="3349"/>
                  </a:cubicBezTo>
                  <a:cubicBezTo>
                    <a:pt x="4172" y="3374"/>
                    <a:pt x="4208" y="3386"/>
                    <a:pt x="4242" y="3386"/>
                  </a:cubicBezTo>
                  <a:cubicBezTo>
                    <a:pt x="4290" y="3386"/>
                    <a:pt x="4333" y="3362"/>
                    <a:pt x="4378" y="3314"/>
                  </a:cubicBezTo>
                  <a:cubicBezTo>
                    <a:pt x="4449" y="3237"/>
                    <a:pt x="4495" y="3144"/>
                    <a:pt x="4531" y="3047"/>
                  </a:cubicBezTo>
                  <a:cubicBezTo>
                    <a:pt x="4595" y="2874"/>
                    <a:pt x="4651" y="2697"/>
                    <a:pt x="4715" y="2524"/>
                  </a:cubicBezTo>
                  <a:cubicBezTo>
                    <a:pt x="4767" y="2382"/>
                    <a:pt x="4806" y="2232"/>
                    <a:pt x="4882" y="2107"/>
                  </a:cubicBezTo>
                  <a:cubicBezTo>
                    <a:pt x="5007" y="1906"/>
                    <a:pt x="5062" y="1687"/>
                    <a:pt x="5097" y="1460"/>
                  </a:cubicBezTo>
                  <a:cubicBezTo>
                    <a:pt x="5137" y="1202"/>
                    <a:pt x="5141" y="945"/>
                    <a:pt x="5092" y="687"/>
                  </a:cubicBezTo>
                  <a:cubicBezTo>
                    <a:pt x="5066" y="559"/>
                    <a:pt x="5027" y="436"/>
                    <a:pt x="4961" y="320"/>
                  </a:cubicBezTo>
                  <a:cubicBezTo>
                    <a:pt x="4837" y="106"/>
                    <a:pt x="4653" y="0"/>
                    <a:pt x="441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2649871" y="4286940"/>
              <a:ext cx="351929" cy="187738"/>
            </a:xfrm>
            <a:custGeom>
              <a:rect b="b" l="l" r="r" t="t"/>
              <a:pathLst>
                <a:path extrusionOk="0" h="4720" w="8848">
                  <a:moveTo>
                    <a:pt x="2059" y="1"/>
                  </a:moveTo>
                  <a:cubicBezTo>
                    <a:pt x="1881" y="1"/>
                    <a:pt x="1704" y="7"/>
                    <a:pt x="1527" y="18"/>
                  </a:cubicBezTo>
                  <a:cubicBezTo>
                    <a:pt x="1183" y="42"/>
                    <a:pt x="841" y="72"/>
                    <a:pt x="498" y="104"/>
                  </a:cubicBezTo>
                  <a:cubicBezTo>
                    <a:pt x="399" y="114"/>
                    <a:pt x="301" y="139"/>
                    <a:pt x="203" y="164"/>
                  </a:cubicBezTo>
                  <a:cubicBezTo>
                    <a:pt x="156" y="177"/>
                    <a:pt x="110" y="199"/>
                    <a:pt x="70" y="231"/>
                  </a:cubicBezTo>
                  <a:cubicBezTo>
                    <a:pt x="45" y="247"/>
                    <a:pt x="25" y="277"/>
                    <a:pt x="17" y="306"/>
                  </a:cubicBezTo>
                  <a:cubicBezTo>
                    <a:pt x="1" y="362"/>
                    <a:pt x="24" y="396"/>
                    <a:pt x="78" y="396"/>
                  </a:cubicBezTo>
                  <a:cubicBezTo>
                    <a:pt x="82" y="396"/>
                    <a:pt x="87" y="396"/>
                    <a:pt x="92" y="395"/>
                  </a:cubicBezTo>
                  <a:cubicBezTo>
                    <a:pt x="322" y="372"/>
                    <a:pt x="551" y="350"/>
                    <a:pt x="781" y="323"/>
                  </a:cubicBezTo>
                  <a:cubicBezTo>
                    <a:pt x="1098" y="285"/>
                    <a:pt x="1414" y="231"/>
                    <a:pt x="1734" y="222"/>
                  </a:cubicBezTo>
                  <a:cubicBezTo>
                    <a:pt x="1757" y="222"/>
                    <a:pt x="1780" y="221"/>
                    <a:pt x="1803" y="221"/>
                  </a:cubicBezTo>
                  <a:cubicBezTo>
                    <a:pt x="1941" y="221"/>
                    <a:pt x="2077" y="231"/>
                    <a:pt x="2214" y="231"/>
                  </a:cubicBezTo>
                  <a:cubicBezTo>
                    <a:pt x="2305" y="231"/>
                    <a:pt x="2394" y="222"/>
                    <a:pt x="2485" y="216"/>
                  </a:cubicBezTo>
                  <a:cubicBezTo>
                    <a:pt x="2551" y="211"/>
                    <a:pt x="2617" y="208"/>
                    <a:pt x="2683" y="208"/>
                  </a:cubicBezTo>
                  <a:cubicBezTo>
                    <a:pt x="2910" y="208"/>
                    <a:pt x="3134" y="236"/>
                    <a:pt x="3358" y="285"/>
                  </a:cubicBezTo>
                  <a:cubicBezTo>
                    <a:pt x="3709" y="360"/>
                    <a:pt x="4042" y="482"/>
                    <a:pt x="4370" y="626"/>
                  </a:cubicBezTo>
                  <a:cubicBezTo>
                    <a:pt x="4557" y="708"/>
                    <a:pt x="4741" y="798"/>
                    <a:pt x="4926" y="880"/>
                  </a:cubicBezTo>
                  <a:cubicBezTo>
                    <a:pt x="5018" y="920"/>
                    <a:pt x="5115" y="949"/>
                    <a:pt x="5210" y="985"/>
                  </a:cubicBezTo>
                  <a:cubicBezTo>
                    <a:pt x="5545" y="1114"/>
                    <a:pt x="5848" y="1300"/>
                    <a:pt x="6132" y="1517"/>
                  </a:cubicBezTo>
                  <a:cubicBezTo>
                    <a:pt x="6498" y="1795"/>
                    <a:pt x="6821" y="2119"/>
                    <a:pt x="7125" y="2464"/>
                  </a:cubicBezTo>
                  <a:cubicBezTo>
                    <a:pt x="7427" y="2808"/>
                    <a:pt x="7729" y="3154"/>
                    <a:pt x="8022" y="3505"/>
                  </a:cubicBezTo>
                  <a:cubicBezTo>
                    <a:pt x="8095" y="3590"/>
                    <a:pt x="8144" y="3695"/>
                    <a:pt x="8194" y="3797"/>
                  </a:cubicBezTo>
                  <a:cubicBezTo>
                    <a:pt x="8268" y="3943"/>
                    <a:pt x="8328" y="4093"/>
                    <a:pt x="8398" y="4240"/>
                  </a:cubicBezTo>
                  <a:cubicBezTo>
                    <a:pt x="8453" y="4355"/>
                    <a:pt x="8519" y="4466"/>
                    <a:pt x="8613" y="4557"/>
                  </a:cubicBezTo>
                  <a:cubicBezTo>
                    <a:pt x="8665" y="4607"/>
                    <a:pt x="8727" y="4649"/>
                    <a:pt x="8786" y="4693"/>
                  </a:cubicBezTo>
                  <a:cubicBezTo>
                    <a:pt x="8800" y="4704"/>
                    <a:pt x="8821" y="4708"/>
                    <a:pt x="8848" y="4719"/>
                  </a:cubicBezTo>
                  <a:cubicBezTo>
                    <a:pt x="8840" y="4661"/>
                    <a:pt x="8836" y="4612"/>
                    <a:pt x="8827" y="4565"/>
                  </a:cubicBezTo>
                  <a:cubicBezTo>
                    <a:pt x="8770" y="4222"/>
                    <a:pt x="8620" y="3920"/>
                    <a:pt x="8424" y="3637"/>
                  </a:cubicBezTo>
                  <a:cubicBezTo>
                    <a:pt x="8236" y="3367"/>
                    <a:pt x="8014" y="3128"/>
                    <a:pt x="7787" y="2890"/>
                  </a:cubicBezTo>
                  <a:cubicBezTo>
                    <a:pt x="7626" y="2722"/>
                    <a:pt x="7464" y="2553"/>
                    <a:pt x="7306" y="2380"/>
                  </a:cubicBezTo>
                  <a:cubicBezTo>
                    <a:pt x="7227" y="2295"/>
                    <a:pt x="7156" y="2204"/>
                    <a:pt x="7088" y="2110"/>
                  </a:cubicBezTo>
                  <a:cubicBezTo>
                    <a:pt x="6715" y="1588"/>
                    <a:pt x="6233" y="1198"/>
                    <a:pt x="5660" y="915"/>
                  </a:cubicBezTo>
                  <a:cubicBezTo>
                    <a:pt x="5354" y="763"/>
                    <a:pt x="5034" y="650"/>
                    <a:pt x="4701" y="579"/>
                  </a:cubicBezTo>
                  <a:cubicBezTo>
                    <a:pt x="4668" y="571"/>
                    <a:pt x="4635" y="557"/>
                    <a:pt x="4606" y="542"/>
                  </a:cubicBezTo>
                  <a:cubicBezTo>
                    <a:pt x="4330" y="404"/>
                    <a:pt x="4042" y="297"/>
                    <a:pt x="3745" y="212"/>
                  </a:cubicBezTo>
                  <a:cubicBezTo>
                    <a:pt x="3484" y="140"/>
                    <a:pt x="3221" y="90"/>
                    <a:pt x="2955" y="56"/>
                  </a:cubicBezTo>
                  <a:cubicBezTo>
                    <a:pt x="2657" y="18"/>
                    <a:pt x="2358" y="1"/>
                    <a:pt x="205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2474175" y="4323972"/>
              <a:ext cx="318518" cy="127161"/>
            </a:xfrm>
            <a:custGeom>
              <a:rect b="b" l="l" r="r" t="t"/>
              <a:pathLst>
                <a:path extrusionOk="0" h="3197" w="8008">
                  <a:moveTo>
                    <a:pt x="6357" y="1"/>
                  </a:moveTo>
                  <a:cubicBezTo>
                    <a:pt x="6169" y="1"/>
                    <a:pt x="5981" y="7"/>
                    <a:pt x="5794" y="10"/>
                  </a:cubicBezTo>
                  <a:cubicBezTo>
                    <a:pt x="5390" y="14"/>
                    <a:pt x="4999" y="102"/>
                    <a:pt x="4606" y="183"/>
                  </a:cubicBezTo>
                  <a:cubicBezTo>
                    <a:pt x="4156" y="278"/>
                    <a:pt x="3716" y="415"/>
                    <a:pt x="3298" y="613"/>
                  </a:cubicBezTo>
                  <a:cubicBezTo>
                    <a:pt x="3066" y="724"/>
                    <a:pt x="2846" y="852"/>
                    <a:pt x="2636" y="1002"/>
                  </a:cubicBezTo>
                  <a:cubicBezTo>
                    <a:pt x="2599" y="1028"/>
                    <a:pt x="2560" y="1050"/>
                    <a:pt x="2522" y="1068"/>
                  </a:cubicBezTo>
                  <a:cubicBezTo>
                    <a:pt x="2212" y="1215"/>
                    <a:pt x="1930" y="1404"/>
                    <a:pt x="1668" y="1623"/>
                  </a:cubicBezTo>
                  <a:cubicBezTo>
                    <a:pt x="1413" y="1836"/>
                    <a:pt x="1165" y="2058"/>
                    <a:pt x="915" y="2277"/>
                  </a:cubicBezTo>
                  <a:cubicBezTo>
                    <a:pt x="659" y="2500"/>
                    <a:pt x="402" y="2717"/>
                    <a:pt x="114" y="2899"/>
                  </a:cubicBezTo>
                  <a:cubicBezTo>
                    <a:pt x="60" y="2934"/>
                    <a:pt x="25" y="2983"/>
                    <a:pt x="13" y="3046"/>
                  </a:cubicBezTo>
                  <a:cubicBezTo>
                    <a:pt x="0" y="3108"/>
                    <a:pt x="22" y="3158"/>
                    <a:pt x="65" y="3181"/>
                  </a:cubicBezTo>
                  <a:cubicBezTo>
                    <a:pt x="84" y="3192"/>
                    <a:pt x="106" y="3197"/>
                    <a:pt x="127" y="3197"/>
                  </a:cubicBezTo>
                  <a:cubicBezTo>
                    <a:pt x="159" y="3197"/>
                    <a:pt x="192" y="3186"/>
                    <a:pt x="216" y="3164"/>
                  </a:cubicBezTo>
                  <a:cubicBezTo>
                    <a:pt x="314" y="3080"/>
                    <a:pt x="409" y="2993"/>
                    <a:pt x="506" y="2910"/>
                  </a:cubicBezTo>
                  <a:cubicBezTo>
                    <a:pt x="1294" y="2231"/>
                    <a:pt x="2130" y="1620"/>
                    <a:pt x="3035" y="1105"/>
                  </a:cubicBezTo>
                  <a:cubicBezTo>
                    <a:pt x="3286" y="961"/>
                    <a:pt x="3542" y="832"/>
                    <a:pt x="3797" y="697"/>
                  </a:cubicBezTo>
                  <a:cubicBezTo>
                    <a:pt x="3819" y="685"/>
                    <a:pt x="3843" y="675"/>
                    <a:pt x="3865" y="668"/>
                  </a:cubicBezTo>
                  <a:cubicBezTo>
                    <a:pt x="4205" y="572"/>
                    <a:pt x="4542" y="473"/>
                    <a:pt x="4881" y="380"/>
                  </a:cubicBezTo>
                  <a:cubicBezTo>
                    <a:pt x="5194" y="294"/>
                    <a:pt x="5512" y="227"/>
                    <a:pt x="5838" y="218"/>
                  </a:cubicBezTo>
                  <a:cubicBezTo>
                    <a:pt x="5870" y="217"/>
                    <a:pt x="5901" y="216"/>
                    <a:pt x="5933" y="216"/>
                  </a:cubicBezTo>
                  <a:cubicBezTo>
                    <a:pt x="6059" y="216"/>
                    <a:pt x="6184" y="225"/>
                    <a:pt x="6309" y="245"/>
                  </a:cubicBezTo>
                  <a:cubicBezTo>
                    <a:pt x="6316" y="246"/>
                    <a:pt x="6323" y="246"/>
                    <a:pt x="6331" y="246"/>
                  </a:cubicBezTo>
                  <a:cubicBezTo>
                    <a:pt x="6350" y="246"/>
                    <a:pt x="6370" y="244"/>
                    <a:pt x="6388" y="237"/>
                  </a:cubicBezTo>
                  <a:cubicBezTo>
                    <a:pt x="6457" y="216"/>
                    <a:pt x="6525" y="206"/>
                    <a:pt x="6594" y="206"/>
                  </a:cubicBezTo>
                  <a:cubicBezTo>
                    <a:pt x="6670" y="206"/>
                    <a:pt x="6747" y="218"/>
                    <a:pt x="6824" y="240"/>
                  </a:cubicBezTo>
                  <a:cubicBezTo>
                    <a:pt x="7014" y="290"/>
                    <a:pt x="7184" y="383"/>
                    <a:pt x="7359" y="469"/>
                  </a:cubicBezTo>
                  <a:cubicBezTo>
                    <a:pt x="7490" y="532"/>
                    <a:pt x="7621" y="593"/>
                    <a:pt x="7769" y="606"/>
                  </a:cubicBezTo>
                  <a:cubicBezTo>
                    <a:pt x="7784" y="607"/>
                    <a:pt x="7798" y="608"/>
                    <a:pt x="7812" y="608"/>
                  </a:cubicBezTo>
                  <a:cubicBezTo>
                    <a:pt x="7878" y="608"/>
                    <a:pt x="7943" y="590"/>
                    <a:pt x="8007" y="545"/>
                  </a:cubicBezTo>
                  <a:cubicBezTo>
                    <a:pt x="7881" y="395"/>
                    <a:pt x="7733" y="287"/>
                    <a:pt x="7565" y="206"/>
                  </a:cubicBezTo>
                  <a:cubicBezTo>
                    <a:pt x="7350" y="102"/>
                    <a:pt x="7119" y="54"/>
                    <a:pt x="6884" y="27"/>
                  </a:cubicBezTo>
                  <a:cubicBezTo>
                    <a:pt x="6708" y="6"/>
                    <a:pt x="6533" y="1"/>
                    <a:pt x="635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2777436" y="4186583"/>
              <a:ext cx="268799" cy="191318"/>
            </a:xfrm>
            <a:custGeom>
              <a:rect b="b" l="l" r="r" t="t"/>
              <a:pathLst>
                <a:path extrusionOk="0" h="4810" w="6758">
                  <a:moveTo>
                    <a:pt x="1" y="0"/>
                  </a:moveTo>
                  <a:lnTo>
                    <a:pt x="1" y="0"/>
                  </a:lnTo>
                  <a:cubicBezTo>
                    <a:pt x="30" y="53"/>
                    <a:pt x="64" y="81"/>
                    <a:pt x="99" y="107"/>
                  </a:cubicBezTo>
                  <a:cubicBezTo>
                    <a:pt x="191" y="175"/>
                    <a:pt x="293" y="225"/>
                    <a:pt x="401" y="257"/>
                  </a:cubicBezTo>
                  <a:cubicBezTo>
                    <a:pt x="616" y="323"/>
                    <a:pt x="832" y="380"/>
                    <a:pt x="1049" y="440"/>
                  </a:cubicBezTo>
                  <a:cubicBezTo>
                    <a:pt x="1299" y="509"/>
                    <a:pt x="1555" y="567"/>
                    <a:pt x="1788" y="688"/>
                  </a:cubicBezTo>
                  <a:cubicBezTo>
                    <a:pt x="2183" y="894"/>
                    <a:pt x="2567" y="1118"/>
                    <a:pt x="2938" y="1365"/>
                  </a:cubicBezTo>
                  <a:cubicBezTo>
                    <a:pt x="3575" y="1790"/>
                    <a:pt x="4173" y="2268"/>
                    <a:pt x="4754" y="2767"/>
                  </a:cubicBezTo>
                  <a:cubicBezTo>
                    <a:pt x="5017" y="2994"/>
                    <a:pt x="5277" y="3225"/>
                    <a:pt x="5537" y="3454"/>
                  </a:cubicBezTo>
                  <a:cubicBezTo>
                    <a:pt x="5557" y="3473"/>
                    <a:pt x="5577" y="3491"/>
                    <a:pt x="5593" y="3512"/>
                  </a:cubicBezTo>
                  <a:cubicBezTo>
                    <a:pt x="5755" y="3723"/>
                    <a:pt x="5943" y="3912"/>
                    <a:pt x="6127" y="4105"/>
                  </a:cubicBezTo>
                  <a:cubicBezTo>
                    <a:pt x="6299" y="4286"/>
                    <a:pt x="6466" y="4469"/>
                    <a:pt x="6635" y="4652"/>
                  </a:cubicBezTo>
                  <a:cubicBezTo>
                    <a:pt x="6674" y="4698"/>
                    <a:pt x="6709" y="4748"/>
                    <a:pt x="6755" y="4810"/>
                  </a:cubicBezTo>
                  <a:cubicBezTo>
                    <a:pt x="6755" y="4772"/>
                    <a:pt x="6758" y="4750"/>
                    <a:pt x="6755" y="4728"/>
                  </a:cubicBezTo>
                  <a:cubicBezTo>
                    <a:pt x="6743" y="4444"/>
                    <a:pt x="6623" y="4202"/>
                    <a:pt x="6449" y="3983"/>
                  </a:cubicBezTo>
                  <a:cubicBezTo>
                    <a:pt x="6320" y="3821"/>
                    <a:pt x="6171" y="3683"/>
                    <a:pt x="6014" y="3550"/>
                  </a:cubicBezTo>
                  <a:cubicBezTo>
                    <a:pt x="5868" y="3426"/>
                    <a:pt x="5716" y="3308"/>
                    <a:pt x="5572" y="3182"/>
                  </a:cubicBezTo>
                  <a:cubicBezTo>
                    <a:pt x="5395" y="3026"/>
                    <a:pt x="5224" y="2863"/>
                    <a:pt x="5048" y="2705"/>
                  </a:cubicBezTo>
                  <a:cubicBezTo>
                    <a:pt x="4348" y="2071"/>
                    <a:pt x="3595" y="1507"/>
                    <a:pt x="2808" y="985"/>
                  </a:cubicBezTo>
                  <a:cubicBezTo>
                    <a:pt x="2665" y="891"/>
                    <a:pt x="2524" y="791"/>
                    <a:pt x="2374" y="707"/>
                  </a:cubicBezTo>
                  <a:cubicBezTo>
                    <a:pt x="2232" y="626"/>
                    <a:pt x="2082" y="552"/>
                    <a:pt x="1931" y="491"/>
                  </a:cubicBezTo>
                  <a:cubicBezTo>
                    <a:pt x="1704" y="397"/>
                    <a:pt x="1475" y="306"/>
                    <a:pt x="1242" y="229"/>
                  </a:cubicBezTo>
                  <a:cubicBezTo>
                    <a:pt x="931" y="127"/>
                    <a:pt x="611" y="53"/>
                    <a:pt x="283" y="24"/>
                  </a:cubicBezTo>
                  <a:cubicBezTo>
                    <a:pt x="194" y="16"/>
                    <a:pt x="104" y="9"/>
                    <a:pt x="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2669282" y="4221467"/>
              <a:ext cx="297278" cy="124456"/>
            </a:xfrm>
            <a:custGeom>
              <a:rect b="b" l="l" r="r" t="t"/>
              <a:pathLst>
                <a:path extrusionOk="0" h="3129" w="7474">
                  <a:moveTo>
                    <a:pt x="2111" y="1"/>
                  </a:moveTo>
                  <a:cubicBezTo>
                    <a:pt x="1914" y="1"/>
                    <a:pt x="1718" y="16"/>
                    <a:pt x="1523" y="40"/>
                  </a:cubicBezTo>
                  <a:cubicBezTo>
                    <a:pt x="1206" y="78"/>
                    <a:pt x="889" y="116"/>
                    <a:pt x="572" y="161"/>
                  </a:cubicBezTo>
                  <a:cubicBezTo>
                    <a:pt x="414" y="184"/>
                    <a:pt x="259" y="225"/>
                    <a:pt x="104" y="260"/>
                  </a:cubicBezTo>
                  <a:cubicBezTo>
                    <a:pt x="68" y="268"/>
                    <a:pt x="27" y="276"/>
                    <a:pt x="1" y="322"/>
                  </a:cubicBezTo>
                  <a:cubicBezTo>
                    <a:pt x="48" y="349"/>
                    <a:pt x="97" y="354"/>
                    <a:pt x="144" y="356"/>
                  </a:cubicBezTo>
                  <a:cubicBezTo>
                    <a:pt x="186" y="358"/>
                    <a:pt x="228" y="359"/>
                    <a:pt x="270" y="359"/>
                  </a:cubicBezTo>
                  <a:cubicBezTo>
                    <a:pt x="343" y="359"/>
                    <a:pt x="416" y="355"/>
                    <a:pt x="490" y="345"/>
                  </a:cubicBezTo>
                  <a:cubicBezTo>
                    <a:pt x="772" y="305"/>
                    <a:pt x="1055" y="285"/>
                    <a:pt x="1339" y="285"/>
                  </a:cubicBezTo>
                  <a:cubicBezTo>
                    <a:pt x="1451" y="285"/>
                    <a:pt x="1562" y="288"/>
                    <a:pt x="1674" y="294"/>
                  </a:cubicBezTo>
                  <a:cubicBezTo>
                    <a:pt x="2068" y="314"/>
                    <a:pt x="2460" y="366"/>
                    <a:pt x="2845" y="451"/>
                  </a:cubicBezTo>
                  <a:cubicBezTo>
                    <a:pt x="3111" y="508"/>
                    <a:pt x="3374" y="583"/>
                    <a:pt x="3635" y="668"/>
                  </a:cubicBezTo>
                  <a:cubicBezTo>
                    <a:pt x="3991" y="784"/>
                    <a:pt x="4340" y="918"/>
                    <a:pt x="4675" y="1085"/>
                  </a:cubicBezTo>
                  <a:cubicBezTo>
                    <a:pt x="4814" y="1155"/>
                    <a:pt x="4942" y="1250"/>
                    <a:pt x="5070" y="1340"/>
                  </a:cubicBezTo>
                  <a:cubicBezTo>
                    <a:pt x="5545" y="1675"/>
                    <a:pt x="5984" y="2055"/>
                    <a:pt x="6426" y="2433"/>
                  </a:cubicBezTo>
                  <a:cubicBezTo>
                    <a:pt x="6622" y="2601"/>
                    <a:pt x="6818" y="2769"/>
                    <a:pt x="7016" y="2935"/>
                  </a:cubicBezTo>
                  <a:cubicBezTo>
                    <a:pt x="7140" y="3039"/>
                    <a:pt x="7288" y="3092"/>
                    <a:pt x="7443" y="3128"/>
                  </a:cubicBezTo>
                  <a:cubicBezTo>
                    <a:pt x="7444" y="3128"/>
                    <a:pt x="7445" y="3128"/>
                    <a:pt x="7447" y="3128"/>
                  </a:cubicBezTo>
                  <a:cubicBezTo>
                    <a:pt x="7452" y="3128"/>
                    <a:pt x="7461" y="3126"/>
                    <a:pt x="7474" y="3124"/>
                  </a:cubicBezTo>
                  <a:cubicBezTo>
                    <a:pt x="7393" y="3006"/>
                    <a:pt x="7306" y="2905"/>
                    <a:pt x="7215" y="2809"/>
                  </a:cubicBezTo>
                  <a:cubicBezTo>
                    <a:pt x="7039" y="2625"/>
                    <a:pt x="6843" y="2467"/>
                    <a:pt x="6646" y="2306"/>
                  </a:cubicBezTo>
                  <a:cubicBezTo>
                    <a:pt x="6440" y="2138"/>
                    <a:pt x="6225" y="1980"/>
                    <a:pt x="6035" y="1796"/>
                  </a:cubicBezTo>
                  <a:cubicBezTo>
                    <a:pt x="5815" y="1583"/>
                    <a:pt x="5570" y="1409"/>
                    <a:pt x="5319" y="1241"/>
                  </a:cubicBezTo>
                  <a:cubicBezTo>
                    <a:pt x="4963" y="1000"/>
                    <a:pt x="4598" y="778"/>
                    <a:pt x="4207" y="602"/>
                  </a:cubicBezTo>
                  <a:cubicBezTo>
                    <a:pt x="3947" y="482"/>
                    <a:pt x="3680" y="384"/>
                    <a:pt x="3400" y="319"/>
                  </a:cubicBezTo>
                  <a:cubicBezTo>
                    <a:pt x="3357" y="310"/>
                    <a:pt x="3316" y="291"/>
                    <a:pt x="3277" y="270"/>
                  </a:cubicBezTo>
                  <a:cubicBezTo>
                    <a:pt x="3026" y="139"/>
                    <a:pt x="2763" y="53"/>
                    <a:pt x="2479" y="21"/>
                  </a:cubicBezTo>
                  <a:cubicBezTo>
                    <a:pt x="2356" y="7"/>
                    <a:pt x="2233" y="1"/>
                    <a:pt x="211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2561804" y="4538012"/>
              <a:ext cx="160651" cy="180380"/>
            </a:xfrm>
            <a:custGeom>
              <a:rect b="b" l="l" r="r" t="t"/>
              <a:pathLst>
                <a:path extrusionOk="0" h="4535" w="4039">
                  <a:moveTo>
                    <a:pt x="3927" y="1"/>
                  </a:moveTo>
                  <a:cubicBezTo>
                    <a:pt x="3901" y="1"/>
                    <a:pt x="3876" y="12"/>
                    <a:pt x="3851" y="36"/>
                  </a:cubicBezTo>
                  <a:cubicBezTo>
                    <a:pt x="3786" y="98"/>
                    <a:pt x="3751" y="176"/>
                    <a:pt x="3720" y="257"/>
                  </a:cubicBezTo>
                  <a:cubicBezTo>
                    <a:pt x="3658" y="418"/>
                    <a:pt x="3603" y="581"/>
                    <a:pt x="3543" y="743"/>
                  </a:cubicBezTo>
                  <a:cubicBezTo>
                    <a:pt x="3496" y="870"/>
                    <a:pt x="3451" y="998"/>
                    <a:pt x="3357" y="1100"/>
                  </a:cubicBezTo>
                  <a:cubicBezTo>
                    <a:pt x="3337" y="1122"/>
                    <a:pt x="3331" y="1159"/>
                    <a:pt x="3322" y="1189"/>
                  </a:cubicBezTo>
                  <a:cubicBezTo>
                    <a:pt x="3203" y="1548"/>
                    <a:pt x="3012" y="1866"/>
                    <a:pt x="2788" y="2170"/>
                  </a:cubicBezTo>
                  <a:cubicBezTo>
                    <a:pt x="2598" y="2431"/>
                    <a:pt x="2403" y="2687"/>
                    <a:pt x="2223" y="2955"/>
                  </a:cubicBezTo>
                  <a:cubicBezTo>
                    <a:pt x="2139" y="3077"/>
                    <a:pt x="2043" y="3178"/>
                    <a:pt x="1922" y="3261"/>
                  </a:cubicBezTo>
                  <a:cubicBezTo>
                    <a:pt x="1334" y="3661"/>
                    <a:pt x="721" y="4017"/>
                    <a:pt x="91" y="4341"/>
                  </a:cubicBezTo>
                  <a:cubicBezTo>
                    <a:pt x="61" y="4356"/>
                    <a:pt x="33" y="4371"/>
                    <a:pt x="1" y="4389"/>
                  </a:cubicBezTo>
                  <a:cubicBezTo>
                    <a:pt x="51" y="4480"/>
                    <a:pt x="120" y="4532"/>
                    <a:pt x="220" y="4534"/>
                  </a:cubicBezTo>
                  <a:cubicBezTo>
                    <a:pt x="225" y="4535"/>
                    <a:pt x="230" y="4535"/>
                    <a:pt x="235" y="4535"/>
                  </a:cubicBezTo>
                  <a:cubicBezTo>
                    <a:pt x="373" y="4535"/>
                    <a:pt x="493" y="4475"/>
                    <a:pt x="600" y="4394"/>
                  </a:cubicBezTo>
                  <a:cubicBezTo>
                    <a:pt x="652" y="4355"/>
                    <a:pt x="707" y="4327"/>
                    <a:pt x="768" y="4305"/>
                  </a:cubicBezTo>
                  <a:cubicBezTo>
                    <a:pt x="1312" y="4103"/>
                    <a:pt x="1806" y="3819"/>
                    <a:pt x="2228" y="3415"/>
                  </a:cubicBezTo>
                  <a:cubicBezTo>
                    <a:pt x="2300" y="3347"/>
                    <a:pt x="2370" y="3277"/>
                    <a:pt x="2432" y="3201"/>
                  </a:cubicBezTo>
                  <a:cubicBezTo>
                    <a:pt x="2709" y="2865"/>
                    <a:pt x="2981" y="2525"/>
                    <a:pt x="3211" y="2154"/>
                  </a:cubicBezTo>
                  <a:cubicBezTo>
                    <a:pt x="3469" y="1737"/>
                    <a:pt x="3679" y="1299"/>
                    <a:pt x="3838" y="836"/>
                  </a:cubicBezTo>
                  <a:cubicBezTo>
                    <a:pt x="3916" y="606"/>
                    <a:pt x="3978" y="369"/>
                    <a:pt x="4025" y="130"/>
                  </a:cubicBezTo>
                  <a:cubicBezTo>
                    <a:pt x="4039" y="56"/>
                    <a:pt x="4034" y="45"/>
                    <a:pt x="3978" y="15"/>
                  </a:cubicBezTo>
                  <a:cubicBezTo>
                    <a:pt x="3961" y="6"/>
                    <a:pt x="3943" y="1"/>
                    <a:pt x="392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2733363" y="4516413"/>
              <a:ext cx="128115" cy="294494"/>
            </a:xfrm>
            <a:custGeom>
              <a:rect b="b" l="l" r="r" t="t"/>
              <a:pathLst>
                <a:path extrusionOk="0" h="7404" w="3221">
                  <a:moveTo>
                    <a:pt x="2796" y="0"/>
                  </a:moveTo>
                  <a:cubicBezTo>
                    <a:pt x="2791" y="1"/>
                    <a:pt x="2787" y="3"/>
                    <a:pt x="2782" y="5"/>
                  </a:cubicBezTo>
                  <a:cubicBezTo>
                    <a:pt x="2784" y="36"/>
                    <a:pt x="2784" y="66"/>
                    <a:pt x="2788" y="96"/>
                  </a:cubicBezTo>
                  <a:cubicBezTo>
                    <a:pt x="2827" y="374"/>
                    <a:pt x="2866" y="652"/>
                    <a:pt x="2906" y="929"/>
                  </a:cubicBezTo>
                  <a:cubicBezTo>
                    <a:pt x="2949" y="1238"/>
                    <a:pt x="2987" y="1549"/>
                    <a:pt x="2984" y="1863"/>
                  </a:cubicBezTo>
                  <a:cubicBezTo>
                    <a:pt x="2983" y="2150"/>
                    <a:pt x="2944" y="2431"/>
                    <a:pt x="2855" y="2706"/>
                  </a:cubicBezTo>
                  <a:cubicBezTo>
                    <a:pt x="2807" y="2858"/>
                    <a:pt x="2769" y="3010"/>
                    <a:pt x="2725" y="3161"/>
                  </a:cubicBezTo>
                  <a:cubicBezTo>
                    <a:pt x="2555" y="3733"/>
                    <a:pt x="2332" y="4280"/>
                    <a:pt x="2048" y="4805"/>
                  </a:cubicBezTo>
                  <a:cubicBezTo>
                    <a:pt x="1813" y="5237"/>
                    <a:pt x="1568" y="5663"/>
                    <a:pt x="1278" y="6063"/>
                  </a:cubicBezTo>
                  <a:cubicBezTo>
                    <a:pt x="1032" y="6403"/>
                    <a:pt x="762" y="6723"/>
                    <a:pt x="451" y="7006"/>
                  </a:cubicBezTo>
                  <a:cubicBezTo>
                    <a:pt x="411" y="7044"/>
                    <a:pt x="368" y="7065"/>
                    <a:pt x="310" y="7075"/>
                  </a:cubicBezTo>
                  <a:cubicBezTo>
                    <a:pt x="239" y="7086"/>
                    <a:pt x="168" y="7109"/>
                    <a:pt x="101" y="7140"/>
                  </a:cubicBezTo>
                  <a:cubicBezTo>
                    <a:pt x="47" y="7163"/>
                    <a:pt x="0" y="7207"/>
                    <a:pt x="13" y="7277"/>
                  </a:cubicBezTo>
                  <a:cubicBezTo>
                    <a:pt x="25" y="7346"/>
                    <a:pt x="78" y="7378"/>
                    <a:pt x="141" y="7395"/>
                  </a:cubicBezTo>
                  <a:cubicBezTo>
                    <a:pt x="163" y="7400"/>
                    <a:pt x="185" y="7403"/>
                    <a:pt x="206" y="7403"/>
                  </a:cubicBezTo>
                  <a:cubicBezTo>
                    <a:pt x="260" y="7403"/>
                    <a:pt x="312" y="7386"/>
                    <a:pt x="359" y="7355"/>
                  </a:cubicBezTo>
                  <a:cubicBezTo>
                    <a:pt x="400" y="7328"/>
                    <a:pt x="439" y="7295"/>
                    <a:pt x="468" y="7257"/>
                  </a:cubicBezTo>
                  <a:cubicBezTo>
                    <a:pt x="509" y="7206"/>
                    <a:pt x="557" y="7167"/>
                    <a:pt x="609" y="7129"/>
                  </a:cubicBezTo>
                  <a:cubicBezTo>
                    <a:pt x="967" y="6869"/>
                    <a:pt x="1261" y="6546"/>
                    <a:pt x="1520" y="6189"/>
                  </a:cubicBezTo>
                  <a:cubicBezTo>
                    <a:pt x="1797" y="5807"/>
                    <a:pt x="2037" y="5402"/>
                    <a:pt x="2243" y="4979"/>
                  </a:cubicBezTo>
                  <a:cubicBezTo>
                    <a:pt x="2378" y="4704"/>
                    <a:pt x="2496" y="4417"/>
                    <a:pt x="2610" y="4132"/>
                  </a:cubicBezTo>
                  <a:cubicBezTo>
                    <a:pt x="2715" y="3872"/>
                    <a:pt x="2814" y="3609"/>
                    <a:pt x="2904" y="3344"/>
                  </a:cubicBezTo>
                  <a:cubicBezTo>
                    <a:pt x="3007" y="3042"/>
                    <a:pt x="3084" y="2734"/>
                    <a:pt x="3123" y="2418"/>
                  </a:cubicBezTo>
                  <a:cubicBezTo>
                    <a:pt x="3146" y="2231"/>
                    <a:pt x="3174" y="2046"/>
                    <a:pt x="3188" y="1859"/>
                  </a:cubicBezTo>
                  <a:cubicBezTo>
                    <a:pt x="3221" y="1402"/>
                    <a:pt x="3199" y="950"/>
                    <a:pt x="3059" y="508"/>
                  </a:cubicBezTo>
                  <a:cubicBezTo>
                    <a:pt x="3007" y="347"/>
                    <a:pt x="2936" y="196"/>
                    <a:pt x="2841" y="58"/>
                  </a:cubicBezTo>
                  <a:cubicBezTo>
                    <a:pt x="2827" y="37"/>
                    <a:pt x="2811" y="20"/>
                    <a:pt x="279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2468964" y="4207426"/>
              <a:ext cx="257026" cy="110336"/>
            </a:xfrm>
            <a:custGeom>
              <a:rect b="b" l="l" r="r" t="t"/>
              <a:pathLst>
                <a:path extrusionOk="0" h="2774" w="6462">
                  <a:moveTo>
                    <a:pt x="6164" y="0"/>
                  </a:moveTo>
                  <a:cubicBezTo>
                    <a:pt x="5666" y="1"/>
                    <a:pt x="5180" y="84"/>
                    <a:pt x="4701" y="208"/>
                  </a:cubicBezTo>
                  <a:cubicBezTo>
                    <a:pt x="4309" y="308"/>
                    <a:pt x="3915" y="412"/>
                    <a:pt x="3532" y="546"/>
                  </a:cubicBezTo>
                  <a:cubicBezTo>
                    <a:pt x="3079" y="703"/>
                    <a:pt x="2650" y="913"/>
                    <a:pt x="2231" y="1145"/>
                  </a:cubicBezTo>
                  <a:cubicBezTo>
                    <a:pt x="1856" y="1353"/>
                    <a:pt x="1489" y="1574"/>
                    <a:pt x="1111" y="1777"/>
                  </a:cubicBezTo>
                  <a:cubicBezTo>
                    <a:pt x="873" y="1904"/>
                    <a:pt x="665" y="2068"/>
                    <a:pt x="468" y="2245"/>
                  </a:cubicBezTo>
                  <a:cubicBezTo>
                    <a:pt x="349" y="2353"/>
                    <a:pt x="237" y="2467"/>
                    <a:pt x="124" y="2581"/>
                  </a:cubicBezTo>
                  <a:cubicBezTo>
                    <a:pt x="88" y="2615"/>
                    <a:pt x="59" y="2654"/>
                    <a:pt x="31" y="2695"/>
                  </a:cubicBezTo>
                  <a:cubicBezTo>
                    <a:pt x="16" y="2716"/>
                    <a:pt x="10" y="2743"/>
                    <a:pt x="1" y="2768"/>
                  </a:cubicBezTo>
                  <a:cubicBezTo>
                    <a:pt x="14" y="2772"/>
                    <a:pt x="27" y="2774"/>
                    <a:pt x="38" y="2774"/>
                  </a:cubicBezTo>
                  <a:cubicBezTo>
                    <a:pt x="70" y="2774"/>
                    <a:pt x="96" y="2760"/>
                    <a:pt x="120" y="2746"/>
                  </a:cubicBezTo>
                  <a:cubicBezTo>
                    <a:pt x="308" y="2644"/>
                    <a:pt x="501" y="2546"/>
                    <a:pt x="682" y="2434"/>
                  </a:cubicBezTo>
                  <a:cubicBezTo>
                    <a:pt x="925" y="2285"/>
                    <a:pt x="1161" y="2123"/>
                    <a:pt x="1399" y="1964"/>
                  </a:cubicBezTo>
                  <a:cubicBezTo>
                    <a:pt x="1706" y="1762"/>
                    <a:pt x="2016" y="1568"/>
                    <a:pt x="2355" y="1421"/>
                  </a:cubicBezTo>
                  <a:cubicBezTo>
                    <a:pt x="2376" y="1412"/>
                    <a:pt x="2394" y="1399"/>
                    <a:pt x="2411" y="1384"/>
                  </a:cubicBezTo>
                  <a:cubicBezTo>
                    <a:pt x="2667" y="1141"/>
                    <a:pt x="2971" y="981"/>
                    <a:pt x="3305" y="881"/>
                  </a:cubicBezTo>
                  <a:cubicBezTo>
                    <a:pt x="3559" y="803"/>
                    <a:pt x="3818" y="743"/>
                    <a:pt x="4074" y="676"/>
                  </a:cubicBezTo>
                  <a:cubicBezTo>
                    <a:pt x="4228" y="635"/>
                    <a:pt x="4379" y="596"/>
                    <a:pt x="4531" y="556"/>
                  </a:cubicBezTo>
                  <a:cubicBezTo>
                    <a:pt x="4557" y="549"/>
                    <a:pt x="4584" y="541"/>
                    <a:pt x="4606" y="526"/>
                  </a:cubicBezTo>
                  <a:cubicBezTo>
                    <a:pt x="4753" y="428"/>
                    <a:pt x="4917" y="379"/>
                    <a:pt x="5090" y="359"/>
                  </a:cubicBezTo>
                  <a:cubicBezTo>
                    <a:pt x="5300" y="335"/>
                    <a:pt x="5511" y="325"/>
                    <a:pt x="5722" y="305"/>
                  </a:cubicBezTo>
                  <a:cubicBezTo>
                    <a:pt x="5856" y="293"/>
                    <a:pt x="5991" y="273"/>
                    <a:pt x="6123" y="250"/>
                  </a:cubicBezTo>
                  <a:cubicBezTo>
                    <a:pt x="6217" y="232"/>
                    <a:pt x="6307" y="191"/>
                    <a:pt x="6379" y="125"/>
                  </a:cubicBezTo>
                  <a:cubicBezTo>
                    <a:pt x="6413" y="95"/>
                    <a:pt x="6449" y="63"/>
                    <a:pt x="6462" y="7"/>
                  </a:cubicBezTo>
                  <a:cubicBezTo>
                    <a:pt x="6361" y="3"/>
                    <a:pt x="6262" y="0"/>
                    <a:pt x="616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2806116" y="4172183"/>
              <a:ext cx="246406" cy="174732"/>
            </a:xfrm>
            <a:custGeom>
              <a:rect b="b" l="l" r="r" t="t"/>
              <a:pathLst>
                <a:path extrusionOk="0" h="4393" w="6195">
                  <a:moveTo>
                    <a:pt x="79" y="0"/>
                  </a:moveTo>
                  <a:cubicBezTo>
                    <a:pt x="54" y="0"/>
                    <a:pt x="28" y="12"/>
                    <a:pt x="3" y="18"/>
                  </a:cubicBezTo>
                  <a:cubicBezTo>
                    <a:pt x="0" y="66"/>
                    <a:pt x="33" y="82"/>
                    <a:pt x="59" y="96"/>
                  </a:cubicBezTo>
                  <a:cubicBezTo>
                    <a:pt x="130" y="135"/>
                    <a:pt x="202" y="174"/>
                    <a:pt x="278" y="202"/>
                  </a:cubicBezTo>
                  <a:cubicBezTo>
                    <a:pt x="426" y="259"/>
                    <a:pt x="576" y="305"/>
                    <a:pt x="724" y="357"/>
                  </a:cubicBezTo>
                  <a:cubicBezTo>
                    <a:pt x="1334" y="566"/>
                    <a:pt x="1915" y="834"/>
                    <a:pt x="2433" y="1226"/>
                  </a:cubicBezTo>
                  <a:cubicBezTo>
                    <a:pt x="2477" y="1261"/>
                    <a:pt x="2526" y="1292"/>
                    <a:pt x="2574" y="1319"/>
                  </a:cubicBezTo>
                  <a:cubicBezTo>
                    <a:pt x="2892" y="1496"/>
                    <a:pt x="3178" y="1717"/>
                    <a:pt x="3451" y="1956"/>
                  </a:cubicBezTo>
                  <a:cubicBezTo>
                    <a:pt x="3710" y="2182"/>
                    <a:pt x="3967" y="2414"/>
                    <a:pt x="4226" y="2640"/>
                  </a:cubicBezTo>
                  <a:cubicBezTo>
                    <a:pt x="4415" y="2806"/>
                    <a:pt x="4616" y="2956"/>
                    <a:pt x="4826" y="3095"/>
                  </a:cubicBezTo>
                  <a:cubicBezTo>
                    <a:pt x="4907" y="3150"/>
                    <a:pt x="4982" y="3215"/>
                    <a:pt x="5053" y="3284"/>
                  </a:cubicBezTo>
                  <a:cubicBezTo>
                    <a:pt x="5319" y="3542"/>
                    <a:pt x="5584" y="3804"/>
                    <a:pt x="5849" y="4064"/>
                  </a:cubicBezTo>
                  <a:cubicBezTo>
                    <a:pt x="5958" y="4172"/>
                    <a:pt x="6068" y="4284"/>
                    <a:pt x="6178" y="4393"/>
                  </a:cubicBezTo>
                  <a:cubicBezTo>
                    <a:pt x="6184" y="4390"/>
                    <a:pt x="6189" y="4388"/>
                    <a:pt x="6194" y="4387"/>
                  </a:cubicBezTo>
                  <a:cubicBezTo>
                    <a:pt x="6192" y="4361"/>
                    <a:pt x="6190" y="4334"/>
                    <a:pt x="6187" y="4309"/>
                  </a:cubicBezTo>
                  <a:cubicBezTo>
                    <a:pt x="6150" y="4073"/>
                    <a:pt x="6049" y="3863"/>
                    <a:pt x="5901" y="3678"/>
                  </a:cubicBezTo>
                  <a:cubicBezTo>
                    <a:pt x="5746" y="3482"/>
                    <a:pt x="5560" y="3322"/>
                    <a:pt x="5363" y="3173"/>
                  </a:cubicBezTo>
                  <a:cubicBezTo>
                    <a:pt x="5164" y="3025"/>
                    <a:pt x="4961" y="2881"/>
                    <a:pt x="4763" y="2730"/>
                  </a:cubicBezTo>
                  <a:cubicBezTo>
                    <a:pt x="4653" y="2645"/>
                    <a:pt x="4548" y="2550"/>
                    <a:pt x="4442" y="2459"/>
                  </a:cubicBezTo>
                  <a:cubicBezTo>
                    <a:pt x="4424" y="2444"/>
                    <a:pt x="4410" y="2428"/>
                    <a:pt x="4390" y="2416"/>
                  </a:cubicBezTo>
                  <a:cubicBezTo>
                    <a:pt x="4013" y="2163"/>
                    <a:pt x="3664" y="1877"/>
                    <a:pt x="3310" y="1594"/>
                  </a:cubicBezTo>
                  <a:cubicBezTo>
                    <a:pt x="2963" y="1315"/>
                    <a:pt x="2614" y="1037"/>
                    <a:pt x="2241" y="794"/>
                  </a:cubicBezTo>
                  <a:cubicBezTo>
                    <a:pt x="1937" y="597"/>
                    <a:pt x="1618" y="427"/>
                    <a:pt x="1280" y="294"/>
                  </a:cubicBezTo>
                  <a:cubicBezTo>
                    <a:pt x="1166" y="250"/>
                    <a:pt x="1053" y="200"/>
                    <a:pt x="939" y="157"/>
                  </a:cubicBezTo>
                  <a:cubicBezTo>
                    <a:pt x="749" y="86"/>
                    <a:pt x="551" y="42"/>
                    <a:pt x="350" y="18"/>
                  </a:cubicBezTo>
                  <a:cubicBezTo>
                    <a:pt x="263" y="7"/>
                    <a:pt x="173" y="2"/>
                    <a:pt x="86" y="0"/>
                  </a:cubicBezTo>
                  <a:cubicBezTo>
                    <a:pt x="83" y="0"/>
                    <a:pt x="81" y="0"/>
                    <a:pt x="7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2583045" y="4244219"/>
              <a:ext cx="293738" cy="47531"/>
            </a:xfrm>
            <a:custGeom>
              <a:rect b="b" l="l" r="r" t="t"/>
              <a:pathLst>
                <a:path extrusionOk="0" h="1195" w="7385">
                  <a:moveTo>
                    <a:pt x="3630" y="1"/>
                  </a:moveTo>
                  <a:cubicBezTo>
                    <a:pt x="3573" y="1"/>
                    <a:pt x="3516" y="1"/>
                    <a:pt x="3460" y="3"/>
                  </a:cubicBezTo>
                  <a:cubicBezTo>
                    <a:pt x="2983" y="15"/>
                    <a:pt x="2508" y="35"/>
                    <a:pt x="2031" y="51"/>
                  </a:cubicBezTo>
                  <a:cubicBezTo>
                    <a:pt x="1851" y="57"/>
                    <a:pt x="1669" y="54"/>
                    <a:pt x="1487" y="69"/>
                  </a:cubicBezTo>
                  <a:cubicBezTo>
                    <a:pt x="1123" y="98"/>
                    <a:pt x="761" y="155"/>
                    <a:pt x="406" y="252"/>
                  </a:cubicBezTo>
                  <a:cubicBezTo>
                    <a:pt x="318" y="275"/>
                    <a:pt x="233" y="309"/>
                    <a:pt x="148" y="341"/>
                  </a:cubicBezTo>
                  <a:cubicBezTo>
                    <a:pt x="118" y="352"/>
                    <a:pt x="91" y="371"/>
                    <a:pt x="65" y="390"/>
                  </a:cubicBezTo>
                  <a:cubicBezTo>
                    <a:pt x="1" y="441"/>
                    <a:pt x="1" y="479"/>
                    <a:pt x="65" y="544"/>
                  </a:cubicBezTo>
                  <a:cubicBezTo>
                    <a:pt x="508" y="362"/>
                    <a:pt x="969" y="308"/>
                    <a:pt x="1436" y="308"/>
                  </a:cubicBezTo>
                  <a:cubicBezTo>
                    <a:pt x="1482" y="308"/>
                    <a:pt x="1528" y="309"/>
                    <a:pt x="1573" y="310"/>
                  </a:cubicBezTo>
                  <a:cubicBezTo>
                    <a:pt x="1719" y="313"/>
                    <a:pt x="1863" y="326"/>
                    <a:pt x="2007" y="326"/>
                  </a:cubicBezTo>
                  <a:cubicBezTo>
                    <a:pt x="2018" y="326"/>
                    <a:pt x="2028" y="326"/>
                    <a:pt x="2038" y="326"/>
                  </a:cubicBezTo>
                  <a:cubicBezTo>
                    <a:pt x="2198" y="325"/>
                    <a:pt x="2357" y="314"/>
                    <a:pt x="2517" y="304"/>
                  </a:cubicBezTo>
                  <a:cubicBezTo>
                    <a:pt x="2813" y="286"/>
                    <a:pt x="3109" y="274"/>
                    <a:pt x="3406" y="274"/>
                  </a:cubicBezTo>
                  <a:cubicBezTo>
                    <a:pt x="3547" y="274"/>
                    <a:pt x="3687" y="277"/>
                    <a:pt x="3828" y="283"/>
                  </a:cubicBezTo>
                  <a:cubicBezTo>
                    <a:pt x="4088" y="296"/>
                    <a:pt x="4348" y="321"/>
                    <a:pt x="4607" y="348"/>
                  </a:cubicBezTo>
                  <a:cubicBezTo>
                    <a:pt x="4879" y="377"/>
                    <a:pt x="5148" y="425"/>
                    <a:pt x="5413" y="498"/>
                  </a:cubicBezTo>
                  <a:cubicBezTo>
                    <a:pt x="5553" y="537"/>
                    <a:pt x="5695" y="567"/>
                    <a:pt x="5833" y="612"/>
                  </a:cubicBezTo>
                  <a:cubicBezTo>
                    <a:pt x="6028" y="678"/>
                    <a:pt x="6208" y="780"/>
                    <a:pt x="6391" y="876"/>
                  </a:cubicBezTo>
                  <a:cubicBezTo>
                    <a:pt x="6564" y="966"/>
                    <a:pt x="6736" y="1057"/>
                    <a:pt x="6920" y="1120"/>
                  </a:cubicBezTo>
                  <a:cubicBezTo>
                    <a:pt x="7050" y="1165"/>
                    <a:pt x="7185" y="1195"/>
                    <a:pt x="7325" y="1195"/>
                  </a:cubicBezTo>
                  <a:cubicBezTo>
                    <a:pt x="7341" y="1195"/>
                    <a:pt x="7357" y="1191"/>
                    <a:pt x="7384" y="1187"/>
                  </a:cubicBezTo>
                  <a:cubicBezTo>
                    <a:pt x="7357" y="1167"/>
                    <a:pt x="7339" y="1151"/>
                    <a:pt x="7318" y="1138"/>
                  </a:cubicBezTo>
                  <a:cubicBezTo>
                    <a:pt x="6969" y="910"/>
                    <a:pt x="6600" y="723"/>
                    <a:pt x="6216" y="562"/>
                  </a:cubicBezTo>
                  <a:cubicBezTo>
                    <a:pt x="5936" y="443"/>
                    <a:pt x="5646" y="343"/>
                    <a:pt x="5356" y="252"/>
                  </a:cubicBezTo>
                  <a:cubicBezTo>
                    <a:pt x="5071" y="162"/>
                    <a:pt x="4782" y="93"/>
                    <a:pt x="4485" y="55"/>
                  </a:cubicBezTo>
                  <a:cubicBezTo>
                    <a:pt x="4201" y="21"/>
                    <a:pt x="3916" y="1"/>
                    <a:pt x="36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2750627" y="4598831"/>
              <a:ext cx="129070" cy="225962"/>
            </a:xfrm>
            <a:custGeom>
              <a:rect b="b" l="l" r="r" t="t"/>
              <a:pathLst>
                <a:path extrusionOk="0" h="5681" w="3245">
                  <a:moveTo>
                    <a:pt x="3087" y="1"/>
                  </a:moveTo>
                  <a:cubicBezTo>
                    <a:pt x="3069" y="1"/>
                    <a:pt x="3048" y="6"/>
                    <a:pt x="3026" y="17"/>
                  </a:cubicBezTo>
                  <a:cubicBezTo>
                    <a:pt x="2998" y="34"/>
                    <a:pt x="2983" y="54"/>
                    <a:pt x="2983" y="88"/>
                  </a:cubicBezTo>
                  <a:cubicBezTo>
                    <a:pt x="2978" y="544"/>
                    <a:pt x="2872" y="981"/>
                    <a:pt x="2711" y="1406"/>
                  </a:cubicBezTo>
                  <a:cubicBezTo>
                    <a:pt x="2566" y="1788"/>
                    <a:pt x="2408" y="2164"/>
                    <a:pt x="2256" y="2544"/>
                  </a:cubicBezTo>
                  <a:cubicBezTo>
                    <a:pt x="2155" y="2793"/>
                    <a:pt x="2057" y="3042"/>
                    <a:pt x="1982" y="3300"/>
                  </a:cubicBezTo>
                  <a:cubicBezTo>
                    <a:pt x="1975" y="3320"/>
                    <a:pt x="1967" y="3341"/>
                    <a:pt x="1956" y="3361"/>
                  </a:cubicBezTo>
                  <a:cubicBezTo>
                    <a:pt x="1745" y="3743"/>
                    <a:pt x="1525" y="4118"/>
                    <a:pt x="1259" y="4465"/>
                  </a:cubicBezTo>
                  <a:cubicBezTo>
                    <a:pt x="1028" y="4766"/>
                    <a:pt x="765" y="5034"/>
                    <a:pt x="452" y="5251"/>
                  </a:cubicBezTo>
                  <a:cubicBezTo>
                    <a:pt x="360" y="5316"/>
                    <a:pt x="265" y="5381"/>
                    <a:pt x="179" y="5452"/>
                  </a:cubicBezTo>
                  <a:cubicBezTo>
                    <a:pt x="120" y="5501"/>
                    <a:pt x="74" y="5561"/>
                    <a:pt x="24" y="5618"/>
                  </a:cubicBezTo>
                  <a:cubicBezTo>
                    <a:pt x="15" y="5629"/>
                    <a:pt x="9" y="5647"/>
                    <a:pt x="1" y="5662"/>
                  </a:cubicBezTo>
                  <a:cubicBezTo>
                    <a:pt x="4" y="5668"/>
                    <a:pt x="6" y="5674"/>
                    <a:pt x="9" y="5680"/>
                  </a:cubicBezTo>
                  <a:cubicBezTo>
                    <a:pt x="32" y="5677"/>
                    <a:pt x="55" y="5677"/>
                    <a:pt x="75" y="5668"/>
                  </a:cubicBezTo>
                  <a:cubicBezTo>
                    <a:pt x="196" y="5619"/>
                    <a:pt x="319" y="5567"/>
                    <a:pt x="441" y="5513"/>
                  </a:cubicBezTo>
                  <a:cubicBezTo>
                    <a:pt x="719" y="5387"/>
                    <a:pt x="954" y="5203"/>
                    <a:pt x="1167" y="4988"/>
                  </a:cubicBezTo>
                  <a:cubicBezTo>
                    <a:pt x="1402" y="4751"/>
                    <a:pt x="1596" y="4483"/>
                    <a:pt x="1795" y="4215"/>
                  </a:cubicBezTo>
                  <a:cubicBezTo>
                    <a:pt x="1995" y="3944"/>
                    <a:pt x="2134" y="3644"/>
                    <a:pt x="2248" y="3331"/>
                  </a:cubicBezTo>
                  <a:cubicBezTo>
                    <a:pt x="2372" y="2988"/>
                    <a:pt x="2484" y="2641"/>
                    <a:pt x="2602" y="2297"/>
                  </a:cubicBezTo>
                  <a:cubicBezTo>
                    <a:pt x="2704" y="1999"/>
                    <a:pt x="2809" y="1702"/>
                    <a:pt x="2948" y="1417"/>
                  </a:cubicBezTo>
                  <a:cubicBezTo>
                    <a:pt x="2967" y="1375"/>
                    <a:pt x="2996" y="1340"/>
                    <a:pt x="3018" y="1298"/>
                  </a:cubicBezTo>
                  <a:cubicBezTo>
                    <a:pt x="3051" y="1228"/>
                    <a:pt x="3091" y="1163"/>
                    <a:pt x="3115" y="1091"/>
                  </a:cubicBezTo>
                  <a:cubicBezTo>
                    <a:pt x="3199" y="819"/>
                    <a:pt x="3245" y="540"/>
                    <a:pt x="3218" y="254"/>
                  </a:cubicBezTo>
                  <a:cubicBezTo>
                    <a:pt x="3210" y="189"/>
                    <a:pt x="3193" y="122"/>
                    <a:pt x="3167" y="62"/>
                  </a:cubicBezTo>
                  <a:cubicBezTo>
                    <a:pt x="3149" y="20"/>
                    <a:pt x="3122" y="1"/>
                    <a:pt x="308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2528909" y="4566850"/>
              <a:ext cx="159697" cy="137940"/>
            </a:xfrm>
            <a:custGeom>
              <a:rect b="b" l="l" r="r" t="t"/>
              <a:pathLst>
                <a:path extrusionOk="0" h="3468" w="4015">
                  <a:moveTo>
                    <a:pt x="3876" y="0"/>
                  </a:moveTo>
                  <a:cubicBezTo>
                    <a:pt x="3830" y="0"/>
                    <a:pt x="3785" y="12"/>
                    <a:pt x="3739" y="34"/>
                  </a:cubicBezTo>
                  <a:cubicBezTo>
                    <a:pt x="3673" y="66"/>
                    <a:pt x="3625" y="119"/>
                    <a:pt x="3582" y="178"/>
                  </a:cubicBezTo>
                  <a:cubicBezTo>
                    <a:pt x="3491" y="299"/>
                    <a:pt x="3430" y="437"/>
                    <a:pt x="3363" y="570"/>
                  </a:cubicBezTo>
                  <a:cubicBezTo>
                    <a:pt x="3290" y="715"/>
                    <a:pt x="3219" y="861"/>
                    <a:pt x="3136" y="1001"/>
                  </a:cubicBezTo>
                  <a:cubicBezTo>
                    <a:pt x="3089" y="1081"/>
                    <a:pt x="3024" y="1150"/>
                    <a:pt x="2959" y="1217"/>
                  </a:cubicBezTo>
                  <a:cubicBezTo>
                    <a:pt x="2894" y="1283"/>
                    <a:pt x="2810" y="1323"/>
                    <a:pt x="2718" y="1337"/>
                  </a:cubicBezTo>
                  <a:cubicBezTo>
                    <a:pt x="2686" y="1342"/>
                    <a:pt x="2667" y="1353"/>
                    <a:pt x="2651" y="1384"/>
                  </a:cubicBezTo>
                  <a:cubicBezTo>
                    <a:pt x="2481" y="1752"/>
                    <a:pt x="2221" y="2049"/>
                    <a:pt x="1914" y="2304"/>
                  </a:cubicBezTo>
                  <a:cubicBezTo>
                    <a:pt x="1438" y="2698"/>
                    <a:pt x="900" y="2971"/>
                    <a:pt x="306" y="3138"/>
                  </a:cubicBezTo>
                  <a:cubicBezTo>
                    <a:pt x="242" y="3155"/>
                    <a:pt x="180" y="3179"/>
                    <a:pt x="124" y="3213"/>
                  </a:cubicBezTo>
                  <a:cubicBezTo>
                    <a:pt x="86" y="3236"/>
                    <a:pt x="53" y="3275"/>
                    <a:pt x="27" y="3314"/>
                  </a:cubicBezTo>
                  <a:cubicBezTo>
                    <a:pt x="0" y="3361"/>
                    <a:pt x="16" y="3409"/>
                    <a:pt x="63" y="3435"/>
                  </a:cubicBezTo>
                  <a:cubicBezTo>
                    <a:pt x="95" y="3452"/>
                    <a:pt x="134" y="3467"/>
                    <a:pt x="170" y="3467"/>
                  </a:cubicBezTo>
                  <a:cubicBezTo>
                    <a:pt x="171" y="3467"/>
                    <a:pt x="172" y="3467"/>
                    <a:pt x="173" y="3467"/>
                  </a:cubicBezTo>
                  <a:cubicBezTo>
                    <a:pt x="242" y="3463"/>
                    <a:pt x="314" y="3456"/>
                    <a:pt x="376" y="3431"/>
                  </a:cubicBezTo>
                  <a:cubicBezTo>
                    <a:pt x="800" y="3269"/>
                    <a:pt x="1217" y="3092"/>
                    <a:pt x="1613" y="2870"/>
                  </a:cubicBezTo>
                  <a:cubicBezTo>
                    <a:pt x="1891" y="2713"/>
                    <a:pt x="2155" y="2536"/>
                    <a:pt x="2393" y="2324"/>
                  </a:cubicBezTo>
                  <a:cubicBezTo>
                    <a:pt x="2438" y="2285"/>
                    <a:pt x="2480" y="2243"/>
                    <a:pt x="2517" y="2199"/>
                  </a:cubicBezTo>
                  <a:cubicBezTo>
                    <a:pt x="2824" y="1842"/>
                    <a:pt x="3133" y="1488"/>
                    <a:pt x="3409" y="1107"/>
                  </a:cubicBezTo>
                  <a:cubicBezTo>
                    <a:pt x="3642" y="784"/>
                    <a:pt x="3847" y="446"/>
                    <a:pt x="4002" y="78"/>
                  </a:cubicBezTo>
                  <a:cubicBezTo>
                    <a:pt x="4006" y="66"/>
                    <a:pt x="4008" y="56"/>
                    <a:pt x="4015" y="38"/>
                  </a:cubicBezTo>
                  <a:cubicBezTo>
                    <a:pt x="3968" y="12"/>
                    <a:pt x="3922" y="0"/>
                    <a:pt x="387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2862401" y="4367607"/>
              <a:ext cx="135155" cy="216456"/>
            </a:xfrm>
            <a:custGeom>
              <a:rect b="b" l="l" r="r" t="t"/>
              <a:pathLst>
                <a:path extrusionOk="0" h="5442" w="3398">
                  <a:moveTo>
                    <a:pt x="115" y="1"/>
                  </a:moveTo>
                  <a:cubicBezTo>
                    <a:pt x="101" y="1"/>
                    <a:pt x="87" y="2"/>
                    <a:pt x="73" y="5"/>
                  </a:cubicBezTo>
                  <a:cubicBezTo>
                    <a:pt x="21" y="13"/>
                    <a:pt x="0" y="47"/>
                    <a:pt x="21" y="96"/>
                  </a:cubicBezTo>
                  <a:cubicBezTo>
                    <a:pt x="37" y="134"/>
                    <a:pt x="58" y="172"/>
                    <a:pt x="85" y="203"/>
                  </a:cubicBezTo>
                  <a:cubicBezTo>
                    <a:pt x="155" y="283"/>
                    <a:pt x="225" y="362"/>
                    <a:pt x="302" y="435"/>
                  </a:cubicBezTo>
                  <a:cubicBezTo>
                    <a:pt x="456" y="576"/>
                    <a:pt x="609" y="719"/>
                    <a:pt x="772" y="850"/>
                  </a:cubicBezTo>
                  <a:cubicBezTo>
                    <a:pt x="1113" y="1123"/>
                    <a:pt x="1383" y="1455"/>
                    <a:pt x="1613" y="1824"/>
                  </a:cubicBezTo>
                  <a:cubicBezTo>
                    <a:pt x="1776" y="2085"/>
                    <a:pt x="1938" y="2348"/>
                    <a:pt x="2109" y="2604"/>
                  </a:cubicBezTo>
                  <a:cubicBezTo>
                    <a:pt x="2195" y="2736"/>
                    <a:pt x="2298" y="2855"/>
                    <a:pt x="2393" y="2981"/>
                  </a:cubicBezTo>
                  <a:cubicBezTo>
                    <a:pt x="2408" y="3002"/>
                    <a:pt x="2428" y="3024"/>
                    <a:pt x="2435" y="3049"/>
                  </a:cubicBezTo>
                  <a:cubicBezTo>
                    <a:pt x="2550" y="3400"/>
                    <a:pt x="2703" y="3737"/>
                    <a:pt x="2839" y="4080"/>
                  </a:cubicBezTo>
                  <a:cubicBezTo>
                    <a:pt x="2906" y="4249"/>
                    <a:pt x="2969" y="4421"/>
                    <a:pt x="3027" y="4594"/>
                  </a:cubicBezTo>
                  <a:cubicBezTo>
                    <a:pt x="3094" y="4795"/>
                    <a:pt x="3142" y="5001"/>
                    <a:pt x="3165" y="5211"/>
                  </a:cubicBezTo>
                  <a:cubicBezTo>
                    <a:pt x="3174" y="5274"/>
                    <a:pt x="3191" y="5334"/>
                    <a:pt x="3232" y="5382"/>
                  </a:cubicBezTo>
                  <a:cubicBezTo>
                    <a:pt x="3259" y="5416"/>
                    <a:pt x="3291" y="5442"/>
                    <a:pt x="3342" y="5442"/>
                  </a:cubicBezTo>
                  <a:cubicBezTo>
                    <a:pt x="3348" y="5442"/>
                    <a:pt x="3355" y="5441"/>
                    <a:pt x="3362" y="5440"/>
                  </a:cubicBezTo>
                  <a:cubicBezTo>
                    <a:pt x="3370" y="5365"/>
                    <a:pt x="3380" y="5290"/>
                    <a:pt x="3385" y="5215"/>
                  </a:cubicBezTo>
                  <a:cubicBezTo>
                    <a:pt x="3398" y="4967"/>
                    <a:pt x="3351" y="4729"/>
                    <a:pt x="3276" y="4499"/>
                  </a:cubicBezTo>
                  <a:cubicBezTo>
                    <a:pt x="3191" y="4242"/>
                    <a:pt x="3076" y="4001"/>
                    <a:pt x="2962" y="3757"/>
                  </a:cubicBezTo>
                  <a:cubicBezTo>
                    <a:pt x="2852" y="3520"/>
                    <a:pt x="2750" y="3279"/>
                    <a:pt x="2638" y="3044"/>
                  </a:cubicBezTo>
                  <a:cubicBezTo>
                    <a:pt x="2563" y="2885"/>
                    <a:pt x="2480" y="2727"/>
                    <a:pt x="2392" y="2573"/>
                  </a:cubicBezTo>
                  <a:cubicBezTo>
                    <a:pt x="1912" y="1723"/>
                    <a:pt x="1313" y="973"/>
                    <a:pt x="576" y="334"/>
                  </a:cubicBezTo>
                  <a:cubicBezTo>
                    <a:pt x="457" y="230"/>
                    <a:pt x="330" y="135"/>
                    <a:pt x="210" y="35"/>
                  </a:cubicBezTo>
                  <a:cubicBezTo>
                    <a:pt x="180" y="9"/>
                    <a:pt x="148" y="1"/>
                    <a:pt x="11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2498201" y="4480136"/>
              <a:ext cx="136229" cy="138139"/>
            </a:xfrm>
            <a:custGeom>
              <a:rect b="b" l="l" r="r" t="t"/>
              <a:pathLst>
                <a:path extrusionOk="0" h="3473" w="3425">
                  <a:moveTo>
                    <a:pt x="3369" y="1"/>
                  </a:moveTo>
                  <a:cubicBezTo>
                    <a:pt x="3312" y="46"/>
                    <a:pt x="3257" y="87"/>
                    <a:pt x="3204" y="130"/>
                  </a:cubicBezTo>
                  <a:cubicBezTo>
                    <a:pt x="2931" y="357"/>
                    <a:pt x="2693" y="621"/>
                    <a:pt x="2466" y="894"/>
                  </a:cubicBezTo>
                  <a:cubicBezTo>
                    <a:pt x="2268" y="1132"/>
                    <a:pt x="2069" y="1370"/>
                    <a:pt x="1873" y="1610"/>
                  </a:cubicBezTo>
                  <a:cubicBezTo>
                    <a:pt x="1508" y="2057"/>
                    <a:pt x="1081" y="2439"/>
                    <a:pt x="636" y="2803"/>
                  </a:cubicBezTo>
                  <a:cubicBezTo>
                    <a:pt x="439" y="2965"/>
                    <a:pt x="254" y="3143"/>
                    <a:pt x="61" y="3317"/>
                  </a:cubicBezTo>
                  <a:cubicBezTo>
                    <a:pt x="39" y="3336"/>
                    <a:pt x="21" y="3359"/>
                    <a:pt x="0" y="3381"/>
                  </a:cubicBezTo>
                  <a:cubicBezTo>
                    <a:pt x="36" y="3437"/>
                    <a:pt x="88" y="3456"/>
                    <a:pt x="146" y="3462"/>
                  </a:cubicBezTo>
                  <a:cubicBezTo>
                    <a:pt x="204" y="3468"/>
                    <a:pt x="263" y="3473"/>
                    <a:pt x="322" y="3473"/>
                  </a:cubicBezTo>
                  <a:cubicBezTo>
                    <a:pt x="327" y="3473"/>
                    <a:pt x="333" y="3473"/>
                    <a:pt x="338" y="3472"/>
                  </a:cubicBezTo>
                  <a:cubicBezTo>
                    <a:pt x="361" y="3472"/>
                    <a:pt x="387" y="3454"/>
                    <a:pt x="405" y="3438"/>
                  </a:cubicBezTo>
                  <a:cubicBezTo>
                    <a:pt x="608" y="3256"/>
                    <a:pt x="810" y="3076"/>
                    <a:pt x="1010" y="2893"/>
                  </a:cubicBezTo>
                  <a:cubicBezTo>
                    <a:pt x="1457" y="2487"/>
                    <a:pt x="1894" y="2071"/>
                    <a:pt x="2315" y="1637"/>
                  </a:cubicBezTo>
                  <a:cubicBezTo>
                    <a:pt x="2367" y="1582"/>
                    <a:pt x="2413" y="1522"/>
                    <a:pt x="2463" y="1463"/>
                  </a:cubicBezTo>
                  <a:cubicBezTo>
                    <a:pt x="2629" y="1270"/>
                    <a:pt x="2796" y="1080"/>
                    <a:pt x="2960" y="886"/>
                  </a:cubicBezTo>
                  <a:cubicBezTo>
                    <a:pt x="3085" y="738"/>
                    <a:pt x="3210" y="588"/>
                    <a:pt x="3310" y="421"/>
                  </a:cubicBezTo>
                  <a:cubicBezTo>
                    <a:pt x="3358" y="343"/>
                    <a:pt x="3401" y="262"/>
                    <a:pt x="3415" y="170"/>
                  </a:cubicBezTo>
                  <a:cubicBezTo>
                    <a:pt x="3425" y="112"/>
                    <a:pt x="3419" y="58"/>
                    <a:pt x="336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2763514" y="4559213"/>
              <a:ext cx="57833" cy="139928"/>
            </a:xfrm>
            <a:custGeom>
              <a:rect b="b" l="l" r="r" t="t"/>
              <a:pathLst>
                <a:path extrusionOk="0" h="3518" w="1454">
                  <a:moveTo>
                    <a:pt x="1189" y="1"/>
                  </a:moveTo>
                  <a:cubicBezTo>
                    <a:pt x="1170" y="1"/>
                    <a:pt x="1154" y="17"/>
                    <a:pt x="1146" y="49"/>
                  </a:cubicBezTo>
                  <a:cubicBezTo>
                    <a:pt x="1134" y="96"/>
                    <a:pt x="1128" y="146"/>
                    <a:pt x="1128" y="195"/>
                  </a:cubicBezTo>
                  <a:cubicBezTo>
                    <a:pt x="1130" y="345"/>
                    <a:pt x="1141" y="495"/>
                    <a:pt x="1138" y="645"/>
                  </a:cubicBezTo>
                  <a:cubicBezTo>
                    <a:pt x="1128" y="1010"/>
                    <a:pt x="1077" y="1371"/>
                    <a:pt x="989" y="1726"/>
                  </a:cubicBezTo>
                  <a:cubicBezTo>
                    <a:pt x="919" y="2006"/>
                    <a:pt x="832" y="2280"/>
                    <a:pt x="723" y="2547"/>
                  </a:cubicBezTo>
                  <a:cubicBezTo>
                    <a:pt x="702" y="2603"/>
                    <a:pt x="696" y="2606"/>
                    <a:pt x="637" y="2606"/>
                  </a:cubicBezTo>
                  <a:cubicBezTo>
                    <a:pt x="622" y="2606"/>
                    <a:pt x="607" y="2604"/>
                    <a:pt x="593" y="2601"/>
                  </a:cubicBezTo>
                  <a:cubicBezTo>
                    <a:pt x="491" y="2587"/>
                    <a:pt x="445" y="2542"/>
                    <a:pt x="454" y="2440"/>
                  </a:cubicBezTo>
                  <a:cubicBezTo>
                    <a:pt x="459" y="2367"/>
                    <a:pt x="474" y="2294"/>
                    <a:pt x="499" y="2224"/>
                  </a:cubicBezTo>
                  <a:cubicBezTo>
                    <a:pt x="557" y="2068"/>
                    <a:pt x="624" y="1914"/>
                    <a:pt x="686" y="1759"/>
                  </a:cubicBezTo>
                  <a:cubicBezTo>
                    <a:pt x="714" y="1685"/>
                    <a:pt x="742" y="1611"/>
                    <a:pt x="763" y="1536"/>
                  </a:cubicBezTo>
                  <a:cubicBezTo>
                    <a:pt x="777" y="1489"/>
                    <a:pt x="784" y="1438"/>
                    <a:pt x="784" y="1389"/>
                  </a:cubicBezTo>
                  <a:cubicBezTo>
                    <a:pt x="785" y="1301"/>
                    <a:pt x="741" y="1254"/>
                    <a:pt x="650" y="1247"/>
                  </a:cubicBezTo>
                  <a:cubicBezTo>
                    <a:pt x="640" y="1246"/>
                    <a:pt x="630" y="1246"/>
                    <a:pt x="620" y="1246"/>
                  </a:cubicBezTo>
                  <a:cubicBezTo>
                    <a:pt x="601" y="1246"/>
                    <a:pt x="581" y="1247"/>
                    <a:pt x="561" y="1247"/>
                  </a:cubicBezTo>
                  <a:lnTo>
                    <a:pt x="465" y="1630"/>
                  </a:lnTo>
                  <a:cubicBezTo>
                    <a:pt x="384" y="1953"/>
                    <a:pt x="300" y="2274"/>
                    <a:pt x="224" y="2598"/>
                  </a:cubicBezTo>
                  <a:cubicBezTo>
                    <a:pt x="184" y="2769"/>
                    <a:pt x="162" y="2942"/>
                    <a:pt x="132" y="3115"/>
                  </a:cubicBezTo>
                  <a:cubicBezTo>
                    <a:pt x="129" y="3144"/>
                    <a:pt x="118" y="3163"/>
                    <a:pt x="96" y="3180"/>
                  </a:cubicBezTo>
                  <a:cubicBezTo>
                    <a:pt x="6" y="3252"/>
                    <a:pt x="1" y="3326"/>
                    <a:pt x="82" y="3404"/>
                  </a:cubicBezTo>
                  <a:cubicBezTo>
                    <a:pt x="142" y="3463"/>
                    <a:pt x="216" y="3505"/>
                    <a:pt x="304" y="3517"/>
                  </a:cubicBezTo>
                  <a:cubicBezTo>
                    <a:pt x="328" y="3489"/>
                    <a:pt x="351" y="3461"/>
                    <a:pt x="372" y="3431"/>
                  </a:cubicBezTo>
                  <a:cubicBezTo>
                    <a:pt x="702" y="2975"/>
                    <a:pt x="960" y="2484"/>
                    <a:pt x="1139" y="1949"/>
                  </a:cubicBezTo>
                  <a:cubicBezTo>
                    <a:pt x="1230" y="1680"/>
                    <a:pt x="1297" y="1405"/>
                    <a:pt x="1350" y="1127"/>
                  </a:cubicBezTo>
                  <a:cubicBezTo>
                    <a:pt x="1356" y="1091"/>
                    <a:pt x="1372" y="1057"/>
                    <a:pt x="1388" y="1024"/>
                  </a:cubicBezTo>
                  <a:cubicBezTo>
                    <a:pt x="1437" y="927"/>
                    <a:pt x="1454" y="822"/>
                    <a:pt x="1451" y="716"/>
                  </a:cubicBezTo>
                  <a:cubicBezTo>
                    <a:pt x="1447" y="506"/>
                    <a:pt x="1397" y="306"/>
                    <a:pt x="1301" y="119"/>
                  </a:cubicBezTo>
                  <a:cubicBezTo>
                    <a:pt x="1283" y="87"/>
                    <a:pt x="1261" y="55"/>
                    <a:pt x="1238" y="28"/>
                  </a:cubicBezTo>
                  <a:cubicBezTo>
                    <a:pt x="1220" y="10"/>
                    <a:pt x="1204" y="1"/>
                    <a:pt x="118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2573459" y="4663985"/>
              <a:ext cx="114711" cy="75891"/>
            </a:xfrm>
            <a:custGeom>
              <a:rect b="b" l="l" r="r" t="t"/>
              <a:pathLst>
                <a:path extrusionOk="0" h="1908" w="2884">
                  <a:moveTo>
                    <a:pt x="2608" y="0"/>
                  </a:moveTo>
                  <a:cubicBezTo>
                    <a:pt x="2575" y="0"/>
                    <a:pt x="2540" y="12"/>
                    <a:pt x="2507" y="34"/>
                  </a:cubicBezTo>
                  <a:cubicBezTo>
                    <a:pt x="2449" y="74"/>
                    <a:pt x="2405" y="131"/>
                    <a:pt x="2382" y="195"/>
                  </a:cubicBezTo>
                  <a:cubicBezTo>
                    <a:pt x="2318" y="369"/>
                    <a:pt x="2193" y="494"/>
                    <a:pt x="2063" y="615"/>
                  </a:cubicBezTo>
                  <a:cubicBezTo>
                    <a:pt x="1872" y="791"/>
                    <a:pt x="1648" y="923"/>
                    <a:pt x="1415" y="1037"/>
                  </a:cubicBezTo>
                  <a:cubicBezTo>
                    <a:pt x="1164" y="1158"/>
                    <a:pt x="911" y="1273"/>
                    <a:pt x="662" y="1396"/>
                  </a:cubicBezTo>
                  <a:cubicBezTo>
                    <a:pt x="451" y="1500"/>
                    <a:pt x="253" y="1623"/>
                    <a:pt x="80" y="1784"/>
                  </a:cubicBezTo>
                  <a:cubicBezTo>
                    <a:pt x="58" y="1805"/>
                    <a:pt x="37" y="1825"/>
                    <a:pt x="1" y="1860"/>
                  </a:cubicBezTo>
                  <a:cubicBezTo>
                    <a:pt x="54" y="1878"/>
                    <a:pt x="89" y="1896"/>
                    <a:pt x="127" y="1901"/>
                  </a:cubicBezTo>
                  <a:cubicBezTo>
                    <a:pt x="157" y="1905"/>
                    <a:pt x="188" y="1907"/>
                    <a:pt x="218" y="1907"/>
                  </a:cubicBezTo>
                  <a:cubicBezTo>
                    <a:pt x="279" y="1907"/>
                    <a:pt x="341" y="1898"/>
                    <a:pt x="403" y="1879"/>
                  </a:cubicBezTo>
                  <a:cubicBezTo>
                    <a:pt x="960" y="1711"/>
                    <a:pt x="1481" y="1464"/>
                    <a:pt x="1976" y="1161"/>
                  </a:cubicBezTo>
                  <a:cubicBezTo>
                    <a:pt x="2202" y="1023"/>
                    <a:pt x="2420" y="876"/>
                    <a:pt x="2639" y="728"/>
                  </a:cubicBezTo>
                  <a:cubicBezTo>
                    <a:pt x="2815" y="607"/>
                    <a:pt x="2884" y="402"/>
                    <a:pt x="2823" y="209"/>
                  </a:cubicBezTo>
                  <a:cubicBezTo>
                    <a:pt x="2803" y="145"/>
                    <a:pt x="2773" y="86"/>
                    <a:pt x="2719" y="43"/>
                  </a:cubicBezTo>
                  <a:cubicBezTo>
                    <a:pt x="2683" y="14"/>
                    <a:pt x="2646" y="0"/>
                    <a:pt x="260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2944779" y="4542109"/>
              <a:ext cx="36553" cy="148758"/>
            </a:xfrm>
            <a:custGeom>
              <a:rect b="b" l="l" r="r" t="t"/>
              <a:pathLst>
                <a:path extrusionOk="0" h="3740" w="919">
                  <a:moveTo>
                    <a:pt x="14" y="0"/>
                  </a:moveTo>
                  <a:cubicBezTo>
                    <a:pt x="9" y="2"/>
                    <a:pt x="6" y="6"/>
                    <a:pt x="0" y="8"/>
                  </a:cubicBezTo>
                  <a:cubicBezTo>
                    <a:pt x="20" y="207"/>
                    <a:pt x="40" y="403"/>
                    <a:pt x="61" y="602"/>
                  </a:cubicBezTo>
                  <a:cubicBezTo>
                    <a:pt x="122" y="1201"/>
                    <a:pt x="189" y="1801"/>
                    <a:pt x="246" y="2399"/>
                  </a:cubicBezTo>
                  <a:cubicBezTo>
                    <a:pt x="271" y="2653"/>
                    <a:pt x="273" y="2909"/>
                    <a:pt x="295" y="3165"/>
                  </a:cubicBezTo>
                  <a:cubicBezTo>
                    <a:pt x="306" y="3285"/>
                    <a:pt x="333" y="3404"/>
                    <a:pt x="361" y="3520"/>
                  </a:cubicBezTo>
                  <a:cubicBezTo>
                    <a:pt x="383" y="3604"/>
                    <a:pt x="429" y="3676"/>
                    <a:pt x="504" y="3739"/>
                  </a:cubicBezTo>
                  <a:cubicBezTo>
                    <a:pt x="560" y="3649"/>
                    <a:pt x="580" y="3556"/>
                    <a:pt x="590" y="3458"/>
                  </a:cubicBezTo>
                  <a:cubicBezTo>
                    <a:pt x="607" y="3270"/>
                    <a:pt x="585" y="3085"/>
                    <a:pt x="552" y="2901"/>
                  </a:cubicBezTo>
                  <a:cubicBezTo>
                    <a:pt x="514" y="2683"/>
                    <a:pt x="469" y="2465"/>
                    <a:pt x="433" y="2247"/>
                  </a:cubicBezTo>
                  <a:cubicBezTo>
                    <a:pt x="413" y="2129"/>
                    <a:pt x="402" y="2012"/>
                    <a:pt x="434" y="1894"/>
                  </a:cubicBezTo>
                  <a:cubicBezTo>
                    <a:pt x="452" y="1831"/>
                    <a:pt x="488" y="1786"/>
                    <a:pt x="559" y="1764"/>
                  </a:cubicBezTo>
                  <a:cubicBezTo>
                    <a:pt x="564" y="1789"/>
                    <a:pt x="568" y="1811"/>
                    <a:pt x="572" y="1831"/>
                  </a:cubicBezTo>
                  <a:cubicBezTo>
                    <a:pt x="606" y="2012"/>
                    <a:pt x="663" y="2183"/>
                    <a:pt x="760" y="2341"/>
                  </a:cubicBezTo>
                  <a:cubicBezTo>
                    <a:pt x="780" y="2374"/>
                    <a:pt x="807" y="2405"/>
                    <a:pt x="835" y="2431"/>
                  </a:cubicBezTo>
                  <a:cubicBezTo>
                    <a:pt x="846" y="2440"/>
                    <a:pt x="857" y="2445"/>
                    <a:pt x="867" y="2445"/>
                  </a:cubicBezTo>
                  <a:cubicBezTo>
                    <a:pt x="883" y="2445"/>
                    <a:pt x="897" y="2433"/>
                    <a:pt x="903" y="2410"/>
                  </a:cubicBezTo>
                  <a:cubicBezTo>
                    <a:pt x="911" y="2380"/>
                    <a:pt x="915" y="2348"/>
                    <a:pt x="916" y="2315"/>
                  </a:cubicBezTo>
                  <a:cubicBezTo>
                    <a:pt x="918" y="2282"/>
                    <a:pt x="914" y="2247"/>
                    <a:pt x="913" y="2213"/>
                  </a:cubicBezTo>
                  <a:cubicBezTo>
                    <a:pt x="908" y="2096"/>
                    <a:pt x="876" y="1993"/>
                    <a:pt x="801" y="1894"/>
                  </a:cubicBezTo>
                  <a:cubicBezTo>
                    <a:pt x="667" y="1721"/>
                    <a:pt x="579" y="1521"/>
                    <a:pt x="508" y="1316"/>
                  </a:cubicBezTo>
                  <a:cubicBezTo>
                    <a:pt x="429" y="1088"/>
                    <a:pt x="357" y="859"/>
                    <a:pt x="281" y="629"/>
                  </a:cubicBezTo>
                  <a:cubicBezTo>
                    <a:pt x="222" y="452"/>
                    <a:pt x="159" y="276"/>
                    <a:pt x="74" y="108"/>
                  </a:cubicBezTo>
                  <a:cubicBezTo>
                    <a:pt x="55" y="72"/>
                    <a:pt x="35" y="36"/>
                    <a:pt x="1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2670436" y="4703165"/>
              <a:ext cx="97290" cy="91164"/>
            </a:xfrm>
            <a:custGeom>
              <a:rect b="b" l="l" r="r" t="t"/>
              <a:pathLst>
                <a:path extrusionOk="0" h="2292" w="2446">
                  <a:moveTo>
                    <a:pt x="2272" y="1"/>
                  </a:moveTo>
                  <a:cubicBezTo>
                    <a:pt x="2253" y="1"/>
                    <a:pt x="2232" y="5"/>
                    <a:pt x="2211" y="15"/>
                  </a:cubicBezTo>
                  <a:cubicBezTo>
                    <a:pt x="2158" y="40"/>
                    <a:pt x="2106" y="72"/>
                    <a:pt x="2064" y="112"/>
                  </a:cubicBezTo>
                  <a:cubicBezTo>
                    <a:pt x="1989" y="187"/>
                    <a:pt x="1915" y="264"/>
                    <a:pt x="1850" y="348"/>
                  </a:cubicBezTo>
                  <a:cubicBezTo>
                    <a:pt x="1634" y="624"/>
                    <a:pt x="1459" y="927"/>
                    <a:pt x="1288" y="1232"/>
                  </a:cubicBezTo>
                  <a:cubicBezTo>
                    <a:pt x="1254" y="1294"/>
                    <a:pt x="1218" y="1356"/>
                    <a:pt x="1189" y="1421"/>
                  </a:cubicBezTo>
                  <a:cubicBezTo>
                    <a:pt x="1115" y="1586"/>
                    <a:pt x="997" y="1714"/>
                    <a:pt x="845" y="1806"/>
                  </a:cubicBezTo>
                  <a:cubicBezTo>
                    <a:pt x="707" y="1888"/>
                    <a:pt x="564" y="1961"/>
                    <a:pt x="421" y="2031"/>
                  </a:cubicBezTo>
                  <a:cubicBezTo>
                    <a:pt x="310" y="2087"/>
                    <a:pt x="195" y="2131"/>
                    <a:pt x="83" y="2181"/>
                  </a:cubicBezTo>
                  <a:cubicBezTo>
                    <a:pt x="55" y="2195"/>
                    <a:pt x="28" y="2212"/>
                    <a:pt x="1" y="2228"/>
                  </a:cubicBezTo>
                  <a:cubicBezTo>
                    <a:pt x="1" y="2234"/>
                    <a:pt x="2" y="2239"/>
                    <a:pt x="2" y="2246"/>
                  </a:cubicBezTo>
                  <a:cubicBezTo>
                    <a:pt x="83" y="2273"/>
                    <a:pt x="163" y="2292"/>
                    <a:pt x="246" y="2292"/>
                  </a:cubicBezTo>
                  <a:cubicBezTo>
                    <a:pt x="297" y="2292"/>
                    <a:pt x="349" y="2285"/>
                    <a:pt x="403" y="2269"/>
                  </a:cubicBezTo>
                  <a:cubicBezTo>
                    <a:pt x="838" y="2138"/>
                    <a:pt x="1183" y="1876"/>
                    <a:pt x="1480" y="1543"/>
                  </a:cubicBezTo>
                  <a:cubicBezTo>
                    <a:pt x="1691" y="1305"/>
                    <a:pt x="1872" y="1045"/>
                    <a:pt x="2058" y="786"/>
                  </a:cubicBezTo>
                  <a:cubicBezTo>
                    <a:pt x="2174" y="623"/>
                    <a:pt x="2293" y="459"/>
                    <a:pt x="2414" y="297"/>
                  </a:cubicBezTo>
                  <a:cubicBezTo>
                    <a:pt x="2436" y="269"/>
                    <a:pt x="2445" y="243"/>
                    <a:pt x="2434" y="210"/>
                  </a:cubicBezTo>
                  <a:cubicBezTo>
                    <a:pt x="2416" y="162"/>
                    <a:pt x="2404" y="113"/>
                    <a:pt x="2382" y="72"/>
                  </a:cubicBezTo>
                  <a:cubicBezTo>
                    <a:pt x="2356" y="26"/>
                    <a:pt x="2317" y="1"/>
                    <a:pt x="227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2469720" y="4274887"/>
              <a:ext cx="124098" cy="70879"/>
            </a:xfrm>
            <a:custGeom>
              <a:rect b="b" l="l" r="r" t="t"/>
              <a:pathLst>
                <a:path extrusionOk="0" h="1782" w="3120">
                  <a:moveTo>
                    <a:pt x="2866" y="0"/>
                  </a:moveTo>
                  <a:cubicBezTo>
                    <a:pt x="2801" y="0"/>
                    <a:pt x="2736" y="6"/>
                    <a:pt x="2670" y="17"/>
                  </a:cubicBezTo>
                  <a:cubicBezTo>
                    <a:pt x="2476" y="51"/>
                    <a:pt x="2298" y="130"/>
                    <a:pt x="2129" y="228"/>
                  </a:cubicBezTo>
                  <a:cubicBezTo>
                    <a:pt x="1905" y="357"/>
                    <a:pt x="1705" y="515"/>
                    <a:pt x="1503" y="672"/>
                  </a:cubicBezTo>
                  <a:cubicBezTo>
                    <a:pt x="1309" y="822"/>
                    <a:pt x="1119" y="975"/>
                    <a:pt x="906" y="1098"/>
                  </a:cubicBezTo>
                  <a:cubicBezTo>
                    <a:pt x="863" y="1123"/>
                    <a:pt x="817" y="1137"/>
                    <a:pt x="771" y="1156"/>
                  </a:cubicBezTo>
                  <a:cubicBezTo>
                    <a:pt x="728" y="1173"/>
                    <a:pt x="683" y="1188"/>
                    <a:pt x="642" y="1210"/>
                  </a:cubicBezTo>
                  <a:cubicBezTo>
                    <a:pt x="445" y="1315"/>
                    <a:pt x="267" y="1448"/>
                    <a:pt x="110" y="1605"/>
                  </a:cubicBezTo>
                  <a:cubicBezTo>
                    <a:pt x="78" y="1639"/>
                    <a:pt x="47" y="1677"/>
                    <a:pt x="26" y="1715"/>
                  </a:cubicBezTo>
                  <a:cubicBezTo>
                    <a:pt x="1" y="1757"/>
                    <a:pt x="15" y="1779"/>
                    <a:pt x="66" y="1781"/>
                  </a:cubicBezTo>
                  <a:cubicBezTo>
                    <a:pt x="87" y="1781"/>
                    <a:pt x="110" y="1778"/>
                    <a:pt x="131" y="1772"/>
                  </a:cubicBezTo>
                  <a:cubicBezTo>
                    <a:pt x="215" y="1740"/>
                    <a:pt x="306" y="1717"/>
                    <a:pt x="384" y="1673"/>
                  </a:cubicBezTo>
                  <a:cubicBezTo>
                    <a:pt x="958" y="1353"/>
                    <a:pt x="1532" y="1030"/>
                    <a:pt x="2103" y="703"/>
                  </a:cubicBezTo>
                  <a:cubicBezTo>
                    <a:pt x="2429" y="515"/>
                    <a:pt x="2747" y="312"/>
                    <a:pt x="3055" y="93"/>
                  </a:cubicBezTo>
                  <a:cubicBezTo>
                    <a:pt x="3078" y="78"/>
                    <a:pt x="3098" y="62"/>
                    <a:pt x="3120" y="46"/>
                  </a:cubicBezTo>
                  <a:cubicBezTo>
                    <a:pt x="3118" y="39"/>
                    <a:pt x="3115" y="34"/>
                    <a:pt x="3114" y="28"/>
                  </a:cubicBezTo>
                  <a:cubicBezTo>
                    <a:pt x="3032" y="10"/>
                    <a:pt x="2949" y="0"/>
                    <a:pt x="286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2921788" y="4460447"/>
              <a:ext cx="70799" cy="149236"/>
            </a:xfrm>
            <a:custGeom>
              <a:rect b="b" l="l" r="r" t="t"/>
              <a:pathLst>
                <a:path extrusionOk="0" h="3752" w="1780">
                  <a:moveTo>
                    <a:pt x="39" y="1"/>
                  </a:moveTo>
                  <a:cubicBezTo>
                    <a:pt x="3" y="50"/>
                    <a:pt x="0" y="104"/>
                    <a:pt x="9" y="155"/>
                  </a:cubicBezTo>
                  <a:cubicBezTo>
                    <a:pt x="22" y="220"/>
                    <a:pt x="36" y="287"/>
                    <a:pt x="65" y="346"/>
                  </a:cubicBezTo>
                  <a:cubicBezTo>
                    <a:pt x="117" y="457"/>
                    <a:pt x="175" y="566"/>
                    <a:pt x="241" y="671"/>
                  </a:cubicBezTo>
                  <a:cubicBezTo>
                    <a:pt x="369" y="870"/>
                    <a:pt x="503" y="1066"/>
                    <a:pt x="630" y="1265"/>
                  </a:cubicBezTo>
                  <a:cubicBezTo>
                    <a:pt x="733" y="1423"/>
                    <a:pt x="829" y="1589"/>
                    <a:pt x="889" y="1769"/>
                  </a:cubicBezTo>
                  <a:cubicBezTo>
                    <a:pt x="922" y="1862"/>
                    <a:pt x="938" y="1959"/>
                    <a:pt x="962" y="2055"/>
                  </a:cubicBezTo>
                  <a:cubicBezTo>
                    <a:pt x="964" y="2067"/>
                    <a:pt x="963" y="2080"/>
                    <a:pt x="965" y="2092"/>
                  </a:cubicBezTo>
                  <a:cubicBezTo>
                    <a:pt x="1028" y="2358"/>
                    <a:pt x="1089" y="2624"/>
                    <a:pt x="1153" y="2890"/>
                  </a:cubicBezTo>
                  <a:cubicBezTo>
                    <a:pt x="1186" y="3032"/>
                    <a:pt x="1233" y="3169"/>
                    <a:pt x="1299" y="3299"/>
                  </a:cubicBezTo>
                  <a:cubicBezTo>
                    <a:pt x="1392" y="3481"/>
                    <a:pt x="1521" y="3630"/>
                    <a:pt x="1705" y="3720"/>
                  </a:cubicBezTo>
                  <a:cubicBezTo>
                    <a:pt x="1726" y="3731"/>
                    <a:pt x="1750" y="3740"/>
                    <a:pt x="1779" y="3751"/>
                  </a:cubicBezTo>
                  <a:cubicBezTo>
                    <a:pt x="1697" y="3566"/>
                    <a:pt x="1611" y="3395"/>
                    <a:pt x="1546" y="3218"/>
                  </a:cubicBezTo>
                  <a:cubicBezTo>
                    <a:pt x="1416" y="2860"/>
                    <a:pt x="1294" y="2498"/>
                    <a:pt x="1173" y="2136"/>
                  </a:cubicBezTo>
                  <a:cubicBezTo>
                    <a:pt x="1055" y="1781"/>
                    <a:pt x="938" y="1425"/>
                    <a:pt x="781" y="1084"/>
                  </a:cubicBezTo>
                  <a:cubicBezTo>
                    <a:pt x="607" y="708"/>
                    <a:pt x="392" y="359"/>
                    <a:pt x="103" y="61"/>
                  </a:cubicBezTo>
                  <a:cubicBezTo>
                    <a:pt x="83" y="42"/>
                    <a:pt x="63" y="25"/>
                    <a:pt x="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2733324" y="4693699"/>
              <a:ext cx="67021" cy="99636"/>
            </a:xfrm>
            <a:custGeom>
              <a:rect b="b" l="l" r="r" t="t"/>
              <a:pathLst>
                <a:path extrusionOk="0" h="2505" w="1685">
                  <a:moveTo>
                    <a:pt x="1603" y="0"/>
                  </a:moveTo>
                  <a:cubicBezTo>
                    <a:pt x="1588" y="0"/>
                    <a:pt x="1571" y="3"/>
                    <a:pt x="1553" y="10"/>
                  </a:cubicBezTo>
                  <a:cubicBezTo>
                    <a:pt x="1527" y="19"/>
                    <a:pt x="1503" y="32"/>
                    <a:pt x="1481" y="48"/>
                  </a:cubicBezTo>
                  <a:cubicBezTo>
                    <a:pt x="1328" y="166"/>
                    <a:pt x="1234" y="319"/>
                    <a:pt x="1213" y="514"/>
                  </a:cubicBezTo>
                  <a:cubicBezTo>
                    <a:pt x="1207" y="580"/>
                    <a:pt x="1184" y="638"/>
                    <a:pt x="1157" y="696"/>
                  </a:cubicBezTo>
                  <a:cubicBezTo>
                    <a:pt x="1087" y="845"/>
                    <a:pt x="995" y="978"/>
                    <a:pt x="889" y="1102"/>
                  </a:cubicBezTo>
                  <a:cubicBezTo>
                    <a:pt x="734" y="1285"/>
                    <a:pt x="575" y="1463"/>
                    <a:pt x="418" y="1642"/>
                  </a:cubicBezTo>
                  <a:cubicBezTo>
                    <a:pt x="307" y="1770"/>
                    <a:pt x="203" y="1901"/>
                    <a:pt x="122" y="2046"/>
                  </a:cubicBezTo>
                  <a:cubicBezTo>
                    <a:pt x="52" y="2173"/>
                    <a:pt x="0" y="2306"/>
                    <a:pt x="0" y="2453"/>
                  </a:cubicBezTo>
                  <a:cubicBezTo>
                    <a:pt x="2" y="2463"/>
                    <a:pt x="2" y="2473"/>
                    <a:pt x="3" y="2483"/>
                  </a:cubicBezTo>
                  <a:cubicBezTo>
                    <a:pt x="3" y="2485"/>
                    <a:pt x="6" y="2486"/>
                    <a:pt x="15" y="2504"/>
                  </a:cubicBezTo>
                  <a:cubicBezTo>
                    <a:pt x="66" y="2472"/>
                    <a:pt x="117" y="2447"/>
                    <a:pt x="160" y="2413"/>
                  </a:cubicBezTo>
                  <a:cubicBezTo>
                    <a:pt x="445" y="2185"/>
                    <a:pt x="679" y="1909"/>
                    <a:pt x="887" y="1610"/>
                  </a:cubicBezTo>
                  <a:cubicBezTo>
                    <a:pt x="1137" y="1253"/>
                    <a:pt x="1344" y="870"/>
                    <a:pt x="1569" y="496"/>
                  </a:cubicBezTo>
                  <a:cubicBezTo>
                    <a:pt x="1629" y="395"/>
                    <a:pt x="1663" y="286"/>
                    <a:pt x="1680" y="171"/>
                  </a:cubicBezTo>
                  <a:cubicBezTo>
                    <a:pt x="1684" y="144"/>
                    <a:pt x="1684" y="117"/>
                    <a:pt x="1682" y="90"/>
                  </a:cubicBezTo>
                  <a:cubicBezTo>
                    <a:pt x="1675" y="31"/>
                    <a:pt x="1648" y="0"/>
                    <a:pt x="160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2468447" y="4365618"/>
              <a:ext cx="76090" cy="62009"/>
            </a:xfrm>
            <a:custGeom>
              <a:rect b="b" l="l" r="r" t="t"/>
              <a:pathLst>
                <a:path extrusionOk="0" h="1559" w="1913">
                  <a:moveTo>
                    <a:pt x="1913" y="1"/>
                  </a:moveTo>
                  <a:lnTo>
                    <a:pt x="1913" y="1"/>
                  </a:lnTo>
                  <a:cubicBezTo>
                    <a:pt x="1867" y="6"/>
                    <a:pt x="1837" y="8"/>
                    <a:pt x="1806" y="11"/>
                  </a:cubicBezTo>
                  <a:cubicBezTo>
                    <a:pt x="1610" y="42"/>
                    <a:pt x="1422" y="98"/>
                    <a:pt x="1239" y="171"/>
                  </a:cubicBezTo>
                  <a:cubicBezTo>
                    <a:pt x="811" y="341"/>
                    <a:pt x="419" y="579"/>
                    <a:pt x="46" y="846"/>
                  </a:cubicBezTo>
                  <a:cubicBezTo>
                    <a:pt x="38" y="852"/>
                    <a:pt x="31" y="859"/>
                    <a:pt x="28" y="876"/>
                  </a:cubicBezTo>
                  <a:cubicBezTo>
                    <a:pt x="45" y="872"/>
                    <a:pt x="61" y="869"/>
                    <a:pt x="77" y="864"/>
                  </a:cubicBezTo>
                  <a:cubicBezTo>
                    <a:pt x="222" y="813"/>
                    <a:pt x="370" y="777"/>
                    <a:pt x="524" y="775"/>
                  </a:cubicBezTo>
                  <a:cubicBezTo>
                    <a:pt x="529" y="775"/>
                    <a:pt x="533" y="775"/>
                    <a:pt x="537" y="775"/>
                  </a:cubicBezTo>
                  <a:cubicBezTo>
                    <a:pt x="569" y="775"/>
                    <a:pt x="602" y="781"/>
                    <a:pt x="634" y="788"/>
                  </a:cubicBezTo>
                  <a:cubicBezTo>
                    <a:pt x="683" y="800"/>
                    <a:pt x="695" y="831"/>
                    <a:pt x="666" y="876"/>
                  </a:cubicBezTo>
                  <a:cubicBezTo>
                    <a:pt x="652" y="896"/>
                    <a:pt x="635" y="916"/>
                    <a:pt x="616" y="930"/>
                  </a:cubicBezTo>
                  <a:cubicBezTo>
                    <a:pt x="566" y="970"/>
                    <a:pt x="515" y="1009"/>
                    <a:pt x="461" y="1042"/>
                  </a:cubicBezTo>
                  <a:cubicBezTo>
                    <a:pt x="306" y="1140"/>
                    <a:pt x="181" y="1268"/>
                    <a:pt x="69" y="1409"/>
                  </a:cubicBezTo>
                  <a:cubicBezTo>
                    <a:pt x="60" y="1420"/>
                    <a:pt x="50" y="1432"/>
                    <a:pt x="45" y="1446"/>
                  </a:cubicBezTo>
                  <a:cubicBezTo>
                    <a:pt x="31" y="1475"/>
                    <a:pt x="1" y="1505"/>
                    <a:pt x="28" y="1540"/>
                  </a:cubicBezTo>
                  <a:cubicBezTo>
                    <a:pt x="38" y="1554"/>
                    <a:pt x="51" y="1558"/>
                    <a:pt x="64" y="1558"/>
                  </a:cubicBezTo>
                  <a:cubicBezTo>
                    <a:pt x="82" y="1558"/>
                    <a:pt x="100" y="1551"/>
                    <a:pt x="116" y="1548"/>
                  </a:cubicBezTo>
                  <a:cubicBezTo>
                    <a:pt x="158" y="1537"/>
                    <a:pt x="200" y="1521"/>
                    <a:pt x="241" y="1505"/>
                  </a:cubicBezTo>
                  <a:cubicBezTo>
                    <a:pt x="301" y="1484"/>
                    <a:pt x="347" y="1449"/>
                    <a:pt x="389" y="1400"/>
                  </a:cubicBezTo>
                  <a:cubicBezTo>
                    <a:pt x="564" y="1189"/>
                    <a:pt x="773" y="1011"/>
                    <a:pt x="981" y="836"/>
                  </a:cubicBezTo>
                  <a:cubicBezTo>
                    <a:pt x="1216" y="639"/>
                    <a:pt x="1451" y="445"/>
                    <a:pt x="1684" y="247"/>
                  </a:cubicBezTo>
                  <a:cubicBezTo>
                    <a:pt x="1747" y="192"/>
                    <a:pt x="1802" y="129"/>
                    <a:pt x="1861" y="69"/>
                  </a:cubicBezTo>
                  <a:cubicBezTo>
                    <a:pt x="1877" y="52"/>
                    <a:pt x="1889" y="32"/>
                    <a:pt x="191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2673658" y="4652450"/>
              <a:ext cx="55446" cy="70998"/>
            </a:xfrm>
            <a:custGeom>
              <a:rect b="b" l="l" r="r" t="t"/>
              <a:pathLst>
                <a:path extrusionOk="0" h="1785" w="1394">
                  <a:moveTo>
                    <a:pt x="1271" y="0"/>
                  </a:moveTo>
                  <a:cubicBezTo>
                    <a:pt x="1237" y="37"/>
                    <a:pt x="1204" y="68"/>
                    <a:pt x="1173" y="103"/>
                  </a:cubicBezTo>
                  <a:cubicBezTo>
                    <a:pt x="1055" y="237"/>
                    <a:pt x="970" y="392"/>
                    <a:pt x="887" y="549"/>
                  </a:cubicBezTo>
                  <a:cubicBezTo>
                    <a:pt x="807" y="698"/>
                    <a:pt x="730" y="849"/>
                    <a:pt x="643" y="995"/>
                  </a:cubicBezTo>
                  <a:cubicBezTo>
                    <a:pt x="495" y="1238"/>
                    <a:pt x="297" y="1423"/>
                    <a:pt x="19" y="1513"/>
                  </a:cubicBezTo>
                  <a:cubicBezTo>
                    <a:pt x="16" y="1515"/>
                    <a:pt x="13" y="1518"/>
                    <a:pt x="3" y="1526"/>
                  </a:cubicBezTo>
                  <a:cubicBezTo>
                    <a:pt x="1" y="1601"/>
                    <a:pt x="19" y="1677"/>
                    <a:pt x="57" y="1747"/>
                  </a:cubicBezTo>
                  <a:cubicBezTo>
                    <a:pt x="72" y="1773"/>
                    <a:pt x="84" y="1784"/>
                    <a:pt x="100" y="1784"/>
                  </a:cubicBezTo>
                  <a:cubicBezTo>
                    <a:pt x="112" y="1784"/>
                    <a:pt x="127" y="1777"/>
                    <a:pt x="146" y="1764"/>
                  </a:cubicBezTo>
                  <a:cubicBezTo>
                    <a:pt x="157" y="1756"/>
                    <a:pt x="169" y="1747"/>
                    <a:pt x="183" y="1743"/>
                  </a:cubicBezTo>
                  <a:cubicBezTo>
                    <a:pt x="445" y="1668"/>
                    <a:pt x="654" y="1512"/>
                    <a:pt x="846" y="1327"/>
                  </a:cubicBezTo>
                  <a:cubicBezTo>
                    <a:pt x="1038" y="1143"/>
                    <a:pt x="1196" y="934"/>
                    <a:pt x="1304" y="690"/>
                  </a:cubicBezTo>
                  <a:cubicBezTo>
                    <a:pt x="1358" y="566"/>
                    <a:pt x="1393" y="440"/>
                    <a:pt x="1390" y="303"/>
                  </a:cubicBezTo>
                  <a:cubicBezTo>
                    <a:pt x="1388" y="192"/>
                    <a:pt x="1353" y="91"/>
                    <a:pt x="127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2968049" y="4353009"/>
              <a:ext cx="64674" cy="77243"/>
            </a:xfrm>
            <a:custGeom>
              <a:rect b="b" l="l" r="r" t="t"/>
              <a:pathLst>
                <a:path extrusionOk="0" h="1942" w="1626">
                  <a:moveTo>
                    <a:pt x="137" y="0"/>
                  </a:moveTo>
                  <a:cubicBezTo>
                    <a:pt x="127" y="0"/>
                    <a:pt x="118" y="0"/>
                    <a:pt x="109" y="1"/>
                  </a:cubicBezTo>
                  <a:cubicBezTo>
                    <a:pt x="34" y="7"/>
                    <a:pt x="1" y="57"/>
                    <a:pt x="18" y="131"/>
                  </a:cubicBezTo>
                  <a:cubicBezTo>
                    <a:pt x="28" y="169"/>
                    <a:pt x="43" y="205"/>
                    <a:pt x="63" y="239"/>
                  </a:cubicBezTo>
                  <a:cubicBezTo>
                    <a:pt x="125" y="339"/>
                    <a:pt x="201" y="429"/>
                    <a:pt x="298" y="500"/>
                  </a:cubicBezTo>
                  <a:cubicBezTo>
                    <a:pt x="472" y="630"/>
                    <a:pt x="612" y="792"/>
                    <a:pt x="736" y="966"/>
                  </a:cubicBezTo>
                  <a:cubicBezTo>
                    <a:pt x="877" y="1162"/>
                    <a:pt x="1006" y="1364"/>
                    <a:pt x="1144" y="1564"/>
                  </a:cubicBezTo>
                  <a:cubicBezTo>
                    <a:pt x="1209" y="1661"/>
                    <a:pt x="1276" y="1759"/>
                    <a:pt x="1347" y="1854"/>
                  </a:cubicBezTo>
                  <a:cubicBezTo>
                    <a:pt x="1372" y="1887"/>
                    <a:pt x="1404" y="1914"/>
                    <a:pt x="1430" y="1941"/>
                  </a:cubicBezTo>
                  <a:cubicBezTo>
                    <a:pt x="1617" y="1852"/>
                    <a:pt x="1625" y="1710"/>
                    <a:pt x="1572" y="1591"/>
                  </a:cubicBezTo>
                  <a:cubicBezTo>
                    <a:pt x="1532" y="1499"/>
                    <a:pt x="1474" y="1420"/>
                    <a:pt x="1406" y="1348"/>
                  </a:cubicBezTo>
                  <a:cubicBezTo>
                    <a:pt x="1276" y="1211"/>
                    <a:pt x="1141" y="1077"/>
                    <a:pt x="1012" y="939"/>
                  </a:cubicBezTo>
                  <a:cubicBezTo>
                    <a:pt x="924" y="846"/>
                    <a:pt x="841" y="749"/>
                    <a:pt x="761" y="649"/>
                  </a:cubicBezTo>
                  <a:cubicBezTo>
                    <a:pt x="697" y="569"/>
                    <a:pt x="652" y="479"/>
                    <a:pt x="633" y="377"/>
                  </a:cubicBezTo>
                  <a:cubicBezTo>
                    <a:pt x="630" y="361"/>
                    <a:pt x="622" y="345"/>
                    <a:pt x="614" y="331"/>
                  </a:cubicBezTo>
                  <a:cubicBezTo>
                    <a:pt x="526" y="186"/>
                    <a:pt x="406" y="75"/>
                    <a:pt x="245" y="17"/>
                  </a:cubicBezTo>
                  <a:cubicBezTo>
                    <a:pt x="212" y="5"/>
                    <a:pt x="173" y="0"/>
                    <a:pt x="13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2838614" y="4666491"/>
              <a:ext cx="40213" cy="101347"/>
            </a:xfrm>
            <a:custGeom>
              <a:rect b="b" l="l" r="r" t="t"/>
              <a:pathLst>
                <a:path extrusionOk="0" h="2548" w="1011">
                  <a:moveTo>
                    <a:pt x="939" y="1"/>
                  </a:moveTo>
                  <a:cubicBezTo>
                    <a:pt x="892" y="1"/>
                    <a:pt x="858" y="32"/>
                    <a:pt x="838" y="74"/>
                  </a:cubicBezTo>
                  <a:cubicBezTo>
                    <a:pt x="806" y="142"/>
                    <a:pt x="773" y="213"/>
                    <a:pt x="755" y="287"/>
                  </a:cubicBezTo>
                  <a:cubicBezTo>
                    <a:pt x="716" y="447"/>
                    <a:pt x="685" y="609"/>
                    <a:pt x="651" y="771"/>
                  </a:cubicBezTo>
                  <a:cubicBezTo>
                    <a:pt x="613" y="949"/>
                    <a:pt x="584" y="1132"/>
                    <a:pt x="499" y="1294"/>
                  </a:cubicBezTo>
                  <a:cubicBezTo>
                    <a:pt x="435" y="1417"/>
                    <a:pt x="393" y="1546"/>
                    <a:pt x="338" y="1671"/>
                  </a:cubicBezTo>
                  <a:cubicBezTo>
                    <a:pt x="268" y="1829"/>
                    <a:pt x="181" y="1983"/>
                    <a:pt x="106" y="2141"/>
                  </a:cubicBezTo>
                  <a:cubicBezTo>
                    <a:pt x="71" y="2215"/>
                    <a:pt x="42" y="2290"/>
                    <a:pt x="14" y="2366"/>
                  </a:cubicBezTo>
                  <a:cubicBezTo>
                    <a:pt x="3" y="2397"/>
                    <a:pt x="1" y="2433"/>
                    <a:pt x="1" y="2467"/>
                  </a:cubicBezTo>
                  <a:cubicBezTo>
                    <a:pt x="2" y="2513"/>
                    <a:pt x="29" y="2542"/>
                    <a:pt x="73" y="2547"/>
                  </a:cubicBezTo>
                  <a:cubicBezTo>
                    <a:pt x="81" y="2547"/>
                    <a:pt x="88" y="2548"/>
                    <a:pt x="96" y="2548"/>
                  </a:cubicBezTo>
                  <a:cubicBezTo>
                    <a:pt x="166" y="2548"/>
                    <a:pt x="231" y="2525"/>
                    <a:pt x="294" y="2494"/>
                  </a:cubicBezTo>
                  <a:cubicBezTo>
                    <a:pt x="310" y="2487"/>
                    <a:pt x="320" y="2466"/>
                    <a:pt x="330" y="2450"/>
                  </a:cubicBezTo>
                  <a:cubicBezTo>
                    <a:pt x="455" y="2250"/>
                    <a:pt x="548" y="2037"/>
                    <a:pt x="618" y="1812"/>
                  </a:cubicBezTo>
                  <a:cubicBezTo>
                    <a:pt x="714" y="1509"/>
                    <a:pt x="774" y="1196"/>
                    <a:pt x="833" y="883"/>
                  </a:cubicBezTo>
                  <a:cubicBezTo>
                    <a:pt x="884" y="608"/>
                    <a:pt x="948" y="333"/>
                    <a:pt x="1007" y="60"/>
                  </a:cubicBezTo>
                  <a:cubicBezTo>
                    <a:pt x="1008" y="47"/>
                    <a:pt x="1009" y="35"/>
                    <a:pt x="1011" y="22"/>
                  </a:cubicBezTo>
                  <a:cubicBezTo>
                    <a:pt x="984" y="7"/>
                    <a:pt x="960" y="1"/>
                    <a:pt x="9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2973021" y="4130974"/>
              <a:ext cx="76249" cy="70322"/>
            </a:xfrm>
            <a:custGeom>
              <a:rect b="b" l="l" r="r" t="t"/>
              <a:pathLst>
                <a:path extrusionOk="0" h="1768" w="1917">
                  <a:moveTo>
                    <a:pt x="42" y="0"/>
                  </a:moveTo>
                  <a:cubicBezTo>
                    <a:pt x="1" y="44"/>
                    <a:pt x="3" y="95"/>
                    <a:pt x="4" y="142"/>
                  </a:cubicBezTo>
                  <a:cubicBezTo>
                    <a:pt x="11" y="324"/>
                    <a:pt x="206" y="724"/>
                    <a:pt x="260" y="730"/>
                  </a:cubicBezTo>
                  <a:cubicBezTo>
                    <a:pt x="464" y="751"/>
                    <a:pt x="644" y="842"/>
                    <a:pt x="808" y="956"/>
                  </a:cubicBezTo>
                  <a:cubicBezTo>
                    <a:pt x="997" y="1089"/>
                    <a:pt x="1177" y="1235"/>
                    <a:pt x="1362" y="1372"/>
                  </a:cubicBezTo>
                  <a:cubicBezTo>
                    <a:pt x="1522" y="1491"/>
                    <a:pt x="1683" y="1609"/>
                    <a:pt x="1842" y="1724"/>
                  </a:cubicBezTo>
                  <a:cubicBezTo>
                    <a:pt x="1864" y="1741"/>
                    <a:pt x="1890" y="1754"/>
                    <a:pt x="1916" y="1768"/>
                  </a:cubicBezTo>
                  <a:cubicBezTo>
                    <a:pt x="1863" y="1581"/>
                    <a:pt x="1762" y="1427"/>
                    <a:pt x="1638" y="1289"/>
                  </a:cubicBezTo>
                  <a:cubicBezTo>
                    <a:pt x="1470" y="1101"/>
                    <a:pt x="1269" y="950"/>
                    <a:pt x="1064" y="805"/>
                  </a:cubicBezTo>
                  <a:cubicBezTo>
                    <a:pt x="860" y="663"/>
                    <a:pt x="657" y="522"/>
                    <a:pt x="455" y="376"/>
                  </a:cubicBezTo>
                  <a:cubicBezTo>
                    <a:pt x="316" y="275"/>
                    <a:pt x="188" y="158"/>
                    <a:pt x="74" y="27"/>
                  </a:cubicBezTo>
                  <a:cubicBezTo>
                    <a:pt x="66" y="18"/>
                    <a:pt x="54" y="10"/>
                    <a:pt x="4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2759855" y="4385348"/>
              <a:ext cx="108745" cy="70084"/>
            </a:xfrm>
            <a:custGeom>
              <a:rect b="b" l="l" r="r" t="t"/>
              <a:pathLst>
                <a:path extrusionOk="0" h="1762" w="2734">
                  <a:moveTo>
                    <a:pt x="72" y="0"/>
                  </a:moveTo>
                  <a:cubicBezTo>
                    <a:pt x="48" y="0"/>
                    <a:pt x="25" y="12"/>
                    <a:pt x="1" y="17"/>
                  </a:cubicBezTo>
                  <a:cubicBezTo>
                    <a:pt x="2" y="69"/>
                    <a:pt x="32" y="88"/>
                    <a:pt x="61" y="103"/>
                  </a:cubicBezTo>
                  <a:cubicBezTo>
                    <a:pt x="174" y="164"/>
                    <a:pt x="285" y="232"/>
                    <a:pt x="404" y="275"/>
                  </a:cubicBezTo>
                  <a:cubicBezTo>
                    <a:pt x="670" y="369"/>
                    <a:pt x="920" y="494"/>
                    <a:pt x="1150" y="655"/>
                  </a:cubicBezTo>
                  <a:cubicBezTo>
                    <a:pt x="1400" y="831"/>
                    <a:pt x="1643" y="1016"/>
                    <a:pt x="1886" y="1200"/>
                  </a:cubicBezTo>
                  <a:cubicBezTo>
                    <a:pt x="2112" y="1370"/>
                    <a:pt x="2335" y="1543"/>
                    <a:pt x="2578" y="1687"/>
                  </a:cubicBezTo>
                  <a:cubicBezTo>
                    <a:pt x="2625" y="1716"/>
                    <a:pt x="2674" y="1738"/>
                    <a:pt x="2722" y="1761"/>
                  </a:cubicBezTo>
                  <a:cubicBezTo>
                    <a:pt x="2726" y="1756"/>
                    <a:pt x="2730" y="1752"/>
                    <a:pt x="2734" y="1746"/>
                  </a:cubicBezTo>
                  <a:cubicBezTo>
                    <a:pt x="2681" y="1626"/>
                    <a:pt x="2605" y="1523"/>
                    <a:pt x="2519" y="1424"/>
                  </a:cubicBezTo>
                  <a:cubicBezTo>
                    <a:pt x="2375" y="1259"/>
                    <a:pt x="2203" y="1128"/>
                    <a:pt x="2022" y="1008"/>
                  </a:cubicBezTo>
                  <a:cubicBezTo>
                    <a:pt x="1828" y="879"/>
                    <a:pt x="1630" y="754"/>
                    <a:pt x="1437" y="625"/>
                  </a:cubicBezTo>
                  <a:cubicBezTo>
                    <a:pt x="1325" y="551"/>
                    <a:pt x="1222" y="470"/>
                    <a:pt x="1129" y="373"/>
                  </a:cubicBezTo>
                  <a:cubicBezTo>
                    <a:pt x="1036" y="276"/>
                    <a:pt x="913" y="220"/>
                    <a:pt x="789" y="168"/>
                  </a:cubicBezTo>
                  <a:cubicBezTo>
                    <a:pt x="628" y="101"/>
                    <a:pt x="461" y="48"/>
                    <a:pt x="288" y="18"/>
                  </a:cubicBezTo>
                  <a:cubicBezTo>
                    <a:pt x="218" y="6"/>
                    <a:pt x="147" y="4"/>
                    <a:pt x="75" y="0"/>
                  </a:cubicBezTo>
                  <a:cubicBezTo>
                    <a:pt x="74" y="0"/>
                    <a:pt x="73" y="0"/>
                    <a:pt x="7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2974015" y="4239406"/>
              <a:ext cx="85834" cy="71118"/>
            </a:xfrm>
            <a:custGeom>
              <a:rect b="b" l="l" r="r" t="t"/>
              <a:pathLst>
                <a:path extrusionOk="0" h="1788" w="2158">
                  <a:moveTo>
                    <a:pt x="115" y="1"/>
                  </a:moveTo>
                  <a:cubicBezTo>
                    <a:pt x="111" y="1"/>
                    <a:pt x="108" y="1"/>
                    <a:pt x="105" y="1"/>
                  </a:cubicBezTo>
                  <a:cubicBezTo>
                    <a:pt x="43" y="5"/>
                    <a:pt x="1" y="51"/>
                    <a:pt x="1" y="113"/>
                  </a:cubicBezTo>
                  <a:cubicBezTo>
                    <a:pt x="1" y="179"/>
                    <a:pt x="28" y="238"/>
                    <a:pt x="68" y="288"/>
                  </a:cubicBezTo>
                  <a:cubicBezTo>
                    <a:pt x="133" y="369"/>
                    <a:pt x="217" y="423"/>
                    <a:pt x="310" y="465"/>
                  </a:cubicBezTo>
                  <a:cubicBezTo>
                    <a:pt x="337" y="476"/>
                    <a:pt x="365" y="489"/>
                    <a:pt x="385" y="509"/>
                  </a:cubicBezTo>
                  <a:cubicBezTo>
                    <a:pt x="649" y="752"/>
                    <a:pt x="946" y="948"/>
                    <a:pt x="1245" y="1142"/>
                  </a:cubicBezTo>
                  <a:cubicBezTo>
                    <a:pt x="1496" y="1304"/>
                    <a:pt x="1747" y="1464"/>
                    <a:pt x="1979" y="1649"/>
                  </a:cubicBezTo>
                  <a:cubicBezTo>
                    <a:pt x="2036" y="1694"/>
                    <a:pt x="2091" y="1741"/>
                    <a:pt x="2146" y="1788"/>
                  </a:cubicBezTo>
                  <a:cubicBezTo>
                    <a:pt x="2149" y="1784"/>
                    <a:pt x="2153" y="1782"/>
                    <a:pt x="2157" y="1779"/>
                  </a:cubicBezTo>
                  <a:cubicBezTo>
                    <a:pt x="2139" y="1737"/>
                    <a:pt x="2122" y="1696"/>
                    <a:pt x="2102" y="1655"/>
                  </a:cubicBezTo>
                  <a:cubicBezTo>
                    <a:pt x="2014" y="1481"/>
                    <a:pt x="1887" y="1337"/>
                    <a:pt x="1741" y="1211"/>
                  </a:cubicBezTo>
                  <a:cubicBezTo>
                    <a:pt x="1559" y="1053"/>
                    <a:pt x="1353" y="926"/>
                    <a:pt x="1153" y="791"/>
                  </a:cubicBezTo>
                  <a:cubicBezTo>
                    <a:pt x="1026" y="704"/>
                    <a:pt x="900" y="616"/>
                    <a:pt x="775" y="522"/>
                  </a:cubicBezTo>
                  <a:cubicBezTo>
                    <a:pt x="665" y="438"/>
                    <a:pt x="568" y="341"/>
                    <a:pt x="478" y="235"/>
                  </a:cubicBezTo>
                  <a:cubicBezTo>
                    <a:pt x="399" y="141"/>
                    <a:pt x="311" y="56"/>
                    <a:pt x="191" y="13"/>
                  </a:cubicBezTo>
                  <a:cubicBezTo>
                    <a:pt x="167" y="4"/>
                    <a:pt x="140" y="1"/>
                    <a:pt x="11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2841080" y="4381489"/>
              <a:ext cx="76766" cy="73106"/>
            </a:xfrm>
            <a:custGeom>
              <a:rect b="b" l="l" r="r" t="t"/>
              <a:pathLst>
                <a:path extrusionOk="0" h="1838" w="1930">
                  <a:moveTo>
                    <a:pt x="367" y="0"/>
                  </a:moveTo>
                  <a:cubicBezTo>
                    <a:pt x="318" y="145"/>
                    <a:pt x="223" y="198"/>
                    <a:pt x="96" y="198"/>
                  </a:cubicBezTo>
                  <a:cubicBezTo>
                    <a:pt x="66" y="198"/>
                    <a:pt x="34" y="195"/>
                    <a:pt x="1" y="189"/>
                  </a:cubicBezTo>
                  <a:lnTo>
                    <a:pt x="1" y="189"/>
                  </a:lnTo>
                  <a:cubicBezTo>
                    <a:pt x="22" y="209"/>
                    <a:pt x="33" y="221"/>
                    <a:pt x="45" y="228"/>
                  </a:cubicBezTo>
                  <a:cubicBezTo>
                    <a:pt x="141" y="288"/>
                    <a:pt x="236" y="350"/>
                    <a:pt x="334" y="405"/>
                  </a:cubicBezTo>
                  <a:cubicBezTo>
                    <a:pt x="520" y="511"/>
                    <a:pt x="686" y="642"/>
                    <a:pt x="832" y="795"/>
                  </a:cubicBezTo>
                  <a:cubicBezTo>
                    <a:pt x="988" y="960"/>
                    <a:pt x="1135" y="1127"/>
                    <a:pt x="1286" y="1292"/>
                  </a:cubicBezTo>
                  <a:cubicBezTo>
                    <a:pt x="1443" y="1465"/>
                    <a:pt x="1604" y="1631"/>
                    <a:pt x="1797" y="1760"/>
                  </a:cubicBezTo>
                  <a:cubicBezTo>
                    <a:pt x="1835" y="1784"/>
                    <a:pt x="1875" y="1805"/>
                    <a:pt x="1930" y="1838"/>
                  </a:cubicBezTo>
                  <a:cubicBezTo>
                    <a:pt x="1916" y="1783"/>
                    <a:pt x="1907" y="1745"/>
                    <a:pt x="1895" y="1708"/>
                  </a:cubicBezTo>
                  <a:cubicBezTo>
                    <a:pt x="1816" y="1467"/>
                    <a:pt x="1676" y="1262"/>
                    <a:pt x="1500" y="1084"/>
                  </a:cubicBezTo>
                  <a:cubicBezTo>
                    <a:pt x="1347" y="929"/>
                    <a:pt x="1183" y="787"/>
                    <a:pt x="1025" y="641"/>
                  </a:cubicBezTo>
                  <a:cubicBezTo>
                    <a:pt x="874" y="501"/>
                    <a:pt x="719" y="369"/>
                    <a:pt x="571" y="228"/>
                  </a:cubicBezTo>
                  <a:cubicBezTo>
                    <a:pt x="499" y="161"/>
                    <a:pt x="439" y="82"/>
                    <a:pt x="36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2621351" y="4725003"/>
              <a:ext cx="93869" cy="46139"/>
            </a:xfrm>
            <a:custGeom>
              <a:rect b="b" l="l" r="r" t="t"/>
              <a:pathLst>
                <a:path extrusionOk="0" h="1160" w="2360">
                  <a:moveTo>
                    <a:pt x="2217" y="0"/>
                  </a:moveTo>
                  <a:cubicBezTo>
                    <a:pt x="2196" y="0"/>
                    <a:pt x="2176" y="1"/>
                    <a:pt x="2155" y="2"/>
                  </a:cubicBezTo>
                  <a:cubicBezTo>
                    <a:pt x="2031" y="11"/>
                    <a:pt x="1914" y="47"/>
                    <a:pt x="1799" y="93"/>
                  </a:cubicBezTo>
                  <a:cubicBezTo>
                    <a:pt x="1586" y="179"/>
                    <a:pt x="1391" y="301"/>
                    <a:pt x="1193" y="416"/>
                  </a:cubicBezTo>
                  <a:cubicBezTo>
                    <a:pt x="986" y="535"/>
                    <a:pt x="778" y="654"/>
                    <a:pt x="567" y="765"/>
                  </a:cubicBezTo>
                  <a:cubicBezTo>
                    <a:pt x="478" y="812"/>
                    <a:pt x="375" y="841"/>
                    <a:pt x="279" y="877"/>
                  </a:cubicBezTo>
                  <a:cubicBezTo>
                    <a:pt x="156" y="925"/>
                    <a:pt x="68" y="1012"/>
                    <a:pt x="4" y="1123"/>
                  </a:cubicBezTo>
                  <a:cubicBezTo>
                    <a:pt x="0" y="1129"/>
                    <a:pt x="3" y="1136"/>
                    <a:pt x="3" y="1145"/>
                  </a:cubicBezTo>
                  <a:cubicBezTo>
                    <a:pt x="15" y="1156"/>
                    <a:pt x="27" y="1159"/>
                    <a:pt x="40" y="1159"/>
                  </a:cubicBezTo>
                  <a:cubicBezTo>
                    <a:pt x="58" y="1159"/>
                    <a:pt x="76" y="1152"/>
                    <a:pt x="94" y="1147"/>
                  </a:cubicBezTo>
                  <a:cubicBezTo>
                    <a:pt x="145" y="1135"/>
                    <a:pt x="198" y="1119"/>
                    <a:pt x="251" y="1111"/>
                  </a:cubicBezTo>
                  <a:cubicBezTo>
                    <a:pt x="554" y="1068"/>
                    <a:pt x="834" y="953"/>
                    <a:pt x="1099" y="801"/>
                  </a:cubicBezTo>
                  <a:cubicBezTo>
                    <a:pt x="1269" y="703"/>
                    <a:pt x="1436" y="598"/>
                    <a:pt x="1602" y="491"/>
                  </a:cubicBezTo>
                  <a:cubicBezTo>
                    <a:pt x="1845" y="336"/>
                    <a:pt x="2083" y="173"/>
                    <a:pt x="2341" y="42"/>
                  </a:cubicBezTo>
                  <a:cubicBezTo>
                    <a:pt x="2346" y="39"/>
                    <a:pt x="2350" y="32"/>
                    <a:pt x="2359" y="24"/>
                  </a:cubicBezTo>
                  <a:cubicBezTo>
                    <a:pt x="2311" y="5"/>
                    <a:pt x="2264" y="0"/>
                    <a:pt x="221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2886585" y="4081174"/>
              <a:ext cx="76408" cy="59822"/>
            </a:xfrm>
            <a:custGeom>
              <a:rect b="b" l="l" r="r" t="t"/>
              <a:pathLst>
                <a:path extrusionOk="0" h="1504" w="1921">
                  <a:moveTo>
                    <a:pt x="9" y="0"/>
                  </a:moveTo>
                  <a:lnTo>
                    <a:pt x="9" y="0"/>
                  </a:lnTo>
                  <a:cubicBezTo>
                    <a:pt x="1" y="96"/>
                    <a:pt x="33" y="170"/>
                    <a:pt x="86" y="235"/>
                  </a:cubicBezTo>
                  <a:cubicBezTo>
                    <a:pt x="153" y="318"/>
                    <a:pt x="240" y="378"/>
                    <a:pt x="333" y="429"/>
                  </a:cubicBezTo>
                  <a:cubicBezTo>
                    <a:pt x="509" y="522"/>
                    <a:pt x="688" y="611"/>
                    <a:pt x="864" y="705"/>
                  </a:cubicBezTo>
                  <a:cubicBezTo>
                    <a:pt x="977" y="765"/>
                    <a:pt x="1085" y="834"/>
                    <a:pt x="1179" y="921"/>
                  </a:cubicBezTo>
                  <a:cubicBezTo>
                    <a:pt x="1304" y="1078"/>
                    <a:pt x="1439" y="1225"/>
                    <a:pt x="1587" y="1361"/>
                  </a:cubicBezTo>
                  <a:cubicBezTo>
                    <a:pt x="1655" y="1430"/>
                    <a:pt x="1730" y="1503"/>
                    <a:pt x="1826" y="1503"/>
                  </a:cubicBezTo>
                  <a:cubicBezTo>
                    <a:pt x="1842" y="1503"/>
                    <a:pt x="1859" y="1501"/>
                    <a:pt x="1876" y="1497"/>
                  </a:cubicBezTo>
                  <a:cubicBezTo>
                    <a:pt x="1904" y="1490"/>
                    <a:pt x="1919" y="1459"/>
                    <a:pt x="1919" y="1432"/>
                  </a:cubicBezTo>
                  <a:cubicBezTo>
                    <a:pt x="1920" y="1267"/>
                    <a:pt x="1758" y="1107"/>
                    <a:pt x="1659" y="992"/>
                  </a:cubicBezTo>
                  <a:cubicBezTo>
                    <a:pt x="1650" y="982"/>
                    <a:pt x="1641" y="977"/>
                    <a:pt x="1633" y="975"/>
                  </a:cubicBezTo>
                  <a:cubicBezTo>
                    <a:pt x="1578" y="905"/>
                    <a:pt x="1518" y="840"/>
                    <a:pt x="1452" y="778"/>
                  </a:cubicBezTo>
                  <a:cubicBezTo>
                    <a:pt x="1227" y="571"/>
                    <a:pt x="967" y="410"/>
                    <a:pt x="691" y="279"/>
                  </a:cubicBezTo>
                  <a:cubicBezTo>
                    <a:pt x="491" y="184"/>
                    <a:pt x="284" y="105"/>
                    <a:pt x="80" y="19"/>
                  </a:cubicBezTo>
                  <a:cubicBezTo>
                    <a:pt x="60" y="10"/>
                    <a:pt x="38" y="8"/>
                    <a:pt x="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2603690" y="4721383"/>
              <a:ext cx="63202" cy="31780"/>
            </a:xfrm>
            <a:custGeom>
              <a:rect b="b" l="l" r="r" t="t"/>
              <a:pathLst>
                <a:path extrusionOk="0" h="799" w="1589">
                  <a:moveTo>
                    <a:pt x="1463" y="1"/>
                  </a:moveTo>
                  <a:cubicBezTo>
                    <a:pt x="1449" y="1"/>
                    <a:pt x="1435" y="4"/>
                    <a:pt x="1418" y="11"/>
                  </a:cubicBezTo>
                  <a:cubicBezTo>
                    <a:pt x="1000" y="195"/>
                    <a:pt x="588" y="388"/>
                    <a:pt x="196" y="622"/>
                  </a:cubicBezTo>
                  <a:cubicBezTo>
                    <a:pt x="136" y="658"/>
                    <a:pt x="81" y="700"/>
                    <a:pt x="26" y="738"/>
                  </a:cubicBezTo>
                  <a:cubicBezTo>
                    <a:pt x="17" y="743"/>
                    <a:pt x="12" y="751"/>
                    <a:pt x="0" y="763"/>
                  </a:cubicBezTo>
                  <a:cubicBezTo>
                    <a:pt x="49" y="786"/>
                    <a:pt x="95" y="799"/>
                    <a:pt x="140" y="799"/>
                  </a:cubicBezTo>
                  <a:cubicBezTo>
                    <a:pt x="177" y="799"/>
                    <a:pt x="213" y="790"/>
                    <a:pt x="250" y="770"/>
                  </a:cubicBezTo>
                  <a:cubicBezTo>
                    <a:pt x="266" y="762"/>
                    <a:pt x="286" y="757"/>
                    <a:pt x="306" y="755"/>
                  </a:cubicBezTo>
                  <a:cubicBezTo>
                    <a:pt x="693" y="695"/>
                    <a:pt x="1051" y="555"/>
                    <a:pt x="1382" y="346"/>
                  </a:cubicBezTo>
                  <a:cubicBezTo>
                    <a:pt x="1449" y="303"/>
                    <a:pt x="1510" y="253"/>
                    <a:pt x="1551" y="184"/>
                  </a:cubicBezTo>
                  <a:cubicBezTo>
                    <a:pt x="1588" y="122"/>
                    <a:pt x="1581" y="72"/>
                    <a:pt x="1527" y="27"/>
                  </a:cubicBezTo>
                  <a:cubicBezTo>
                    <a:pt x="1505" y="10"/>
                    <a:pt x="1485" y="1"/>
                    <a:pt x="146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2663793" y="4740317"/>
              <a:ext cx="51190" cy="36792"/>
            </a:xfrm>
            <a:custGeom>
              <a:rect b="b" l="l" r="r" t="t"/>
              <a:pathLst>
                <a:path extrusionOk="0" h="925" w="1287">
                  <a:moveTo>
                    <a:pt x="1156" y="0"/>
                  </a:moveTo>
                  <a:cubicBezTo>
                    <a:pt x="1054" y="183"/>
                    <a:pt x="883" y="277"/>
                    <a:pt x="709" y="367"/>
                  </a:cubicBezTo>
                  <a:cubicBezTo>
                    <a:pt x="586" y="429"/>
                    <a:pt x="460" y="484"/>
                    <a:pt x="337" y="549"/>
                  </a:cubicBezTo>
                  <a:cubicBezTo>
                    <a:pt x="261" y="591"/>
                    <a:pt x="185" y="640"/>
                    <a:pt x="116" y="693"/>
                  </a:cubicBezTo>
                  <a:cubicBezTo>
                    <a:pt x="46" y="746"/>
                    <a:pt x="0" y="819"/>
                    <a:pt x="5" y="924"/>
                  </a:cubicBezTo>
                  <a:cubicBezTo>
                    <a:pt x="44" y="919"/>
                    <a:pt x="81" y="917"/>
                    <a:pt x="118" y="908"/>
                  </a:cubicBezTo>
                  <a:cubicBezTo>
                    <a:pt x="286" y="873"/>
                    <a:pt x="440" y="806"/>
                    <a:pt x="593" y="730"/>
                  </a:cubicBezTo>
                  <a:cubicBezTo>
                    <a:pt x="757" y="649"/>
                    <a:pt x="914" y="556"/>
                    <a:pt x="1050" y="434"/>
                  </a:cubicBezTo>
                  <a:cubicBezTo>
                    <a:pt x="1114" y="377"/>
                    <a:pt x="1174" y="313"/>
                    <a:pt x="1221" y="242"/>
                  </a:cubicBezTo>
                  <a:cubicBezTo>
                    <a:pt x="1287" y="144"/>
                    <a:pt x="1264" y="72"/>
                    <a:pt x="115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2574613" y="3998796"/>
              <a:ext cx="466402" cy="133445"/>
            </a:xfrm>
            <a:custGeom>
              <a:rect b="b" l="l" r="r" t="t"/>
              <a:pathLst>
                <a:path extrusionOk="0" h="3355" w="11726">
                  <a:moveTo>
                    <a:pt x="4660" y="1"/>
                  </a:moveTo>
                  <a:cubicBezTo>
                    <a:pt x="4303" y="1"/>
                    <a:pt x="3948" y="36"/>
                    <a:pt x="3595" y="117"/>
                  </a:cubicBezTo>
                  <a:cubicBezTo>
                    <a:pt x="3440" y="154"/>
                    <a:pt x="3279" y="169"/>
                    <a:pt x="3123" y="197"/>
                  </a:cubicBezTo>
                  <a:cubicBezTo>
                    <a:pt x="2673" y="278"/>
                    <a:pt x="2223" y="363"/>
                    <a:pt x="1774" y="446"/>
                  </a:cubicBezTo>
                  <a:cubicBezTo>
                    <a:pt x="1459" y="503"/>
                    <a:pt x="1143" y="548"/>
                    <a:pt x="824" y="574"/>
                  </a:cubicBezTo>
                  <a:cubicBezTo>
                    <a:pt x="802" y="576"/>
                    <a:pt x="781" y="581"/>
                    <a:pt x="762" y="591"/>
                  </a:cubicBezTo>
                  <a:cubicBezTo>
                    <a:pt x="605" y="679"/>
                    <a:pt x="448" y="767"/>
                    <a:pt x="293" y="856"/>
                  </a:cubicBezTo>
                  <a:cubicBezTo>
                    <a:pt x="219" y="898"/>
                    <a:pt x="148" y="941"/>
                    <a:pt x="78" y="987"/>
                  </a:cubicBezTo>
                  <a:cubicBezTo>
                    <a:pt x="49" y="1005"/>
                    <a:pt x="28" y="1032"/>
                    <a:pt x="1" y="1059"/>
                  </a:cubicBezTo>
                  <a:cubicBezTo>
                    <a:pt x="39" y="1101"/>
                    <a:pt x="79" y="1102"/>
                    <a:pt x="115" y="1102"/>
                  </a:cubicBezTo>
                  <a:cubicBezTo>
                    <a:pt x="117" y="1102"/>
                    <a:pt x="119" y="1102"/>
                    <a:pt x="121" y="1102"/>
                  </a:cubicBezTo>
                  <a:cubicBezTo>
                    <a:pt x="216" y="1102"/>
                    <a:pt x="306" y="1089"/>
                    <a:pt x="397" y="1065"/>
                  </a:cubicBezTo>
                  <a:cubicBezTo>
                    <a:pt x="1388" y="782"/>
                    <a:pt x="2389" y="558"/>
                    <a:pt x="3410" y="422"/>
                  </a:cubicBezTo>
                  <a:cubicBezTo>
                    <a:pt x="3689" y="385"/>
                    <a:pt x="3966" y="349"/>
                    <a:pt x="4245" y="325"/>
                  </a:cubicBezTo>
                  <a:cubicBezTo>
                    <a:pt x="4329" y="317"/>
                    <a:pt x="4414" y="314"/>
                    <a:pt x="4498" y="314"/>
                  </a:cubicBezTo>
                  <a:cubicBezTo>
                    <a:pt x="4652" y="314"/>
                    <a:pt x="4806" y="324"/>
                    <a:pt x="4959" y="338"/>
                  </a:cubicBezTo>
                  <a:cubicBezTo>
                    <a:pt x="5343" y="370"/>
                    <a:pt x="5721" y="433"/>
                    <a:pt x="6100" y="497"/>
                  </a:cubicBezTo>
                  <a:cubicBezTo>
                    <a:pt x="6158" y="507"/>
                    <a:pt x="6217" y="515"/>
                    <a:pt x="6276" y="521"/>
                  </a:cubicBezTo>
                  <a:cubicBezTo>
                    <a:pt x="6402" y="535"/>
                    <a:pt x="6516" y="596"/>
                    <a:pt x="6636" y="628"/>
                  </a:cubicBezTo>
                  <a:cubicBezTo>
                    <a:pt x="6838" y="682"/>
                    <a:pt x="7039" y="742"/>
                    <a:pt x="7241" y="794"/>
                  </a:cubicBezTo>
                  <a:cubicBezTo>
                    <a:pt x="7498" y="861"/>
                    <a:pt x="7758" y="918"/>
                    <a:pt x="8015" y="989"/>
                  </a:cubicBezTo>
                  <a:cubicBezTo>
                    <a:pt x="8278" y="1063"/>
                    <a:pt x="8494" y="1123"/>
                    <a:pt x="8740" y="1245"/>
                  </a:cubicBezTo>
                  <a:cubicBezTo>
                    <a:pt x="9010" y="1382"/>
                    <a:pt x="9334" y="1605"/>
                    <a:pt x="9583" y="1772"/>
                  </a:cubicBezTo>
                  <a:cubicBezTo>
                    <a:pt x="10038" y="2079"/>
                    <a:pt x="10910" y="2717"/>
                    <a:pt x="11031" y="2818"/>
                  </a:cubicBezTo>
                  <a:cubicBezTo>
                    <a:pt x="11251" y="3000"/>
                    <a:pt x="11459" y="3205"/>
                    <a:pt x="11713" y="3355"/>
                  </a:cubicBezTo>
                  <a:cubicBezTo>
                    <a:pt x="11726" y="3280"/>
                    <a:pt x="11716" y="3220"/>
                    <a:pt x="11690" y="3163"/>
                  </a:cubicBezTo>
                  <a:cubicBezTo>
                    <a:pt x="11656" y="3091"/>
                    <a:pt x="11619" y="3017"/>
                    <a:pt x="11569" y="2955"/>
                  </a:cubicBezTo>
                  <a:cubicBezTo>
                    <a:pt x="11463" y="2824"/>
                    <a:pt x="11344" y="2713"/>
                    <a:pt x="11207" y="2622"/>
                  </a:cubicBezTo>
                  <a:cubicBezTo>
                    <a:pt x="10525" y="2069"/>
                    <a:pt x="9777" y="1595"/>
                    <a:pt x="9702" y="1538"/>
                  </a:cubicBezTo>
                  <a:cubicBezTo>
                    <a:pt x="9487" y="1379"/>
                    <a:pt x="9276" y="1213"/>
                    <a:pt x="9045" y="1075"/>
                  </a:cubicBezTo>
                  <a:cubicBezTo>
                    <a:pt x="8842" y="953"/>
                    <a:pt x="8626" y="865"/>
                    <a:pt x="8393" y="807"/>
                  </a:cubicBezTo>
                  <a:cubicBezTo>
                    <a:pt x="8259" y="775"/>
                    <a:pt x="8129" y="730"/>
                    <a:pt x="7996" y="692"/>
                  </a:cubicBezTo>
                  <a:cubicBezTo>
                    <a:pt x="7818" y="640"/>
                    <a:pt x="7640" y="590"/>
                    <a:pt x="7462" y="542"/>
                  </a:cubicBezTo>
                  <a:cubicBezTo>
                    <a:pt x="7244" y="482"/>
                    <a:pt x="7025" y="424"/>
                    <a:pt x="6806" y="366"/>
                  </a:cubicBezTo>
                  <a:cubicBezTo>
                    <a:pt x="6607" y="314"/>
                    <a:pt x="6407" y="261"/>
                    <a:pt x="6207" y="207"/>
                  </a:cubicBezTo>
                  <a:cubicBezTo>
                    <a:pt x="6100" y="177"/>
                    <a:pt x="5995" y="142"/>
                    <a:pt x="5887" y="117"/>
                  </a:cubicBezTo>
                  <a:cubicBezTo>
                    <a:pt x="5763" y="89"/>
                    <a:pt x="5635" y="66"/>
                    <a:pt x="5509" y="52"/>
                  </a:cubicBezTo>
                  <a:cubicBezTo>
                    <a:pt x="5328" y="33"/>
                    <a:pt x="5147" y="20"/>
                    <a:pt x="4965" y="9"/>
                  </a:cubicBezTo>
                  <a:cubicBezTo>
                    <a:pt x="4863" y="4"/>
                    <a:pt x="4762" y="1"/>
                    <a:pt x="466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3009417" y="4196248"/>
              <a:ext cx="44986" cy="33133"/>
            </a:xfrm>
            <a:custGeom>
              <a:rect b="b" l="l" r="r" t="t"/>
              <a:pathLst>
                <a:path extrusionOk="0" h="833" w="1131">
                  <a:moveTo>
                    <a:pt x="101" y="0"/>
                  </a:moveTo>
                  <a:cubicBezTo>
                    <a:pt x="24" y="0"/>
                    <a:pt x="1" y="42"/>
                    <a:pt x="45" y="109"/>
                  </a:cubicBezTo>
                  <a:cubicBezTo>
                    <a:pt x="68" y="145"/>
                    <a:pt x="96" y="177"/>
                    <a:pt x="126" y="206"/>
                  </a:cubicBezTo>
                  <a:cubicBezTo>
                    <a:pt x="279" y="347"/>
                    <a:pt x="450" y="466"/>
                    <a:pt x="634" y="567"/>
                  </a:cubicBezTo>
                  <a:cubicBezTo>
                    <a:pt x="786" y="653"/>
                    <a:pt x="941" y="735"/>
                    <a:pt x="1092" y="818"/>
                  </a:cubicBezTo>
                  <a:cubicBezTo>
                    <a:pt x="1103" y="823"/>
                    <a:pt x="1114" y="827"/>
                    <a:pt x="1131" y="832"/>
                  </a:cubicBezTo>
                  <a:cubicBezTo>
                    <a:pt x="1120" y="759"/>
                    <a:pt x="1093" y="699"/>
                    <a:pt x="1061" y="642"/>
                  </a:cubicBezTo>
                  <a:cubicBezTo>
                    <a:pt x="952" y="442"/>
                    <a:pt x="785" y="298"/>
                    <a:pt x="595" y="180"/>
                  </a:cubicBezTo>
                  <a:cubicBezTo>
                    <a:pt x="482" y="108"/>
                    <a:pt x="361" y="53"/>
                    <a:pt x="233" y="18"/>
                  </a:cubicBezTo>
                  <a:cubicBezTo>
                    <a:pt x="191" y="6"/>
                    <a:pt x="145" y="0"/>
                    <a:pt x="10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2718367" y="4506588"/>
              <a:ext cx="63918" cy="215223"/>
            </a:xfrm>
            <a:custGeom>
              <a:rect b="b" l="l" r="r" t="t"/>
              <a:pathLst>
                <a:path extrusionOk="0" h="5411" w="1607">
                  <a:moveTo>
                    <a:pt x="1301" y="1"/>
                  </a:moveTo>
                  <a:cubicBezTo>
                    <a:pt x="1272" y="1"/>
                    <a:pt x="1246" y="25"/>
                    <a:pt x="1226" y="72"/>
                  </a:cubicBezTo>
                  <a:cubicBezTo>
                    <a:pt x="1205" y="127"/>
                    <a:pt x="1199" y="181"/>
                    <a:pt x="1216" y="243"/>
                  </a:cubicBezTo>
                  <a:cubicBezTo>
                    <a:pt x="1230" y="300"/>
                    <a:pt x="1243" y="359"/>
                    <a:pt x="1253" y="416"/>
                  </a:cubicBezTo>
                  <a:cubicBezTo>
                    <a:pt x="1278" y="683"/>
                    <a:pt x="1304" y="949"/>
                    <a:pt x="1330" y="1215"/>
                  </a:cubicBezTo>
                  <a:lnTo>
                    <a:pt x="1330" y="1217"/>
                  </a:lnTo>
                  <a:cubicBezTo>
                    <a:pt x="1331" y="1264"/>
                    <a:pt x="1331" y="1312"/>
                    <a:pt x="1331" y="1360"/>
                  </a:cubicBezTo>
                  <a:cubicBezTo>
                    <a:pt x="1315" y="1595"/>
                    <a:pt x="1287" y="1830"/>
                    <a:pt x="1246" y="2063"/>
                  </a:cubicBezTo>
                  <a:cubicBezTo>
                    <a:pt x="1192" y="2370"/>
                    <a:pt x="1092" y="2674"/>
                    <a:pt x="1045" y="2984"/>
                  </a:cubicBezTo>
                  <a:cubicBezTo>
                    <a:pt x="1027" y="3046"/>
                    <a:pt x="1007" y="3111"/>
                    <a:pt x="989" y="3175"/>
                  </a:cubicBezTo>
                  <a:cubicBezTo>
                    <a:pt x="858" y="3607"/>
                    <a:pt x="706" y="4031"/>
                    <a:pt x="465" y="4416"/>
                  </a:cubicBezTo>
                  <a:cubicBezTo>
                    <a:pt x="372" y="4564"/>
                    <a:pt x="266" y="4703"/>
                    <a:pt x="143" y="4829"/>
                  </a:cubicBezTo>
                  <a:cubicBezTo>
                    <a:pt x="111" y="4861"/>
                    <a:pt x="88" y="4904"/>
                    <a:pt x="69" y="4946"/>
                  </a:cubicBezTo>
                  <a:cubicBezTo>
                    <a:pt x="25" y="5044"/>
                    <a:pt x="0" y="5146"/>
                    <a:pt x="1" y="5254"/>
                  </a:cubicBezTo>
                  <a:cubicBezTo>
                    <a:pt x="2" y="5291"/>
                    <a:pt x="7" y="5329"/>
                    <a:pt x="18" y="5362"/>
                  </a:cubicBezTo>
                  <a:cubicBezTo>
                    <a:pt x="29" y="5394"/>
                    <a:pt x="50" y="5411"/>
                    <a:pt x="77" y="5411"/>
                  </a:cubicBezTo>
                  <a:cubicBezTo>
                    <a:pt x="88" y="5411"/>
                    <a:pt x="100" y="5408"/>
                    <a:pt x="113" y="5403"/>
                  </a:cubicBezTo>
                  <a:cubicBezTo>
                    <a:pt x="136" y="5391"/>
                    <a:pt x="161" y="5377"/>
                    <a:pt x="180" y="5360"/>
                  </a:cubicBezTo>
                  <a:cubicBezTo>
                    <a:pt x="363" y="5191"/>
                    <a:pt x="539" y="5015"/>
                    <a:pt x="675" y="4805"/>
                  </a:cubicBezTo>
                  <a:cubicBezTo>
                    <a:pt x="818" y="4581"/>
                    <a:pt x="928" y="4345"/>
                    <a:pt x="1011" y="4093"/>
                  </a:cubicBezTo>
                  <a:cubicBezTo>
                    <a:pt x="1090" y="3859"/>
                    <a:pt x="1146" y="3619"/>
                    <a:pt x="1189" y="3376"/>
                  </a:cubicBezTo>
                  <a:cubicBezTo>
                    <a:pt x="1212" y="3232"/>
                    <a:pt x="1260" y="3095"/>
                    <a:pt x="1298" y="2954"/>
                  </a:cubicBezTo>
                  <a:cubicBezTo>
                    <a:pt x="1323" y="2863"/>
                    <a:pt x="1342" y="2771"/>
                    <a:pt x="1360" y="2679"/>
                  </a:cubicBezTo>
                  <a:cubicBezTo>
                    <a:pt x="1367" y="2655"/>
                    <a:pt x="1374" y="2630"/>
                    <a:pt x="1382" y="2605"/>
                  </a:cubicBezTo>
                  <a:cubicBezTo>
                    <a:pt x="1432" y="2416"/>
                    <a:pt x="1461" y="2223"/>
                    <a:pt x="1487" y="2029"/>
                  </a:cubicBezTo>
                  <a:cubicBezTo>
                    <a:pt x="1502" y="1931"/>
                    <a:pt x="1515" y="1833"/>
                    <a:pt x="1525" y="1734"/>
                  </a:cubicBezTo>
                  <a:cubicBezTo>
                    <a:pt x="1528" y="1721"/>
                    <a:pt x="1529" y="1706"/>
                    <a:pt x="1530" y="1694"/>
                  </a:cubicBezTo>
                  <a:cubicBezTo>
                    <a:pt x="1553" y="1521"/>
                    <a:pt x="1569" y="1343"/>
                    <a:pt x="1570" y="1164"/>
                  </a:cubicBezTo>
                  <a:cubicBezTo>
                    <a:pt x="1597" y="1068"/>
                    <a:pt x="1607" y="970"/>
                    <a:pt x="1602" y="869"/>
                  </a:cubicBezTo>
                  <a:cubicBezTo>
                    <a:pt x="1595" y="647"/>
                    <a:pt x="1553" y="430"/>
                    <a:pt x="1469" y="223"/>
                  </a:cubicBezTo>
                  <a:cubicBezTo>
                    <a:pt x="1445" y="161"/>
                    <a:pt x="1412" y="101"/>
                    <a:pt x="1373" y="48"/>
                  </a:cubicBezTo>
                  <a:cubicBezTo>
                    <a:pt x="1349" y="16"/>
                    <a:pt x="1324" y="1"/>
                    <a:pt x="130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2796012" y="4331211"/>
              <a:ext cx="59464" cy="29235"/>
            </a:xfrm>
            <a:custGeom>
              <a:rect b="b" l="l" r="r" t="t"/>
              <a:pathLst>
                <a:path extrusionOk="0" h="735" w="1495">
                  <a:moveTo>
                    <a:pt x="94" y="1"/>
                  </a:moveTo>
                  <a:cubicBezTo>
                    <a:pt x="78" y="1"/>
                    <a:pt x="62" y="4"/>
                    <a:pt x="51" y="11"/>
                  </a:cubicBezTo>
                  <a:cubicBezTo>
                    <a:pt x="33" y="23"/>
                    <a:pt x="15" y="45"/>
                    <a:pt x="9" y="65"/>
                  </a:cubicBezTo>
                  <a:cubicBezTo>
                    <a:pt x="0" y="90"/>
                    <a:pt x="17" y="109"/>
                    <a:pt x="42" y="125"/>
                  </a:cubicBezTo>
                  <a:cubicBezTo>
                    <a:pt x="171" y="189"/>
                    <a:pt x="296" y="266"/>
                    <a:pt x="429" y="322"/>
                  </a:cubicBezTo>
                  <a:cubicBezTo>
                    <a:pt x="697" y="436"/>
                    <a:pt x="971" y="538"/>
                    <a:pt x="1243" y="644"/>
                  </a:cubicBezTo>
                  <a:cubicBezTo>
                    <a:pt x="1323" y="676"/>
                    <a:pt x="1404" y="706"/>
                    <a:pt x="1484" y="735"/>
                  </a:cubicBezTo>
                  <a:cubicBezTo>
                    <a:pt x="1488" y="731"/>
                    <a:pt x="1490" y="727"/>
                    <a:pt x="1494" y="723"/>
                  </a:cubicBezTo>
                  <a:cubicBezTo>
                    <a:pt x="1468" y="697"/>
                    <a:pt x="1446" y="670"/>
                    <a:pt x="1419" y="646"/>
                  </a:cubicBezTo>
                  <a:cubicBezTo>
                    <a:pt x="1246" y="490"/>
                    <a:pt x="1048" y="371"/>
                    <a:pt x="845" y="261"/>
                  </a:cubicBezTo>
                  <a:cubicBezTo>
                    <a:pt x="675" y="171"/>
                    <a:pt x="500" y="91"/>
                    <a:pt x="317" y="37"/>
                  </a:cubicBezTo>
                  <a:cubicBezTo>
                    <a:pt x="249" y="17"/>
                    <a:pt x="178" y="11"/>
                    <a:pt x="107" y="1"/>
                  </a:cubicBezTo>
                  <a:cubicBezTo>
                    <a:pt x="103" y="1"/>
                    <a:pt x="99" y="1"/>
                    <a:pt x="9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2993864" y="4206232"/>
              <a:ext cx="65509" cy="56401"/>
            </a:xfrm>
            <a:custGeom>
              <a:rect b="b" l="l" r="r" t="t"/>
              <a:pathLst>
                <a:path extrusionOk="0" h="1418" w="1647">
                  <a:moveTo>
                    <a:pt x="71" y="1"/>
                  </a:moveTo>
                  <a:cubicBezTo>
                    <a:pt x="40" y="1"/>
                    <a:pt x="6" y="17"/>
                    <a:pt x="3" y="49"/>
                  </a:cubicBezTo>
                  <a:cubicBezTo>
                    <a:pt x="1" y="69"/>
                    <a:pt x="10" y="128"/>
                    <a:pt x="80" y="226"/>
                  </a:cubicBezTo>
                  <a:cubicBezTo>
                    <a:pt x="106" y="261"/>
                    <a:pt x="144" y="284"/>
                    <a:pt x="174" y="315"/>
                  </a:cubicBezTo>
                  <a:cubicBezTo>
                    <a:pt x="233" y="373"/>
                    <a:pt x="295" y="430"/>
                    <a:pt x="355" y="488"/>
                  </a:cubicBezTo>
                  <a:cubicBezTo>
                    <a:pt x="476" y="604"/>
                    <a:pt x="599" y="717"/>
                    <a:pt x="724" y="828"/>
                  </a:cubicBezTo>
                  <a:cubicBezTo>
                    <a:pt x="859" y="949"/>
                    <a:pt x="1027" y="1154"/>
                    <a:pt x="1213" y="1229"/>
                  </a:cubicBezTo>
                  <a:cubicBezTo>
                    <a:pt x="1321" y="1322"/>
                    <a:pt x="1446" y="1387"/>
                    <a:pt x="1593" y="1412"/>
                  </a:cubicBezTo>
                  <a:cubicBezTo>
                    <a:pt x="1605" y="1413"/>
                    <a:pt x="1618" y="1414"/>
                    <a:pt x="1646" y="1417"/>
                  </a:cubicBezTo>
                  <a:cubicBezTo>
                    <a:pt x="1632" y="1363"/>
                    <a:pt x="1627" y="1318"/>
                    <a:pt x="1608" y="1280"/>
                  </a:cubicBezTo>
                  <a:cubicBezTo>
                    <a:pt x="1581" y="1223"/>
                    <a:pt x="1550" y="1165"/>
                    <a:pt x="1511" y="1116"/>
                  </a:cubicBezTo>
                  <a:cubicBezTo>
                    <a:pt x="1383" y="951"/>
                    <a:pt x="1231" y="814"/>
                    <a:pt x="1060" y="702"/>
                  </a:cubicBezTo>
                  <a:cubicBezTo>
                    <a:pt x="1020" y="670"/>
                    <a:pt x="979" y="639"/>
                    <a:pt x="939" y="608"/>
                  </a:cubicBezTo>
                  <a:cubicBezTo>
                    <a:pt x="838" y="517"/>
                    <a:pt x="733" y="432"/>
                    <a:pt x="625" y="351"/>
                  </a:cubicBezTo>
                  <a:cubicBezTo>
                    <a:pt x="530" y="267"/>
                    <a:pt x="430" y="186"/>
                    <a:pt x="322" y="118"/>
                  </a:cubicBezTo>
                  <a:cubicBezTo>
                    <a:pt x="269" y="85"/>
                    <a:pt x="214" y="56"/>
                    <a:pt x="156" y="30"/>
                  </a:cubicBezTo>
                  <a:cubicBezTo>
                    <a:pt x="138" y="21"/>
                    <a:pt x="113" y="10"/>
                    <a:pt x="91" y="3"/>
                  </a:cubicBezTo>
                  <a:cubicBezTo>
                    <a:pt x="84" y="2"/>
                    <a:pt x="78" y="1"/>
                    <a:pt x="7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3001581" y="4482205"/>
              <a:ext cx="23507" cy="35400"/>
            </a:xfrm>
            <a:custGeom>
              <a:rect b="b" l="l" r="r" t="t"/>
              <a:pathLst>
                <a:path extrusionOk="0" h="890" w="591">
                  <a:moveTo>
                    <a:pt x="82" y="0"/>
                  </a:moveTo>
                  <a:cubicBezTo>
                    <a:pt x="68" y="0"/>
                    <a:pt x="55" y="4"/>
                    <a:pt x="41" y="15"/>
                  </a:cubicBezTo>
                  <a:cubicBezTo>
                    <a:pt x="0" y="48"/>
                    <a:pt x="23" y="94"/>
                    <a:pt x="38" y="131"/>
                  </a:cubicBezTo>
                  <a:cubicBezTo>
                    <a:pt x="61" y="190"/>
                    <a:pt x="88" y="249"/>
                    <a:pt x="120" y="304"/>
                  </a:cubicBezTo>
                  <a:cubicBezTo>
                    <a:pt x="149" y="354"/>
                    <a:pt x="168" y="405"/>
                    <a:pt x="176" y="462"/>
                  </a:cubicBezTo>
                  <a:cubicBezTo>
                    <a:pt x="188" y="545"/>
                    <a:pt x="199" y="628"/>
                    <a:pt x="216" y="709"/>
                  </a:cubicBezTo>
                  <a:cubicBezTo>
                    <a:pt x="226" y="751"/>
                    <a:pt x="242" y="794"/>
                    <a:pt x="264" y="832"/>
                  </a:cubicBezTo>
                  <a:cubicBezTo>
                    <a:pt x="285" y="871"/>
                    <a:pt x="318" y="890"/>
                    <a:pt x="357" y="890"/>
                  </a:cubicBezTo>
                  <a:cubicBezTo>
                    <a:pt x="373" y="890"/>
                    <a:pt x="389" y="887"/>
                    <a:pt x="405" y="882"/>
                  </a:cubicBezTo>
                  <a:cubicBezTo>
                    <a:pt x="502" y="848"/>
                    <a:pt x="556" y="777"/>
                    <a:pt x="581" y="683"/>
                  </a:cubicBezTo>
                  <a:cubicBezTo>
                    <a:pt x="590" y="613"/>
                    <a:pt x="584" y="547"/>
                    <a:pt x="558" y="485"/>
                  </a:cubicBezTo>
                  <a:cubicBezTo>
                    <a:pt x="476" y="288"/>
                    <a:pt x="342" y="135"/>
                    <a:pt x="157" y="28"/>
                  </a:cubicBezTo>
                  <a:cubicBezTo>
                    <a:pt x="133" y="14"/>
                    <a:pt x="108" y="0"/>
                    <a:pt x="8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2924771" y="4285945"/>
              <a:ext cx="113597" cy="110336"/>
            </a:xfrm>
            <a:custGeom>
              <a:rect b="b" l="l" r="r" t="t"/>
              <a:pathLst>
                <a:path extrusionOk="0" h="2774" w="2856">
                  <a:moveTo>
                    <a:pt x="160" y="0"/>
                  </a:moveTo>
                  <a:cubicBezTo>
                    <a:pt x="123" y="0"/>
                    <a:pt x="85" y="5"/>
                    <a:pt x="47" y="11"/>
                  </a:cubicBezTo>
                  <a:cubicBezTo>
                    <a:pt x="12" y="16"/>
                    <a:pt x="1" y="43"/>
                    <a:pt x="15" y="79"/>
                  </a:cubicBezTo>
                  <a:cubicBezTo>
                    <a:pt x="28" y="105"/>
                    <a:pt x="44" y="132"/>
                    <a:pt x="64" y="151"/>
                  </a:cubicBezTo>
                  <a:cubicBezTo>
                    <a:pt x="125" y="213"/>
                    <a:pt x="187" y="273"/>
                    <a:pt x="253" y="327"/>
                  </a:cubicBezTo>
                  <a:cubicBezTo>
                    <a:pt x="387" y="436"/>
                    <a:pt x="523" y="540"/>
                    <a:pt x="658" y="645"/>
                  </a:cubicBezTo>
                  <a:cubicBezTo>
                    <a:pt x="886" y="818"/>
                    <a:pt x="1090" y="1017"/>
                    <a:pt x="1286" y="1225"/>
                  </a:cubicBezTo>
                  <a:cubicBezTo>
                    <a:pt x="1341" y="1283"/>
                    <a:pt x="1398" y="1339"/>
                    <a:pt x="1456" y="1397"/>
                  </a:cubicBezTo>
                  <a:cubicBezTo>
                    <a:pt x="1689" y="1669"/>
                    <a:pt x="1941" y="1926"/>
                    <a:pt x="2196" y="2180"/>
                  </a:cubicBezTo>
                  <a:cubicBezTo>
                    <a:pt x="2224" y="2212"/>
                    <a:pt x="2254" y="2245"/>
                    <a:pt x="2287" y="2273"/>
                  </a:cubicBezTo>
                  <a:cubicBezTo>
                    <a:pt x="2348" y="2328"/>
                    <a:pt x="2396" y="2398"/>
                    <a:pt x="2449" y="2463"/>
                  </a:cubicBezTo>
                  <a:cubicBezTo>
                    <a:pt x="2506" y="2533"/>
                    <a:pt x="2559" y="2608"/>
                    <a:pt x="2617" y="2678"/>
                  </a:cubicBezTo>
                  <a:cubicBezTo>
                    <a:pt x="2654" y="2721"/>
                    <a:pt x="2699" y="2754"/>
                    <a:pt x="2774" y="2771"/>
                  </a:cubicBezTo>
                  <a:cubicBezTo>
                    <a:pt x="2784" y="2772"/>
                    <a:pt x="2792" y="2773"/>
                    <a:pt x="2800" y="2773"/>
                  </a:cubicBezTo>
                  <a:cubicBezTo>
                    <a:pt x="2839" y="2773"/>
                    <a:pt x="2855" y="2749"/>
                    <a:pt x="2853" y="2683"/>
                  </a:cubicBezTo>
                  <a:cubicBezTo>
                    <a:pt x="2848" y="2611"/>
                    <a:pt x="2824" y="2544"/>
                    <a:pt x="2788" y="2482"/>
                  </a:cubicBezTo>
                  <a:cubicBezTo>
                    <a:pt x="2692" y="2321"/>
                    <a:pt x="2568" y="2188"/>
                    <a:pt x="2423" y="2078"/>
                  </a:cubicBezTo>
                  <a:cubicBezTo>
                    <a:pt x="2319" y="1947"/>
                    <a:pt x="2208" y="1822"/>
                    <a:pt x="2094" y="1699"/>
                  </a:cubicBezTo>
                  <a:cubicBezTo>
                    <a:pt x="1981" y="1567"/>
                    <a:pt x="1864" y="1442"/>
                    <a:pt x="1740" y="1322"/>
                  </a:cubicBezTo>
                  <a:cubicBezTo>
                    <a:pt x="1612" y="1149"/>
                    <a:pt x="1462" y="993"/>
                    <a:pt x="1299" y="848"/>
                  </a:cubicBezTo>
                  <a:cubicBezTo>
                    <a:pt x="1097" y="670"/>
                    <a:pt x="885" y="501"/>
                    <a:pt x="676" y="329"/>
                  </a:cubicBezTo>
                  <a:cubicBezTo>
                    <a:pt x="559" y="235"/>
                    <a:pt x="439" y="145"/>
                    <a:pt x="322" y="52"/>
                  </a:cubicBezTo>
                  <a:cubicBezTo>
                    <a:pt x="272" y="12"/>
                    <a:pt x="217" y="0"/>
                    <a:pt x="16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2991477" y="4505355"/>
              <a:ext cx="21041" cy="43355"/>
            </a:xfrm>
            <a:custGeom>
              <a:rect b="b" l="l" r="r" t="t"/>
              <a:pathLst>
                <a:path extrusionOk="0" h="1090" w="529">
                  <a:moveTo>
                    <a:pt x="27" y="1"/>
                  </a:moveTo>
                  <a:cubicBezTo>
                    <a:pt x="21" y="4"/>
                    <a:pt x="14" y="7"/>
                    <a:pt x="7" y="11"/>
                  </a:cubicBezTo>
                  <a:cubicBezTo>
                    <a:pt x="6" y="40"/>
                    <a:pt x="0" y="68"/>
                    <a:pt x="5" y="95"/>
                  </a:cubicBezTo>
                  <a:cubicBezTo>
                    <a:pt x="21" y="195"/>
                    <a:pt x="49" y="290"/>
                    <a:pt x="101" y="380"/>
                  </a:cubicBezTo>
                  <a:cubicBezTo>
                    <a:pt x="133" y="436"/>
                    <a:pt x="151" y="503"/>
                    <a:pt x="167" y="566"/>
                  </a:cubicBezTo>
                  <a:cubicBezTo>
                    <a:pt x="188" y="650"/>
                    <a:pt x="199" y="735"/>
                    <a:pt x="220" y="818"/>
                  </a:cubicBezTo>
                  <a:cubicBezTo>
                    <a:pt x="232" y="866"/>
                    <a:pt x="248" y="913"/>
                    <a:pt x="270" y="957"/>
                  </a:cubicBezTo>
                  <a:cubicBezTo>
                    <a:pt x="315" y="1041"/>
                    <a:pt x="387" y="1086"/>
                    <a:pt x="487" y="1090"/>
                  </a:cubicBezTo>
                  <a:cubicBezTo>
                    <a:pt x="520" y="1038"/>
                    <a:pt x="529" y="978"/>
                    <a:pt x="522" y="920"/>
                  </a:cubicBezTo>
                  <a:cubicBezTo>
                    <a:pt x="512" y="845"/>
                    <a:pt x="502" y="769"/>
                    <a:pt x="479" y="697"/>
                  </a:cubicBezTo>
                  <a:cubicBezTo>
                    <a:pt x="414" y="489"/>
                    <a:pt x="308" y="300"/>
                    <a:pt x="174" y="127"/>
                  </a:cubicBezTo>
                  <a:cubicBezTo>
                    <a:pt x="151" y="96"/>
                    <a:pt x="124" y="67"/>
                    <a:pt x="93" y="41"/>
                  </a:cubicBezTo>
                  <a:cubicBezTo>
                    <a:pt x="75" y="23"/>
                    <a:pt x="49" y="14"/>
                    <a:pt x="2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2801541" y="4352532"/>
              <a:ext cx="51111" cy="23984"/>
            </a:xfrm>
            <a:custGeom>
              <a:rect b="b" l="l" r="r" t="t"/>
              <a:pathLst>
                <a:path extrusionOk="0" h="603" w="1285">
                  <a:moveTo>
                    <a:pt x="60" y="0"/>
                  </a:moveTo>
                  <a:cubicBezTo>
                    <a:pt x="42" y="0"/>
                    <a:pt x="25" y="6"/>
                    <a:pt x="7" y="9"/>
                  </a:cubicBezTo>
                  <a:cubicBezTo>
                    <a:pt x="5" y="15"/>
                    <a:pt x="4" y="21"/>
                    <a:pt x="1" y="27"/>
                  </a:cubicBezTo>
                  <a:cubicBezTo>
                    <a:pt x="20" y="41"/>
                    <a:pt x="37" y="62"/>
                    <a:pt x="58" y="68"/>
                  </a:cubicBezTo>
                  <a:cubicBezTo>
                    <a:pt x="232" y="127"/>
                    <a:pt x="384" y="225"/>
                    <a:pt x="540" y="319"/>
                  </a:cubicBezTo>
                  <a:cubicBezTo>
                    <a:pt x="670" y="399"/>
                    <a:pt x="800" y="480"/>
                    <a:pt x="942" y="537"/>
                  </a:cubicBezTo>
                  <a:cubicBezTo>
                    <a:pt x="1039" y="573"/>
                    <a:pt x="1140" y="593"/>
                    <a:pt x="1244" y="603"/>
                  </a:cubicBezTo>
                  <a:cubicBezTo>
                    <a:pt x="1257" y="603"/>
                    <a:pt x="1269" y="599"/>
                    <a:pt x="1284" y="596"/>
                  </a:cubicBezTo>
                  <a:cubicBezTo>
                    <a:pt x="1264" y="528"/>
                    <a:pt x="1221" y="481"/>
                    <a:pt x="1174" y="438"/>
                  </a:cubicBezTo>
                  <a:cubicBezTo>
                    <a:pt x="1066" y="338"/>
                    <a:pt x="939" y="268"/>
                    <a:pt x="807" y="209"/>
                  </a:cubicBezTo>
                  <a:cubicBezTo>
                    <a:pt x="612" y="121"/>
                    <a:pt x="412" y="56"/>
                    <a:pt x="203" y="15"/>
                  </a:cubicBezTo>
                  <a:cubicBezTo>
                    <a:pt x="157" y="6"/>
                    <a:pt x="112" y="3"/>
                    <a:pt x="64" y="0"/>
                  </a:cubicBezTo>
                  <a:cubicBezTo>
                    <a:pt x="63" y="0"/>
                    <a:pt x="61" y="0"/>
                    <a:pt x="6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2731613" y="4475124"/>
              <a:ext cx="33093" cy="23666"/>
            </a:xfrm>
            <a:custGeom>
              <a:rect b="b" l="l" r="r" t="t"/>
              <a:pathLst>
                <a:path extrusionOk="0" h="595" w="832">
                  <a:moveTo>
                    <a:pt x="109" y="1"/>
                  </a:moveTo>
                  <a:cubicBezTo>
                    <a:pt x="103" y="1"/>
                    <a:pt x="96" y="1"/>
                    <a:pt x="90" y="1"/>
                  </a:cubicBezTo>
                  <a:cubicBezTo>
                    <a:pt x="72" y="2"/>
                    <a:pt x="54" y="2"/>
                    <a:pt x="38" y="7"/>
                  </a:cubicBezTo>
                  <a:cubicBezTo>
                    <a:pt x="9" y="15"/>
                    <a:pt x="0" y="37"/>
                    <a:pt x="14" y="64"/>
                  </a:cubicBezTo>
                  <a:cubicBezTo>
                    <a:pt x="25" y="85"/>
                    <a:pt x="40" y="108"/>
                    <a:pt x="57" y="123"/>
                  </a:cubicBezTo>
                  <a:cubicBezTo>
                    <a:pt x="111" y="169"/>
                    <a:pt x="167" y="212"/>
                    <a:pt x="224" y="256"/>
                  </a:cubicBezTo>
                  <a:cubicBezTo>
                    <a:pt x="310" y="324"/>
                    <a:pt x="396" y="393"/>
                    <a:pt x="483" y="460"/>
                  </a:cubicBezTo>
                  <a:cubicBezTo>
                    <a:pt x="523" y="492"/>
                    <a:pt x="562" y="525"/>
                    <a:pt x="604" y="555"/>
                  </a:cubicBezTo>
                  <a:cubicBezTo>
                    <a:pt x="629" y="572"/>
                    <a:pt x="657" y="582"/>
                    <a:pt x="668" y="588"/>
                  </a:cubicBezTo>
                  <a:cubicBezTo>
                    <a:pt x="686" y="592"/>
                    <a:pt x="702" y="595"/>
                    <a:pt x="716" y="595"/>
                  </a:cubicBezTo>
                  <a:cubicBezTo>
                    <a:pt x="745" y="595"/>
                    <a:pt x="767" y="585"/>
                    <a:pt x="783" y="563"/>
                  </a:cubicBezTo>
                  <a:cubicBezTo>
                    <a:pt x="810" y="529"/>
                    <a:pt x="832" y="492"/>
                    <a:pt x="809" y="448"/>
                  </a:cubicBezTo>
                  <a:cubicBezTo>
                    <a:pt x="785" y="401"/>
                    <a:pt x="758" y="352"/>
                    <a:pt x="723" y="313"/>
                  </a:cubicBezTo>
                  <a:cubicBezTo>
                    <a:pt x="609" y="185"/>
                    <a:pt x="462" y="107"/>
                    <a:pt x="305" y="49"/>
                  </a:cubicBezTo>
                  <a:cubicBezTo>
                    <a:pt x="242" y="25"/>
                    <a:pt x="178" y="1"/>
                    <a:pt x="10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2780937" y="4805392"/>
              <a:ext cx="31303" cy="26729"/>
            </a:xfrm>
            <a:custGeom>
              <a:rect b="b" l="l" r="r" t="t"/>
              <a:pathLst>
                <a:path extrusionOk="0" h="672" w="787">
                  <a:moveTo>
                    <a:pt x="726" y="0"/>
                  </a:moveTo>
                  <a:cubicBezTo>
                    <a:pt x="704" y="0"/>
                    <a:pt x="682" y="16"/>
                    <a:pt x="663" y="28"/>
                  </a:cubicBezTo>
                  <a:cubicBezTo>
                    <a:pt x="605" y="66"/>
                    <a:pt x="551" y="108"/>
                    <a:pt x="496" y="149"/>
                  </a:cubicBezTo>
                  <a:cubicBezTo>
                    <a:pt x="425" y="203"/>
                    <a:pt x="351" y="258"/>
                    <a:pt x="280" y="313"/>
                  </a:cubicBezTo>
                  <a:cubicBezTo>
                    <a:pt x="239" y="345"/>
                    <a:pt x="196" y="376"/>
                    <a:pt x="157" y="408"/>
                  </a:cubicBezTo>
                  <a:cubicBezTo>
                    <a:pt x="129" y="432"/>
                    <a:pt x="102" y="458"/>
                    <a:pt x="79" y="485"/>
                  </a:cubicBezTo>
                  <a:cubicBezTo>
                    <a:pt x="0" y="577"/>
                    <a:pt x="25" y="641"/>
                    <a:pt x="158" y="668"/>
                  </a:cubicBezTo>
                  <a:cubicBezTo>
                    <a:pt x="169" y="670"/>
                    <a:pt x="181" y="672"/>
                    <a:pt x="194" y="672"/>
                  </a:cubicBezTo>
                  <a:cubicBezTo>
                    <a:pt x="229" y="672"/>
                    <a:pt x="266" y="661"/>
                    <a:pt x="304" y="635"/>
                  </a:cubicBezTo>
                  <a:cubicBezTo>
                    <a:pt x="500" y="498"/>
                    <a:pt x="654" y="327"/>
                    <a:pt x="754" y="109"/>
                  </a:cubicBezTo>
                  <a:cubicBezTo>
                    <a:pt x="768" y="79"/>
                    <a:pt x="787" y="41"/>
                    <a:pt x="757" y="14"/>
                  </a:cubicBezTo>
                  <a:cubicBezTo>
                    <a:pt x="748" y="4"/>
                    <a:pt x="737" y="0"/>
                    <a:pt x="72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2788693" y="4551814"/>
              <a:ext cx="9268" cy="41525"/>
            </a:xfrm>
            <a:custGeom>
              <a:rect b="b" l="l" r="r" t="t"/>
              <a:pathLst>
                <a:path extrusionOk="0" h="1044" w="233">
                  <a:moveTo>
                    <a:pt x="178" y="0"/>
                  </a:moveTo>
                  <a:cubicBezTo>
                    <a:pt x="156" y="34"/>
                    <a:pt x="135" y="59"/>
                    <a:pt x="124" y="86"/>
                  </a:cubicBezTo>
                  <a:cubicBezTo>
                    <a:pt x="85" y="185"/>
                    <a:pt x="51" y="288"/>
                    <a:pt x="42" y="397"/>
                  </a:cubicBezTo>
                  <a:cubicBezTo>
                    <a:pt x="30" y="534"/>
                    <a:pt x="15" y="670"/>
                    <a:pt x="4" y="807"/>
                  </a:cubicBezTo>
                  <a:cubicBezTo>
                    <a:pt x="1" y="853"/>
                    <a:pt x="6" y="897"/>
                    <a:pt x="14" y="940"/>
                  </a:cubicBezTo>
                  <a:cubicBezTo>
                    <a:pt x="17" y="964"/>
                    <a:pt x="27" y="988"/>
                    <a:pt x="39" y="1009"/>
                  </a:cubicBezTo>
                  <a:cubicBezTo>
                    <a:pt x="52" y="1031"/>
                    <a:pt x="75" y="1043"/>
                    <a:pt x="101" y="1043"/>
                  </a:cubicBezTo>
                  <a:cubicBezTo>
                    <a:pt x="103" y="1043"/>
                    <a:pt x="105" y="1043"/>
                    <a:pt x="108" y="1043"/>
                  </a:cubicBezTo>
                  <a:cubicBezTo>
                    <a:pt x="139" y="1040"/>
                    <a:pt x="157" y="1026"/>
                    <a:pt x="163" y="994"/>
                  </a:cubicBezTo>
                  <a:cubicBezTo>
                    <a:pt x="182" y="893"/>
                    <a:pt x="211" y="792"/>
                    <a:pt x="220" y="690"/>
                  </a:cubicBezTo>
                  <a:cubicBezTo>
                    <a:pt x="232" y="521"/>
                    <a:pt x="233" y="351"/>
                    <a:pt x="233" y="183"/>
                  </a:cubicBezTo>
                  <a:cubicBezTo>
                    <a:pt x="233" y="126"/>
                    <a:pt x="231" y="63"/>
                    <a:pt x="17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2866657" y="4528227"/>
              <a:ext cx="14757" cy="54691"/>
            </a:xfrm>
            <a:custGeom>
              <a:rect b="b" l="l" r="r" t="t"/>
              <a:pathLst>
                <a:path extrusionOk="0" h="1375" w="371">
                  <a:moveTo>
                    <a:pt x="45" y="0"/>
                  </a:moveTo>
                  <a:cubicBezTo>
                    <a:pt x="0" y="32"/>
                    <a:pt x="20" y="86"/>
                    <a:pt x="21" y="122"/>
                  </a:cubicBezTo>
                  <a:cubicBezTo>
                    <a:pt x="23" y="234"/>
                    <a:pt x="37" y="346"/>
                    <a:pt x="32" y="458"/>
                  </a:cubicBezTo>
                  <a:cubicBezTo>
                    <a:pt x="18" y="722"/>
                    <a:pt x="33" y="887"/>
                    <a:pt x="47" y="1054"/>
                  </a:cubicBezTo>
                  <a:cubicBezTo>
                    <a:pt x="54" y="1157"/>
                    <a:pt x="53" y="1285"/>
                    <a:pt x="141" y="1354"/>
                  </a:cubicBezTo>
                  <a:cubicBezTo>
                    <a:pt x="159" y="1368"/>
                    <a:pt x="179" y="1374"/>
                    <a:pt x="198" y="1374"/>
                  </a:cubicBezTo>
                  <a:cubicBezTo>
                    <a:pt x="236" y="1374"/>
                    <a:pt x="271" y="1350"/>
                    <a:pt x="282" y="1306"/>
                  </a:cubicBezTo>
                  <a:cubicBezTo>
                    <a:pt x="371" y="982"/>
                    <a:pt x="190" y="288"/>
                    <a:pt x="179" y="279"/>
                  </a:cubicBezTo>
                  <a:cubicBezTo>
                    <a:pt x="166" y="228"/>
                    <a:pt x="150" y="179"/>
                    <a:pt x="134" y="129"/>
                  </a:cubicBezTo>
                  <a:cubicBezTo>
                    <a:pt x="119" y="85"/>
                    <a:pt x="108" y="33"/>
                    <a:pt x="4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2973896" y="4473931"/>
              <a:ext cx="16387" cy="23268"/>
            </a:xfrm>
            <a:custGeom>
              <a:rect b="b" l="l" r="r" t="t"/>
              <a:pathLst>
                <a:path extrusionOk="0" h="585" w="412">
                  <a:moveTo>
                    <a:pt x="66" y="1"/>
                  </a:moveTo>
                  <a:cubicBezTo>
                    <a:pt x="24" y="1"/>
                    <a:pt x="1" y="27"/>
                    <a:pt x="8" y="76"/>
                  </a:cubicBezTo>
                  <a:cubicBezTo>
                    <a:pt x="15" y="132"/>
                    <a:pt x="32" y="186"/>
                    <a:pt x="52" y="238"/>
                  </a:cubicBezTo>
                  <a:cubicBezTo>
                    <a:pt x="78" y="307"/>
                    <a:pt x="111" y="375"/>
                    <a:pt x="141" y="441"/>
                  </a:cubicBezTo>
                  <a:cubicBezTo>
                    <a:pt x="157" y="474"/>
                    <a:pt x="177" y="507"/>
                    <a:pt x="199" y="535"/>
                  </a:cubicBezTo>
                  <a:cubicBezTo>
                    <a:pt x="223" y="564"/>
                    <a:pt x="258" y="584"/>
                    <a:pt x="292" y="584"/>
                  </a:cubicBezTo>
                  <a:cubicBezTo>
                    <a:pt x="328" y="584"/>
                    <a:pt x="363" y="562"/>
                    <a:pt x="383" y="504"/>
                  </a:cubicBezTo>
                  <a:cubicBezTo>
                    <a:pt x="388" y="488"/>
                    <a:pt x="395" y="473"/>
                    <a:pt x="399" y="462"/>
                  </a:cubicBezTo>
                  <a:cubicBezTo>
                    <a:pt x="411" y="392"/>
                    <a:pt x="402" y="328"/>
                    <a:pt x="377" y="269"/>
                  </a:cubicBezTo>
                  <a:cubicBezTo>
                    <a:pt x="333" y="169"/>
                    <a:pt x="265" y="90"/>
                    <a:pt x="171" y="34"/>
                  </a:cubicBezTo>
                  <a:cubicBezTo>
                    <a:pt x="145" y="19"/>
                    <a:pt x="117" y="9"/>
                    <a:pt x="89" y="3"/>
                  </a:cubicBezTo>
                  <a:cubicBezTo>
                    <a:pt x="81" y="2"/>
                    <a:pt x="73" y="1"/>
                    <a:pt x="6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2687699" y="4534631"/>
              <a:ext cx="16308" cy="23547"/>
            </a:xfrm>
            <a:custGeom>
              <a:rect b="b" l="l" r="r" t="t"/>
              <a:pathLst>
                <a:path extrusionOk="0" h="592" w="410">
                  <a:moveTo>
                    <a:pt x="344" y="1"/>
                  </a:moveTo>
                  <a:cubicBezTo>
                    <a:pt x="327" y="1"/>
                    <a:pt x="307" y="7"/>
                    <a:pt x="286" y="21"/>
                  </a:cubicBezTo>
                  <a:cubicBezTo>
                    <a:pt x="263" y="37"/>
                    <a:pt x="238" y="55"/>
                    <a:pt x="221" y="78"/>
                  </a:cubicBezTo>
                  <a:cubicBezTo>
                    <a:pt x="160" y="162"/>
                    <a:pt x="98" y="244"/>
                    <a:pt x="44" y="332"/>
                  </a:cubicBezTo>
                  <a:cubicBezTo>
                    <a:pt x="9" y="390"/>
                    <a:pt x="0" y="458"/>
                    <a:pt x="10" y="525"/>
                  </a:cubicBezTo>
                  <a:cubicBezTo>
                    <a:pt x="16" y="569"/>
                    <a:pt x="37" y="592"/>
                    <a:pt x="67" y="592"/>
                  </a:cubicBezTo>
                  <a:cubicBezTo>
                    <a:pt x="81" y="592"/>
                    <a:pt x="97" y="587"/>
                    <a:pt x="115" y="578"/>
                  </a:cubicBezTo>
                  <a:cubicBezTo>
                    <a:pt x="124" y="573"/>
                    <a:pt x="133" y="568"/>
                    <a:pt x="140" y="562"/>
                  </a:cubicBezTo>
                  <a:cubicBezTo>
                    <a:pt x="268" y="458"/>
                    <a:pt x="360" y="331"/>
                    <a:pt x="404" y="162"/>
                  </a:cubicBezTo>
                  <a:cubicBezTo>
                    <a:pt x="405" y="142"/>
                    <a:pt x="409" y="113"/>
                    <a:pt x="408" y="82"/>
                  </a:cubicBezTo>
                  <a:cubicBezTo>
                    <a:pt x="405" y="30"/>
                    <a:pt x="380" y="1"/>
                    <a:pt x="34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2683085" y="4651296"/>
              <a:ext cx="19808" cy="15353"/>
            </a:xfrm>
            <a:custGeom>
              <a:rect b="b" l="l" r="r" t="t"/>
              <a:pathLst>
                <a:path extrusionOk="0" h="386" w="498">
                  <a:moveTo>
                    <a:pt x="346" y="1"/>
                  </a:moveTo>
                  <a:cubicBezTo>
                    <a:pt x="342" y="1"/>
                    <a:pt x="338" y="1"/>
                    <a:pt x="333" y="1"/>
                  </a:cubicBezTo>
                  <a:cubicBezTo>
                    <a:pt x="236" y="7"/>
                    <a:pt x="152" y="40"/>
                    <a:pt x="79" y="107"/>
                  </a:cubicBezTo>
                  <a:cubicBezTo>
                    <a:pt x="0" y="181"/>
                    <a:pt x="7" y="264"/>
                    <a:pt x="103" y="318"/>
                  </a:cubicBezTo>
                  <a:cubicBezTo>
                    <a:pt x="153" y="346"/>
                    <a:pt x="211" y="364"/>
                    <a:pt x="266" y="383"/>
                  </a:cubicBezTo>
                  <a:cubicBezTo>
                    <a:pt x="272" y="384"/>
                    <a:pt x="278" y="385"/>
                    <a:pt x="285" y="385"/>
                  </a:cubicBezTo>
                  <a:cubicBezTo>
                    <a:pt x="328" y="385"/>
                    <a:pt x="392" y="353"/>
                    <a:pt x="412" y="318"/>
                  </a:cubicBezTo>
                  <a:cubicBezTo>
                    <a:pt x="438" y="270"/>
                    <a:pt x="457" y="221"/>
                    <a:pt x="470" y="194"/>
                  </a:cubicBezTo>
                  <a:cubicBezTo>
                    <a:pt x="497" y="64"/>
                    <a:pt x="450" y="1"/>
                    <a:pt x="34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2813833" y="4783117"/>
              <a:ext cx="18376" cy="17223"/>
            </a:xfrm>
            <a:custGeom>
              <a:rect b="b" l="l" r="r" t="t"/>
              <a:pathLst>
                <a:path extrusionOk="0" h="433" w="462">
                  <a:moveTo>
                    <a:pt x="394" y="1"/>
                  </a:moveTo>
                  <a:cubicBezTo>
                    <a:pt x="389" y="1"/>
                    <a:pt x="384" y="1"/>
                    <a:pt x="379" y="1"/>
                  </a:cubicBezTo>
                  <a:cubicBezTo>
                    <a:pt x="264" y="14"/>
                    <a:pt x="43" y="207"/>
                    <a:pt x="14" y="317"/>
                  </a:cubicBezTo>
                  <a:cubicBezTo>
                    <a:pt x="1" y="361"/>
                    <a:pt x="14" y="396"/>
                    <a:pt x="57" y="413"/>
                  </a:cubicBezTo>
                  <a:cubicBezTo>
                    <a:pt x="90" y="427"/>
                    <a:pt x="124" y="432"/>
                    <a:pt x="158" y="432"/>
                  </a:cubicBezTo>
                  <a:cubicBezTo>
                    <a:pt x="208" y="432"/>
                    <a:pt x="259" y="421"/>
                    <a:pt x="309" y="410"/>
                  </a:cubicBezTo>
                  <a:cubicBezTo>
                    <a:pt x="316" y="409"/>
                    <a:pt x="324" y="398"/>
                    <a:pt x="328" y="390"/>
                  </a:cubicBezTo>
                  <a:cubicBezTo>
                    <a:pt x="372" y="301"/>
                    <a:pt x="417" y="210"/>
                    <a:pt x="462" y="121"/>
                  </a:cubicBezTo>
                  <a:lnTo>
                    <a:pt x="453" y="117"/>
                  </a:lnTo>
                  <a:cubicBezTo>
                    <a:pt x="454" y="100"/>
                    <a:pt x="458" y="84"/>
                    <a:pt x="457" y="66"/>
                  </a:cubicBezTo>
                  <a:cubicBezTo>
                    <a:pt x="454" y="21"/>
                    <a:pt x="433" y="1"/>
                    <a:pt x="39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3021509" y="4437456"/>
              <a:ext cx="18734" cy="19092"/>
            </a:xfrm>
            <a:custGeom>
              <a:rect b="b" l="l" r="r" t="t"/>
              <a:pathLst>
                <a:path extrusionOk="0" h="480" w="471">
                  <a:moveTo>
                    <a:pt x="85" y="0"/>
                  </a:moveTo>
                  <a:cubicBezTo>
                    <a:pt x="61" y="0"/>
                    <a:pt x="38" y="5"/>
                    <a:pt x="22" y="29"/>
                  </a:cubicBezTo>
                  <a:cubicBezTo>
                    <a:pt x="1" y="62"/>
                    <a:pt x="18" y="95"/>
                    <a:pt x="33" y="126"/>
                  </a:cubicBezTo>
                  <a:cubicBezTo>
                    <a:pt x="40" y="143"/>
                    <a:pt x="51" y="161"/>
                    <a:pt x="64" y="176"/>
                  </a:cubicBezTo>
                  <a:cubicBezTo>
                    <a:pt x="89" y="208"/>
                    <a:pt x="116" y="242"/>
                    <a:pt x="145" y="272"/>
                  </a:cubicBezTo>
                  <a:cubicBezTo>
                    <a:pt x="211" y="342"/>
                    <a:pt x="278" y="409"/>
                    <a:pt x="347" y="479"/>
                  </a:cubicBezTo>
                  <a:cubicBezTo>
                    <a:pt x="470" y="361"/>
                    <a:pt x="446" y="222"/>
                    <a:pt x="358" y="132"/>
                  </a:cubicBezTo>
                  <a:cubicBezTo>
                    <a:pt x="303" y="73"/>
                    <a:pt x="235" y="35"/>
                    <a:pt x="159" y="9"/>
                  </a:cubicBezTo>
                  <a:cubicBezTo>
                    <a:pt x="147" y="6"/>
                    <a:pt x="136" y="2"/>
                    <a:pt x="124" y="2"/>
                  </a:cubicBezTo>
                  <a:cubicBezTo>
                    <a:pt x="111" y="2"/>
                    <a:pt x="98" y="0"/>
                    <a:pt x="8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2999990" y="4433359"/>
              <a:ext cx="34922" cy="54174"/>
            </a:xfrm>
            <a:custGeom>
              <a:rect b="b" l="l" r="r" t="t"/>
              <a:pathLst>
                <a:path extrusionOk="0" h="1362" w="878">
                  <a:moveTo>
                    <a:pt x="84" y="1"/>
                  </a:moveTo>
                  <a:cubicBezTo>
                    <a:pt x="49" y="1"/>
                    <a:pt x="16" y="21"/>
                    <a:pt x="11" y="67"/>
                  </a:cubicBezTo>
                  <a:cubicBezTo>
                    <a:pt x="0" y="161"/>
                    <a:pt x="27" y="209"/>
                    <a:pt x="85" y="282"/>
                  </a:cubicBezTo>
                  <a:cubicBezTo>
                    <a:pt x="181" y="403"/>
                    <a:pt x="274" y="522"/>
                    <a:pt x="348" y="658"/>
                  </a:cubicBezTo>
                  <a:cubicBezTo>
                    <a:pt x="470" y="882"/>
                    <a:pt x="507" y="1147"/>
                    <a:pt x="679" y="1339"/>
                  </a:cubicBezTo>
                  <a:cubicBezTo>
                    <a:pt x="692" y="1354"/>
                    <a:pt x="713" y="1361"/>
                    <a:pt x="734" y="1361"/>
                  </a:cubicBezTo>
                  <a:cubicBezTo>
                    <a:pt x="767" y="1361"/>
                    <a:pt x="802" y="1344"/>
                    <a:pt x="814" y="1315"/>
                  </a:cubicBezTo>
                  <a:cubicBezTo>
                    <a:pt x="877" y="1150"/>
                    <a:pt x="724" y="905"/>
                    <a:pt x="654" y="757"/>
                  </a:cubicBezTo>
                  <a:cubicBezTo>
                    <a:pt x="532" y="501"/>
                    <a:pt x="352" y="282"/>
                    <a:pt x="186" y="55"/>
                  </a:cubicBezTo>
                  <a:cubicBezTo>
                    <a:pt x="176" y="41"/>
                    <a:pt x="165" y="31"/>
                    <a:pt x="152" y="26"/>
                  </a:cubicBezTo>
                  <a:cubicBezTo>
                    <a:pt x="133" y="10"/>
                    <a:pt x="108" y="1"/>
                    <a:pt x="8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36"/>
          <p:cNvSpPr txBox="1"/>
          <p:nvPr>
            <p:ph type="title"/>
          </p:nvPr>
        </p:nvSpPr>
        <p:spPr>
          <a:xfrm>
            <a:off x="720000" y="386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Propuesta de Solución</a:t>
            </a:r>
            <a:endParaRPr/>
          </a:p>
        </p:txBody>
      </p:sp>
      <p:sp>
        <p:nvSpPr>
          <p:cNvPr id="1810" name="Google Shape;1810;p36"/>
          <p:cNvSpPr txBox="1"/>
          <p:nvPr/>
        </p:nvSpPr>
        <p:spPr>
          <a:xfrm>
            <a:off x="3462300" y="1849500"/>
            <a:ext cx="2219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DON TERAPIA</a:t>
            </a:r>
            <a:endParaRPr b="1" sz="200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811" name="Google Shape;1811;p36"/>
          <p:cNvSpPr txBox="1"/>
          <p:nvPr/>
        </p:nvSpPr>
        <p:spPr>
          <a:xfrm>
            <a:off x="720000" y="2965100"/>
            <a:ext cx="18294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Organizar progreso terapéutico</a:t>
            </a:r>
            <a:endParaRPr b="1" sz="180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812" name="Google Shape;1812;p36"/>
          <p:cNvSpPr txBox="1"/>
          <p:nvPr/>
        </p:nvSpPr>
        <p:spPr>
          <a:xfrm>
            <a:off x="2678241" y="2965100"/>
            <a:ext cx="18294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Actividades y recompensas</a:t>
            </a:r>
            <a:endParaRPr b="1" sz="180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813" name="Google Shape;1813;p36"/>
          <p:cNvSpPr txBox="1"/>
          <p:nvPr/>
        </p:nvSpPr>
        <p:spPr>
          <a:xfrm>
            <a:off x="4636481" y="2965100"/>
            <a:ext cx="18294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Interacción y confidencia</a:t>
            </a:r>
            <a:endParaRPr b="1" sz="180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814" name="Google Shape;1814;p36"/>
          <p:cNvSpPr txBox="1"/>
          <p:nvPr/>
        </p:nvSpPr>
        <p:spPr>
          <a:xfrm>
            <a:off x="6594722" y="2965100"/>
            <a:ext cx="18294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Simplicidad e innovación Tecnológica</a:t>
            </a:r>
            <a:endParaRPr b="1" sz="180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cxnSp>
        <p:nvCxnSpPr>
          <p:cNvPr id="1815" name="Google Shape;1815;p36"/>
          <p:cNvCxnSpPr/>
          <p:nvPr/>
        </p:nvCxnSpPr>
        <p:spPr>
          <a:xfrm>
            <a:off x="720000" y="4045100"/>
            <a:ext cx="1818000" cy="0"/>
          </a:xfrm>
          <a:prstGeom prst="straightConnector1">
            <a:avLst/>
          </a:prstGeom>
          <a:noFill/>
          <a:ln cap="flat" cmpd="sng" w="28575">
            <a:solidFill>
              <a:srgbClr val="B5CBE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6" name="Google Shape;1816;p36"/>
          <p:cNvCxnSpPr/>
          <p:nvPr/>
        </p:nvCxnSpPr>
        <p:spPr>
          <a:xfrm>
            <a:off x="2689625" y="4045100"/>
            <a:ext cx="181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7" name="Google Shape;1817;p36"/>
          <p:cNvCxnSpPr/>
          <p:nvPr/>
        </p:nvCxnSpPr>
        <p:spPr>
          <a:xfrm>
            <a:off x="4651213" y="4045100"/>
            <a:ext cx="1818000" cy="0"/>
          </a:xfrm>
          <a:prstGeom prst="straightConnector1">
            <a:avLst/>
          </a:prstGeom>
          <a:noFill/>
          <a:ln cap="flat" cmpd="sng" w="28575">
            <a:solidFill>
              <a:srgbClr val="F4C5B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8" name="Google Shape;1818;p36"/>
          <p:cNvCxnSpPr/>
          <p:nvPr/>
        </p:nvCxnSpPr>
        <p:spPr>
          <a:xfrm>
            <a:off x="6612775" y="4045100"/>
            <a:ext cx="1818000" cy="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9" name="Google Shape;1819;p36"/>
          <p:cNvCxnSpPr>
            <a:stCxn id="1810" idx="2"/>
            <a:endCxn id="1811" idx="0"/>
          </p:cNvCxnSpPr>
          <p:nvPr/>
        </p:nvCxnSpPr>
        <p:spPr>
          <a:xfrm rot="5400000">
            <a:off x="2788350" y="1181550"/>
            <a:ext cx="630000" cy="29373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0" name="Google Shape;1820;p36"/>
          <p:cNvCxnSpPr>
            <a:stCxn id="1810" idx="2"/>
            <a:endCxn id="1812" idx="0"/>
          </p:cNvCxnSpPr>
          <p:nvPr/>
        </p:nvCxnSpPr>
        <p:spPr>
          <a:xfrm rot="5400000">
            <a:off x="3767400" y="2160600"/>
            <a:ext cx="630000" cy="9792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1" name="Google Shape;1821;p36"/>
          <p:cNvCxnSpPr>
            <a:stCxn id="1810" idx="2"/>
            <a:endCxn id="1813" idx="0"/>
          </p:cNvCxnSpPr>
          <p:nvPr/>
        </p:nvCxnSpPr>
        <p:spPr>
          <a:xfrm flipH="1" rot="-5400000">
            <a:off x="4746600" y="2160600"/>
            <a:ext cx="630000" cy="9792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2" name="Google Shape;1822;p36"/>
          <p:cNvCxnSpPr>
            <a:stCxn id="1810" idx="2"/>
            <a:endCxn id="1814" idx="0"/>
          </p:cNvCxnSpPr>
          <p:nvPr/>
        </p:nvCxnSpPr>
        <p:spPr>
          <a:xfrm flipH="1" rot="-5400000">
            <a:off x="5725650" y="1181550"/>
            <a:ext cx="630000" cy="29373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23" name="Google Shape;1823;p36"/>
          <p:cNvGrpSpPr/>
          <p:nvPr/>
        </p:nvGrpSpPr>
        <p:grpSpPr>
          <a:xfrm rot="-1435498">
            <a:off x="3768996" y="1036907"/>
            <a:ext cx="549456" cy="793414"/>
            <a:chOff x="1692921" y="4010848"/>
            <a:chExt cx="590738" cy="855827"/>
          </a:xfrm>
        </p:grpSpPr>
        <p:sp>
          <p:nvSpPr>
            <p:cNvPr id="1824" name="Google Shape;1824;p36"/>
            <p:cNvSpPr/>
            <p:nvPr/>
          </p:nvSpPr>
          <p:spPr>
            <a:xfrm>
              <a:off x="1817931" y="4010848"/>
              <a:ext cx="183124" cy="31621"/>
            </a:xfrm>
            <a:custGeom>
              <a:rect b="b" l="l" r="r" t="t"/>
              <a:pathLst>
                <a:path extrusionOk="0" h="795" w="4604">
                  <a:moveTo>
                    <a:pt x="932" y="1"/>
                  </a:moveTo>
                  <a:cubicBezTo>
                    <a:pt x="786" y="1"/>
                    <a:pt x="638" y="9"/>
                    <a:pt x="491" y="28"/>
                  </a:cubicBezTo>
                  <a:cubicBezTo>
                    <a:pt x="337" y="49"/>
                    <a:pt x="199" y="110"/>
                    <a:pt x="62" y="179"/>
                  </a:cubicBezTo>
                  <a:cubicBezTo>
                    <a:pt x="39" y="190"/>
                    <a:pt x="23" y="213"/>
                    <a:pt x="1" y="234"/>
                  </a:cubicBezTo>
                  <a:cubicBezTo>
                    <a:pt x="45" y="278"/>
                    <a:pt x="88" y="281"/>
                    <a:pt x="129" y="282"/>
                  </a:cubicBezTo>
                  <a:cubicBezTo>
                    <a:pt x="218" y="285"/>
                    <a:pt x="306" y="288"/>
                    <a:pt x="395" y="288"/>
                  </a:cubicBezTo>
                  <a:cubicBezTo>
                    <a:pt x="431" y="288"/>
                    <a:pt x="468" y="288"/>
                    <a:pt x="504" y="286"/>
                  </a:cubicBezTo>
                  <a:cubicBezTo>
                    <a:pt x="705" y="278"/>
                    <a:pt x="906" y="261"/>
                    <a:pt x="1108" y="251"/>
                  </a:cubicBezTo>
                  <a:cubicBezTo>
                    <a:pt x="1152" y="249"/>
                    <a:pt x="1196" y="245"/>
                    <a:pt x="1239" y="245"/>
                  </a:cubicBezTo>
                  <a:cubicBezTo>
                    <a:pt x="1264" y="245"/>
                    <a:pt x="1289" y="246"/>
                    <a:pt x="1313" y="250"/>
                  </a:cubicBezTo>
                  <a:cubicBezTo>
                    <a:pt x="1793" y="318"/>
                    <a:pt x="2271" y="389"/>
                    <a:pt x="2750" y="459"/>
                  </a:cubicBezTo>
                  <a:cubicBezTo>
                    <a:pt x="3235" y="530"/>
                    <a:pt x="3716" y="620"/>
                    <a:pt x="4183" y="766"/>
                  </a:cubicBezTo>
                  <a:cubicBezTo>
                    <a:pt x="4249" y="786"/>
                    <a:pt x="4314" y="794"/>
                    <a:pt x="4379" y="794"/>
                  </a:cubicBezTo>
                  <a:cubicBezTo>
                    <a:pt x="4435" y="794"/>
                    <a:pt x="4492" y="788"/>
                    <a:pt x="4548" y="779"/>
                  </a:cubicBezTo>
                  <a:cubicBezTo>
                    <a:pt x="4572" y="775"/>
                    <a:pt x="4604" y="772"/>
                    <a:pt x="4604" y="741"/>
                  </a:cubicBezTo>
                  <a:cubicBezTo>
                    <a:pt x="4604" y="724"/>
                    <a:pt x="4587" y="698"/>
                    <a:pt x="4571" y="688"/>
                  </a:cubicBezTo>
                  <a:cubicBezTo>
                    <a:pt x="4520" y="655"/>
                    <a:pt x="4467" y="622"/>
                    <a:pt x="4412" y="596"/>
                  </a:cubicBezTo>
                  <a:cubicBezTo>
                    <a:pt x="4162" y="482"/>
                    <a:pt x="3902" y="400"/>
                    <a:pt x="3637" y="335"/>
                  </a:cubicBezTo>
                  <a:cubicBezTo>
                    <a:pt x="3556" y="315"/>
                    <a:pt x="3474" y="300"/>
                    <a:pt x="3389" y="293"/>
                  </a:cubicBezTo>
                  <a:cubicBezTo>
                    <a:pt x="3217" y="275"/>
                    <a:pt x="3042" y="271"/>
                    <a:pt x="2869" y="246"/>
                  </a:cubicBezTo>
                  <a:cubicBezTo>
                    <a:pt x="2496" y="192"/>
                    <a:pt x="2125" y="127"/>
                    <a:pt x="1755" y="71"/>
                  </a:cubicBezTo>
                  <a:cubicBezTo>
                    <a:pt x="1482" y="30"/>
                    <a:pt x="1208" y="1"/>
                    <a:pt x="932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5" name="Google Shape;1825;p36"/>
            <p:cNvGrpSpPr/>
            <p:nvPr/>
          </p:nvGrpSpPr>
          <p:grpSpPr>
            <a:xfrm>
              <a:off x="1692921" y="4016206"/>
              <a:ext cx="590738" cy="850469"/>
              <a:chOff x="5384325" y="1179725"/>
              <a:chExt cx="371300" cy="534550"/>
            </a:xfrm>
          </p:grpSpPr>
          <p:sp>
            <p:nvSpPr>
              <p:cNvPr id="1826" name="Google Shape;1826;p36"/>
              <p:cNvSpPr/>
              <p:nvPr/>
            </p:nvSpPr>
            <p:spPr>
              <a:xfrm>
                <a:off x="5426375" y="1234775"/>
                <a:ext cx="305100" cy="76300"/>
              </a:xfrm>
              <a:custGeom>
                <a:rect b="b" l="l" r="r" t="t"/>
                <a:pathLst>
                  <a:path extrusionOk="0" h="3052" w="12204">
                    <a:moveTo>
                      <a:pt x="8019" y="0"/>
                    </a:moveTo>
                    <a:cubicBezTo>
                      <a:pt x="7781" y="0"/>
                      <a:pt x="7544" y="23"/>
                      <a:pt x="7308" y="75"/>
                    </a:cubicBezTo>
                    <a:cubicBezTo>
                      <a:pt x="7016" y="139"/>
                      <a:pt x="6721" y="169"/>
                      <a:pt x="6424" y="169"/>
                    </a:cubicBezTo>
                    <a:cubicBezTo>
                      <a:pt x="6403" y="169"/>
                      <a:pt x="6383" y="169"/>
                      <a:pt x="6363" y="168"/>
                    </a:cubicBezTo>
                    <a:cubicBezTo>
                      <a:pt x="6027" y="164"/>
                      <a:pt x="5688" y="155"/>
                      <a:pt x="5352" y="153"/>
                    </a:cubicBezTo>
                    <a:cubicBezTo>
                      <a:pt x="5126" y="153"/>
                      <a:pt x="4899" y="163"/>
                      <a:pt x="4677" y="217"/>
                    </a:cubicBezTo>
                    <a:cubicBezTo>
                      <a:pt x="4429" y="277"/>
                      <a:pt x="4179" y="337"/>
                      <a:pt x="3932" y="406"/>
                    </a:cubicBezTo>
                    <a:cubicBezTo>
                      <a:pt x="3646" y="486"/>
                      <a:pt x="3364" y="584"/>
                      <a:pt x="3089" y="701"/>
                    </a:cubicBezTo>
                    <a:cubicBezTo>
                      <a:pt x="2835" y="809"/>
                      <a:pt x="2588" y="930"/>
                      <a:pt x="2355" y="1077"/>
                    </a:cubicBezTo>
                    <a:cubicBezTo>
                      <a:pt x="2308" y="1107"/>
                      <a:pt x="2298" y="1146"/>
                      <a:pt x="2318" y="1212"/>
                    </a:cubicBezTo>
                    <a:cubicBezTo>
                      <a:pt x="2331" y="1255"/>
                      <a:pt x="2358" y="1280"/>
                      <a:pt x="2401" y="1280"/>
                    </a:cubicBezTo>
                    <a:cubicBezTo>
                      <a:pt x="2407" y="1280"/>
                      <a:pt x="2412" y="1280"/>
                      <a:pt x="2419" y="1279"/>
                    </a:cubicBezTo>
                    <a:cubicBezTo>
                      <a:pt x="2467" y="1271"/>
                      <a:pt x="2517" y="1263"/>
                      <a:pt x="2560" y="1241"/>
                    </a:cubicBezTo>
                    <a:cubicBezTo>
                      <a:pt x="2667" y="1190"/>
                      <a:pt x="2770" y="1133"/>
                      <a:pt x="2874" y="1079"/>
                    </a:cubicBezTo>
                    <a:cubicBezTo>
                      <a:pt x="3031" y="998"/>
                      <a:pt x="3187" y="913"/>
                      <a:pt x="3346" y="837"/>
                    </a:cubicBezTo>
                    <a:cubicBezTo>
                      <a:pt x="3416" y="804"/>
                      <a:pt x="3492" y="778"/>
                      <a:pt x="3570" y="778"/>
                    </a:cubicBezTo>
                    <a:cubicBezTo>
                      <a:pt x="3589" y="778"/>
                      <a:pt x="3607" y="780"/>
                      <a:pt x="3626" y="783"/>
                    </a:cubicBezTo>
                    <a:cubicBezTo>
                      <a:pt x="3636" y="784"/>
                      <a:pt x="3645" y="785"/>
                      <a:pt x="3654" y="785"/>
                    </a:cubicBezTo>
                    <a:cubicBezTo>
                      <a:pt x="3684" y="785"/>
                      <a:pt x="3709" y="777"/>
                      <a:pt x="3736" y="761"/>
                    </a:cubicBezTo>
                    <a:cubicBezTo>
                      <a:pt x="3954" y="637"/>
                      <a:pt x="4186" y="553"/>
                      <a:pt x="4430" y="499"/>
                    </a:cubicBezTo>
                    <a:cubicBezTo>
                      <a:pt x="4737" y="432"/>
                      <a:pt x="5048" y="410"/>
                      <a:pt x="5362" y="402"/>
                    </a:cubicBezTo>
                    <a:cubicBezTo>
                      <a:pt x="5754" y="391"/>
                      <a:pt x="6149" y="401"/>
                      <a:pt x="6541" y="361"/>
                    </a:cubicBezTo>
                    <a:cubicBezTo>
                      <a:pt x="6704" y="344"/>
                      <a:pt x="6866" y="309"/>
                      <a:pt x="7029" y="283"/>
                    </a:cubicBezTo>
                    <a:cubicBezTo>
                      <a:pt x="7071" y="277"/>
                      <a:pt x="7112" y="268"/>
                      <a:pt x="7154" y="268"/>
                    </a:cubicBezTo>
                    <a:cubicBezTo>
                      <a:pt x="7158" y="268"/>
                      <a:pt x="7163" y="269"/>
                      <a:pt x="7167" y="269"/>
                    </a:cubicBezTo>
                    <a:cubicBezTo>
                      <a:pt x="7324" y="274"/>
                      <a:pt x="7482" y="285"/>
                      <a:pt x="7638" y="292"/>
                    </a:cubicBezTo>
                    <a:cubicBezTo>
                      <a:pt x="8053" y="314"/>
                      <a:pt x="8468" y="337"/>
                      <a:pt x="8880" y="402"/>
                    </a:cubicBezTo>
                    <a:cubicBezTo>
                      <a:pt x="9287" y="466"/>
                      <a:pt x="9685" y="569"/>
                      <a:pt x="10054" y="758"/>
                    </a:cubicBezTo>
                    <a:cubicBezTo>
                      <a:pt x="10275" y="871"/>
                      <a:pt x="10491" y="996"/>
                      <a:pt x="10706" y="1120"/>
                    </a:cubicBezTo>
                    <a:cubicBezTo>
                      <a:pt x="10976" y="1277"/>
                      <a:pt x="11245" y="1439"/>
                      <a:pt x="11512" y="1603"/>
                    </a:cubicBezTo>
                    <a:cubicBezTo>
                      <a:pt x="11574" y="1638"/>
                      <a:pt x="11628" y="1687"/>
                      <a:pt x="11682" y="1734"/>
                    </a:cubicBezTo>
                    <a:cubicBezTo>
                      <a:pt x="11701" y="1751"/>
                      <a:pt x="11715" y="1778"/>
                      <a:pt x="11738" y="1811"/>
                    </a:cubicBezTo>
                    <a:cubicBezTo>
                      <a:pt x="11707" y="1818"/>
                      <a:pt x="11686" y="1826"/>
                      <a:pt x="11668" y="1826"/>
                    </a:cubicBezTo>
                    <a:cubicBezTo>
                      <a:pt x="11666" y="1826"/>
                      <a:pt x="11663" y="1826"/>
                      <a:pt x="11661" y="1825"/>
                    </a:cubicBezTo>
                    <a:cubicBezTo>
                      <a:pt x="11547" y="1816"/>
                      <a:pt x="11430" y="1806"/>
                      <a:pt x="11327" y="1746"/>
                    </a:cubicBezTo>
                    <a:cubicBezTo>
                      <a:pt x="10513" y="1277"/>
                      <a:pt x="9643" y="960"/>
                      <a:pt x="8721" y="783"/>
                    </a:cubicBezTo>
                    <a:cubicBezTo>
                      <a:pt x="8435" y="728"/>
                      <a:pt x="8149" y="688"/>
                      <a:pt x="7860" y="688"/>
                    </a:cubicBezTo>
                    <a:cubicBezTo>
                      <a:pt x="7749" y="688"/>
                      <a:pt x="7638" y="694"/>
                      <a:pt x="7526" y="707"/>
                    </a:cubicBezTo>
                    <a:cubicBezTo>
                      <a:pt x="7249" y="740"/>
                      <a:pt x="6973" y="766"/>
                      <a:pt x="6695" y="788"/>
                    </a:cubicBezTo>
                    <a:cubicBezTo>
                      <a:pt x="6608" y="796"/>
                      <a:pt x="6520" y="800"/>
                      <a:pt x="6432" y="800"/>
                    </a:cubicBezTo>
                    <a:cubicBezTo>
                      <a:pt x="6265" y="800"/>
                      <a:pt x="6098" y="785"/>
                      <a:pt x="5933" y="749"/>
                    </a:cubicBezTo>
                    <a:cubicBezTo>
                      <a:pt x="5847" y="731"/>
                      <a:pt x="5763" y="719"/>
                      <a:pt x="5677" y="719"/>
                    </a:cubicBezTo>
                    <a:cubicBezTo>
                      <a:pt x="5644" y="719"/>
                      <a:pt x="5610" y="721"/>
                      <a:pt x="5576" y="725"/>
                    </a:cubicBezTo>
                    <a:cubicBezTo>
                      <a:pt x="5314" y="756"/>
                      <a:pt x="5047" y="769"/>
                      <a:pt x="4781" y="789"/>
                    </a:cubicBezTo>
                    <a:cubicBezTo>
                      <a:pt x="4453" y="814"/>
                      <a:pt x="4129" y="860"/>
                      <a:pt x="3815" y="963"/>
                    </a:cubicBezTo>
                    <a:cubicBezTo>
                      <a:pt x="3722" y="995"/>
                      <a:pt x="3626" y="1021"/>
                      <a:pt x="3545" y="1080"/>
                    </a:cubicBezTo>
                    <a:cubicBezTo>
                      <a:pt x="3359" y="1219"/>
                      <a:pt x="3150" y="1309"/>
                      <a:pt x="2928" y="1371"/>
                    </a:cubicBezTo>
                    <a:cubicBezTo>
                      <a:pt x="2675" y="1441"/>
                      <a:pt x="2416" y="1498"/>
                      <a:pt x="2161" y="1563"/>
                    </a:cubicBezTo>
                    <a:cubicBezTo>
                      <a:pt x="1976" y="1610"/>
                      <a:pt x="1794" y="1676"/>
                      <a:pt x="1628" y="1772"/>
                    </a:cubicBezTo>
                    <a:cubicBezTo>
                      <a:pt x="1579" y="1801"/>
                      <a:pt x="1528" y="1830"/>
                      <a:pt x="1491" y="1870"/>
                    </a:cubicBezTo>
                    <a:cubicBezTo>
                      <a:pt x="1400" y="1970"/>
                      <a:pt x="1297" y="2053"/>
                      <a:pt x="1178" y="2116"/>
                    </a:cubicBezTo>
                    <a:cubicBezTo>
                      <a:pt x="989" y="2214"/>
                      <a:pt x="796" y="2307"/>
                      <a:pt x="606" y="2403"/>
                    </a:cubicBezTo>
                    <a:cubicBezTo>
                      <a:pt x="462" y="2474"/>
                      <a:pt x="319" y="2544"/>
                      <a:pt x="194" y="2645"/>
                    </a:cubicBezTo>
                    <a:cubicBezTo>
                      <a:pt x="132" y="2695"/>
                      <a:pt x="77" y="2750"/>
                      <a:pt x="44" y="2825"/>
                    </a:cubicBezTo>
                    <a:cubicBezTo>
                      <a:pt x="12" y="2896"/>
                      <a:pt x="1" y="2969"/>
                      <a:pt x="28" y="3051"/>
                    </a:cubicBezTo>
                    <a:cubicBezTo>
                      <a:pt x="54" y="3037"/>
                      <a:pt x="77" y="3029"/>
                      <a:pt x="97" y="3016"/>
                    </a:cubicBezTo>
                    <a:cubicBezTo>
                      <a:pt x="362" y="2861"/>
                      <a:pt x="629" y="2708"/>
                      <a:pt x="892" y="2549"/>
                    </a:cubicBezTo>
                    <a:cubicBezTo>
                      <a:pt x="1266" y="2322"/>
                      <a:pt x="1634" y="2085"/>
                      <a:pt x="2022" y="1882"/>
                    </a:cubicBezTo>
                    <a:cubicBezTo>
                      <a:pt x="2133" y="1824"/>
                      <a:pt x="2239" y="1756"/>
                      <a:pt x="2363" y="1727"/>
                    </a:cubicBezTo>
                    <a:cubicBezTo>
                      <a:pt x="2669" y="1655"/>
                      <a:pt x="2962" y="1549"/>
                      <a:pt x="3255" y="1436"/>
                    </a:cubicBezTo>
                    <a:cubicBezTo>
                      <a:pt x="3579" y="1313"/>
                      <a:pt x="3903" y="1189"/>
                      <a:pt x="4242" y="1107"/>
                    </a:cubicBezTo>
                    <a:cubicBezTo>
                      <a:pt x="4432" y="1061"/>
                      <a:pt x="4624" y="1037"/>
                      <a:pt x="4820" y="1032"/>
                    </a:cubicBezTo>
                    <a:cubicBezTo>
                      <a:pt x="4829" y="1032"/>
                      <a:pt x="4839" y="1032"/>
                      <a:pt x="4848" y="1032"/>
                    </a:cubicBezTo>
                    <a:cubicBezTo>
                      <a:pt x="4919" y="1032"/>
                      <a:pt x="4990" y="1037"/>
                      <a:pt x="5060" y="1037"/>
                    </a:cubicBezTo>
                    <a:cubicBezTo>
                      <a:pt x="5081" y="1037"/>
                      <a:pt x="5102" y="1037"/>
                      <a:pt x="5122" y="1036"/>
                    </a:cubicBezTo>
                    <a:cubicBezTo>
                      <a:pt x="5269" y="1027"/>
                      <a:pt x="5417" y="1010"/>
                      <a:pt x="5564" y="999"/>
                    </a:cubicBezTo>
                    <a:cubicBezTo>
                      <a:pt x="5809" y="982"/>
                      <a:pt x="6056" y="963"/>
                      <a:pt x="6301" y="953"/>
                    </a:cubicBezTo>
                    <a:cubicBezTo>
                      <a:pt x="6497" y="944"/>
                      <a:pt x="6693" y="940"/>
                      <a:pt x="6889" y="940"/>
                    </a:cubicBezTo>
                    <a:cubicBezTo>
                      <a:pt x="7079" y="940"/>
                      <a:pt x="7269" y="944"/>
                      <a:pt x="7459" y="953"/>
                    </a:cubicBezTo>
                    <a:cubicBezTo>
                      <a:pt x="8075" y="982"/>
                      <a:pt x="8684" y="1058"/>
                      <a:pt x="9281" y="1211"/>
                    </a:cubicBezTo>
                    <a:cubicBezTo>
                      <a:pt x="9400" y="1241"/>
                      <a:pt x="9519" y="1274"/>
                      <a:pt x="9638" y="1306"/>
                    </a:cubicBezTo>
                    <a:cubicBezTo>
                      <a:pt x="9782" y="1344"/>
                      <a:pt x="9925" y="1373"/>
                      <a:pt x="10065" y="1419"/>
                    </a:cubicBezTo>
                    <a:cubicBezTo>
                      <a:pt x="10297" y="1495"/>
                      <a:pt x="10513" y="1609"/>
                      <a:pt x="10732" y="1717"/>
                    </a:cubicBezTo>
                    <a:cubicBezTo>
                      <a:pt x="10959" y="1831"/>
                      <a:pt x="11186" y="1944"/>
                      <a:pt x="11427" y="2026"/>
                    </a:cubicBezTo>
                    <a:cubicBezTo>
                      <a:pt x="11575" y="2076"/>
                      <a:pt x="11724" y="2117"/>
                      <a:pt x="11879" y="2132"/>
                    </a:cubicBezTo>
                    <a:cubicBezTo>
                      <a:pt x="11907" y="2134"/>
                      <a:pt x="11934" y="2136"/>
                      <a:pt x="11960" y="2136"/>
                    </a:cubicBezTo>
                    <a:cubicBezTo>
                      <a:pt x="12010" y="2136"/>
                      <a:pt x="12058" y="2131"/>
                      <a:pt x="12106" y="2114"/>
                    </a:cubicBezTo>
                    <a:cubicBezTo>
                      <a:pt x="12176" y="2090"/>
                      <a:pt x="12203" y="2048"/>
                      <a:pt x="12185" y="1979"/>
                    </a:cubicBezTo>
                    <a:cubicBezTo>
                      <a:pt x="12174" y="1940"/>
                      <a:pt x="12158" y="1898"/>
                      <a:pt x="12132" y="1867"/>
                    </a:cubicBezTo>
                    <a:cubicBezTo>
                      <a:pt x="12074" y="1792"/>
                      <a:pt x="12012" y="1717"/>
                      <a:pt x="11944" y="1648"/>
                    </a:cubicBezTo>
                    <a:cubicBezTo>
                      <a:pt x="11771" y="1475"/>
                      <a:pt x="11577" y="1327"/>
                      <a:pt x="11376" y="1189"/>
                    </a:cubicBezTo>
                    <a:cubicBezTo>
                      <a:pt x="11187" y="1068"/>
                      <a:pt x="11001" y="938"/>
                      <a:pt x="10782" y="868"/>
                    </a:cubicBezTo>
                    <a:cubicBezTo>
                      <a:pt x="10766" y="863"/>
                      <a:pt x="10753" y="852"/>
                      <a:pt x="10736" y="843"/>
                    </a:cubicBezTo>
                    <a:cubicBezTo>
                      <a:pt x="10587" y="760"/>
                      <a:pt x="10442" y="672"/>
                      <a:pt x="10290" y="595"/>
                    </a:cubicBezTo>
                    <a:cubicBezTo>
                      <a:pt x="9730" y="308"/>
                      <a:pt x="9141" y="103"/>
                      <a:pt x="8512" y="30"/>
                    </a:cubicBezTo>
                    <a:cubicBezTo>
                      <a:pt x="8347" y="11"/>
                      <a:pt x="8183" y="0"/>
                      <a:pt x="8019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36"/>
              <p:cNvSpPr/>
              <p:nvPr/>
            </p:nvSpPr>
            <p:spPr>
              <a:xfrm>
                <a:off x="5482225" y="1433450"/>
                <a:ext cx="259075" cy="256225"/>
              </a:xfrm>
              <a:custGeom>
                <a:rect b="b" l="l" r="r" t="t"/>
                <a:pathLst>
                  <a:path extrusionOk="0" h="10249" w="10363">
                    <a:moveTo>
                      <a:pt x="4516" y="1"/>
                    </a:moveTo>
                    <a:cubicBezTo>
                      <a:pt x="4465" y="1"/>
                      <a:pt x="4416" y="9"/>
                      <a:pt x="4365" y="27"/>
                    </a:cubicBezTo>
                    <a:cubicBezTo>
                      <a:pt x="3941" y="194"/>
                      <a:pt x="3520" y="366"/>
                      <a:pt x="3114" y="572"/>
                    </a:cubicBezTo>
                    <a:cubicBezTo>
                      <a:pt x="2676" y="793"/>
                      <a:pt x="2262" y="1053"/>
                      <a:pt x="1893" y="1380"/>
                    </a:cubicBezTo>
                    <a:cubicBezTo>
                      <a:pt x="1861" y="1408"/>
                      <a:pt x="1839" y="1439"/>
                      <a:pt x="1827" y="1482"/>
                    </a:cubicBezTo>
                    <a:cubicBezTo>
                      <a:pt x="1787" y="1615"/>
                      <a:pt x="1702" y="1710"/>
                      <a:pt x="1569" y="1758"/>
                    </a:cubicBezTo>
                    <a:cubicBezTo>
                      <a:pt x="1500" y="1782"/>
                      <a:pt x="1429" y="1803"/>
                      <a:pt x="1359" y="1824"/>
                    </a:cubicBezTo>
                    <a:cubicBezTo>
                      <a:pt x="1224" y="1863"/>
                      <a:pt x="1182" y="1927"/>
                      <a:pt x="1209" y="2063"/>
                    </a:cubicBezTo>
                    <a:cubicBezTo>
                      <a:pt x="1216" y="2096"/>
                      <a:pt x="1220" y="2128"/>
                      <a:pt x="1228" y="2165"/>
                    </a:cubicBezTo>
                    <a:cubicBezTo>
                      <a:pt x="1208" y="2169"/>
                      <a:pt x="1192" y="2171"/>
                      <a:pt x="1177" y="2175"/>
                    </a:cubicBezTo>
                    <a:cubicBezTo>
                      <a:pt x="991" y="2201"/>
                      <a:pt x="841" y="2294"/>
                      <a:pt x="713" y="2425"/>
                    </a:cubicBezTo>
                    <a:cubicBezTo>
                      <a:pt x="620" y="2521"/>
                      <a:pt x="543" y="2631"/>
                      <a:pt x="483" y="2749"/>
                    </a:cubicBezTo>
                    <a:cubicBezTo>
                      <a:pt x="312" y="3076"/>
                      <a:pt x="191" y="3418"/>
                      <a:pt x="126" y="3779"/>
                    </a:cubicBezTo>
                    <a:cubicBezTo>
                      <a:pt x="64" y="4125"/>
                      <a:pt x="59" y="4475"/>
                      <a:pt x="55" y="4824"/>
                    </a:cubicBezTo>
                    <a:cubicBezTo>
                      <a:pt x="49" y="5131"/>
                      <a:pt x="45" y="5439"/>
                      <a:pt x="4" y="5745"/>
                    </a:cubicBezTo>
                    <a:cubicBezTo>
                      <a:pt x="1" y="5773"/>
                      <a:pt x="5" y="5803"/>
                      <a:pt x="8" y="5832"/>
                    </a:cubicBezTo>
                    <a:cubicBezTo>
                      <a:pt x="20" y="5945"/>
                      <a:pt x="45" y="6058"/>
                      <a:pt x="45" y="6171"/>
                    </a:cubicBezTo>
                    <a:cubicBezTo>
                      <a:pt x="46" y="6428"/>
                      <a:pt x="40" y="6687"/>
                      <a:pt x="29" y="6945"/>
                    </a:cubicBezTo>
                    <a:cubicBezTo>
                      <a:pt x="14" y="7296"/>
                      <a:pt x="10" y="7645"/>
                      <a:pt x="101" y="7988"/>
                    </a:cubicBezTo>
                    <a:cubicBezTo>
                      <a:pt x="107" y="8007"/>
                      <a:pt x="108" y="8026"/>
                      <a:pt x="110" y="8046"/>
                    </a:cubicBezTo>
                    <a:cubicBezTo>
                      <a:pt x="133" y="8429"/>
                      <a:pt x="207" y="8803"/>
                      <a:pt x="340" y="9164"/>
                    </a:cubicBezTo>
                    <a:cubicBezTo>
                      <a:pt x="470" y="9511"/>
                      <a:pt x="652" y="9825"/>
                      <a:pt x="896" y="10106"/>
                    </a:cubicBezTo>
                    <a:cubicBezTo>
                      <a:pt x="956" y="10174"/>
                      <a:pt x="1020" y="10223"/>
                      <a:pt x="1109" y="10241"/>
                    </a:cubicBezTo>
                    <a:cubicBezTo>
                      <a:pt x="1129" y="10245"/>
                      <a:pt x="1147" y="10249"/>
                      <a:pt x="1165" y="10249"/>
                    </a:cubicBezTo>
                    <a:cubicBezTo>
                      <a:pt x="1188" y="10249"/>
                      <a:pt x="1211" y="10244"/>
                      <a:pt x="1236" y="10228"/>
                    </a:cubicBezTo>
                    <a:cubicBezTo>
                      <a:pt x="1223" y="10205"/>
                      <a:pt x="1212" y="10186"/>
                      <a:pt x="1201" y="10168"/>
                    </a:cubicBezTo>
                    <a:cubicBezTo>
                      <a:pt x="928" y="9699"/>
                      <a:pt x="688" y="9214"/>
                      <a:pt x="515" y="8698"/>
                    </a:cubicBezTo>
                    <a:cubicBezTo>
                      <a:pt x="415" y="8397"/>
                      <a:pt x="347" y="8090"/>
                      <a:pt x="306" y="7777"/>
                    </a:cubicBezTo>
                    <a:cubicBezTo>
                      <a:pt x="260" y="7416"/>
                      <a:pt x="258" y="7054"/>
                      <a:pt x="267" y="6692"/>
                    </a:cubicBezTo>
                    <a:cubicBezTo>
                      <a:pt x="276" y="6259"/>
                      <a:pt x="298" y="5827"/>
                      <a:pt x="273" y="5394"/>
                    </a:cubicBezTo>
                    <a:cubicBezTo>
                      <a:pt x="269" y="5320"/>
                      <a:pt x="266" y="5247"/>
                      <a:pt x="269" y="5172"/>
                    </a:cubicBezTo>
                    <a:cubicBezTo>
                      <a:pt x="278" y="5032"/>
                      <a:pt x="298" y="4893"/>
                      <a:pt x="309" y="4753"/>
                    </a:cubicBezTo>
                    <a:cubicBezTo>
                      <a:pt x="333" y="4454"/>
                      <a:pt x="349" y="4154"/>
                      <a:pt x="380" y="3856"/>
                    </a:cubicBezTo>
                    <a:cubicBezTo>
                      <a:pt x="410" y="3553"/>
                      <a:pt x="482" y="3259"/>
                      <a:pt x="611" y="2981"/>
                    </a:cubicBezTo>
                    <a:cubicBezTo>
                      <a:pt x="689" y="2813"/>
                      <a:pt x="795" y="2666"/>
                      <a:pt x="927" y="2538"/>
                    </a:cubicBezTo>
                    <a:cubicBezTo>
                      <a:pt x="949" y="2515"/>
                      <a:pt x="973" y="2487"/>
                      <a:pt x="1017" y="2487"/>
                    </a:cubicBezTo>
                    <a:cubicBezTo>
                      <a:pt x="1018" y="2505"/>
                      <a:pt x="1023" y="2523"/>
                      <a:pt x="1020" y="2538"/>
                    </a:cubicBezTo>
                    <a:cubicBezTo>
                      <a:pt x="1009" y="2591"/>
                      <a:pt x="998" y="2644"/>
                      <a:pt x="984" y="2695"/>
                    </a:cubicBezTo>
                    <a:cubicBezTo>
                      <a:pt x="951" y="2812"/>
                      <a:pt x="915" y="2927"/>
                      <a:pt x="883" y="3044"/>
                    </a:cubicBezTo>
                    <a:cubicBezTo>
                      <a:pt x="872" y="3089"/>
                      <a:pt x="865" y="3136"/>
                      <a:pt x="863" y="3182"/>
                    </a:cubicBezTo>
                    <a:cubicBezTo>
                      <a:pt x="861" y="3231"/>
                      <a:pt x="878" y="3256"/>
                      <a:pt x="910" y="3256"/>
                    </a:cubicBezTo>
                    <a:cubicBezTo>
                      <a:pt x="923" y="3256"/>
                      <a:pt x="938" y="3252"/>
                      <a:pt x="955" y="3245"/>
                    </a:cubicBezTo>
                    <a:cubicBezTo>
                      <a:pt x="995" y="3229"/>
                      <a:pt x="1016" y="3203"/>
                      <a:pt x="1033" y="3163"/>
                    </a:cubicBezTo>
                    <a:cubicBezTo>
                      <a:pt x="1093" y="3009"/>
                      <a:pt x="1151" y="2854"/>
                      <a:pt x="1224" y="2706"/>
                    </a:cubicBezTo>
                    <a:cubicBezTo>
                      <a:pt x="1628" y="1899"/>
                      <a:pt x="2239" y="1293"/>
                      <a:pt x="3026" y="858"/>
                    </a:cubicBezTo>
                    <a:cubicBezTo>
                      <a:pt x="3115" y="808"/>
                      <a:pt x="3212" y="770"/>
                      <a:pt x="3298" y="712"/>
                    </a:cubicBezTo>
                    <a:cubicBezTo>
                      <a:pt x="3694" y="441"/>
                      <a:pt x="4132" y="326"/>
                      <a:pt x="4604" y="326"/>
                    </a:cubicBezTo>
                    <a:cubicBezTo>
                      <a:pt x="4625" y="326"/>
                      <a:pt x="4646" y="326"/>
                      <a:pt x="4668" y="326"/>
                    </a:cubicBezTo>
                    <a:cubicBezTo>
                      <a:pt x="5129" y="335"/>
                      <a:pt x="5566" y="451"/>
                      <a:pt x="5989" y="630"/>
                    </a:cubicBezTo>
                    <a:cubicBezTo>
                      <a:pt x="6009" y="638"/>
                      <a:pt x="6030" y="648"/>
                      <a:pt x="6048" y="659"/>
                    </a:cubicBezTo>
                    <a:cubicBezTo>
                      <a:pt x="6709" y="1074"/>
                      <a:pt x="7325" y="1544"/>
                      <a:pt x="7872" y="2100"/>
                    </a:cubicBezTo>
                    <a:cubicBezTo>
                      <a:pt x="7970" y="2201"/>
                      <a:pt x="8065" y="2304"/>
                      <a:pt x="8155" y="2410"/>
                    </a:cubicBezTo>
                    <a:cubicBezTo>
                      <a:pt x="8255" y="2527"/>
                      <a:pt x="8343" y="2652"/>
                      <a:pt x="8445" y="2765"/>
                    </a:cubicBezTo>
                    <a:cubicBezTo>
                      <a:pt x="8657" y="2997"/>
                      <a:pt x="8904" y="3188"/>
                      <a:pt x="9148" y="3386"/>
                    </a:cubicBezTo>
                    <a:cubicBezTo>
                      <a:pt x="9390" y="3580"/>
                      <a:pt x="9629" y="3779"/>
                      <a:pt x="9870" y="3976"/>
                    </a:cubicBezTo>
                    <a:cubicBezTo>
                      <a:pt x="9929" y="4024"/>
                      <a:pt x="9980" y="4079"/>
                      <a:pt x="10021" y="4146"/>
                    </a:cubicBezTo>
                    <a:cubicBezTo>
                      <a:pt x="10049" y="4192"/>
                      <a:pt x="10087" y="4233"/>
                      <a:pt x="10125" y="4270"/>
                    </a:cubicBezTo>
                    <a:cubicBezTo>
                      <a:pt x="10150" y="4294"/>
                      <a:pt x="10179" y="4315"/>
                      <a:pt x="10209" y="4328"/>
                    </a:cubicBezTo>
                    <a:cubicBezTo>
                      <a:pt x="10225" y="4335"/>
                      <a:pt x="10241" y="4339"/>
                      <a:pt x="10255" y="4339"/>
                    </a:cubicBezTo>
                    <a:cubicBezTo>
                      <a:pt x="10290" y="4339"/>
                      <a:pt x="10319" y="4317"/>
                      <a:pt x="10336" y="4278"/>
                    </a:cubicBezTo>
                    <a:cubicBezTo>
                      <a:pt x="10344" y="4257"/>
                      <a:pt x="10352" y="4236"/>
                      <a:pt x="10353" y="4214"/>
                    </a:cubicBezTo>
                    <a:cubicBezTo>
                      <a:pt x="10363" y="4008"/>
                      <a:pt x="10286" y="3840"/>
                      <a:pt x="10123" y="3714"/>
                    </a:cubicBezTo>
                    <a:cubicBezTo>
                      <a:pt x="9983" y="3603"/>
                      <a:pt x="9834" y="3500"/>
                      <a:pt x="9698" y="3385"/>
                    </a:cubicBezTo>
                    <a:cubicBezTo>
                      <a:pt x="9440" y="3165"/>
                      <a:pt x="9213" y="2915"/>
                      <a:pt x="8980" y="2672"/>
                    </a:cubicBezTo>
                    <a:cubicBezTo>
                      <a:pt x="8784" y="2466"/>
                      <a:pt x="8587" y="2263"/>
                      <a:pt x="8370" y="2080"/>
                    </a:cubicBezTo>
                    <a:cubicBezTo>
                      <a:pt x="8238" y="1969"/>
                      <a:pt x="8103" y="1863"/>
                      <a:pt x="7971" y="1750"/>
                    </a:cubicBezTo>
                    <a:cubicBezTo>
                      <a:pt x="7862" y="1657"/>
                      <a:pt x="7759" y="1559"/>
                      <a:pt x="7650" y="1465"/>
                    </a:cubicBezTo>
                    <a:cubicBezTo>
                      <a:pt x="7220" y="1097"/>
                      <a:pt x="6764" y="765"/>
                      <a:pt x="6261" y="505"/>
                    </a:cubicBezTo>
                    <a:cubicBezTo>
                      <a:pt x="5726" y="227"/>
                      <a:pt x="5162" y="46"/>
                      <a:pt x="4560" y="2"/>
                    </a:cubicBezTo>
                    <a:cubicBezTo>
                      <a:pt x="4545" y="1"/>
                      <a:pt x="4530" y="1"/>
                      <a:pt x="4516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36"/>
              <p:cNvSpPr/>
              <p:nvPr/>
            </p:nvSpPr>
            <p:spPr>
              <a:xfrm>
                <a:off x="5441475" y="1279350"/>
                <a:ext cx="300675" cy="60600"/>
              </a:xfrm>
              <a:custGeom>
                <a:rect b="b" l="l" r="r" t="t"/>
                <a:pathLst>
                  <a:path extrusionOk="0" h="2424" w="12027">
                    <a:moveTo>
                      <a:pt x="5470" y="1"/>
                    </a:moveTo>
                    <a:cubicBezTo>
                      <a:pt x="5195" y="1"/>
                      <a:pt x="4920" y="19"/>
                      <a:pt x="4645" y="55"/>
                    </a:cubicBezTo>
                    <a:cubicBezTo>
                      <a:pt x="4238" y="109"/>
                      <a:pt x="3840" y="199"/>
                      <a:pt x="3449" y="324"/>
                    </a:cubicBezTo>
                    <a:cubicBezTo>
                      <a:pt x="3204" y="404"/>
                      <a:pt x="2962" y="494"/>
                      <a:pt x="2724" y="595"/>
                    </a:cubicBezTo>
                    <a:cubicBezTo>
                      <a:pt x="2466" y="707"/>
                      <a:pt x="2221" y="840"/>
                      <a:pt x="1972" y="969"/>
                    </a:cubicBezTo>
                    <a:cubicBezTo>
                      <a:pt x="1454" y="1241"/>
                      <a:pt x="942" y="1524"/>
                      <a:pt x="454" y="1849"/>
                    </a:cubicBezTo>
                    <a:cubicBezTo>
                      <a:pt x="302" y="1951"/>
                      <a:pt x="152" y="2058"/>
                      <a:pt x="1" y="2165"/>
                    </a:cubicBezTo>
                    <a:cubicBezTo>
                      <a:pt x="39" y="2286"/>
                      <a:pt x="105" y="2344"/>
                      <a:pt x="194" y="2344"/>
                    </a:cubicBezTo>
                    <a:cubicBezTo>
                      <a:pt x="225" y="2344"/>
                      <a:pt x="259" y="2337"/>
                      <a:pt x="295" y="2324"/>
                    </a:cubicBezTo>
                    <a:cubicBezTo>
                      <a:pt x="433" y="2271"/>
                      <a:pt x="548" y="2185"/>
                      <a:pt x="663" y="2097"/>
                    </a:cubicBezTo>
                    <a:cubicBezTo>
                      <a:pt x="888" y="1924"/>
                      <a:pt x="1100" y="1741"/>
                      <a:pt x="1337" y="1583"/>
                    </a:cubicBezTo>
                    <a:cubicBezTo>
                      <a:pt x="1655" y="1369"/>
                      <a:pt x="1974" y="1164"/>
                      <a:pt x="2320" y="1002"/>
                    </a:cubicBezTo>
                    <a:cubicBezTo>
                      <a:pt x="2607" y="867"/>
                      <a:pt x="2904" y="755"/>
                      <a:pt x="3209" y="664"/>
                    </a:cubicBezTo>
                    <a:cubicBezTo>
                      <a:pt x="3383" y="611"/>
                      <a:pt x="3561" y="570"/>
                      <a:pt x="3736" y="524"/>
                    </a:cubicBezTo>
                    <a:cubicBezTo>
                      <a:pt x="4032" y="445"/>
                      <a:pt x="4336" y="401"/>
                      <a:pt x="4638" y="362"/>
                    </a:cubicBezTo>
                    <a:cubicBezTo>
                      <a:pt x="4878" y="331"/>
                      <a:pt x="5118" y="309"/>
                      <a:pt x="5360" y="294"/>
                    </a:cubicBezTo>
                    <a:cubicBezTo>
                      <a:pt x="5563" y="282"/>
                      <a:pt x="5765" y="272"/>
                      <a:pt x="5968" y="272"/>
                    </a:cubicBezTo>
                    <a:cubicBezTo>
                      <a:pt x="5996" y="272"/>
                      <a:pt x="6024" y="272"/>
                      <a:pt x="6052" y="272"/>
                    </a:cubicBezTo>
                    <a:cubicBezTo>
                      <a:pt x="6644" y="281"/>
                      <a:pt x="7229" y="361"/>
                      <a:pt x="7807" y="483"/>
                    </a:cubicBezTo>
                    <a:cubicBezTo>
                      <a:pt x="8484" y="628"/>
                      <a:pt x="9145" y="833"/>
                      <a:pt x="9799" y="1059"/>
                    </a:cubicBezTo>
                    <a:cubicBezTo>
                      <a:pt x="9907" y="1097"/>
                      <a:pt x="9993" y="1163"/>
                      <a:pt x="10071" y="1243"/>
                    </a:cubicBezTo>
                    <a:cubicBezTo>
                      <a:pt x="10098" y="1270"/>
                      <a:pt x="10134" y="1301"/>
                      <a:pt x="10112" y="1345"/>
                    </a:cubicBezTo>
                    <a:cubicBezTo>
                      <a:pt x="10091" y="1383"/>
                      <a:pt x="10047" y="1388"/>
                      <a:pt x="10008" y="1388"/>
                    </a:cubicBezTo>
                    <a:cubicBezTo>
                      <a:pt x="9749" y="1388"/>
                      <a:pt x="9506" y="1328"/>
                      <a:pt x="9282" y="1194"/>
                    </a:cubicBezTo>
                    <a:cubicBezTo>
                      <a:pt x="9227" y="1160"/>
                      <a:pt x="9172" y="1130"/>
                      <a:pt x="9112" y="1112"/>
                    </a:cubicBezTo>
                    <a:cubicBezTo>
                      <a:pt x="8998" y="1076"/>
                      <a:pt x="8886" y="1039"/>
                      <a:pt x="8772" y="1009"/>
                    </a:cubicBezTo>
                    <a:cubicBezTo>
                      <a:pt x="8371" y="898"/>
                      <a:pt x="7962" y="827"/>
                      <a:pt x="7552" y="762"/>
                    </a:cubicBezTo>
                    <a:cubicBezTo>
                      <a:pt x="7302" y="723"/>
                      <a:pt x="7056" y="664"/>
                      <a:pt x="6801" y="654"/>
                    </a:cubicBezTo>
                    <a:cubicBezTo>
                      <a:pt x="6456" y="642"/>
                      <a:pt x="6114" y="615"/>
                      <a:pt x="5770" y="599"/>
                    </a:cubicBezTo>
                    <a:cubicBezTo>
                      <a:pt x="5693" y="595"/>
                      <a:pt x="5616" y="593"/>
                      <a:pt x="5539" y="593"/>
                    </a:cubicBezTo>
                    <a:cubicBezTo>
                      <a:pt x="5256" y="593"/>
                      <a:pt x="4977" y="619"/>
                      <a:pt x="4700" y="691"/>
                    </a:cubicBezTo>
                    <a:cubicBezTo>
                      <a:pt x="4616" y="712"/>
                      <a:pt x="4532" y="738"/>
                      <a:pt x="4445" y="778"/>
                    </a:cubicBezTo>
                    <a:cubicBezTo>
                      <a:pt x="4463" y="789"/>
                      <a:pt x="4473" y="797"/>
                      <a:pt x="4484" y="801"/>
                    </a:cubicBezTo>
                    <a:cubicBezTo>
                      <a:pt x="4576" y="831"/>
                      <a:pt x="4664" y="864"/>
                      <a:pt x="4758" y="887"/>
                    </a:cubicBezTo>
                    <a:cubicBezTo>
                      <a:pt x="4996" y="945"/>
                      <a:pt x="5237" y="974"/>
                      <a:pt x="5479" y="974"/>
                    </a:cubicBezTo>
                    <a:cubicBezTo>
                      <a:pt x="5575" y="974"/>
                      <a:pt x="5671" y="970"/>
                      <a:pt x="5767" y="961"/>
                    </a:cubicBezTo>
                    <a:cubicBezTo>
                      <a:pt x="5900" y="949"/>
                      <a:pt x="6033" y="922"/>
                      <a:pt x="6159" y="884"/>
                    </a:cubicBezTo>
                    <a:cubicBezTo>
                      <a:pt x="6221" y="865"/>
                      <a:pt x="6280" y="848"/>
                      <a:pt x="6340" y="848"/>
                    </a:cubicBezTo>
                    <a:cubicBezTo>
                      <a:pt x="6371" y="848"/>
                      <a:pt x="6403" y="852"/>
                      <a:pt x="6436" y="864"/>
                    </a:cubicBezTo>
                    <a:cubicBezTo>
                      <a:pt x="6440" y="866"/>
                      <a:pt x="6446" y="866"/>
                      <a:pt x="6451" y="866"/>
                    </a:cubicBezTo>
                    <a:cubicBezTo>
                      <a:pt x="6799" y="909"/>
                      <a:pt x="7148" y="954"/>
                      <a:pt x="7498" y="994"/>
                    </a:cubicBezTo>
                    <a:cubicBezTo>
                      <a:pt x="7850" y="1035"/>
                      <a:pt x="8200" y="1084"/>
                      <a:pt x="8541" y="1183"/>
                    </a:cubicBezTo>
                    <a:cubicBezTo>
                      <a:pt x="9343" y="1416"/>
                      <a:pt x="10134" y="1683"/>
                      <a:pt x="10913" y="1982"/>
                    </a:cubicBezTo>
                    <a:cubicBezTo>
                      <a:pt x="11257" y="2115"/>
                      <a:pt x="11604" y="2234"/>
                      <a:pt x="11933" y="2396"/>
                    </a:cubicBezTo>
                    <a:cubicBezTo>
                      <a:pt x="11960" y="2409"/>
                      <a:pt x="11992" y="2414"/>
                      <a:pt x="12026" y="2423"/>
                    </a:cubicBezTo>
                    <a:lnTo>
                      <a:pt x="12026" y="2383"/>
                    </a:lnTo>
                    <a:cubicBezTo>
                      <a:pt x="12010" y="2228"/>
                      <a:pt x="11925" y="2114"/>
                      <a:pt x="11810" y="2019"/>
                    </a:cubicBezTo>
                    <a:cubicBezTo>
                      <a:pt x="11668" y="1898"/>
                      <a:pt x="11500" y="1819"/>
                      <a:pt x="11334" y="1739"/>
                    </a:cubicBezTo>
                    <a:cubicBezTo>
                      <a:pt x="11145" y="1649"/>
                      <a:pt x="10952" y="1564"/>
                      <a:pt x="10768" y="1468"/>
                    </a:cubicBezTo>
                    <a:cubicBezTo>
                      <a:pt x="10581" y="1371"/>
                      <a:pt x="10408" y="1253"/>
                      <a:pt x="10284" y="1076"/>
                    </a:cubicBezTo>
                    <a:cubicBezTo>
                      <a:pt x="10269" y="1057"/>
                      <a:pt x="10242" y="1043"/>
                      <a:pt x="10217" y="1032"/>
                    </a:cubicBezTo>
                    <a:cubicBezTo>
                      <a:pt x="9972" y="925"/>
                      <a:pt x="9727" y="811"/>
                      <a:pt x="9477" y="714"/>
                    </a:cubicBezTo>
                    <a:cubicBezTo>
                      <a:pt x="8582" y="364"/>
                      <a:pt x="7659" y="142"/>
                      <a:pt x="6698" y="76"/>
                    </a:cubicBezTo>
                    <a:cubicBezTo>
                      <a:pt x="6533" y="65"/>
                      <a:pt x="6369" y="62"/>
                      <a:pt x="6206" y="43"/>
                    </a:cubicBezTo>
                    <a:cubicBezTo>
                      <a:pt x="5960" y="15"/>
                      <a:pt x="5715" y="1"/>
                      <a:pt x="5470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36"/>
              <p:cNvSpPr/>
              <p:nvPr/>
            </p:nvSpPr>
            <p:spPr>
              <a:xfrm>
                <a:off x="5419925" y="1359550"/>
                <a:ext cx="332400" cy="96150"/>
              </a:xfrm>
              <a:custGeom>
                <a:rect b="b" l="l" r="r" t="t"/>
                <a:pathLst>
                  <a:path extrusionOk="0" h="3846" w="13296">
                    <a:moveTo>
                      <a:pt x="7389" y="0"/>
                    </a:moveTo>
                    <a:cubicBezTo>
                      <a:pt x="7362" y="0"/>
                      <a:pt x="7335" y="1"/>
                      <a:pt x="7309" y="2"/>
                    </a:cubicBezTo>
                    <a:cubicBezTo>
                      <a:pt x="7173" y="6"/>
                      <a:pt x="7038" y="7"/>
                      <a:pt x="6903" y="7"/>
                    </a:cubicBezTo>
                    <a:cubicBezTo>
                      <a:pt x="6758" y="7"/>
                      <a:pt x="6613" y="6"/>
                      <a:pt x="6469" y="6"/>
                    </a:cubicBezTo>
                    <a:cubicBezTo>
                      <a:pt x="6424" y="6"/>
                      <a:pt x="6380" y="6"/>
                      <a:pt x="6335" y="6"/>
                    </a:cubicBezTo>
                    <a:cubicBezTo>
                      <a:pt x="6085" y="7"/>
                      <a:pt x="5833" y="25"/>
                      <a:pt x="5586" y="69"/>
                    </a:cubicBezTo>
                    <a:cubicBezTo>
                      <a:pt x="5359" y="108"/>
                      <a:pt x="5144" y="187"/>
                      <a:pt x="4927" y="259"/>
                    </a:cubicBezTo>
                    <a:cubicBezTo>
                      <a:pt x="4715" y="329"/>
                      <a:pt x="4504" y="406"/>
                      <a:pt x="4293" y="479"/>
                    </a:cubicBezTo>
                    <a:cubicBezTo>
                      <a:pt x="4039" y="566"/>
                      <a:pt x="3785" y="653"/>
                      <a:pt x="3530" y="735"/>
                    </a:cubicBezTo>
                    <a:cubicBezTo>
                      <a:pt x="3314" y="804"/>
                      <a:pt x="3096" y="866"/>
                      <a:pt x="2879" y="933"/>
                    </a:cubicBezTo>
                    <a:cubicBezTo>
                      <a:pt x="2856" y="939"/>
                      <a:pt x="2831" y="949"/>
                      <a:pt x="2813" y="962"/>
                    </a:cubicBezTo>
                    <a:cubicBezTo>
                      <a:pt x="2457" y="1234"/>
                      <a:pt x="2100" y="1503"/>
                      <a:pt x="1751" y="1786"/>
                    </a:cubicBezTo>
                    <a:cubicBezTo>
                      <a:pt x="1396" y="2075"/>
                      <a:pt x="1080" y="2402"/>
                      <a:pt x="821" y="2782"/>
                    </a:cubicBezTo>
                    <a:cubicBezTo>
                      <a:pt x="810" y="2798"/>
                      <a:pt x="797" y="2814"/>
                      <a:pt x="782" y="2825"/>
                    </a:cubicBezTo>
                    <a:cubicBezTo>
                      <a:pt x="615" y="2966"/>
                      <a:pt x="465" y="3123"/>
                      <a:pt x="327" y="3290"/>
                    </a:cubicBezTo>
                    <a:cubicBezTo>
                      <a:pt x="233" y="3402"/>
                      <a:pt x="150" y="3521"/>
                      <a:pt x="67" y="3640"/>
                    </a:cubicBezTo>
                    <a:cubicBezTo>
                      <a:pt x="42" y="3678"/>
                      <a:pt x="26" y="3723"/>
                      <a:pt x="13" y="3769"/>
                    </a:cubicBezTo>
                    <a:cubicBezTo>
                      <a:pt x="0" y="3814"/>
                      <a:pt x="23" y="3846"/>
                      <a:pt x="64" y="3846"/>
                    </a:cubicBezTo>
                    <a:cubicBezTo>
                      <a:pt x="67" y="3846"/>
                      <a:pt x="69" y="3845"/>
                      <a:pt x="72" y="3845"/>
                    </a:cubicBezTo>
                    <a:cubicBezTo>
                      <a:pt x="153" y="3839"/>
                      <a:pt x="232" y="3823"/>
                      <a:pt x="291" y="3754"/>
                    </a:cubicBezTo>
                    <a:cubicBezTo>
                      <a:pt x="437" y="3588"/>
                      <a:pt x="587" y="3425"/>
                      <a:pt x="734" y="3258"/>
                    </a:cubicBezTo>
                    <a:cubicBezTo>
                      <a:pt x="1019" y="2933"/>
                      <a:pt x="1297" y="2604"/>
                      <a:pt x="1587" y="2285"/>
                    </a:cubicBezTo>
                    <a:cubicBezTo>
                      <a:pt x="1884" y="1956"/>
                      <a:pt x="2209" y="1653"/>
                      <a:pt x="2575" y="1401"/>
                    </a:cubicBezTo>
                    <a:cubicBezTo>
                      <a:pt x="2693" y="1320"/>
                      <a:pt x="2812" y="1237"/>
                      <a:pt x="2941" y="1180"/>
                    </a:cubicBezTo>
                    <a:cubicBezTo>
                      <a:pt x="3200" y="1069"/>
                      <a:pt x="3466" y="972"/>
                      <a:pt x="3731" y="871"/>
                    </a:cubicBezTo>
                    <a:cubicBezTo>
                      <a:pt x="4032" y="757"/>
                      <a:pt x="4341" y="662"/>
                      <a:pt x="4653" y="581"/>
                    </a:cubicBezTo>
                    <a:cubicBezTo>
                      <a:pt x="4903" y="516"/>
                      <a:pt x="5157" y="460"/>
                      <a:pt x="5410" y="406"/>
                    </a:cubicBezTo>
                    <a:cubicBezTo>
                      <a:pt x="5785" y="325"/>
                      <a:pt x="6166" y="268"/>
                      <a:pt x="6548" y="244"/>
                    </a:cubicBezTo>
                    <a:cubicBezTo>
                      <a:pt x="6695" y="235"/>
                      <a:pt x="6842" y="229"/>
                      <a:pt x="6989" y="229"/>
                    </a:cubicBezTo>
                    <a:cubicBezTo>
                      <a:pt x="7124" y="229"/>
                      <a:pt x="7260" y="234"/>
                      <a:pt x="7395" y="246"/>
                    </a:cubicBezTo>
                    <a:cubicBezTo>
                      <a:pt x="7610" y="266"/>
                      <a:pt x="7825" y="298"/>
                      <a:pt x="8040" y="324"/>
                    </a:cubicBezTo>
                    <a:cubicBezTo>
                      <a:pt x="8704" y="400"/>
                      <a:pt x="9337" y="581"/>
                      <a:pt x="9926" y="904"/>
                    </a:cubicBezTo>
                    <a:cubicBezTo>
                      <a:pt x="10092" y="996"/>
                      <a:pt x="10252" y="1096"/>
                      <a:pt x="10434" y="1159"/>
                    </a:cubicBezTo>
                    <a:cubicBezTo>
                      <a:pt x="10487" y="1178"/>
                      <a:pt x="10536" y="1206"/>
                      <a:pt x="10587" y="1231"/>
                    </a:cubicBezTo>
                    <a:cubicBezTo>
                      <a:pt x="10926" y="1400"/>
                      <a:pt x="11233" y="1618"/>
                      <a:pt x="11536" y="1845"/>
                    </a:cubicBezTo>
                    <a:cubicBezTo>
                      <a:pt x="11833" y="2066"/>
                      <a:pt x="12124" y="2293"/>
                      <a:pt x="12438" y="2489"/>
                    </a:cubicBezTo>
                    <a:cubicBezTo>
                      <a:pt x="12644" y="2619"/>
                      <a:pt x="12860" y="2734"/>
                      <a:pt x="13088" y="2820"/>
                    </a:cubicBezTo>
                    <a:cubicBezTo>
                      <a:pt x="13104" y="2826"/>
                      <a:pt x="13126" y="2833"/>
                      <a:pt x="13143" y="2833"/>
                    </a:cubicBezTo>
                    <a:cubicBezTo>
                      <a:pt x="13148" y="2833"/>
                      <a:pt x="13153" y="2833"/>
                      <a:pt x="13157" y="2831"/>
                    </a:cubicBezTo>
                    <a:cubicBezTo>
                      <a:pt x="13195" y="2815"/>
                      <a:pt x="13231" y="2790"/>
                      <a:pt x="13260" y="2762"/>
                    </a:cubicBezTo>
                    <a:cubicBezTo>
                      <a:pt x="13277" y="2746"/>
                      <a:pt x="13282" y="2716"/>
                      <a:pt x="13295" y="2689"/>
                    </a:cubicBezTo>
                    <a:cubicBezTo>
                      <a:pt x="13274" y="2659"/>
                      <a:pt x="13259" y="2630"/>
                      <a:pt x="13234" y="2610"/>
                    </a:cubicBezTo>
                    <a:cubicBezTo>
                      <a:pt x="13187" y="2566"/>
                      <a:pt x="13133" y="2526"/>
                      <a:pt x="13074" y="2495"/>
                    </a:cubicBezTo>
                    <a:cubicBezTo>
                      <a:pt x="12897" y="2403"/>
                      <a:pt x="12715" y="2318"/>
                      <a:pt x="12537" y="2229"/>
                    </a:cubicBezTo>
                    <a:cubicBezTo>
                      <a:pt x="12391" y="2156"/>
                      <a:pt x="12249" y="2078"/>
                      <a:pt x="12125" y="1970"/>
                    </a:cubicBezTo>
                    <a:cubicBezTo>
                      <a:pt x="12068" y="1921"/>
                      <a:pt x="12011" y="1868"/>
                      <a:pt x="11992" y="1797"/>
                    </a:cubicBezTo>
                    <a:cubicBezTo>
                      <a:pt x="11972" y="1723"/>
                      <a:pt x="11926" y="1686"/>
                      <a:pt x="11864" y="1658"/>
                    </a:cubicBezTo>
                    <a:cubicBezTo>
                      <a:pt x="11841" y="1647"/>
                      <a:pt x="11820" y="1635"/>
                      <a:pt x="11799" y="1621"/>
                    </a:cubicBezTo>
                    <a:cubicBezTo>
                      <a:pt x="11472" y="1428"/>
                      <a:pt x="11147" y="1233"/>
                      <a:pt x="10818" y="1042"/>
                    </a:cubicBezTo>
                    <a:cubicBezTo>
                      <a:pt x="10440" y="822"/>
                      <a:pt x="10051" y="627"/>
                      <a:pt x="9630" y="502"/>
                    </a:cubicBezTo>
                    <a:cubicBezTo>
                      <a:pt x="9609" y="495"/>
                      <a:pt x="9590" y="486"/>
                      <a:pt x="9570" y="475"/>
                    </a:cubicBezTo>
                    <a:cubicBezTo>
                      <a:pt x="9390" y="377"/>
                      <a:pt x="9201" y="299"/>
                      <a:pt x="9005" y="238"/>
                    </a:cubicBezTo>
                    <a:cubicBezTo>
                      <a:pt x="8770" y="166"/>
                      <a:pt x="8528" y="114"/>
                      <a:pt x="8284" y="85"/>
                    </a:cubicBezTo>
                    <a:cubicBezTo>
                      <a:pt x="7986" y="48"/>
                      <a:pt x="7690" y="0"/>
                      <a:pt x="7389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36"/>
              <p:cNvSpPr/>
              <p:nvPr/>
            </p:nvSpPr>
            <p:spPr>
              <a:xfrm>
                <a:off x="5456325" y="1421125"/>
                <a:ext cx="292350" cy="101525"/>
              </a:xfrm>
              <a:custGeom>
                <a:rect b="b" l="l" r="r" t="t"/>
                <a:pathLst>
                  <a:path extrusionOk="0" h="4061" w="11694">
                    <a:moveTo>
                      <a:pt x="5666" y="0"/>
                    </a:moveTo>
                    <a:cubicBezTo>
                      <a:pt x="5390" y="0"/>
                      <a:pt x="5114" y="23"/>
                      <a:pt x="4837" y="64"/>
                    </a:cubicBezTo>
                    <a:cubicBezTo>
                      <a:pt x="4488" y="116"/>
                      <a:pt x="4148" y="206"/>
                      <a:pt x="3814" y="321"/>
                    </a:cubicBezTo>
                    <a:cubicBezTo>
                      <a:pt x="3512" y="426"/>
                      <a:pt x="3219" y="553"/>
                      <a:pt x="2935" y="703"/>
                    </a:cubicBezTo>
                    <a:cubicBezTo>
                      <a:pt x="2724" y="815"/>
                      <a:pt x="2514" y="925"/>
                      <a:pt x="2325" y="1074"/>
                    </a:cubicBezTo>
                    <a:cubicBezTo>
                      <a:pt x="2031" y="1307"/>
                      <a:pt x="1755" y="1558"/>
                      <a:pt x="1498" y="1833"/>
                    </a:cubicBezTo>
                    <a:cubicBezTo>
                      <a:pt x="904" y="2468"/>
                      <a:pt x="428" y="3183"/>
                      <a:pt x="39" y="3959"/>
                    </a:cubicBezTo>
                    <a:cubicBezTo>
                      <a:pt x="25" y="3983"/>
                      <a:pt x="14" y="4010"/>
                      <a:pt x="1" y="4040"/>
                    </a:cubicBezTo>
                    <a:cubicBezTo>
                      <a:pt x="28" y="4054"/>
                      <a:pt x="54" y="4061"/>
                      <a:pt x="79" y="4061"/>
                    </a:cubicBezTo>
                    <a:cubicBezTo>
                      <a:pt x="108" y="4061"/>
                      <a:pt x="134" y="4052"/>
                      <a:pt x="159" y="4034"/>
                    </a:cubicBezTo>
                    <a:cubicBezTo>
                      <a:pt x="214" y="3993"/>
                      <a:pt x="270" y="3950"/>
                      <a:pt x="311" y="3897"/>
                    </a:cubicBezTo>
                    <a:cubicBezTo>
                      <a:pt x="379" y="3810"/>
                      <a:pt x="439" y="3717"/>
                      <a:pt x="494" y="3619"/>
                    </a:cubicBezTo>
                    <a:cubicBezTo>
                      <a:pt x="622" y="3394"/>
                      <a:pt x="740" y="3162"/>
                      <a:pt x="871" y="2940"/>
                    </a:cubicBezTo>
                    <a:cubicBezTo>
                      <a:pt x="935" y="2831"/>
                      <a:pt x="1021" y="2734"/>
                      <a:pt x="1097" y="2631"/>
                    </a:cubicBezTo>
                    <a:cubicBezTo>
                      <a:pt x="1125" y="2594"/>
                      <a:pt x="1161" y="2562"/>
                      <a:pt x="1188" y="2524"/>
                    </a:cubicBezTo>
                    <a:cubicBezTo>
                      <a:pt x="1450" y="2173"/>
                      <a:pt x="1748" y="1858"/>
                      <a:pt x="2079" y="1569"/>
                    </a:cubicBezTo>
                    <a:cubicBezTo>
                      <a:pt x="2438" y="1256"/>
                      <a:pt x="2828" y="986"/>
                      <a:pt x="3236" y="742"/>
                    </a:cubicBezTo>
                    <a:cubicBezTo>
                      <a:pt x="3555" y="551"/>
                      <a:pt x="3895" y="413"/>
                      <a:pt x="4259" y="334"/>
                    </a:cubicBezTo>
                    <a:cubicBezTo>
                      <a:pt x="4491" y="284"/>
                      <a:pt x="4723" y="258"/>
                      <a:pt x="4957" y="258"/>
                    </a:cubicBezTo>
                    <a:cubicBezTo>
                      <a:pt x="5098" y="258"/>
                      <a:pt x="5240" y="267"/>
                      <a:pt x="5382" y="287"/>
                    </a:cubicBezTo>
                    <a:cubicBezTo>
                      <a:pt x="5398" y="289"/>
                      <a:pt x="5414" y="290"/>
                      <a:pt x="5431" y="290"/>
                    </a:cubicBezTo>
                    <a:cubicBezTo>
                      <a:pt x="5454" y="290"/>
                      <a:pt x="5477" y="289"/>
                      <a:pt x="5499" y="288"/>
                    </a:cubicBezTo>
                    <a:cubicBezTo>
                      <a:pt x="5623" y="281"/>
                      <a:pt x="5745" y="265"/>
                      <a:pt x="5867" y="265"/>
                    </a:cubicBezTo>
                    <a:cubicBezTo>
                      <a:pt x="6169" y="266"/>
                      <a:pt x="6462" y="332"/>
                      <a:pt x="6747" y="432"/>
                    </a:cubicBezTo>
                    <a:cubicBezTo>
                      <a:pt x="7108" y="556"/>
                      <a:pt x="7444" y="730"/>
                      <a:pt x="7774" y="918"/>
                    </a:cubicBezTo>
                    <a:cubicBezTo>
                      <a:pt x="7888" y="983"/>
                      <a:pt x="8007" y="1040"/>
                      <a:pt x="8108" y="1121"/>
                    </a:cubicBezTo>
                    <a:cubicBezTo>
                      <a:pt x="8946" y="1796"/>
                      <a:pt x="9772" y="2489"/>
                      <a:pt x="10583" y="3197"/>
                    </a:cubicBezTo>
                    <a:cubicBezTo>
                      <a:pt x="10840" y="3420"/>
                      <a:pt x="11094" y="3646"/>
                      <a:pt x="11349" y="3870"/>
                    </a:cubicBezTo>
                    <a:cubicBezTo>
                      <a:pt x="11370" y="3888"/>
                      <a:pt x="11392" y="3911"/>
                      <a:pt x="11415" y="3912"/>
                    </a:cubicBezTo>
                    <a:cubicBezTo>
                      <a:pt x="11428" y="3913"/>
                      <a:pt x="11441" y="3913"/>
                      <a:pt x="11454" y="3913"/>
                    </a:cubicBezTo>
                    <a:cubicBezTo>
                      <a:pt x="11517" y="3913"/>
                      <a:pt x="11580" y="3905"/>
                      <a:pt x="11640" y="3878"/>
                    </a:cubicBezTo>
                    <a:cubicBezTo>
                      <a:pt x="11680" y="3858"/>
                      <a:pt x="11694" y="3826"/>
                      <a:pt x="11675" y="3786"/>
                    </a:cubicBezTo>
                    <a:cubicBezTo>
                      <a:pt x="11658" y="3748"/>
                      <a:pt x="11636" y="3712"/>
                      <a:pt x="11608" y="3687"/>
                    </a:cubicBezTo>
                    <a:cubicBezTo>
                      <a:pt x="11537" y="3619"/>
                      <a:pt x="11461" y="3556"/>
                      <a:pt x="11386" y="3494"/>
                    </a:cubicBezTo>
                    <a:cubicBezTo>
                      <a:pt x="11251" y="3383"/>
                      <a:pt x="11111" y="3277"/>
                      <a:pt x="10976" y="3166"/>
                    </a:cubicBezTo>
                    <a:cubicBezTo>
                      <a:pt x="10911" y="3112"/>
                      <a:pt x="10854" y="3051"/>
                      <a:pt x="10821" y="2971"/>
                    </a:cubicBezTo>
                    <a:cubicBezTo>
                      <a:pt x="10814" y="2955"/>
                      <a:pt x="10797" y="2940"/>
                      <a:pt x="10782" y="2929"/>
                    </a:cubicBezTo>
                    <a:cubicBezTo>
                      <a:pt x="10463" y="2677"/>
                      <a:pt x="10165" y="2400"/>
                      <a:pt x="9865" y="2127"/>
                    </a:cubicBezTo>
                    <a:cubicBezTo>
                      <a:pt x="9541" y="1831"/>
                      <a:pt x="9217" y="1535"/>
                      <a:pt x="8856" y="1282"/>
                    </a:cubicBezTo>
                    <a:cubicBezTo>
                      <a:pt x="8622" y="1118"/>
                      <a:pt x="8384" y="961"/>
                      <a:pt x="8145" y="804"/>
                    </a:cubicBezTo>
                    <a:cubicBezTo>
                      <a:pt x="8000" y="709"/>
                      <a:pt x="7854" y="617"/>
                      <a:pt x="7705" y="531"/>
                    </a:cubicBezTo>
                    <a:cubicBezTo>
                      <a:pt x="7386" y="344"/>
                      <a:pt x="7051" y="189"/>
                      <a:pt x="6687" y="109"/>
                    </a:cubicBezTo>
                    <a:cubicBezTo>
                      <a:pt x="6347" y="35"/>
                      <a:pt x="6007" y="0"/>
                      <a:pt x="566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6"/>
              <p:cNvSpPr/>
              <p:nvPr/>
            </p:nvSpPr>
            <p:spPr>
              <a:xfrm>
                <a:off x="5409625" y="1266025"/>
                <a:ext cx="328850" cy="78000"/>
              </a:xfrm>
              <a:custGeom>
                <a:rect b="b" l="l" r="r" t="t"/>
                <a:pathLst>
                  <a:path extrusionOk="0" h="3120" w="13154">
                    <a:moveTo>
                      <a:pt x="6917" y="1"/>
                    </a:moveTo>
                    <a:cubicBezTo>
                      <a:pt x="6699" y="1"/>
                      <a:pt x="6482" y="8"/>
                      <a:pt x="6266" y="27"/>
                    </a:cubicBezTo>
                    <a:cubicBezTo>
                      <a:pt x="6059" y="45"/>
                      <a:pt x="5854" y="72"/>
                      <a:pt x="5649" y="94"/>
                    </a:cubicBezTo>
                    <a:cubicBezTo>
                      <a:pt x="5380" y="122"/>
                      <a:pt x="5110" y="149"/>
                      <a:pt x="4841" y="178"/>
                    </a:cubicBezTo>
                    <a:cubicBezTo>
                      <a:pt x="4815" y="181"/>
                      <a:pt x="4788" y="192"/>
                      <a:pt x="4765" y="204"/>
                    </a:cubicBezTo>
                    <a:cubicBezTo>
                      <a:pt x="4408" y="404"/>
                      <a:pt x="4026" y="548"/>
                      <a:pt x="3643" y="691"/>
                    </a:cubicBezTo>
                    <a:cubicBezTo>
                      <a:pt x="3415" y="776"/>
                      <a:pt x="3188" y="866"/>
                      <a:pt x="2961" y="953"/>
                    </a:cubicBezTo>
                    <a:cubicBezTo>
                      <a:pt x="2745" y="1037"/>
                      <a:pt x="2544" y="1150"/>
                      <a:pt x="2336" y="1252"/>
                    </a:cubicBezTo>
                    <a:cubicBezTo>
                      <a:pt x="2021" y="1406"/>
                      <a:pt x="1720" y="1581"/>
                      <a:pt x="1436" y="1784"/>
                    </a:cubicBezTo>
                    <a:cubicBezTo>
                      <a:pt x="941" y="2135"/>
                      <a:pt x="503" y="2549"/>
                      <a:pt x="97" y="2996"/>
                    </a:cubicBezTo>
                    <a:cubicBezTo>
                      <a:pt x="65" y="3033"/>
                      <a:pt x="32" y="3070"/>
                      <a:pt x="0" y="3104"/>
                    </a:cubicBezTo>
                    <a:cubicBezTo>
                      <a:pt x="2" y="3110"/>
                      <a:pt x="7" y="3115"/>
                      <a:pt x="10" y="3119"/>
                    </a:cubicBezTo>
                    <a:cubicBezTo>
                      <a:pt x="54" y="3107"/>
                      <a:pt x="99" y="3097"/>
                      <a:pt x="143" y="3082"/>
                    </a:cubicBezTo>
                    <a:cubicBezTo>
                      <a:pt x="328" y="3016"/>
                      <a:pt x="494" y="2913"/>
                      <a:pt x="645" y="2791"/>
                    </a:cubicBezTo>
                    <a:cubicBezTo>
                      <a:pt x="850" y="2627"/>
                      <a:pt x="1048" y="2452"/>
                      <a:pt x="1250" y="2283"/>
                    </a:cubicBezTo>
                    <a:cubicBezTo>
                      <a:pt x="1416" y="2144"/>
                      <a:pt x="1585" y="2008"/>
                      <a:pt x="1752" y="1872"/>
                    </a:cubicBezTo>
                    <a:cubicBezTo>
                      <a:pt x="1779" y="1850"/>
                      <a:pt x="1809" y="1831"/>
                      <a:pt x="1841" y="1819"/>
                    </a:cubicBezTo>
                    <a:cubicBezTo>
                      <a:pt x="2136" y="1704"/>
                      <a:pt x="2420" y="1563"/>
                      <a:pt x="2702" y="1417"/>
                    </a:cubicBezTo>
                    <a:cubicBezTo>
                      <a:pt x="3175" y="1171"/>
                      <a:pt x="3643" y="916"/>
                      <a:pt x="4139" y="716"/>
                    </a:cubicBezTo>
                    <a:cubicBezTo>
                      <a:pt x="4410" y="607"/>
                      <a:pt x="4682" y="500"/>
                      <a:pt x="4968" y="428"/>
                    </a:cubicBezTo>
                    <a:cubicBezTo>
                      <a:pt x="5306" y="343"/>
                      <a:pt x="5651" y="304"/>
                      <a:pt x="5997" y="275"/>
                    </a:cubicBezTo>
                    <a:cubicBezTo>
                      <a:pt x="6163" y="261"/>
                      <a:pt x="6330" y="253"/>
                      <a:pt x="6498" y="248"/>
                    </a:cubicBezTo>
                    <a:cubicBezTo>
                      <a:pt x="6607" y="244"/>
                      <a:pt x="6715" y="238"/>
                      <a:pt x="6824" y="238"/>
                    </a:cubicBezTo>
                    <a:cubicBezTo>
                      <a:pt x="6894" y="238"/>
                      <a:pt x="6964" y="240"/>
                      <a:pt x="7035" y="248"/>
                    </a:cubicBezTo>
                    <a:cubicBezTo>
                      <a:pt x="7132" y="259"/>
                      <a:pt x="7231" y="263"/>
                      <a:pt x="7330" y="270"/>
                    </a:cubicBezTo>
                    <a:cubicBezTo>
                      <a:pt x="7774" y="301"/>
                      <a:pt x="8218" y="325"/>
                      <a:pt x="8660" y="365"/>
                    </a:cubicBezTo>
                    <a:cubicBezTo>
                      <a:pt x="9135" y="406"/>
                      <a:pt x="9604" y="485"/>
                      <a:pt x="10054" y="639"/>
                    </a:cubicBezTo>
                    <a:cubicBezTo>
                      <a:pt x="10218" y="694"/>
                      <a:pt x="10375" y="767"/>
                      <a:pt x="10537" y="825"/>
                    </a:cubicBezTo>
                    <a:cubicBezTo>
                      <a:pt x="10900" y="955"/>
                      <a:pt x="11252" y="1106"/>
                      <a:pt x="11596" y="1279"/>
                    </a:cubicBezTo>
                    <a:cubicBezTo>
                      <a:pt x="12035" y="1501"/>
                      <a:pt x="12472" y="1731"/>
                      <a:pt x="12910" y="1955"/>
                    </a:cubicBezTo>
                    <a:cubicBezTo>
                      <a:pt x="12959" y="1981"/>
                      <a:pt x="13017" y="1992"/>
                      <a:pt x="13071" y="2003"/>
                    </a:cubicBezTo>
                    <a:cubicBezTo>
                      <a:pt x="13075" y="2004"/>
                      <a:pt x="13079" y="2005"/>
                      <a:pt x="13083" y="2005"/>
                    </a:cubicBezTo>
                    <a:cubicBezTo>
                      <a:pt x="13100" y="2005"/>
                      <a:pt x="13119" y="1999"/>
                      <a:pt x="13131" y="1989"/>
                    </a:cubicBezTo>
                    <a:cubicBezTo>
                      <a:pt x="13153" y="1969"/>
                      <a:pt x="13138" y="1942"/>
                      <a:pt x="13124" y="1922"/>
                    </a:cubicBezTo>
                    <a:cubicBezTo>
                      <a:pt x="13082" y="1868"/>
                      <a:pt x="13041" y="1812"/>
                      <a:pt x="12992" y="1764"/>
                    </a:cubicBezTo>
                    <a:cubicBezTo>
                      <a:pt x="12762" y="1537"/>
                      <a:pt x="12501" y="1347"/>
                      <a:pt x="12213" y="1197"/>
                    </a:cubicBezTo>
                    <a:cubicBezTo>
                      <a:pt x="12139" y="1159"/>
                      <a:pt x="12061" y="1121"/>
                      <a:pt x="11980" y="1107"/>
                    </a:cubicBezTo>
                    <a:cubicBezTo>
                      <a:pt x="11895" y="1094"/>
                      <a:pt x="11820" y="1058"/>
                      <a:pt x="11747" y="1024"/>
                    </a:cubicBezTo>
                    <a:cubicBezTo>
                      <a:pt x="10840" y="592"/>
                      <a:pt x="9887" y="311"/>
                      <a:pt x="8897" y="153"/>
                    </a:cubicBezTo>
                    <a:cubicBezTo>
                      <a:pt x="8341" y="63"/>
                      <a:pt x="7780" y="21"/>
                      <a:pt x="7216" y="5"/>
                    </a:cubicBezTo>
                    <a:cubicBezTo>
                      <a:pt x="7116" y="2"/>
                      <a:pt x="7017" y="1"/>
                      <a:pt x="6917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6"/>
              <p:cNvSpPr/>
              <p:nvPr/>
            </p:nvSpPr>
            <p:spPr>
              <a:xfrm>
                <a:off x="5400800" y="1207700"/>
                <a:ext cx="310500" cy="82250"/>
              </a:xfrm>
              <a:custGeom>
                <a:rect b="b" l="l" r="r" t="t"/>
                <a:pathLst>
                  <a:path extrusionOk="0" h="3290" w="12420">
                    <a:moveTo>
                      <a:pt x="7323" y="1"/>
                    </a:moveTo>
                    <a:cubicBezTo>
                      <a:pt x="7306" y="1"/>
                      <a:pt x="7289" y="1"/>
                      <a:pt x="7272" y="1"/>
                    </a:cubicBezTo>
                    <a:cubicBezTo>
                      <a:pt x="7155" y="5"/>
                      <a:pt x="7041" y="9"/>
                      <a:pt x="6925" y="14"/>
                    </a:cubicBezTo>
                    <a:cubicBezTo>
                      <a:pt x="6711" y="23"/>
                      <a:pt x="6496" y="28"/>
                      <a:pt x="6284" y="41"/>
                    </a:cubicBezTo>
                    <a:cubicBezTo>
                      <a:pt x="6073" y="55"/>
                      <a:pt x="5862" y="74"/>
                      <a:pt x="5652" y="96"/>
                    </a:cubicBezTo>
                    <a:cubicBezTo>
                      <a:pt x="5367" y="127"/>
                      <a:pt x="5086" y="177"/>
                      <a:pt x="4810" y="257"/>
                    </a:cubicBezTo>
                    <a:cubicBezTo>
                      <a:pt x="4712" y="285"/>
                      <a:pt x="4614" y="320"/>
                      <a:pt x="4514" y="348"/>
                    </a:cubicBezTo>
                    <a:cubicBezTo>
                      <a:pt x="4399" y="382"/>
                      <a:pt x="4281" y="410"/>
                      <a:pt x="4166" y="448"/>
                    </a:cubicBezTo>
                    <a:cubicBezTo>
                      <a:pt x="3848" y="552"/>
                      <a:pt x="3540" y="682"/>
                      <a:pt x="3238" y="826"/>
                    </a:cubicBezTo>
                    <a:cubicBezTo>
                      <a:pt x="2847" y="1015"/>
                      <a:pt x="2467" y="1227"/>
                      <a:pt x="2087" y="1439"/>
                    </a:cubicBezTo>
                    <a:cubicBezTo>
                      <a:pt x="2054" y="1456"/>
                      <a:pt x="2019" y="1472"/>
                      <a:pt x="1992" y="1495"/>
                    </a:cubicBezTo>
                    <a:cubicBezTo>
                      <a:pt x="1878" y="1600"/>
                      <a:pt x="1749" y="1679"/>
                      <a:pt x="1619" y="1760"/>
                    </a:cubicBezTo>
                    <a:cubicBezTo>
                      <a:pt x="1405" y="1895"/>
                      <a:pt x="1189" y="2027"/>
                      <a:pt x="980" y="2168"/>
                    </a:cubicBezTo>
                    <a:cubicBezTo>
                      <a:pt x="915" y="2212"/>
                      <a:pt x="716" y="2400"/>
                      <a:pt x="710" y="2406"/>
                    </a:cubicBezTo>
                    <a:cubicBezTo>
                      <a:pt x="710" y="2407"/>
                      <a:pt x="708" y="2407"/>
                      <a:pt x="708" y="2408"/>
                    </a:cubicBezTo>
                    <a:cubicBezTo>
                      <a:pt x="566" y="2554"/>
                      <a:pt x="406" y="2682"/>
                      <a:pt x="271" y="2835"/>
                    </a:cubicBezTo>
                    <a:cubicBezTo>
                      <a:pt x="204" y="2911"/>
                      <a:pt x="1" y="3125"/>
                      <a:pt x="85" y="3243"/>
                    </a:cubicBezTo>
                    <a:cubicBezTo>
                      <a:pt x="109" y="3276"/>
                      <a:pt x="139" y="3290"/>
                      <a:pt x="175" y="3290"/>
                    </a:cubicBezTo>
                    <a:cubicBezTo>
                      <a:pt x="373" y="3290"/>
                      <a:pt x="727" y="2856"/>
                      <a:pt x="889" y="2683"/>
                    </a:cubicBezTo>
                    <a:cubicBezTo>
                      <a:pt x="1239" y="2309"/>
                      <a:pt x="1667" y="2020"/>
                      <a:pt x="2097" y="1743"/>
                    </a:cubicBezTo>
                    <a:cubicBezTo>
                      <a:pt x="2567" y="1440"/>
                      <a:pt x="3061" y="1183"/>
                      <a:pt x="3580" y="976"/>
                    </a:cubicBezTo>
                    <a:cubicBezTo>
                      <a:pt x="3776" y="897"/>
                      <a:pt x="3976" y="826"/>
                      <a:pt x="4176" y="759"/>
                    </a:cubicBezTo>
                    <a:cubicBezTo>
                      <a:pt x="4372" y="691"/>
                      <a:pt x="4568" y="631"/>
                      <a:pt x="4766" y="570"/>
                    </a:cubicBezTo>
                    <a:cubicBezTo>
                      <a:pt x="4908" y="523"/>
                      <a:pt x="5051" y="476"/>
                      <a:pt x="5195" y="431"/>
                    </a:cubicBezTo>
                    <a:cubicBezTo>
                      <a:pt x="5263" y="411"/>
                      <a:pt x="5332" y="386"/>
                      <a:pt x="5402" y="381"/>
                    </a:cubicBezTo>
                    <a:cubicBezTo>
                      <a:pt x="5673" y="357"/>
                      <a:pt x="5948" y="346"/>
                      <a:pt x="6219" y="321"/>
                    </a:cubicBezTo>
                    <a:cubicBezTo>
                      <a:pt x="6520" y="294"/>
                      <a:pt x="6821" y="260"/>
                      <a:pt x="7123" y="257"/>
                    </a:cubicBezTo>
                    <a:cubicBezTo>
                      <a:pt x="7140" y="257"/>
                      <a:pt x="7156" y="257"/>
                      <a:pt x="7173" y="257"/>
                    </a:cubicBezTo>
                    <a:cubicBezTo>
                      <a:pt x="7442" y="257"/>
                      <a:pt x="7709" y="282"/>
                      <a:pt x="7970" y="354"/>
                    </a:cubicBezTo>
                    <a:cubicBezTo>
                      <a:pt x="8584" y="519"/>
                      <a:pt x="9203" y="652"/>
                      <a:pt x="9834" y="722"/>
                    </a:cubicBezTo>
                    <a:cubicBezTo>
                      <a:pt x="9942" y="734"/>
                      <a:pt x="10047" y="751"/>
                      <a:pt x="10144" y="807"/>
                    </a:cubicBezTo>
                    <a:cubicBezTo>
                      <a:pt x="10193" y="835"/>
                      <a:pt x="10247" y="854"/>
                      <a:pt x="10301" y="872"/>
                    </a:cubicBezTo>
                    <a:cubicBezTo>
                      <a:pt x="10476" y="927"/>
                      <a:pt x="10653" y="980"/>
                      <a:pt x="10830" y="1035"/>
                    </a:cubicBezTo>
                    <a:cubicBezTo>
                      <a:pt x="11022" y="1096"/>
                      <a:pt x="11217" y="1151"/>
                      <a:pt x="11405" y="1224"/>
                    </a:cubicBezTo>
                    <a:cubicBezTo>
                      <a:pt x="11690" y="1333"/>
                      <a:pt x="11929" y="1505"/>
                      <a:pt x="12087" y="1776"/>
                    </a:cubicBezTo>
                    <a:cubicBezTo>
                      <a:pt x="12095" y="1791"/>
                      <a:pt x="12116" y="1807"/>
                      <a:pt x="12131" y="1807"/>
                    </a:cubicBezTo>
                    <a:cubicBezTo>
                      <a:pt x="12131" y="1807"/>
                      <a:pt x="12132" y="1807"/>
                      <a:pt x="12132" y="1806"/>
                    </a:cubicBezTo>
                    <a:cubicBezTo>
                      <a:pt x="12211" y="1801"/>
                      <a:pt x="12289" y="1785"/>
                      <a:pt x="12355" y="1736"/>
                    </a:cubicBezTo>
                    <a:cubicBezTo>
                      <a:pt x="12404" y="1700"/>
                      <a:pt x="12420" y="1643"/>
                      <a:pt x="12392" y="1585"/>
                    </a:cubicBezTo>
                    <a:cubicBezTo>
                      <a:pt x="12375" y="1547"/>
                      <a:pt x="12354" y="1511"/>
                      <a:pt x="12324" y="1479"/>
                    </a:cubicBezTo>
                    <a:cubicBezTo>
                      <a:pt x="12276" y="1427"/>
                      <a:pt x="12225" y="1377"/>
                      <a:pt x="12170" y="1332"/>
                    </a:cubicBezTo>
                    <a:cubicBezTo>
                      <a:pt x="12009" y="1204"/>
                      <a:pt x="11832" y="1103"/>
                      <a:pt x="11644" y="1019"/>
                    </a:cubicBezTo>
                    <a:cubicBezTo>
                      <a:pt x="11544" y="977"/>
                      <a:pt x="11444" y="941"/>
                      <a:pt x="11338" y="928"/>
                    </a:cubicBezTo>
                    <a:cubicBezTo>
                      <a:pt x="11313" y="926"/>
                      <a:pt x="11291" y="916"/>
                      <a:pt x="11268" y="909"/>
                    </a:cubicBezTo>
                    <a:cubicBezTo>
                      <a:pt x="10839" y="747"/>
                      <a:pt x="10402" y="610"/>
                      <a:pt x="9959" y="494"/>
                    </a:cubicBezTo>
                    <a:cubicBezTo>
                      <a:pt x="9109" y="271"/>
                      <a:pt x="8244" y="122"/>
                      <a:pt x="7375" y="4"/>
                    </a:cubicBezTo>
                    <a:cubicBezTo>
                      <a:pt x="7358" y="1"/>
                      <a:pt x="7341" y="1"/>
                      <a:pt x="7323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36"/>
              <p:cNvSpPr/>
              <p:nvPr/>
            </p:nvSpPr>
            <p:spPr>
              <a:xfrm>
                <a:off x="5569000" y="1495225"/>
                <a:ext cx="151925" cy="126825"/>
              </a:xfrm>
              <a:custGeom>
                <a:rect b="b" l="l" r="r" t="t"/>
                <a:pathLst>
                  <a:path extrusionOk="0" h="5073" w="6077">
                    <a:moveTo>
                      <a:pt x="1318" y="1"/>
                    </a:moveTo>
                    <a:cubicBezTo>
                      <a:pt x="1302" y="1"/>
                      <a:pt x="1286" y="1"/>
                      <a:pt x="1270" y="2"/>
                    </a:cubicBezTo>
                    <a:cubicBezTo>
                      <a:pt x="1057" y="14"/>
                      <a:pt x="868" y="95"/>
                      <a:pt x="701" y="222"/>
                    </a:cubicBezTo>
                    <a:cubicBezTo>
                      <a:pt x="360" y="481"/>
                      <a:pt x="149" y="827"/>
                      <a:pt x="42" y="1238"/>
                    </a:cubicBezTo>
                    <a:cubicBezTo>
                      <a:pt x="20" y="1320"/>
                      <a:pt x="9" y="1407"/>
                      <a:pt x="8" y="1493"/>
                    </a:cubicBezTo>
                    <a:cubicBezTo>
                      <a:pt x="1" y="1839"/>
                      <a:pt x="49" y="2182"/>
                      <a:pt x="124" y="2519"/>
                    </a:cubicBezTo>
                    <a:cubicBezTo>
                      <a:pt x="220" y="2950"/>
                      <a:pt x="324" y="3378"/>
                      <a:pt x="424" y="3809"/>
                    </a:cubicBezTo>
                    <a:cubicBezTo>
                      <a:pt x="454" y="3944"/>
                      <a:pt x="559" y="4009"/>
                      <a:pt x="674" y="4059"/>
                    </a:cubicBezTo>
                    <a:cubicBezTo>
                      <a:pt x="687" y="4066"/>
                      <a:pt x="699" y="4069"/>
                      <a:pt x="711" y="4069"/>
                    </a:cubicBezTo>
                    <a:cubicBezTo>
                      <a:pt x="744" y="4069"/>
                      <a:pt x="772" y="4045"/>
                      <a:pt x="786" y="4005"/>
                    </a:cubicBezTo>
                    <a:cubicBezTo>
                      <a:pt x="799" y="3966"/>
                      <a:pt x="809" y="3924"/>
                      <a:pt x="808" y="3883"/>
                    </a:cubicBezTo>
                    <a:cubicBezTo>
                      <a:pt x="803" y="3660"/>
                      <a:pt x="733" y="3458"/>
                      <a:pt x="611" y="3273"/>
                    </a:cubicBezTo>
                    <a:cubicBezTo>
                      <a:pt x="593" y="3244"/>
                      <a:pt x="578" y="3213"/>
                      <a:pt x="570" y="3181"/>
                    </a:cubicBezTo>
                    <a:cubicBezTo>
                      <a:pt x="543" y="3084"/>
                      <a:pt x="517" y="2984"/>
                      <a:pt x="494" y="2887"/>
                    </a:cubicBezTo>
                    <a:cubicBezTo>
                      <a:pt x="432" y="2631"/>
                      <a:pt x="365" y="2376"/>
                      <a:pt x="313" y="2118"/>
                    </a:cubicBezTo>
                    <a:cubicBezTo>
                      <a:pt x="268" y="1886"/>
                      <a:pt x="251" y="1649"/>
                      <a:pt x="276" y="1412"/>
                    </a:cubicBezTo>
                    <a:cubicBezTo>
                      <a:pt x="317" y="1040"/>
                      <a:pt x="479" y="736"/>
                      <a:pt x="767" y="499"/>
                    </a:cubicBezTo>
                    <a:cubicBezTo>
                      <a:pt x="905" y="385"/>
                      <a:pt x="1062" y="320"/>
                      <a:pt x="1240" y="320"/>
                    </a:cubicBezTo>
                    <a:cubicBezTo>
                      <a:pt x="1249" y="320"/>
                      <a:pt x="1259" y="320"/>
                      <a:pt x="1269" y="321"/>
                    </a:cubicBezTo>
                    <a:cubicBezTo>
                      <a:pt x="1413" y="327"/>
                      <a:pt x="1543" y="375"/>
                      <a:pt x="1669" y="440"/>
                    </a:cubicBezTo>
                    <a:cubicBezTo>
                      <a:pt x="1824" y="524"/>
                      <a:pt x="1961" y="632"/>
                      <a:pt x="2093" y="748"/>
                    </a:cubicBezTo>
                    <a:cubicBezTo>
                      <a:pt x="2329" y="962"/>
                      <a:pt x="2534" y="1205"/>
                      <a:pt x="2746" y="1443"/>
                    </a:cubicBezTo>
                    <a:cubicBezTo>
                      <a:pt x="2760" y="1458"/>
                      <a:pt x="2769" y="1475"/>
                      <a:pt x="2777" y="1493"/>
                    </a:cubicBezTo>
                    <a:cubicBezTo>
                      <a:pt x="2933" y="1815"/>
                      <a:pt x="3129" y="2107"/>
                      <a:pt x="3350" y="2387"/>
                    </a:cubicBezTo>
                    <a:cubicBezTo>
                      <a:pt x="3608" y="2713"/>
                      <a:pt x="3894" y="3017"/>
                      <a:pt x="4175" y="3324"/>
                    </a:cubicBezTo>
                    <a:cubicBezTo>
                      <a:pt x="4195" y="3345"/>
                      <a:pt x="4217" y="3367"/>
                      <a:pt x="4231" y="3392"/>
                    </a:cubicBezTo>
                    <a:cubicBezTo>
                      <a:pt x="4322" y="3548"/>
                      <a:pt x="4446" y="3675"/>
                      <a:pt x="4590" y="3781"/>
                    </a:cubicBezTo>
                    <a:cubicBezTo>
                      <a:pt x="4764" y="3908"/>
                      <a:pt x="4946" y="4027"/>
                      <a:pt x="5122" y="4153"/>
                    </a:cubicBezTo>
                    <a:cubicBezTo>
                      <a:pt x="5230" y="4230"/>
                      <a:pt x="5338" y="4310"/>
                      <a:pt x="5442" y="4393"/>
                    </a:cubicBezTo>
                    <a:cubicBezTo>
                      <a:pt x="5541" y="4475"/>
                      <a:pt x="5626" y="4571"/>
                      <a:pt x="5686" y="4686"/>
                    </a:cubicBezTo>
                    <a:cubicBezTo>
                      <a:pt x="5748" y="4803"/>
                      <a:pt x="5767" y="4928"/>
                      <a:pt x="5756" y="5073"/>
                    </a:cubicBezTo>
                    <a:cubicBezTo>
                      <a:pt x="5800" y="5067"/>
                      <a:pt x="5833" y="5063"/>
                      <a:pt x="5865" y="5056"/>
                    </a:cubicBezTo>
                    <a:cubicBezTo>
                      <a:pt x="6002" y="5029"/>
                      <a:pt x="6076" y="4938"/>
                      <a:pt x="6064" y="4798"/>
                    </a:cubicBezTo>
                    <a:cubicBezTo>
                      <a:pt x="6043" y="4589"/>
                      <a:pt x="5930" y="4437"/>
                      <a:pt x="5744" y="4342"/>
                    </a:cubicBezTo>
                    <a:cubicBezTo>
                      <a:pt x="5709" y="4324"/>
                      <a:pt x="5674" y="4306"/>
                      <a:pt x="5643" y="4283"/>
                    </a:cubicBezTo>
                    <a:cubicBezTo>
                      <a:pt x="5411" y="4113"/>
                      <a:pt x="5190" y="3932"/>
                      <a:pt x="4984" y="3734"/>
                    </a:cubicBezTo>
                    <a:cubicBezTo>
                      <a:pt x="4401" y="3181"/>
                      <a:pt x="3866" y="2583"/>
                      <a:pt x="3401" y="1924"/>
                    </a:cubicBezTo>
                    <a:cubicBezTo>
                      <a:pt x="3160" y="1580"/>
                      <a:pt x="2914" y="1243"/>
                      <a:pt x="2637" y="929"/>
                    </a:cubicBezTo>
                    <a:cubicBezTo>
                      <a:pt x="2347" y="599"/>
                      <a:pt x="2024" y="309"/>
                      <a:pt x="1645" y="84"/>
                    </a:cubicBezTo>
                    <a:cubicBezTo>
                      <a:pt x="1541" y="22"/>
                      <a:pt x="1433" y="1"/>
                      <a:pt x="1318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36"/>
              <p:cNvSpPr/>
              <p:nvPr/>
            </p:nvSpPr>
            <p:spPr>
              <a:xfrm>
                <a:off x="5520200" y="1447525"/>
                <a:ext cx="215125" cy="116775"/>
              </a:xfrm>
              <a:custGeom>
                <a:rect b="b" l="l" r="r" t="t"/>
                <a:pathLst>
                  <a:path extrusionOk="0" h="4671" w="8605">
                    <a:moveTo>
                      <a:pt x="2896" y="1"/>
                    </a:moveTo>
                    <a:cubicBezTo>
                      <a:pt x="2849" y="1"/>
                      <a:pt x="2802" y="3"/>
                      <a:pt x="2758" y="14"/>
                    </a:cubicBezTo>
                    <a:cubicBezTo>
                      <a:pt x="2632" y="46"/>
                      <a:pt x="2509" y="94"/>
                      <a:pt x="2386" y="138"/>
                    </a:cubicBezTo>
                    <a:cubicBezTo>
                      <a:pt x="1964" y="293"/>
                      <a:pt x="1567" y="496"/>
                      <a:pt x="1202" y="760"/>
                    </a:cubicBezTo>
                    <a:cubicBezTo>
                      <a:pt x="778" y="1071"/>
                      <a:pt x="428" y="1445"/>
                      <a:pt x="187" y="1915"/>
                    </a:cubicBezTo>
                    <a:cubicBezTo>
                      <a:pt x="171" y="1943"/>
                      <a:pt x="149" y="1967"/>
                      <a:pt x="132" y="1994"/>
                    </a:cubicBezTo>
                    <a:cubicBezTo>
                      <a:pt x="94" y="2059"/>
                      <a:pt x="51" y="2124"/>
                      <a:pt x="20" y="2192"/>
                    </a:cubicBezTo>
                    <a:cubicBezTo>
                      <a:pt x="3" y="2230"/>
                      <a:pt x="1" y="2278"/>
                      <a:pt x="4" y="2321"/>
                    </a:cubicBezTo>
                    <a:cubicBezTo>
                      <a:pt x="11" y="2387"/>
                      <a:pt x="52" y="2426"/>
                      <a:pt x="108" y="2426"/>
                    </a:cubicBezTo>
                    <a:cubicBezTo>
                      <a:pt x="122" y="2426"/>
                      <a:pt x="137" y="2424"/>
                      <a:pt x="152" y="2419"/>
                    </a:cubicBezTo>
                    <a:cubicBezTo>
                      <a:pt x="188" y="2408"/>
                      <a:pt x="228" y="2387"/>
                      <a:pt x="251" y="2359"/>
                    </a:cubicBezTo>
                    <a:cubicBezTo>
                      <a:pt x="299" y="2304"/>
                      <a:pt x="341" y="2243"/>
                      <a:pt x="376" y="2179"/>
                    </a:cubicBezTo>
                    <a:cubicBezTo>
                      <a:pt x="408" y="2117"/>
                      <a:pt x="428" y="2051"/>
                      <a:pt x="457" y="1989"/>
                    </a:cubicBezTo>
                    <a:cubicBezTo>
                      <a:pt x="613" y="1634"/>
                      <a:pt x="851" y="1342"/>
                      <a:pt x="1137" y="1086"/>
                    </a:cubicBezTo>
                    <a:cubicBezTo>
                      <a:pt x="1498" y="766"/>
                      <a:pt x="1908" y="528"/>
                      <a:pt x="2350" y="338"/>
                    </a:cubicBezTo>
                    <a:cubicBezTo>
                      <a:pt x="2557" y="249"/>
                      <a:pt x="2770" y="205"/>
                      <a:pt x="2994" y="205"/>
                    </a:cubicBezTo>
                    <a:cubicBezTo>
                      <a:pt x="3002" y="205"/>
                      <a:pt x="3010" y="205"/>
                      <a:pt x="3018" y="205"/>
                    </a:cubicBezTo>
                    <a:cubicBezTo>
                      <a:pt x="3301" y="211"/>
                      <a:pt x="3567" y="285"/>
                      <a:pt x="3825" y="398"/>
                    </a:cubicBezTo>
                    <a:cubicBezTo>
                      <a:pt x="4052" y="497"/>
                      <a:pt x="4264" y="620"/>
                      <a:pt x="4468" y="759"/>
                    </a:cubicBezTo>
                    <a:cubicBezTo>
                      <a:pt x="4692" y="915"/>
                      <a:pt x="4919" y="1068"/>
                      <a:pt x="5138" y="1231"/>
                    </a:cubicBezTo>
                    <a:cubicBezTo>
                      <a:pt x="5346" y="1387"/>
                      <a:pt x="5513" y="1587"/>
                      <a:pt x="5672" y="1792"/>
                    </a:cubicBezTo>
                    <a:cubicBezTo>
                      <a:pt x="5798" y="1955"/>
                      <a:pt x="5923" y="2122"/>
                      <a:pt x="6050" y="2284"/>
                    </a:cubicBezTo>
                    <a:cubicBezTo>
                      <a:pt x="6256" y="2547"/>
                      <a:pt x="6484" y="2786"/>
                      <a:pt x="6776" y="2959"/>
                    </a:cubicBezTo>
                    <a:cubicBezTo>
                      <a:pt x="6797" y="2971"/>
                      <a:pt x="6814" y="2991"/>
                      <a:pt x="6826" y="3011"/>
                    </a:cubicBezTo>
                    <a:cubicBezTo>
                      <a:pt x="6937" y="3173"/>
                      <a:pt x="7061" y="3321"/>
                      <a:pt x="7206" y="3451"/>
                    </a:cubicBezTo>
                    <a:cubicBezTo>
                      <a:pt x="7395" y="3624"/>
                      <a:pt x="7589" y="3792"/>
                      <a:pt x="7784" y="3959"/>
                    </a:cubicBezTo>
                    <a:cubicBezTo>
                      <a:pt x="8030" y="4172"/>
                      <a:pt x="8273" y="4388"/>
                      <a:pt x="8471" y="4649"/>
                    </a:cubicBezTo>
                    <a:cubicBezTo>
                      <a:pt x="8476" y="4656"/>
                      <a:pt x="8484" y="4661"/>
                      <a:pt x="8493" y="4671"/>
                    </a:cubicBezTo>
                    <a:cubicBezTo>
                      <a:pt x="8502" y="4661"/>
                      <a:pt x="8510" y="4656"/>
                      <a:pt x="8515" y="4649"/>
                    </a:cubicBezTo>
                    <a:cubicBezTo>
                      <a:pt x="8602" y="4532"/>
                      <a:pt x="8605" y="4410"/>
                      <a:pt x="8543" y="4280"/>
                    </a:cubicBezTo>
                    <a:cubicBezTo>
                      <a:pt x="8503" y="4194"/>
                      <a:pt x="8443" y="4115"/>
                      <a:pt x="8372" y="4048"/>
                    </a:cubicBezTo>
                    <a:cubicBezTo>
                      <a:pt x="8255" y="3939"/>
                      <a:pt x="8134" y="3833"/>
                      <a:pt x="8013" y="3728"/>
                    </a:cubicBezTo>
                    <a:cubicBezTo>
                      <a:pt x="7855" y="3590"/>
                      <a:pt x="7694" y="3456"/>
                      <a:pt x="7540" y="3314"/>
                    </a:cubicBezTo>
                    <a:cubicBezTo>
                      <a:pt x="7461" y="3243"/>
                      <a:pt x="7399" y="3156"/>
                      <a:pt x="7356" y="3058"/>
                    </a:cubicBezTo>
                    <a:cubicBezTo>
                      <a:pt x="7346" y="3037"/>
                      <a:pt x="7327" y="3018"/>
                      <a:pt x="7309" y="3002"/>
                    </a:cubicBezTo>
                    <a:cubicBezTo>
                      <a:pt x="7233" y="2936"/>
                      <a:pt x="7153" y="2872"/>
                      <a:pt x="7079" y="2804"/>
                    </a:cubicBezTo>
                    <a:cubicBezTo>
                      <a:pt x="6823" y="2569"/>
                      <a:pt x="6595" y="2307"/>
                      <a:pt x="6368" y="2044"/>
                    </a:cubicBezTo>
                    <a:cubicBezTo>
                      <a:pt x="6084" y="1715"/>
                      <a:pt x="5793" y="1396"/>
                      <a:pt x="5467" y="1106"/>
                    </a:cubicBezTo>
                    <a:cubicBezTo>
                      <a:pt x="5168" y="844"/>
                      <a:pt x="4852" y="606"/>
                      <a:pt x="4500" y="418"/>
                    </a:cubicBezTo>
                    <a:cubicBezTo>
                      <a:pt x="4028" y="166"/>
                      <a:pt x="3529" y="15"/>
                      <a:pt x="2991" y="2"/>
                    </a:cubicBezTo>
                    <a:cubicBezTo>
                      <a:pt x="2959" y="2"/>
                      <a:pt x="2928" y="1"/>
                      <a:pt x="2896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36"/>
              <p:cNvSpPr/>
              <p:nvPr/>
            </p:nvSpPr>
            <p:spPr>
              <a:xfrm>
                <a:off x="5436125" y="1382775"/>
                <a:ext cx="270225" cy="98100"/>
              </a:xfrm>
              <a:custGeom>
                <a:rect b="b" l="l" r="r" t="t"/>
                <a:pathLst>
                  <a:path extrusionOk="0" h="3924" w="10809">
                    <a:moveTo>
                      <a:pt x="5827" y="1"/>
                    </a:moveTo>
                    <a:cubicBezTo>
                      <a:pt x="5644" y="1"/>
                      <a:pt x="5463" y="13"/>
                      <a:pt x="5282" y="37"/>
                    </a:cubicBezTo>
                    <a:cubicBezTo>
                      <a:pt x="4920" y="86"/>
                      <a:pt x="4568" y="180"/>
                      <a:pt x="4219" y="288"/>
                    </a:cubicBezTo>
                    <a:cubicBezTo>
                      <a:pt x="3880" y="394"/>
                      <a:pt x="3550" y="519"/>
                      <a:pt x="3230" y="670"/>
                    </a:cubicBezTo>
                    <a:cubicBezTo>
                      <a:pt x="2666" y="935"/>
                      <a:pt x="2144" y="1266"/>
                      <a:pt x="1684" y="1690"/>
                    </a:cubicBezTo>
                    <a:cubicBezTo>
                      <a:pt x="1662" y="1711"/>
                      <a:pt x="1642" y="1732"/>
                      <a:pt x="1621" y="1754"/>
                    </a:cubicBezTo>
                    <a:cubicBezTo>
                      <a:pt x="1471" y="1923"/>
                      <a:pt x="1326" y="2096"/>
                      <a:pt x="1173" y="2264"/>
                    </a:cubicBezTo>
                    <a:cubicBezTo>
                      <a:pt x="933" y="2527"/>
                      <a:pt x="684" y="2783"/>
                      <a:pt x="465" y="3069"/>
                    </a:cubicBezTo>
                    <a:cubicBezTo>
                      <a:pt x="286" y="3305"/>
                      <a:pt x="134" y="3558"/>
                      <a:pt x="28" y="3837"/>
                    </a:cubicBezTo>
                    <a:cubicBezTo>
                      <a:pt x="18" y="3863"/>
                      <a:pt x="12" y="3890"/>
                      <a:pt x="1" y="3923"/>
                    </a:cubicBezTo>
                    <a:cubicBezTo>
                      <a:pt x="93" y="3917"/>
                      <a:pt x="165" y="3894"/>
                      <a:pt x="221" y="3839"/>
                    </a:cubicBezTo>
                    <a:cubicBezTo>
                      <a:pt x="275" y="3786"/>
                      <a:pt x="328" y="3729"/>
                      <a:pt x="369" y="3666"/>
                    </a:cubicBezTo>
                    <a:cubicBezTo>
                      <a:pt x="428" y="3576"/>
                      <a:pt x="471" y="3479"/>
                      <a:pt x="525" y="3388"/>
                    </a:cubicBezTo>
                    <a:cubicBezTo>
                      <a:pt x="587" y="3282"/>
                      <a:pt x="649" y="3177"/>
                      <a:pt x="719" y="3075"/>
                    </a:cubicBezTo>
                    <a:cubicBezTo>
                      <a:pt x="777" y="2993"/>
                      <a:pt x="859" y="2935"/>
                      <a:pt x="953" y="2902"/>
                    </a:cubicBezTo>
                    <a:cubicBezTo>
                      <a:pt x="995" y="2889"/>
                      <a:pt x="1017" y="2863"/>
                      <a:pt x="1042" y="2832"/>
                    </a:cubicBezTo>
                    <a:cubicBezTo>
                      <a:pt x="1161" y="2679"/>
                      <a:pt x="1276" y="2521"/>
                      <a:pt x="1400" y="2371"/>
                    </a:cubicBezTo>
                    <a:cubicBezTo>
                      <a:pt x="1817" y="1869"/>
                      <a:pt x="2294" y="1436"/>
                      <a:pt x="2852" y="1093"/>
                    </a:cubicBezTo>
                    <a:cubicBezTo>
                      <a:pt x="3144" y="913"/>
                      <a:pt x="3451" y="763"/>
                      <a:pt x="3777" y="658"/>
                    </a:cubicBezTo>
                    <a:cubicBezTo>
                      <a:pt x="3985" y="593"/>
                      <a:pt x="4196" y="540"/>
                      <a:pt x="4406" y="491"/>
                    </a:cubicBezTo>
                    <a:cubicBezTo>
                      <a:pt x="4759" y="411"/>
                      <a:pt x="5115" y="340"/>
                      <a:pt x="5473" y="296"/>
                    </a:cubicBezTo>
                    <a:cubicBezTo>
                      <a:pt x="5792" y="256"/>
                      <a:pt x="6111" y="232"/>
                      <a:pt x="6431" y="232"/>
                    </a:cubicBezTo>
                    <a:cubicBezTo>
                      <a:pt x="6463" y="232"/>
                      <a:pt x="6495" y="232"/>
                      <a:pt x="6527" y="233"/>
                    </a:cubicBezTo>
                    <a:cubicBezTo>
                      <a:pt x="7042" y="242"/>
                      <a:pt x="7546" y="312"/>
                      <a:pt x="8038" y="465"/>
                    </a:cubicBezTo>
                    <a:cubicBezTo>
                      <a:pt x="8080" y="479"/>
                      <a:pt x="8124" y="486"/>
                      <a:pt x="8168" y="492"/>
                    </a:cubicBezTo>
                    <a:cubicBezTo>
                      <a:pt x="8426" y="529"/>
                      <a:pt x="8682" y="576"/>
                      <a:pt x="8933" y="647"/>
                    </a:cubicBezTo>
                    <a:cubicBezTo>
                      <a:pt x="9467" y="794"/>
                      <a:pt x="9949" y="1035"/>
                      <a:pt x="10353" y="1420"/>
                    </a:cubicBezTo>
                    <a:cubicBezTo>
                      <a:pt x="10364" y="1430"/>
                      <a:pt x="10375" y="1443"/>
                      <a:pt x="10388" y="1447"/>
                    </a:cubicBezTo>
                    <a:cubicBezTo>
                      <a:pt x="10467" y="1469"/>
                      <a:pt x="10546" y="1490"/>
                      <a:pt x="10627" y="1490"/>
                    </a:cubicBezTo>
                    <a:cubicBezTo>
                      <a:pt x="10651" y="1490"/>
                      <a:pt x="10675" y="1488"/>
                      <a:pt x="10700" y="1484"/>
                    </a:cubicBezTo>
                    <a:cubicBezTo>
                      <a:pt x="10779" y="1470"/>
                      <a:pt x="10809" y="1415"/>
                      <a:pt x="10779" y="1341"/>
                    </a:cubicBezTo>
                    <a:cubicBezTo>
                      <a:pt x="10757" y="1293"/>
                      <a:pt x="10728" y="1244"/>
                      <a:pt x="10693" y="1204"/>
                    </a:cubicBezTo>
                    <a:cubicBezTo>
                      <a:pt x="10542" y="1028"/>
                      <a:pt x="10358" y="900"/>
                      <a:pt x="10134" y="832"/>
                    </a:cubicBezTo>
                    <a:cubicBezTo>
                      <a:pt x="10111" y="826"/>
                      <a:pt x="10088" y="815"/>
                      <a:pt x="10067" y="803"/>
                    </a:cubicBezTo>
                    <a:cubicBezTo>
                      <a:pt x="9804" y="652"/>
                      <a:pt x="9545" y="493"/>
                      <a:pt x="9279" y="350"/>
                    </a:cubicBezTo>
                    <a:cubicBezTo>
                      <a:pt x="9110" y="256"/>
                      <a:pt x="8929" y="179"/>
                      <a:pt x="8753" y="98"/>
                    </a:cubicBezTo>
                    <a:cubicBezTo>
                      <a:pt x="8713" y="81"/>
                      <a:pt x="8669" y="71"/>
                      <a:pt x="8625" y="64"/>
                    </a:cubicBezTo>
                    <a:cubicBezTo>
                      <a:pt x="8620" y="64"/>
                      <a:pt x="8615" y="63"/>
                      <a:pt x="8611" y="63"/>
                    </a:cubicBezTo>
                    <a:cubicBezTo>
                      <a:pt x="8573" y="63"/>
                      <a:pt x="8559" y="89"/>
                      <a:pt x="8580" y="126"/>
                    </a:cubicBezTo>
                    <a:cubicBezTo>
                      <a:pt x="8604" y="168"/>
                      <a:pt x="8635" y="207"/>
                      <a:pt x="8668" y="245"/>
                    </a:cubicBezTo>
                    <a:cubicBezTo>
                      <a:pt x="8702" y="286"/>
                      <a:pt x="8740" y="324"/>
                      <a:pt x="8778" y="364"/>
                    </a:cubicBezTo>
                    <a:cubicBezTo>
                      <a:pt x="8743" y="404"/>
                      <a:pt x="8697" y="411"/>
                      <a:pt x="8652" y="411"/>
                    </a:cubicBezTo>
                    <a:cubicBezTo>
                      <a:pt x="8649" y="411"/>
                      <a:pt x="8645" y="411"/>
                      <a:pt x="8642" y="411"/>
                    </a:cubicBezTo>
                    <a:cubicBezTo>
                      <a:pt x="8588" y="410"/>
                      <a:pt x="8534" y="406"/>
                      <a:pt x="8481" y="394"/>
                    </a:cubicBezTo>
                    <a:cubicBezTo>
                      <a:pt x="8386" y="372"/>
                      <a:pt x="8291" y="344"/>
                      <a:pt x="8197" y="317"/>
                    </a:cubicBezTo>
                    <a:cubicBezTo>
                      <a:pt x="8130" y="298"/>
                      <a:pt x="8065" y="275"/>
                      <a:pt x="7999" y="251"/>
                    </a:cubicBezTo>
                    <a:cubicBezTo>
                      <a:pt x="7738" y="164"/>
                      <a:pt x="7475" y="92"/>
                      <a:pt x="7194" y="83"/>
                    </a:cubicBezTo>
                    <a:cubicBezTo>
                      <a:pt x="6806" y="71"/>
                      <a:pt x="6421" y="28"/>
                      <a:pt x="6033" y="6"/>
                    </a:cubicBezTo>
                    <a:cubicBezTo>
                      <a:pt x="5964" y="2"/>
                      <a:pt x="5895" y="1"/>
                      <a:pt x="5827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36"/>
              <p:cNvSpPr/>
              <p:nvPr/>
            </p:nvSpPr>
            <p:spPr>
              <a:xfrm>
                <a:off x="5475475" y="1309550"/>
                <a:ext cx="273200" cy="58525"/>
              </a:xfrm>
              <a:custGeom>
                <a:rect b="b" l="l" r="r" t="t"/>
                <a:pathLst>
                  <a:path extrusionOk="0" h="2341" w="10928">
                    <a:moveTo>
                      <a:pt x="5065" y="0"/>
                    </a:moveTo>
                    <a:cubicBezTo>
                      <a:pt x="4844" y="0"/>
                      <a:pt x="4624" y="24"/>
                      <a:pt x="4406" y="82"/>
                    </a:cubicBezTo>
                    <a:cubicBezTo>
                      <a:pt x="4181" y="143"/>
                      <a:pt x="3956" y="207"/>
                      <a:pt x="3734" y="279"/>
                    </a:cubicBezTo>
                    <a:cubicBezTo>
                      <a:pt x="3450" y="370"/>
                      <a:pt x="3172" y="474"/>
                      <a:pt x="2890" y="569"/>
                    </a:cubicBezTo>
                    <a:cubicBezTo>
                      <a:pt x="2742" y="619"/>
                      <a:pt x="2596" y="672"/>
                      <a:pt x="2445" y="704"/>
                    </a:cubicBezTo>
                    <a:cubicBezTo>
                      <a:pt x="2129" y="771"/>
                      <a:pt x="1828" y="881"/>
                      <a:pt x="1537" y="1026"/>
                    </a:cubicBezTo>
                    <a:cubicBezTo>
                      <a:pt x="1227" y="1181"/>
                      <a:pt x="935" y="1369"/>
                      <a:pt x="646" y="1560"/>
                    </a:cubicBezTo>
                    <a:cubicBezTo>
                      <a:pt x="449" y="1692"/>
                      <a:pt x="251" y="1821"/>
                      <a:pt x="55" y="1951"/>
                    </a:cubicBezTo>
                    <a:cubicBezTo>
                      <a:pt x="12" y="1979"/>
                      <a:pt x="1" y="2011"/>
                      <a:pt x="14" y="2058"/>
                    </a:cubicBezTo>
                    <a:cubicBezTo>
                      <a:pt x="25" y="2093"/>
                      <a:pt x="51" y="2113"/>
                      <a:pt x="94" y="2113"/>
                    </a:cubicBezTo>
                    <a:cubicBezTo>
                      <a:pt x="98" y="2113"/>
                      <a:pt x="102" y="2113"/>
                      <a:pt x="107" y="2113"/>
                    </a:cubicBezTo>
                    <a:cubicBezTo>
                      <a:pt x="138" y="2110"/>
                      <a:pt x="171" y="2103"/>
                      <a:pt x="201" y="2091"/>
                    </a:cubicBezTo>
                    <a:cubicBezTo>
                      <a:pt x="277" y="2059"/>
                      <a:pt x="354" y="2027"/>
                      <a:pt x="428" y="1984"/>
                    </a:cubicBezTo>
                    <a:cubicBezTo>
                      <a:pt x="613" y="1875"/>
                      <a:pt x="797" y="1762"/>
                      <a:pt x="984" y="1650"/>
                    </a:cubicBezTo>
                    <a:cubicBezTo>
                      <a:pt x="1158" y="1544"/>
                      <a:pt x="1337" y="1449"/>
                      <a:pt x="1509" y="1336"/>
                    </a:cubicBezTo>
                    <a:cubicBezTo>
                      <a:pt x="1789" y="1154"/>
                      <a:pt x="2104" y="1056"/>
                      <a:pt x="2422" y="966"/>
                    </a:cubicBezTo>
                    <a:cubicBezTo>
                      <a:pt x="2666" y="898"/>
                      <a:pt x="2910" y="833"/>
                      <a:pt x="3156" y="765"/>
                    </a:cubicBezTo>
                    <a:cubicBezTo>
                      <a:pt x="3344" y="714"/>
                      <a:pt x="3528" y="649"/>
                      <a:pt x="3702" y="563"/>
                    </a:cubicBezTo>
                    <a:cubicBezTo>
                      <a:pt x="4118" y="359"/>
                      <a:pt x="4559" y="261"/>
                      <a:pt x="5020" y="245"/>
                    </a:cubicBezTo>
                    <a:cubicBezTo>
                      <a:pt x="5060" y="244"/>
                      <a:pt x="5099" y="244"/>
                      <a:pt x="5139" y="244"/>
                    </a:cubicBezTo>
                    <a:cubicBezTo>
                      <a:pt x="5457" y="244"/>
                      <a:pt x="5774" y="277"/>
                      <a:pt x="6088" y="337"/>
                    </a:cubicBezTo>
                    <a:cubicBezTo>
                      <a:pt x="7191" y="549"/>
                      <a:pt x="8249" y="905"/>
                      <a:pt x="9264" y="1385"/>
                    </a:cubicBezTo>
                    <a:cubicBezTo>
                      <a:pt x="9780" y="1629"/>
                      <a:pt x="10265" y="1925"/>
                      <a:pt x="10696" y="2304"/>
                    </a:cubicBezTo>
                    <a:cubicBezTo>
                      <a:pt x="10727" y="2332"/>
                      <a:pt x="10761" y="2341"/>
                      <a:pt x="10796" y="2341"/>
                    </a:cubicBezTo>
                    <a:cubicBezTo>
                      <a:pt x="10813" y="2341"/>
                      <a:pt x="10831" y="2339"/>
                      <a:pt x="10849" y="2335"/>
                    </a:cubicBezTo>
                    <a:cubicBezTo>
                      <a:pt x="10909" y="2325"/>
                      <a:pt x="10928" y="2295"/>
                      <a:pt x="10912" y="2216"/>
                    </a:cubicBezTo>
                    <a:cubicBezTo>
                      <a:pt x="10903" y="2196"/>
                      <a:pt x="10888" y="2157"/>
                      <a:pt x="10864" y="2124"/>
                    </a:cubicBezTo>
                    <a:cubicBezTo>
                      <a:pt x="10691" y="1893"/>
                      <a:pt x="10491" y="1694"/>
                      <a:pt x="10225" y="1567"/>
                    </a:cubicBezTo>
                    <a:cubicBezTo>
                      <a:pt x="9869" y="1399"/>
                      <a:pt x="9519" y="1217"/>
                      <a:pt x="9167" y="1040"/>
                    </a:cubicBezTo>
                    <a:cubicBezTo>
                      <a:pt x="8806" y="859"/>
                      <a:pt x="8441" y="683"/>
                      <a:pt x="8054" y="563"/>
                    </a:cubicBezTo>
                    <a:cubicBezTo>
                      <a:pt x="7786" y="481"/>
                      <a:pt x="7511" y="422"/>
                      <a:pt x="7246" y="329"/>
                    </a:cubicBezTo>
                    <a:cubicBezTo>
                      <a:pt x="7201" y="313"/>
                      <a:pt x="7152" y="300"/>
                      <a:pt x="7105" y="287"/>
                    </a:cubicBezTo>
                    <a:cubicBezTo>
                      <a:pt x="6496" y="121"/>
                      <a:pt x="5877" y="38"/>
                      <a:pt x="5249" y="5"/>
                    </a:cubicBezTo>
                    <a:cubicBezTo>
                      <a:pt x="5187" y="2"/>
                      <a:pt x="5126" y="0"/>
                      <a:pt x="5065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36"/>
              <p:cNvSpPr/>
              <p:nvPr/>
            </p:nvSpPr>
            <p:spPr>
              <a:xfrm>
                <a:off x="5538525" y="1476875"/>
                <a:ext cx="192725" cy="125500"/>
              </a:xfrm>
              <a:custGeom>
                <a:rect b="b" l="l" r="r" t="t"/>
                <a:pathLst>
                  <a:path extrusionOk="0" h="5020" w="7709">
                    <a:moveTo>
                      <a:pt x="1885" y="1"/>
                    </a:moveTo>
                    <a:cubicBezTo>
                      <a:pt x="1787" y="1"/>
                      <a:pt x="1689" y="12"/>
                      <a:pt x="1591" y="38"/>
                    </a:cubicBezTo>
                    <a:cubicBezTo>
                      <a:pt x="1515" y="59"/>
                      <a:pt x="1433" y="83"/>
                      <a:pt x="1368" y="129"/>
                    </a:cubicBezTo>
                    <a:cubicBezTo>
                      <a:pt x="981" y="391"/>
                      <a:pt x="655" y="718"/>
                      <a:pt x="398" y="1110"/>
                    </a:cubicBezTo>
                    <a:cubicBezTo>
                      <a:pt x="201" y="1414"/>
                      <a:pt x="63" y="1741"/>
                      <a:pt x="17" y="2101"/>
                    </a:cubicBezTo>
                    <a:cubicBezTo>
                      <a:pt x="9" y="2161"/>
                      <a:pt x="7" y="2221"/>
                      <a:pt x="0" y="2285"/>
                    </a:cubicBezTo>
                    <a:cubicBezTo>
                      <a:pt x="69" y="2264"/>
                      <a:pt x="100" y="2248"/>
                      <a:pt x="150" y="2174"/>
                    </a:cubicBezTo>
                    <a:cubicBezTo>
                      <a:pt x="213" y="2082"/>
                      <a:pt x="272" y="1989"/>
                      <a:pt x="326" y="1892"/>
                    </a:cubicBezTo>
                    <a:cubicBezTo>
                      <a:pt x="458" y="1653"/>
                      <a:pt x="581" y="1409"/>
                      <a:pt x="716" y="1169"/>
                    </a:cubicBezTo>
                    <a:cubicBezTo>
                      <a:pt x="819" y="988"/>
                      <a:pt x="940" y="816"/>
                      <a:pt x="1102" y="678"/>
                    </a:cubicBezTo>
                    <a:cubicBezTo>
                      <a:pt x="1147" y="640"/>
                      <a:pt x="1188" y="599"/>
                      <a:pt x="1225" y="552"/>
                    </a:cubicBezTo>
                    <a:cubicBezTo>
                      <a:pt x="1353" y="398"/>
                      <a:pt x="1509" y="298"/>
                      <a:pt x="1709" y="265"/>
                    </a:cubicBezTo>
                    <a:cubicBezTo>
                      <a:pt x="1762" y="255"/>
                      <a:pt x="1815" y="251"/>
                      <a:pt x="1867" y="251"/>
                    </a:cubicBezTo>
                    <a:cubicBezTo>
                      <a:pt x="1947" y="251"/>
                      <a:pt x="2026" y="261"/>
                      <a:pt x="2104" y="276"/>
                    </a:cubicBezTo>
                    <a:cubicBezTo>
                      <a:pt x="2269" y="307"/>
                      <a:pt x="2429" y="359"/>
                      <a:pt x="2582" y="427"/>
                    </a:cubicBezTo>
                    <a:cubicBezTo>
                      <a:pt x="2846" y="546"/>
                      <a:pt x="3105" y="668"/>
                      <a:pt x="3367" y="790"/>
                    </a:cubicBezTo>
                    <a:cubicBezTo>
                      <a:pt x="3387" y="800"/>
                      <a:pt x="3405" y="813"/>
                      <a:pt x="3422" y="827"/>
                    </a:cubicBezTo>
                    <a:cubicBezTo>
                      <a:pt x="3633" y="983"/>
                      <a:pt x="3819" y="1165"/>
                      <a:pt x="3994" y="1361"/>
                    </a:cubicBezTo>
                    <a:cubicBezTo>
                      <a:pt x="4231" y="1628"/>
                      <a:pt x="4442" y="1918"/>
                      <a:pt x="4653" y="2205"/>
                    </a:cubicBezTo>
                    <a:cubicBezTo>
                      <a:pt x="4871" y="2502"/>
                      <a:pt x="5090" y="2800"/>
                      <a:pt x="5339" y="3074"/>
                    </a:cubicBezTo>
                    <a:cubicBezTo>
                      <a:pt x="5400" y="3142"/>
                      <a:pt x="5455" y="3217"/>
                      <a:pt x="5515" y="3291"/>
                    </a:cubicBezTo>
                    <a:cubicBezTo>
                      <a:pt x="5599" y="3393"/>
                      <a:pt x="5679" y="3500"/>
                      <a:pt x="5769" y="3599"/>
                    </a:cubicBezTo>
                    <a:cubicBezTo>
                      <a:pt x="5988" y="3837"/>
                      <a:pt x="6242" y="4037"/>
                      <a:pt x="6498" y="4233"/>
                    </a:cubicBezTo>
                    <a:cubicBezTo>
                      <a:pt x="6788" y="4454"/>
                      <a:pt x="7084" y="4668"/>
                      <a:pt x="7359" y="4910"/>
                    </a:cubicBezTo>
                    <a:cubicBezTo>
                      <a:pt x="7436" y="4977"/>
                      <a:pt x="7538" y="5002"/>
                      <a:pt x="7638" y="5018"/>
                    </a:cubicBezTo>
                    <a:cubicBezTo>
                      <a:pt x="7644" y="5019"/>
                      <a:pt x="7649" y="5019"/>
                      <a:pt x="7655" y="5019"/>
                    </a:cubicBezTo>
                    <a:cubicBezTo>
                      <a:pt x="7697" y="5019"/>
                      <a:pt x="7709" y="4989"/>
                      <a:pt x="7684" y="4948"/>
                    </a:cubicBezTo>
                    <a:cubicBezTo>
                      <a:pt x="7655" y="4899"/>
                      <a:pt x="7623" y="4852"/>
                      <a:pt x="7585" y="4812"/>
                    </a:cubicBezTo>
                    <a:cubicBezTo>
                      <a:pt x="7424" y="4644"/>
                      <a:pt x="7261" y="4480"/>
                      <a:pt x="7098" y="4316"/>
                    </a:cubicBezTo>
                    <a:cubicBezTo>
                      <a:pt x="7088" y="4305"/>
                      <a:pt x="7075" y="4299"/>
                      <a:pt x="7062" y="4290"/>
                    </a:cubicBezTo>
                    <a:cubicBezTo>
                      <a:pt x="6686" y="4057"/>
                      <a:pt x="6361" y="3765"/>
                      <a:pt x="6064" y="3440"/>
                    </a:cubicBezTo>
                    <a:cubicBezTo>
                      <a:pt x="5786" y="3135"/>
                      <a:pt x="5538" y="2809"/>
                      <a:pt x="5290" y="2479"/>
                    </a:cubicBezTo>
                    <a:cubicBezTo>
                      <a:pt x="5014" y="2109"/>
                      <a:pt x="4740" y="1734"/>
                      <a:pt x="4438" y="1384"/>
                    </a:cubicBezTo>
                    <a:cubicBezTo>
                      <a:pt x="4210" y="1120"/>
                      <a:pt x="3967" y="874"/>
                      <a:pt x="3694" y="656"/>
                    </a:cubicBezTo>
                    <a:cubicBezTo>
                      <a:pt x="3660" y="629"/>
                      <a:pt x="3623" y="601"/>
                      <a:pt x="3583" y="585"/>
                    </a:cubicBezTo>
                    <a:cubicBezTo>
                      <a:pt x="3378" y="496"/>
                      <a:pt x="3170" y="412"/>
                      <a:pt x="2964" y="321"/>
                    </a:cubicBezTo>
                    <a:cubicBezTo>
                      <a:pt x="2757" y="229"/>
                      <a:pt x="2553" y="134"/>
                      <a:pt x="2335" y="70"/>
                    </a:cubicBezTo>
                    <a:cubicBezTo>
                      <a:pt x="2185" y="28"/>
                      <a:pt x="2035" y="1"/>
                      <a:pt x="1885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36"/>
              <p:cNvSpPr/>
              <p:nvPr/>
            </p:nvSpPr>
            <p:spPr>
              <a:xfrm>
                <a:off x="5450000" y="1481150"/>
                <a:ext cx="50900" cy="188700"/>
              </a:xfrm>
              <a:custGeom>
                <a:rect b="b" l="l" r="r" t="t"/>
                <a:pathLst>
                  <a:path extrusionOk="0" h="7548" w="2036">
                    <a:moveTo>
                      <a:pt x="435" y="5781"/>
                    </a:moveTo>
                    <a:cubicBezTo>
                      <a:pt x="465" y="5781"/>
                      <a:pt x="485" y="5811"/>
                      <a:pt x="494" y="5873"/>
                    </a:cubicBezTo>
                    <a:cubicBezTo>
                      <a:pt x="492" y="5896"/>
                      <a:pt x="492" y="5938"/>
                      <a:pt x="486" y="5980"/>
                    </a:cubicBezTo>
                    <a:cubicBezTo>
                      <a:pt x="485" y="5994"/>
                      <a:pt x="474" y="6014"/>
                      <a:pt x="461" y="6020"/>
                    </a:cubicBezTo>
                    <a:cubicBezTo>
                      <a:pt x="413" y="6048"/>
                      <a:pt x="364" y="6078"/>
                      <a:pt x="312" y="6099"/>
                    </a:cubicBezTo>
                    <a:cubicBezTo>
                      <a:pt x="299" y="6104"/>
                      <a:pt x="287" y="6106"/>
                      <a:pt x="277" y="6106"/>
                    </a:cubicBezTo>
                    <a:cubicBezTo>
                      <a:pt x="241" y="6106"/>
                      <a:pt x="224" y="6077"/>
                      <a:pt x="234" y="6030"/>
                    </a:cubicBezTo>
                    <a:cubicBezTo>
                      <a:pt x="256" y="5940"/>
                      <a:pt x="307" y="5868"/>
                      <a:pt x="377" y="5810"/>
                    </a:cubicBezTo>
                    <a:cubicBezTo>
                      <a:pt x="399" y="5791"/>
                      <a:pt x="419" y="5781"/>
                      <a:pt x="435" y="5781"/>
                    </a:cubicBezTo>
                    <a:close/>
                    <a:moveTo>
                      <a:pt x="1969" y="0"/>
                    </a:moveTo>
                    <a:cubicBezTo>
                      <a:pt x="1937" y="0"/>
                      <a:pt x="1909" y="12"/>
                      <a:pt x="1884" y="30"/>
                    </a:cubicBezTo>
                    <a:cubicBezTo>
                      <a:pt x="1832" y="68"/>
                      <a:pt x="1778" y="107"/>
                      <a:pt x="1740" y="155"/>
                    </a:cubicBezTo>
                    <a:cubicBezTo>
                      <a:pt x="1639" y="287"/>
                      <a:pt x="1539" y="418"/>
                      <a:pt x="1452" y="557"/>
                    </a:cubicBezTo>
                    <a:cubicBezTo>
                      <a:pt x="1320" y="766"/>
                      <a:pt x="1203" y="982"/>
                      <a:pt x="1077" y="1195"/>
                    </a:cubicBezTo>
                    <a:cubicBezTo>
                      <a:pt x="1055" y="1232"/>
                      <a:pt x="1032" y="1271"/>
                      <a:pt x="1000" y="1303"/>
                    </a:cubicBezTo>
                    <a:cubicBezTo>
                      <a:pt x="801" y="1499"/>
                      <a:pt x="650" y="1727"/>
                      <a:pt x="546" y="1986"/>
                    </a:cubicBezTo>
                    <a:cubicBezTo>
                      <a:pt x="466" y="2181"/>
                      <a:pt x="411" y="2383"/>
                      <a:pt x="375" y="2590"/>
                    </a:cubicBezTo>
                    <a:cubicBezTo>
                      <a:pt x="320" y="2916"/>
                      <a:pt x="293" y="3244"/>
                      <a:pt x="300" y="3574"/>
                    </a:cubicBezTo>
                    <a:cubicBezTo>
                      <a:pt x="303" y="3659"/>
                      <a:pt x="306" y="3742"/>
                      <a:pt x="304" y="3826"/>
                    </a:cubicBezTo>
                    <a:cubicBezTo>
                      <a:pt x="293" y="4078"/>
                      <a:pt x="232" y="4321"/>
                      <a:pt x="180" y="4567"/>
                    </a:cubicBezTo>
                    <a:cubicBezTo>
                      <a:pt x="130" y="4810"/>
                      <a:pt x="76" y="5053"/>
                      <a:pt x="36" y="5297"/>
                    </a:cubicBezTo>
                    <a:cubicBezTo>
                      <a:pt x="0" y="5525"/>
                      <a:pt x="0" y="5754"/>
                      <a:pt x="78" y="5977"/>
                    </a:cubicBezTo>
                    <a:cubicBezTo>
                      <a:pt x="151" y="6184"/>
                      <a:pt x="284" y="6343"/>
                      <a:pt x="472" y="6467"/>
                    </a:cubicBezTo>
                    <a:cubicBezTo>
                      <a:pt x="508" y="6433"/>
                      <a:pt x="543" y="6404"/>
                      <a:pt x="575" y="6370"/>
                    </a:cubicBezTo>
                    <a:cubicBezTo>
                      <a:pt x="696" y="6241"/>
                      <a:pt x="748" y="6088"/>
                      <a:pt x="699" y="5913"/>
                    </a:cubicBezTo>
                    <a:cubicBezTo>
                      <a:pt x="671" y="5812"/>
                      <a:pt x="629" y="5713"/>
                      <a:pt x="588" y="5618"/>
                    </a:cubicBezTo>
                    <a:cubicBezTo>
                      <a:pt x="534" y="5494"/>
                      <a:pt x="467" y="5375"/>
                      <a:pt x="417" y="5249"/>
                    </a:cubicBezTo>
                    <a:cubicBezTo>
                      <a:pt x="355" y="5097"/>
                      <a:pt x="336" y="4940"/>
                      <a:pt x="407" y="4782"/>
                    </a:cubicBezTo>
                    <a:cubicBezTo>
                      <a:pt x="418" y="4759"/>
                      <a:pt x="420" y="4729"/>
                      <a:pt x="418" y="4702"/>
                    </a:cubicBezTo>
                    <a:cubicBezTo>
                      <a:pt x="406" y="4389"/>
                      <a:pt x="417" y="4077"/>
                      <a:pt x="451" y="3767"/>
                    </a:cubicBezTo>
                    <a:cubicBezTo>
                      <a:pt x="501" y="3309"/>
                      <a:pt x="557" y="2852"/>
                      <a:pt x="615" y="2396"/>
                    </a:cubicBezTo>
                    <a:cubicBezTo>
                      <a:pt x="622" y="2326"/>
                      <a:pt x="644" y="2257"/>
                      <a:pt x="669" y="2190"/>
                    </a:cubicBezTo>
                    <a:cubicBezTo>
                      <a:pt x="683" y="2149"/>
                      <a:pt x="708" y="2110"/>
                      <a:pt x="736" y="2076"/>
                    </a:cubicBezTo>
                    <a:cubicBezTo>
                      <a:pt x="760" y="2047"/>
                      <a:pt x="786" y="2033"/>
                      <a:pt x="810" y="2033"/>
                    </a:cubicBezTo>
                    <a:cubicBezTo>
                      <a:pt x="841" y="2033"/>
                      <a:pt x="869" y="2058"/>
                      <a:pt x="887" y="2103"/>
                    </a:cubicBezTo>
                    <a:cubicBezTo>
                      <a:pt x="893" y="2119"/>
                      <a:pt x="899" y="2137"/>
                      <a:pt x="899" y="2153"/>
                    </a:cubicBezTo>
                    <a:cubicBezTo>
                      <a:pt x="901" y="2236"/>
                      <a:pt x="907" y="2320"/>
                      <a:pt x="899" y="2402"/>
                    </a:cubicBezTo>
                    <a:cubicBezTo>
                      <a:pt x="874" y="2629"/>
                      <a:pt x="842" y="2856"/>
                      <a:pt x="812" y="3083"/>
                    </a:cubicBezTo>
                    <a:cubicBezTo>
                      <a:pt x="747" y="3626"/>
                      <a:pt x="683" y="4169"/>
                      <a:pt x="719" y="4717"/>
                    </a:cubicBezTo>
                    <a:cubicBezTo>
                      <a:pt x="735" y="4930"/>
                      <a:pt x="758" y="5144"/>
                      <a:pt x="816" y="5351"/>
                    </a:cubicBezTo>
                    <a:cubicBezTo>
                      <a:pt x="866" y="5542"/>
                      <a:pt x="897" y="5738"/>
                      <a:pt x="910" y="5935"/>
                    </a:cubicBezTo>
                    <a:cubicBezTo>
                      <a:pt x="930" y="6220"/>
                      <a:pt x="945" y="6505"/>
                      <a:pt x="968" y="6789"/>
                    </a:cubicBezTo>
                    <a:cubicBezTo>
                      <a:pt x="985" y="7010"/>
                      <a:pt x="1038" y="7221"/>
                      <a:pt x="1128" y="7424"/>
                    </a:cubicBezTo>
                    <a:cubicBezTo>
                      <a:pt x="1145" y="7467"/>
                      <a:pt x="1168" y="7507"/>
                      <a:pt x="1188" y="7548"/>
                    </a:cubicBezTo>
                    <a:cubicBezTo>
                      <a:pt x="1205" y="7526"/>
                      <a:pt x="1209" y="7509"/>
                      <a:pt x="1211" y="7489"/>
                    </a:cubicBezTo>
                    <a:cubicBezTo>
                      <a:pt x="1238" y="7261"/>
                      <a:pt x="1237" y="7031"/>
                      <a:pt x="1215" y="6803"/>
                    </a:cubicBezTo>
                    <a:cubicBezTo>
                      <a:pt x="1199" y="6624"/>
                      <a:pt x="1176" y="6446"/>
                      <a:pt x="1153" y="6268"/>
                    </a:cubicBezTo>
                    <a:cubicBezTo>
                      <a:pt x="1126" y="6057"/>
                      <a:pt x="1103" y="5846"/>
                      <a:pt x="1065" y="5638"/>
                    </a:cubicBezTo>
                    <a:cubicBezTo>
                      <a:pt x="987" y="5201"/>
                      <a:pt x="960" y="4763"/>
                      <a:pt x="974" y="4321"/>
                    </a:cubicBezTo>
                    <a:cubicBezTo>
                      <a:pt x="988" y="3908"/>
                      <a:pt x="1017" y="3497"/>
                      <a:pt x="1037" y="3083"/>
                    </a:cubicBezTo>
                    <a:cubicBezTo>
                      <a:pt x="1044" y="2937"/>
                      <a:pt x="1055" y="2786"/>
                      <a:pt x="1044" y="2638"/>
                    </a:cubicBezTo>
                    <a:cubicBezTo>
                      <a:pt x="1023" y="2402"/>
                      <a:pt x="1028" y="2170"/>
                      <a:pt x="1074" y="1940"/>
                    </a:cubicBezTo>
                    <a:cubicBezTo>
                      <a:pt x="1141" y="1598"/>
                      <a:pt x="1272" y="1279"/>
                      <a:pt x="1447" y="980"/>
                    </a:cubicBezTo>
                    <a:cubicBezTo>
                      <a:pt x="1620" y="678"/>
                      <a:pt x="1806" y="386"/>
                      <a:pt x="1989" y="90"/>
                    </a:cubicBezTo>
                    <a:cubicBezTo>
                      <a:pt x="2003" y="67"/>
                      <a:pt x="2016" y="45"/>
                      <a:pt x="2035" y="15"/>
                    </a:cubicBezTo>
                    <a:cubicBezTo>
                      <a:pt x="2011" y="5"/>
                      <a:pt x="1990" y="0"/>
                      <a:pt x="1969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6"/>
              <p:cNvSpPr/>
              <p:nvPr/>
            </p:nvSpPr>
            <p:spPr>
              <a:xfrm>
                <a:off x="5518725" y="1459475"/>
                <a:ext cx="123975" cy="165375"/>
              </a:xfrm>
              <a:custGeom>
                <a:rect b="b" l="l" r="r" t="t"/>
                <a:pathLst>
                  <a:path extrusionOk="0" h="6615" w="4959">
                    <a:moveTo>
                      <a:pt x="3089" y="0"/>
                    </a:moveTo>
                    <a:cubicBezTo>
                      <a:pt x="3047" y="0"/>
                      <a:pt x="3005" y="2"/>
                      <a:pt x="2962" y="6"/>
                    </a:cubicBezTo>
                    <a:cubicBezTo>
                      <a:pt x="2723" y="28"/>
                      <a:pt x="2496" y="99"/>
                      <a:pt x="2277" y="203"/>
                    </a:cubicBezTo>
                    <a:cubicBezTo>
                      <a:pt x="1985" y="342"/>
                      <a:pt x="1720" y="524"/>
                      <a:pt x="1464" y="720"/>
                    </a:cubicBezTo>
                    <a:cubicBezTo>
                      <a:pt x="1401" y="768"/>
                      <a:pt x="1342" y="822"/>
                      <a:pt x="1289" y="878"/>
                    </a:cubicBezTo>
                    <a:cubicBezTo>
                      <a:pt x="692" y="1520"/>
                      <a:pt x="305" y="2276"/>
                      <a:pt x="108" y="3129"/>
                    </a:cubicBezTo>
                    <a:cubicBezTo>
                      <a:pt x="60" y="3341"/>
                      <a:pt x="19" y="3555"/>
                      <a:pt x="11" y="3771"/>
                    </a:cubicBezTo>
                    <a:cubicBezTo>
                      <a:pt x="0" y="4047"/>
                      <a:pt x="31" y="4322"/>
                      <a:pt x="78" y="4594"/>
                    </a:cubicBezTo>
                    <a:cubicBezTo>
                      <a:pt x="132" y="4904"/>
                      <a:pt x="213" y="5206"/>
                      <a:pt x="315" y="5501"/>
                    </a:cubicBezTo>
                    <a:cubicBezTo>
                      <a:pt x="428" y="5833"/>
                      <a:pt x="558" y="6158"/>
                      <a:pt x="672" y="6487"/>
                    </a:cubicBezTo>
                    <a:cubicBezTo>
                      <a:pt x="699" y="6567"/>
                      <a:pt x="748" y="6595"/>
                      <a:pt x="819" y="6608"/>
                    </a:cubicBezTo>
                    <a:cubicBezTo>
                      <a:pt x="834" y="6612"/>
                      <a:pt x="849" y="6614"/>
                      <a:pt x="862" y="6614"/>
                    </a:cubicBezTo>
                    <a:cubicBezTo>
                      <a:pt x="867" y="6614"/>
                      <a:pt x="872" y="6614"/>
                      <a:pt x="877" y="6614"/>
                    </a:cubicBezTo>
                    <a:cubicBezTo>
                      <a:pt x="937" y="6614"/>
                      <a:pt x="970" y="6582"/>
                      <a:pt x="969" y="6516"/>
                    </a:cubicBezTo>
                    <a:cubicBezTo>
                      <a:pt x="969" y="6472"/>
                      <a:pt x="964" y="6427"/>
                      <a:pt x="951" y="6385"/>
                    </a:cubicBezTo>
                    <a:cubicBezTo>
                      <a:pt x="904" y="6255"/>
                      <a:pt x="855" y="6127"/>
                      <a:pt x="803" y="5998"/>
                    </a:cubicBezTo>
                    <a:cubicBezTo>
                      <a:pt x="729" y="5814"/>
                      <a:pt x="628" y="5639"/>
                      <a:pt x="613" y="5434"/>
                    </a:cubicBezTo>
                    <a:cubicBezTo>
                      <a:pt x="612" y="5424"/>
                      <a:pt x="608" y="5415"/>
                      <a:pt x="605" y="5406"/>
                    </a:cubicBezTo>
                    <a:cubicBezTo>
                      <a:pt x="547" y="5213"/>
                      <a:pt x="486" y="5019"/>
                      <a:pt x="432" y="4825"/>
                    </a:cubicBezTo>
                    <a:cubicBezTo>
                      <a:pt x="336" y="4475"/>
                      <a:pt x="268" y="4118"/>
                      <a:pt x="262" y="3754"/>
                    </a:cubicBezTo>
                    <a:cubicBezTo>
                      <a:pt x="256" y="3445"/>
                      <a:pt x="300" y="3145"/>
                      <a:pt x="424" y="2860"/>
                    </a:cubicBezTo>
                    <a:cubicBezTo>
                      <a:pt x="484" y="2720"/>
                      <a:pt x="542" y="2578"/>
                      <a:pt x="600" y="2438"/>
                    </a:cubicBezTo>
                    <a:cubicBezTo>
                      <a:pt x="644" y="2331"/>
                      <a:pt x="686" y="2223"/>
                      <a:pt x="733" y="2118"/>
                    </a:cubicBezTo>
                    <a:cubicBezTo>
                      <a:pt x="867" y="1820"/>
                      <a:pt x="1022" y="1534"/>
                      <a:pt x="1234" y="1285"/>
                    </a:cubicBezTo>
                    <a:cubicBezTo>
                      <a:pt x="1435" y="1047"/>
                      <a:pt x="1680" y="860"/>
                      <a:pt x="1930" y="681"/>
                    </a:cubicBezTo>
                    <a:cubicBezTo>
                      <a:pt x="2256" y="445"/>
                      <a:pt x="2621" y="298"/>
                      <a:pt x="3028" y="276"/>
                    </a:cubicBezTo>
                    <a:cubicBezTo>
                      <a:pt x="3054" y="274"/>
                      <a:pt x="3080" y="274"/>
                      <a:pt x="3106" y="274"/>
                    </a:cubicBezTo>
                    <a:cubicBezTo>
                      <a:pt x="3319" y="274"/>
                      <a:pt x="3522" y="324"/>
                      <a:pt x="3717" y="412"/>
                    </a:cubicBezTo>
                    <a:cubicBezTo>
                      <a:pt x="3738" y="422"/>
                      <a:pt x="3755" y="438"/>
                      <a:pt x="3774" y="451"/>
                    </a:cubicBezTo>
                    <a:cubicBezTo>
                      <a:pt x="3773" y="457"/>
                      <a:pt x="3771" y="464"/>
                      <a:pt x="3771" y="469"/>
                    </a:cubicBezTo>
                    <a:cubicBezTo>
                      <a:pt x="3738" y="476"/>
                      <a:pt x="3702" y="487"/>
                      <a:pt x="3668" y="492"/>
                    </a:cubicBezTo>
                    <a:cubicBezTo>
                      <a:pt x="3546" y="508"/>
                      <a:pt x="3424" y="520"/>
                      <a:pt x="3300" y="535"/>
                    </a:cubicBezTo>
                    <a:cubicBezTo>
                      <a:pt x="3280" y="538"/>
                      <a:pt x="3262" y="545"/>
                      <a:pt x="3242" y="550"/>
                    </a:cubicBezTo>
                    <a:cubicBezTo>
                      <a:pt x="3832" y="723"/>
                      <a:pt x="4409" y="910"/>
                      <a:pt x="4904" y="1301"/>
                    </a:cubicBezTo>
                    <a:cubicBezTo>
                      <a:pt x="4959" y="1204"/>
                      <a:pt x="4948" y="1113"/>
                      <a:pt x="4910" y="1025"/>
                    </a:cubicBezTo>
                    <a:cubicBezTo>
                      <a:pt x="4861" y="908"/>
                      <a:pt x="4780" y="815"/>
                      <a:pt x="4691" y="730"/>
                    </a:cubicBezTo>
                    <a:cubicBezTo>
                      <a:pt x="4519" y="566"/>
                      <a:pt x="4322" y="435"/>
                      <a:pt x="4114" y="319"/>
                    </a:cubicBezTo>
                    <a:cubicBezTo>
                      <a:pt x="3952" y="228"/>
                      <a:pt x="3778" y="168"/>
                      <a:pt x="3606" y="100"/>
                    </a:cubicBezTo>
                    <a:cubicBezTo>
                      <a:pt x="3439" y="34"/>
                      <a:pt x="3266" y="0"/>
                      <a:pt x="3089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36"/>
              <p:cNvSpPr/>
              <p:nvPr/>
            </p:nvSpPr>
            <p:spPr>
              <a:xfrm>
                <a:off x="5528875" y="1407700"/>
                <a:ext cx="220575" cy="89625"/>
              </a:xfrm>
              <a:custGeom>
                <a:rect b="b" l="l" r="r" t="t"/>
                <a:pathLst>
                  <a:path extrusionOk="0" h="3585" w="8823">
                    <a:moveTo>
                      <a:pt x="2706" y="0"/>
                    </a:moveTo>
                    <a:cubicBezTo>
                      <a:pt x="2507" y="0"/>
                      <a:pt x="2308" y="15"/>
                      <a:pt x="2111" y="56"/>
                    </a:cubicBezTo>
                    <a:cubicBezTo>
                      <a:pt x="2015" y="78"/>
                      <a:pt x="1917" y="95"/>
                      <a:pt x="1823" y="126"/>
                    </a:cubicBezTo>
                    <a:cubicBezTo>
                      <a:pt x="1518" y="226"/>
                      <a:pt x="1215" y="334"/>
                      <a:pt x="909" y="439"/>
                    </a:cubicBezTo>
                    <a:cubicBezTo>
                      <a:pt x="742" y="495"/>
                      <a:pt x="572" y="547"/>
                      <a:pt x="406" y="607"/>
                    </a:cubicBezTo>
                    <a:cubicBezTo>
                      <a:pt x="298" y="646"/>
                      <a:pt x="192" y="694"/>
                      <a:pt x="87" y="742"/>
                    </a:cubicBezTo>
                    <a:cubicBezTo>
                      <a:pt x="65" y="750"/>
                      <a:pt x="45" y="769"/>
                      <a:pt x="29" y="786"/>
                    </a:cubicBezTo>
                    <a:cubicBezTo>
                      <a:pt x="0" y="814"/>
                      <a:pt x="7" y="840"/>
                      <a:pt x="48" y="851"/>
                    </a:cubicBezTo>
                    <a:cubicBezTo>
                      <a:pt x="76" y="858"/>
                      <a:pt x="107" y="862"/>
                      <a:pt x="138" y="862"/>
                    </a:cubicBezTo>
                    <a:cubicBezTo>
                      <a:pt x="142" y="862"/>
                      <a:pt x="146" y="862"/>
                      <a:pt x="151" y="862"/>
                    </a:cubicBezTo>
                    <a:cubicBezTo>
                      <a:pt x="332" y="854"/>
                      <a:pt x="505" y="808"/>
                      <a:pt x="669" y="730"/>
                    </a:cubicBezTo>
                    <a:cubicBezTo>
                      <a:pt x="946" y="597"/>
                      <a:pt x="1231" y="494"/>
                      <a:pt x="1526" y="417"/>
                    </a:cubicBezTo>
                    <a:cubicBezTo>
                      <a:pt x="1869" y="326"/>
                      <a:pt x="2217" y="282"/>
                      <a:pt x="2570" y="269"/>
                    </a:cubicBezTo>
                    <a:cubicBezTo>
                      <a:pt x="2622" y="267"/>
                      <a:pt x="2673" y="266"/>
                      <a:pt x="2725" y="266"/>
                    </a:cubicBezTo>
                    <a:cubicBezTo>
                      <a:pt x="3084" y="266"/>
                      <a:pt x="3440" y="306"/>
                      <a:pt x="3793" y="384"/>
                    </a:cubicBezTo>
                    <a:cubicBezTo>
                      <a:pt x="4048" y="440"/>
                      <a:pt x="4302" y="505"/>
                      <a:pt x="4540" y="614"/>
                    </a:cubicBezTo>
                    <a:cubicBezTo>
                      <a:pt x="4755" y="714"/>
                      <a:pt x="4965" y="823"/>
                      <a:pt x="5172" y="938"/>
                    </a:cubicBezTo>
                    <a:cubicBezTo>
                      <a:pt x="5844" y="1314"/>
                      <a:pt x="6461" y="1767"/>
                      <a:pt x="7051" y="2258"/>
                    </a:cubicBezTo>
                    <a:cubicBezTo>
                      <a:pt x="7535" y="2659"/>
                      <a:pt x="7999" y="3084"/>
                      <a:pt x="8455" y="3516"/>
                    </a:cubicBezTo>
                    <a:cubicBezTo>
                      <a:pt x="8501" y="3560"/>
                      <a:pt x="8571" y="3584"/>
                      <a:pt x="8638" y="3584"/>
                    </a:cubicBezTo>
                    <a:cubicBezTo>
                      <a:pt x="8681" y="3584"/>
                      <a:pt x="8722" y="3575"/>
                      <a:pt x="8757" y="3556"/>
                    </a:cubicBezTo>
                    <a:cubicBezTo>
                      <a:pt x="8806" y="3529"/>
                      <a:pt x="8823" y="3491"/>
                      <a:pt x="8799" y="3438"/>
                    </a:cubicBezTo>
                    <a:cubicBezTo>
                      <a:pt x="8781" y="3400"/>
                      <a:pt x="8756" y="3367"/>
                      <a:pt x="8729" y="3340"/>
                    </a:cubicBezTo>
                    <a:cubicBezTo>
                      <a:pt x="8586" y="3198"/>
                      <a:pt x="8444" y="3053"/>
                      <a:pt x="8296" y="2917"/>
                    </a:cubicBezTo>
                    <a:cubicBezTo>
                      <a:pt x="7842" y="2498"/>
                      <a:pt x="7352" y="2124"/>
                      <a:pt x="6861" y="1753"/>
                    </a:cubicBezTo>
                    <a:cubicBezTo>
                      <a:pt x="6659" y="1601"/>
                      <a:pt x="6455" y="1449"/>
                      <a:pt x="6257" y="1288"/>
                    </a:cubicBezTo>
                    <a:cubicBezTo>
                      <a:pt x="6041" y="1111"/>
                      <a:pt x="5819" y="946"/>
                      <a:pt x="5580" y="801"/>
                    </a:cubicBezTo>
                    <a:cubicBezTo>
                      <a:pt x="4797" y="331"/>
                      <a:pt x="3948" y="74"/>
                      <a:pt x="3037" y="13"/>
                    </a:cubicBezTo>
                    <a:cubicBezTo>
                      <a:pt x="2927" y="5"/>
                      <a:pt x="2816" y="0"/>
                      <a:pt x="270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36"/>
              <p:cNvSpPr/>
              <p:nvPr/>
            </p:nvSpPr>
            <p:spPr>
              <a:xfrm>
                <a:off x="5582825" y="1511575"/>
                <a:ext cx="127275" cy="108600"/>
              </a:xfrm>
              <a:custGeom>
                <a:rect b="b" l="l" r="r" t="t"/>
                <a:pathLst>
                  <a:path extrusionOk="0" h="4344" w="5091">
                    <a:moveTo>
                      <a:pt x="729" y="1"/>
                    </a:moveTo>
                    <a:cubicBezTo>
                      <a:pt x="496" y="1"/>
                      <a:pt x="315" y="104"/>
                      <a:pt x="190" y="314"/>
                    </a:cubicBezTo>
                    <a:cubicBezTo>
                      <a:pt x="122" y="427"/>
                      <a:pt x="80" y="550"/>
                      <a:pt x="53" y="680"/>
                    </a:cubicBezTo>
                    <a:cubicBezTo>
                      <a:pt x="1" y="936"/>
                      <a:pt x="1" y="1194"/>
                      <a:pt x="36" y="1452"/>
                    </a:cubicBezTo>
                    <a:cubicBezTo>
                      <a:pt x="69" y="1679"/>
                      <a:pt x="121" y="1898"/>
                      <a:pt x="241" y="2101"/>
                    </a:cubicBezTo>
                    <a:cubicBezTo>
                      <a:pt x="316" y="2228"/>
                      <a:pt x="353" y="2379"/>
                      <a:pt x="402" y="2519"/>
                    </a:cubicBezTo>
                    <a:cubicBezTo>
                      <a:pt x="462" y="2694"/>
                      <a:pt x="516" y="2871"/>
                      <a:pt x="579" y="3046"/>
                    </a:cubicBezTo>
                    <a:cubicBezTo>
                      <a:pt x="613" y="3142"/>
                      <a:pt x="658" y="3237"/>
                      <a:pt x="728" y="3313"/>
                    </a:cubicBezTo>
                    <a:cubicBezTo>
                      <a:pt x="773" y="3363"/>
                      <a:pt x="815" y="3387"/>
                      <a:pt x="864" y="3387"/>
                    </a:cubicBezTo>
                    <a:cubicBezTo>
                      <a:pt x="897" y="3387"/>
                      <a:pt x="934" y="3376"/>
                      <a:pt x="975" y="3353"/>
                    </a:cubicBezTo>
                    <a:cubicBezTo>
                      <a:pt x="970" y="3324"/>
                      <a:pt x="964" y="3292"/>
                      <a:pt x="958" y="3263"/>
                    </a:cubicBezTo>
                    <a:cubicBezTo>
                      <a:pt x="903" y="3024"/>
                      <a:pt x="814" y="2797"/>
                      <a:pt x="717" y="2572"/>
                    </a:cubicBezTo>
                    <a:cubicBezTo>
                      <a:pt x="582" y="2260"/>
                      <a:pt x="433" y="1956"/>
                      <a:pt x="330" y="1632"/>
                    </a:cubicBezTo>
                    <a:cubicBezTo>
                      <a:pt x="253" y="1390"/>
                      <a:pt x="206" y="1144"/>
                      <a:pt x="213" y="890"/>
                    </a:cubicBezTo>
                    <a:cubicBezTo>
                      <a:pt x="217" y="721"/>
                      <a:pt x="263" y="563"/>
                      <a:pt x="364" y="427"/>
                    </a:cubicBezTo>
                    <a:cubicBezTo>
                      <a:pt x="438" y="325"/>
                      <a:pt x="539" y="270"/>
                      <a:pt x="667" y="270"/>
                    </a:cubicBezTo>
                    <a:cubicBezTo>
                      <a:pt x="672" y="270"/>
                      <a:pt x="676" y="270"/>
                      <a:pt x="681" y="270"/>
                    </a:cubicBezTo>
                    <a:cubicBezTo>
                      <a:pt x="813" y="275"/>
                      <a:pt x="932" y="320"/>
                      <a:pt x="1041" y="389"/>
                    </a:cubicBezTo>
                    <a:cubicBezTo>
                      <a:pt x="1371" y="597"/>
                      <a:pt x="1619" y="876"/>
                      <a:pt x="1770" y="1238"/>
                    </a:cubicBezTo>
                    <a:cubicBezTo>
                      <a:pt x="1783" y="1260"/>
                      <a:pt x="1796" y="1282"/>
                      <a:pt x="1810" y="1301"/>
                    </a:cubicBezTo>
                    <a:cubicBezTo>
                      <a:pt x="2040" y="1636"/>
                      <a:pt x="2267" y="1972"/>
                      <a:pt x="2503" y="2302"/>
                    </a:cubicBezTo>
                    <a:cubicBezTo>
                      <a:pt x="2805" y="2729"/>
                      <a:pt x="3131" y="3135"/>
                      <a:pt x="3514" y="3495"/>
                    </a:cubicBezTo>
                    <a:cubicBezTo>
                      <a:pt x="3861" y="3821"/>
                      <a:pt x="4243" y="4097"/>
                      <a:pt x="4680" y="4291"/>
                    </a:cubicBezTo>
                    <a:cubicBezTo>
                      <a:pt x="4784" y="4338"/>
                      <a:pt x="4895" y="4336"/>
                      <a:pt x="5005" y="4343"/>
                    </a:cubicBezTo>
                    <a:cubicBezTo>
                      <a:pt x="5006" y="4343"/>
                      <a:pt x="5008" y="4343"/>
                      <a:pt x="5010" y="4343"/>
                    </a:cubicBezTo>
                    <a:cubicBezTo>
                      <a:pt x="5043" y="4343"/>
                      <a:pt x="5075" y="4332"/>
                      <a:pt x="5091" y="4293"/>
                    </a:cubicBezTo>
                    <a:cubicBezTo>
                      <a:pt x="5086" y="4286"/>
                      <a:pt x="5082" y="4280"/>
                      <a:pt x="5079" y="4278"/>
                    </a:cubicBezTo>
                    <a:cubicBezTo>
                      <a:pt x="5067" y="4270"/>
                      <a:pt x="5054" y="4262"/>
                      <a:pt x="5041" y="4255"/>
                    </a:cubicBezTo>
                    <a:cubicBezTo>
                      <a:pt x="4379" y="3864"/>
                      <a:pt x="3795" y="3382"/>
                      <a:pt x="3288" y="2805"/>
                    </a:cubicBezTo>
                    <a:cubicBezTo>
                      <a:pt x="3048" y="2530"/>
                      <a:pt x="2816" y="2249"/>
                      <a:pt x="2590" y="1965"/>
                    </a:cubicBezTo>
                    <a:cubicBezTo>
                      <a:pt x="2458" y="1798"/>
                      <a:pt x="2346" y="1614"/>
                      <a:pt x="2228" y="1434"/>
                    </a:cubicBezTo>
                    <a:cubicBezTo>
                      <a:pt x="2077" y="1205"/>
                      <a:pt x="1934" y="968"/>
                      <a:pt x="1778" y="741"/>
                    </a:cubicBezTo>
                    <a:cubicBezTo>
                      <a:pt x="1611" y="502"/>
                      <a:pt x="1407" y="296"/>
                      <a:pt x="1163" y="130"/>
                    </a:cubicBezTo>
                    <a:cubicBezTo>
                      <a:pt x="1047" y="50"/>
                      <a:pt x="920" y="12"/>
                      <a:pt x="784" y="3"/>
                    </a:cubicBezTo>
                    <a:cubicBezTo>
                      <a:pt x="765" y="1"/>
                      <a:pt x="747" y="1"/>
                      <a:pt x="729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36"/>
              <p:cNvSpPr/>
              <p:nvPr/>
            </p:nvSpPr>
            <p:spPr>
              <a:xfrm>
                <a:off x="5419325" y="1372100"/>
                <a:ext cx="222725" cy="115425"/>
              </a:xfrm>
              <a:custGeom>
                <a:rect b="b" l="l" r="r" t="t"/>
                <a:pathLst>
                  <a:path extrusionOk="0" h="4617" w="8909">
                    <a:moveTo>
                      <a:pt x="6745" y="1"/>
                    </a:moveTo>
                    <a:cubicBezTo>
                      <a:pt x="6484" y="1"/>
                      <a:pt x="6223" y="14"/>
                      <a:pt x="5963" y="43"/>
                    </a:cubicBezTo>
                    <a:cubicBezTo>
                      <a:pt x="5695" y="72"/>
                      <a:pt x="5431" y="120"/>
                      <a:pt x="5171" y="189"/>
                    </a:cubicBezTo>
                    <a:cubicBezTo>
                      <a:pt x="4873" y="269"/>
                      <a:pt x="4583" y="369"/>
                      <a:pt x="4307" y="506"/>
                    </a:cubicBezTo>
                    <a:cubicBezTo>
                      <a:pt x="4276" y="521"/>
                      <a:pt x="4243" y="535"/>
                      <a:pt x="4210" y="540"/>
                    </a:cubicBezTo>
                    <a:cubicBezTo>
                      <a:pt x="3875" y="607"/>
                      <a:pt x="3554" y="715"/>
                      <a:pt x="3246" y="861"/>
                    </a:cubicBezTo>
                    <a:cubicBezTo>
                      <a:pt x="2668" y="1134"/>
                      <a:pt x="2180" y="1519"/>
                      <a:pt x="1800" y="2035"/>
                    </a:cubicBezTo>
                    <a:cubicBezTo>
                      <a:pt x="1730" y="2128"/>
                      <a:pt x="1658" y="2217"/>
                      <a:pt x="1578" y="2302"/>
                    </a:cubicBezTo>
                    <a:cubicBezTo>
                      <a:pt x="1417" y="2473"/>
                      <a:pt x="1253" y="2638"/>
                      <a:pt x="1089" y="2805"/>
                    </a:cubicBezTo>
                    <a:cubicBezTo>
                      <a:pt x="860" y="3040"/>
                      <a:pt x="633" y="3275"/>
                      <a:pt x="441" y="3543"/>
                    </a:cubicBezTo>
                    <a:cubicBezTo>
                      <a:pt x="240" y="3823"/>
                      <a:pt x="87" y="4123"/>
                      <a:pt x="24" y="4463"/>
                    </a:cubicBezTo>
                    <a:cubicBezTo>
                      <a:pt x="14" y="4511"/>
                      <a:pt x="9" y="4560"/>
                      <a:pt x="1" y="4617"/>
                    </a:cubicBezTo>
                    <a:cubicBezTo>
                      <a:pt x="28" y="4606"/>
                      <a:pt x="48" y="4602"/>
                      <a:pt x="63" y="4591"/>
                    </a:cubicBezTo>
                    <a:cubicBezTo>
                      <a:pt x="122" y="4548"/>
                      <a:pt x="185" y="4507"/>
                      <a:pt x="239" y="4457"/>
                    </a:cubicBezTo>
                    <a:cubicBezTo>
                      <a:pt x="333" y="4368"/>
                      <a:pt x="401" y="4258"/>
                      <a:pt x="457" y="4144"/>
                    </a:cubicBezTo>
                    <a:cubicBezTo>
                      <a:pt x="529" y="3998"/>
                      <a:pt x="594" y="3848"/>
                      <a:pt x="667" y="3704"/>
                    </a:cubicBezTo>
                    <a:cubicBezTo>
                      <a:pt x="719" y="3604"/>
                      <a:pt x="770" y="3499"/>
                      <a:pt x="844" y="3415"/>
                    </a:cubicBezTo>
                    <a:cubicBezTo>
                      <a:pt x="1143" y="3068"/>
                      <a:pt x="1449" y="2726"/>
                      <a:pt x="1756" y="2387"/>
                    </a:cubicBezTo>
                    <a:cubicBezTo>
                      <a:pt x="2064" y="2048"/>
                      <a:pt x="2393" y="1728"/>
                      <a:pt x="2762" y="1454"/>
                    </a:cubicBezTo>
                    <a:cubicBezTo>
                      <a:pt x="3049" y="1241"/>
                      <a:pt x="3356" y="1060"/>
                      <a:pt x="3692" y="935"/>
                    </a:cubicBezTo>
                    <a:cubicBezTo>
                      <a:pt x="3787" y="901"/>
                      <a:pt x="3884" y="874"/>
                      <a:pt x="3977" y="834"/>
                    </a:cubicBezTo>
                    <a:cubicBezTo>
                      <a:pt x="4165" y="756"/>
                      <a:pt x="4350" y="669"/>
                      <a:pt x="4538" y="589"/>
                    </a:cubicBezTo>
                    <a:cubicBezTo>
                      <a:pt x="4868" y="450"/>
                      <a:pt x="5203" y="331"/>
                      <a:pt x="5555" y="261"/>
                    </a:cubicBezTo>
                    <a:cubicBezTo>
                      <a:pt x="5766" y="219"/>
                      <a:pt x="5978" y="195"/>
                      <a:pt x="6192" y="195"/>
                    </a:cubicBezTo>
                    <a:cubicBezTo>
                      <a:pt x="6271" y="195"/>
                      <a:pt x="6349" y="198"/>
                      <a:pt x="6428" y="205"/>
                    </a:cubicBezTo>
                    <a:cubicBezTo>
                      <a:pt x="6519" y="213"/>
                      <a:pt x="6609" y="222"/>
                      <a:pt x="6700" y="223"/>
                    </a:cubicBezTo>
                    <a:cubicBezTo>
                      <a:pt x="6723" y="224"/>
                      <a:pt x="6747" y="224"/>
                      <a:pt x="6771" y="224"/>
                    </a:cubicBezTo>
                    <a:cubicBezTo>
                      <a:pt x="6871" y="224"/>
                      <a:pt x="6971" y="221"/>
                      <a:pt x="7071" y="221"/>
                    </a:cubicBezTo>
                    <a:cubicBezTo>
                      <a:pt x="7107" y="221"/>
                      <a:pt x="7143" y="221"/>
                      <a:pt x="7179" y="222"/>
                    </a:cubicBezTo>
                    <a:cubicBezTo>
                      <a:pt x="7499" y="234"/>
                      <a:pt x="7813" y="293"/>
                      <a:pt x="8130" y="336"/>
                    </a:cubicBezTo>
                    <a:cubicBezTo>
                      <a:pt x="8358" y="367"/>
                      <a:pt x="8588" y="393"/>
                      <a:pt x="8817" y="420"/>
                    </a:cubicBezTo>
                    <a:cubicBezTo>
                      <a:pt x="8822" y="421"/>
                      <a:pt x="8827" y="421"/>
                      <a:pt x="8832" y="421"/>
                    </a:cubicBezTo>
                    <a:cubicBezTo>
                      <a:pt x="8885" y="421"/>
                      <a:pt x="8908" y="388"/>
                      <a:pt x="8894" y="331"/>
                    </a:cubicBezTo>
                    <a:cubicBezTo>
                      <a:pt x="8886" y="303"/>
                      <a:pt x="8867" y="272"/>
                      <a:pt x="8843" y="255"/>
                    </a:cubicBezTo>
                    <a:cubicBezTo>
                      <a:pt x="8804" y="229"/>
                      <a:pt x="8757" y="205"/>
                      <a:pt x="8712" y="193"/>
                    </a:cubicBezTo>
                    <a:cubicBezTo>
                      <a:pt x="8615" y="166"/>
                      <a:pt x="8516" y="140"/>
                      <a:pt x="8417" y="128"/>
                    </a:cubicBezTo>
                    <a:cubicBezTo>
                      <a:pt x="8076" y="91"/>
                      <a:pt x="7734" y="54"/>
                      <a:pt x="7391" y="27"/>
                    </a:cubicBezTo>
                    <a:cubicBezTo>
                      <a:pt x="7176" y="10"/>
                      <a:pt x="6960" y="1"/>
                      <a:pt x="6745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36"/>
              <p:cNvSpPr/>
              <p:nvPr/>
            </p:nvSpPr>
            <p:spPr>
              <a:xfrm>
                <a:off x="5551875" y="1395450"/>
                <a:ext cx="199125" cy="82200"/>
              </a:xfrm>
              <a:custGeom>
                <a:rect b="b" l="l" r="r" t="t"/>
                <a:pathLst>
                  <a:path extrusionOk="0" h="3288" w="7965">
                    <a:moveTo>
                      <a:pt x="1559" y="0"/>
                    </a:moveTo>
                    <a:cubicBezTo>
                      <a:pt x="1417" y="0"/>
                      <a:pt x="1275" y="5"/>
                      <a:pt x="1133" y="19"/>
                    </a:cubicBezTo>
                    <a:cubicBezTo>
                      <a:pt x="896" y="43"/>
                      <a:pt x="664" y="88"/>
                      <a:pt x="448" y="189"/>
                    </a:cubicBezTo>
                    <a:cubicBezTo>
                      <a:pt x="280" y="267"/>
                      <a:pt x="129" y="373"/>
                      <a:pt x="1" y="523"/>
                    </a:cubicBezTo>
                    <a:cubicBezTo>
                      <a:pt x="68" y="571"/>
                      <a:pt x="136" y="589"/>
                      <a:pt x="207" y="589"/>
                    </a:cubicBezTo>
                    <a:cubicBezTo>
                      <a:pt x="217" y="589"/>
                      <a:pt x="227" y="589"/>
                      <a:pt x="237" y="588"/>
                    </a:cubicBezTo>
                    <a:cubicBezTo>
                      <a:pt x="384" y="577"/>
                      <a:pt x="518" y="518"/>
                      <a:pt x="649" y="455"/>
                    </a:cubicBezTo>
                    <a:cubicBezTo>
                      <a:pt x="825" y="373"/>
                      <a:pt x="997" y="281"/>
                      <a:pt x="1187" y="234"/>
                    </a:cubicBezTo>
                    <a:cubicBezTo>
                      <a:pt x="1260" y="215"/>
                      <a:pt x="1334" y="204"/>
                      <a:pt x="1407" y="204"/>
                    </a:cubicBezTo>
                    <a:cubicBezTo>
                      <a:pt x="1479" y="204"/>
                      <a:pt x="1551" y="215"/>
                      <a:pt x="1623" y="239"/>
                    </a:cubicBezTo>
                    <a:cubicBezTo>
                      <a:pt x="1639" y="245"/>
                      <a:pt x="1657" y="248"/>
                      <a:pt x="1675" y="248"/>
                    </a:cubicBezTo>
                    <a:cubicBezTo>
                      <a:pt x="1684" y="248"/>
                      <a:pt x="1693" y="247"/>
                      <a:pt x="1701" y="245"/>
                    </a:cubicBezTo>
                    <a:cubicBezTo>
                      <a:pt x="1814" y="230"/>
                      <a:pt x="1926" y="223"/>
                      <a:pt x="2039" y="223"/>
                    </a:cubicBezTo>
                    <a:cubicBezTo>
                      <a:pt x="2083" y="223"/>
                      <a:pt x="2128" y="224"/>
                      <a:pt x="2172" y="226"/>
                    </a:cubicBezTo>
                    <a:cubicBezTo>
                      <a:pt x="2499" y="240"/>
                      <a:pt x="2815" y="310"/>
                      <a:pt x="3127" y="401"/>
                    </a:cubicBezTo>
                    <a:cubicBezTo>
                      <a:pt x="3465" y="499"/>
                      <a:pt x="3801" y="604"/>
                      <a:pt x="4137" y="705"/>
                    </a:cubicBezTo>
                    <a:cubicBezTo>
                      <a:pt x="4160" y="712"/>
                      <a:pt x="4184" y="723"/>
                      <a:pt x="4205" y="734"/>
                    </a:cubicBezTo>
                    <a:cubicBezTo>
                      <a:pt x="4457" y="872"/>
                      <a:pt x="4714" y="1006"/>
                      <a:pt x="4961" y="1152"/>
                    </a:cubicBezTo>
                    <a:cubicBezTo>
                      <a:pt x="5858" y="1681"/>
                      <a:pt x="6685" y="2303"/>
                      <a:pt x="7463" y="2995"/>
                    </a:cubicBezTo>
                    <a:cubicBezTo>
                      <a:pt x="7559" y="3080"/>
                      <a:pt x="7652" y="3168"/>
                      <a:pt x="7748" y="3253"/>
                    </a:cubicBezTo>
                    <a:cubicBezTo>
                      <a:pt x="7773" y="3276"/>
                      <a:pt x="7807" y="3287"/>
                      <a:pt x="7839" y="3287"/>
                    </a:cubicBezTo>
                    <a:cubicBezTo>
                      <a:pt x="7860" y="3287"/>
                      <a:pt x="7881" y="3283"/>
                      <a:pt x="7900" y="3273"/>
                    </a:cubicBezTo>
                    <a:cubicBezTo>
                      <a:pt x="7943" y="3251"/>
                      <a:pt x="7964" y="3199"/>
                      <a:pt x="7955" y="3139"/>
                    </a:cubicBezTo>
                    <a:cubicBezTo>
                      <a:pt x="7944" y="3076"/>
                      <a:pt x="7908" y="3026"/>
                      <a:pt x="7854" y="2991"/>
                    </a:cubicBezTo>
                    <a:cubicBezTo>
                      <a:pt x="7576" y="2804"/>
                      <a:pt x="7322" y="2582"/>
                      <a:pt x="7070" y="2356"/>
                    </a:cubicBezTo>
                    <a:cubicBezTo>
                      <a:pt x="6824" y="2134"/>
                      <a:pt x="6579" y="1908"/>
                      <a:pt x="6327" y="1692"/>
                    </a:cubicBezTo>
                    <a:cubicBezTo>
                      <a:pt x="6069" y="1469"/>
                      <a:pt x="5789" y="1276"/>
                      <a:pt x="5481" y="1125"/>
                    </a:cubicBezTo>
                    <a:cubicBezTo>
                      <a:pt x="5442" y="1106"/>
                      <a:pt x="5403" y="1083"/>
                      <a:pt x="5368" y="1056"/>
                    </a:cubicBezTo>
                    <a:cubicBezTo>
                      <a:pt x="5161" y="903"/>
                      <a:pt x="4942" y="772"/>
                      <a:pt x="4712" y="658"/>
                    </a:cubicBezTo>
                    <a:cubicBezTo>
                      <a:pt x="4296" y="454"/>
                      <a:pt x="3860" y="309"/>
                      <a:pt x="3408" y="210"/>
                    </a:cubicBezTo>
                    <a:cubicBezTo>
                      <a:pt x="3018" y="121"/>
                      <a:pt x="2628" y="28"/>
                      <a:pt x="2224" y="18"/>
                    </a:cubicBezTo>
                    <a:cubicBezTo>
                      <a:pt x="2002" y="12"/>
                      <a:pt x="1781" y="0"/>
                      <a:pt x="1559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36"/>
              <p:cNvSpPr/>
              <p:nvPr/>
            </p:nvSpPr>
            <p:spPr>
              <a:xfrm>
                <a:off x="5392325" y="1308675"/>
                <a:ext cx="170700" cy="117850"/>
              </a:xfrm>
              <a:custGeom>
                <a:rect b="b" l="l" r="r" t="t"/>
                <a:pathLst>
                  <a:path extrusionOk="0" h="4714" w="6828">
                    <a:moveTo>
                      <a:pt x="6828" y="0"/>
                    </a:moveTo>
                    <a:lnTo>
                      <a:pt x="6828" y="0"/>
                    </a:lnTo>
                    <a:cubicBezTo>
                      <a:pt x="6724" y="7"/>
                      <a:pt x="6635" y="14"/>
                      <a:pt x="6546" y="21"/>
                    </a:cubicBezTo>
                    <a:cubicBezTo>
                      <a:pt x="6216" y="44"/>
                      <a:pt x="5896" y="114"/>
                      <a:pt x="5582" y="212"/>
                    </a:cubicBezTo>
                    <a:cubicBezTo>
                      <a:pt x="5348" y="286"/>
                      <a:pt x="5118" y="373"/>
                      <a:pt x="4889" y="464"/>
                    </a:cubicBezTo>
                    <a:cubicBezTo>
                      <a:pt x="4737" y="524"/>
                      <a:pt x="4586" y="595"/>
                      <a:pt x="4442" y="673"/>
                    </a:cubicBezTo>
                    <a:cubicBezTo>
                      <a:pt x="4291" y="755"/>
                      <a:pt x="4149" y="854"/>
                      <a:pt x="4004" y="947"/>
                    </a:cubicBezTo>
                    <a:cubicBezTo>
                      <a:pt x="3210" y="1457"/>
                      <a:pt x="2449" y="2010"/>
                      <a:pt x="1739" y="2632"/>
                    </a:cubicBezTo>
                    <a:cubicBezTo>
                      <a:pt x="1561" y="2787"/>
                      <a:pt x="1388" y="2948"/>
                      <a:pt x="1207" y="3102"/>
                    </a:cubicBezTo>
                    <a:cubicBezTo>
                      <a:pt x="1062" y="3226"/>
                      <a:pt x="908" y="3343"/>
                      <a:pt x="759" y="3465"/>
                    </a:cubicBezTo>
                    <a:cubicBezTo>
                      <a:pt x="601" y="3593"/>
                      <a:pt x="450" y="3732"/>
                      <a:pt x="320" y="3890"/>
                    </a:cubicBezTo>
                    <a:cubicBezTo>
                      <a:pt x="143" y="4106"/>
                      <a:pt x="21" y="4347"/>
                      <a:pt x="2" y="4633"/>
                    </a:cubicBezTo>
                    <a:cubicBezTo>
                      <a:pt x="1" y="4654"/>
                      <a:pt x="2" y="4676"/>
                      <a:pt x="1" y="4714"/>
                    </a:cubicBezTo>
                    <a:cubicBezTo>
                      <a:pt x="49" y="4653"/>
                      <a:pt x="83" y="4601"/>
                      <a:pt x="125" y="4558"/>
                    </a:cubicBezTo>
                    <a:cubicBezTo>
                      <a:pt x="298" y="4373"/>
                      <a:pt x="467" y="4191"/>
                      <a:pt x="640" y="4014"/>
                    </a:cubicBezTo>
                    <a:cubicBezTo>
                      <a:pt x="827" y="3823"/>
                      <a:pt x="1017" y="3638"/>
                      <a:pt x="1184" y="3429"/>
                    </a:cubicBezTo>
                    <a:cubicBezTo>
                      <a:pt x="1200" y="3408"/>
                      <a:pt x="1221" y="3390"/>
                      <a:pt x="1242" y="3373"/>
                    </a:cubicBezTo>
                    <a:cubicBezTo>
                      <a:pt x="1504" y="3147"/>
                      <a:pt x="1768" y="2920"/>
                      <a:pt x="2034" y="2698"/>
                    </a:cubicBezTo>
                    <a:cubicBezTo>
                      <a:pt x="2621" y="2207"/>
                      <a:pt x="3226" y="1739"/>
                      <a:pt x="3870" y="1323"/>
                    </a:cubicBezTo>
                    <a:cubicBezTo>
                      <a:pt x="4245" y="1081"/>
                      <a:pt x="4632" y="862"/>
                      <a:pt x="5030" y="664"/>
                    </a:cubicBezTo>
                    <a:cubicBezTo>
                      <a:pt x="5266" y="546"/>
                      <a:pt x="5522" y="492"/>
                      <a:pt x="5775" y="426"/>
                    </a:cubicBezTo>
                    <a:cubicBezTo>
                      <a:pt x="5991" y="370"/>
                      <a:pt x="6209" y="316"/>
                      <a:pt x="6424" y="253"/>
                    </a:cubicBezTo>
                    <a:cubicBezTo>
                      <a:pt x="6532" y="222"/>
                      <a:pt x="6636" y="173"/>
                      <a:pt x="6727" y="106"/>
                    </a:cubicBezTo>
                    <a:cubicBezTo>
                      <a:pt x="6763" y="80"/>
                      <a:pt x="6797" y="53"/>
                      <a:pt x="6828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36"/>
              <p:cNvSpPr/>
              <p:nvPr/>
            </p:nvSpPr>
            <p:spPr>
              <a:xfrm>
                <a:off x="5442650" y="1330750"/>
                <a:ext cx="187850" cy="76250"/>
              </a:xfrm>
              <a:custGeom>
                <a:rect b="b" l="l" r="r" t="t"/>
                <a:pathLst>
                  <a:path extrusionOk="0" h="3050" w="7514">
                    <a:moveTo>
                      <a:pt x="5362" y="0"/>
                    </a:moveTo>
                    <a:cubicBezTo>
                      <a:pt x="5255" y="0"/>
                      <a:pt x="5149" y="5"/>
                      <a:pt x="5042" y="16"/>
                    </a:cubicBezTo>
                    <a:cubicBezTo>
                      <a:pt x="4758" y="44"/>
                      <a:pt x="4492" y="125"/>
                      <a:pt x="4239" y="253"/>
                    </a:cubicBezTo>
                    <a:cubicBezTo>
                      <a:pt x="4200" y="273"/>
                      <a:pt x="4158" y="292"/>
                      <a:pt x="4117" y="300"/>
                    </a:cubicBezTo>
                    <a:cubicBezTo>
                      <a:pt x="3836" y="361"/>
                      <a:pt x="3567" y="456"/>
                      <a:pt x="3305" y="570"/>
                    </a:cubicBezTo>
                    <a:cubicBezTo>
                      <a:pt x="2912" y="742"/>
                      <a:pt x="2543" y="958"/>
                      <a:pt x="2184" y="1193"/>
                    </a:cubicBezTo>
                    <a:cubicBezTo>
                      <a:pt x="1932" y="1359"/>
                      <a:pt x="1683" y="1529"/>
                      <a:pt x="1461" y="1737"/>
                    </a:cubicBezTo>
                    <a:cubicBezTo>
                      <a:pt x="1267" y="1918"/>
                      <a:pt x="1050" y="2074"/>
                      <a:pt x="841" y="2238"/>
                    </a:cubicBezTo>
                    <a:cubicBezTo>
                      <a:pt x="642" y="2395"/>
                      <a:pt x="442" y="2553"/>
                      <a:pt x="264" y="2734"/>
                    </a:cubicBezTo>
                    <a:cubicBezTo>
                      <a:pt x="171" y="2828"/>
                      <a:pt x="81" y="2926"/>
                      <a:pt x="0" y="3045"/>
                    </a:cubicBezTo>
                    <a:cubicBezTo>
                      <a:pt x="15" y="3048"/>
                      <a:pt x="22" y="3050"/>
                      <a:pt x="28" y="3050"/>
                    </a:cubicBezTo>
                    <a:cubicBezTo>
                      <a:pt x="29" y="3050"/>
                      <a:pt x="30" y="3050"/>
                      <a:pt x="32" y="3050"/>
                    </a:cubicBezTo>
                    <a:cubicBezTo>
                      <a:pt x="187" y="3016"/>
                      <a:pt x="335" y="2964"/>
                      <a:pt x="461" y="2864"/>
                    </a:cubicBezTo>
                    <a:cubicBezTo>
                      <a:pt x="661" y="2700"/>
                      <a:pt x="859" y="2535"/>
                      <a:pt x="1059" y="2369"/>
                    </a:cubicBezTo>
                    <a:cubicBezTo>
                      <a:pt x="1506" y="1997"/>
                      <a:pt x="1952" y="1625"/>
                      <a:pt x="2431" y="1295"/>
                    </a:cubicBezTo>
                    <a:cubicBezTo>
                      <a:pt x="2560" y="1207"/>
                      <a:pt x="2690" y="1115"/>
                      <a:pt x="2830" y="1046"/>
                    </a:cubicBezTo>
                    <a:cubicBezTo>
                      <a:pt x="3168" y="884"/>
                      <a:pt x="3519" y="754"/>
                      <a:pt x="3876" y="644"/>
                    </a:cubicBezTo>
                    <a:cubicBezTo>
                      <a:pt x="4138" y="563"/>
                      <a:pt x="4401" y="493"/>
                      <a:pt x="4670" y="439"/>
                    </a:cubicBezTo>
                    <a:cubicBezTo>
                      <a:pt x="5056" y="359"/>
                      <a:pt x="5448" y="312"/>
                      <a:pt x="5842" y="299"/>
                    </a:cubicBezTo>
                    <a:cubicBezTo>
                      <a:pt x="5925" y="296"/>
                      <a:pt x="6008" y="294"/>
                      <a:pt x="6090" y="294"/>
                    </a:cubicBezTo>
                    <a:cubicBezTo>
                      <a:pt x="6403" y="294"/>
                      <a:pt x="6715" y="317"/>
                      <a:pt x="7025" y="366"/>
                    </a:cubicBezTo>
                    <a:cubicBezTo>
                      <a:pt x="7106" y="380"/>
                      <a:pt x="7186" y="384"/>
                      <a:pt x="7268" y="384"/>
                    </a:cubicBezTo>
                    <a:cubicBezTo>
                      <a:pt x="7302" y="384"/>
                      <a:pt x="7336" y="384"/>
                      <a:pt x="7371" y="382"/>
                    </a:cubicBezTo>
                    <a:cubicBezTo>
                      <a:pt x="7418" y="381"/>
                      <a:pt x="7467" y="377"/>
                      <a:pt x="7513" y="352"/>
                    </a:cubicBezTo>
                    <a:cubicBezTo>
                      <a:pt x="7489" y="308"/>
                      <a:pt x="7447" y="299"/>
                      <a:pt x="7413" y="289"/>
                    </a:cubicBezTo>
                    <a:cubicBezTo>
                      <a:pt x="7257" y="252"/>
                      <a:pt x="7102" y="208"/>
                      <a:pt x="6945" y="185"/>
                    </a:cubicBezTo>
                    <a:cubicBezTo>
                      <a:pt x="6631" y="133"/>
                      <a:pt x="6313" y="91"/>
                      <a:pt x="5998" y="49"/>
                    </a:cubicBezTo>
                    <a:cubicBezTo>
                      <a:pt x="5786" y="20"/>
                      <a:pt x="5574" y="0"/>
                      <a:pt x="5362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36"/>
              <p:cNvSpPr/>
              <p:nvPr/>
            </p:nvSpPr>
            <p:spPr>
              <a:xfrm>
                <a:off x="5594250" y="1530000"/>
                <a:ext cx="99400" cy="114700"/>
              </a:xfrm>
              <a:custGeom>
                <a:rect b="b" l="l" r="r" t="t"/>
                <a:pathLst>
                  <a:path extrusionOk="0" h="4588" w="3976">
                    <a:moveTo>
                      <a:pt x="114" y="1"/>
                    </a:moveTo>
                    <a:cubicBezTo>
                      <a:pt x="97" y="1"/>
                      <a:pt x="81" y="5"/>
                      <a:pt x="63" y="14"/>
                    </a:cubicBezTo>
                    <a:cubicBezTo>
                      <a:pt x="6" y="43"/>
                      <a:pt x="1" y="53"/>
                      <a:pt x="15" y="128"/>
                    </a:cubicBezTo>
                    <a:cubicBezTo>
                      <a:pt x="59" y="367"/>
                      <a:pt x="117" y="604"/>
                      <a:pt x="193" y="836"/>
                    </a:cubicBezTo>
                    <a:cubicBezTo>
                      <a:pt x="344" y="1302"/>
                      <a:pt x="548" y="1743"/>
                      <a:pt x="799" y="2163"/>
                    </a:cubicBezTo>
                    <a:cubicBezTo>
                      <a:pt x="1024" y="2538"/>
                      <a:pt x="1291" y="2881"/>
                      <a:pt x="1562" y="3222"/>
                    </a:cubicBezTo>
                    <a:cubicBezTo>
                      <a:pt x="1623" y="3299"/>
                      <a:pt x="1694" y="3369"/>
                      <a:pt x="1764" y="3439"/>
                    </a:cubicBezTo>
                    <a:cubicBezTo>
                      <a:pt x="2177" y="3849"/>
                      <a:pt x="2668" y="4141"/>
                      <a:pt x="3211" y="4350"/>
                    </a:cubicBezTo>
                    <a:cubicBezTo>
                      <a:pt x="3272" y="4373"/>
                      <a:pt x="3326" y="4401"/>
                      <a:pt x="3377" y="4442"/>
                    </a:cubicBezTo>
                    <a:cubicBezTo>
                      <a:pt x="3487" y="4526"/>
                      <a:pt x="3609" y="4588"/>
                      <a:pt x="3751" y="4588"/>
                    </a:cubicBezTo>
                    <a:cubicBezTo>
                      <a:pt x="3752" y="4588"/>
                      <a:pt x="3753" y="4588"/>
                      <a:pt x="3755" y="4588"/>
                    </a:cubicBezTo>
                    <a:cubicBezTo>
                      <a:pt x="3855" y="4586"/>
                      <a:pt x="3925" y="4536"/>
                      <a:pt x="3975" y="4444"/>
                    </a:cubicBezTo>
                    <a:cubicBezTo>
                      <a:pt x="3943" y="4427"/>
                      <a:pt x="3915" y="4411"/>
                      <a:pt x="3888" y="4396"/>
                    </a:cubicBezTo>
                    <a:cubicBezTo>
                      <a:pt x="3261" y="4065"/>
                      <a:pt x="2653" y="3700"/>
                      <a:pt x="2073" y="3292"/>
                    </a:cubicBezTo>
                    <a:cubicBezTo>
                      <a:pt x="1951" y="3206"/>
                      <a:pt x="1858" y="3105"/>
                      <a:pt x="1776" y="2980"/>
                    </a:cubicBezTo>
                    <a:cubicBezTo>
                      <a:pt x="1598" y="2710"/>
                      <a:pt x="1407" y="2451"/>
                      <a:pt x="1220" y="2188"/>
                    </a:cubicBezTo>
                    <a:cubicBezTo>
                      <a:pt x="1003" y="1882"/>
                      <a:pt x="814" y="1560"/>
                      <a:pt x="701" y="1198"/>
                    </a:cubicBezTo>
                    <a:cubicBezTo>
                      <a:pt x="691" y="1169"/>
                      <a:pt x="687" y="1132"/>
                      <a:pt x="667" y="1109"/>
                    </a:cubicBezTo>
                    <a:cubicBezTo>
                      <a:pt x="573" y="1005"/>
                      <a:pt x="530" y="877"/>
                      <a:pt x="486" y="749"/>
                    </a:cubicBezTo>
                    <a:cubicBezTo>
                      <a:pt x="430" y="587"/>
                      <a:pt x="376" y="421"/>
                      <a:pt x="317" y="259"/>
                    </a:cubicBezTo>
                    <a:cubicBezTo>
                      <a:pt x="287" y="178"/>
                      <a:pt x="252" y="99"/>
                      <a:pt x="190" y="37"/>
                    </a:cubicBezTo>
                    <a:cubicBezTo>
                      <a:pt x="165" y="12"/>
                      <a:pt x="139" y="1"/>
                      <a:pt x="11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36"/>
              <p:cNvSpPr/>
              <p:nvPr/>
            </p:nvSpPr>
            <p:spPr>
              <a:xfrm>
                <a:off x="5506625" y="1515300"/>
                <a:ext cx="78425" cy="186025"/>
              </a:xfrm>
              <a:custGeom>
                <a:rect b="b" l="l" r="r" t="t"/>
                <a:pathLst>
                  <a:path extrusionOk="0" h="7441" w="3137">
                    <a:moveTo>
                      <a:pt x="445" y="0"/>
                    </a:moveTo>
                    <a:cubicBezTo>
                      <a:pt x="430" y="20"/>
                      <a:pt x="414" y="37"/>
                      <a:pt x="400" y="57"/>
                    </a:cubicBezTo>
                    <a:cubicBezTo>
                      <a:pt x="302" y="194"/>
                      <a:pt x="230" y="345"/>
                      <a:pt x="176" y="505"/>
                    </a:cubicBezTo>
                    <a:cubicBezTo>
                      <a:pt x="30" y="943"/>
                      <a:pt x="0" y="1396"/>
                      <a:pt x="27" y="1853"/>
                    </a:cubicBezTo>
                    <a:cubicBezTo>
                      <a:pt x="38" y="2040"/>
                      <a:pt x="64" y="2226"/>
                      <a:pt x="85" y="2413"/>
                    </a:cubicBezTo>
                    <a:cubicBezTo>
                      <a:pt x="119" y="2730"/>
                      <a:pt x="192" y="3039"/>
                      <a:pt x="289" y="3343"/>
                    </a:cubicBezTo>
                    <a:cubicBezTo>
                      <a:pt x="375" y="3611"/>
                      <a:pt x="469" y="3873"/>
                      <a:pt x="571" y="4136"/>
                    </a:cubicBezTo>
                    <a:cubicBezTo>
                      <a:pt x="681" y="4422"/>
                      <a:pt x="793" y="4709"/>
                      <a:pt x="924" y="4988"/>
                    </a:cubicBezTo>
                    <a:cubicBezTo>
                      <a:pt x="1124" y="5412"/>
                      <a:pt x="1358" y="5822"/>
                      <a:pt x="1629" y="6206"/>
                    </a:cubicBezTo>
                    <a:cubicBezTo>
                      <a:pt x="1883" y="6567"/>
                      <a:pt x="2172" y="6895"/>
                      <a:pt x="2527" y="7160"/>
                    </a:cubicBezTo>
                    <a:cubicBezTo>
                      <a:pt x="2579" y="7199"/>
                      <a:pt x="2625" y="7238"/>
                      <a:pt x="2665" y="7291"/>
                    </a:cubicBezTo>
                    <a:cubicBezTo>
                      <a:pt x="2693" y="7330"/>
                      <a:pt x="2733" y="7362"/>
                      <a:pt x="2773" y="7389"/>
                    </a:cubicBezTo>
                    <a:cubicBezTo>
                      <a:pt x="2820" y="7422"/>
                      <a:pt x="2872" y="7441"/>
                      <a:pt x="2927" y="7441"/>
                    </a:cubicBezTo>
                    <a:cubicBezTo>
                      <a:pt x="2948" y="7441"/>
                      <a:pt x="2970" y="7438"/>
                      <a:pt x="2992" y="7433"/>
                    </a:cubicBezTo>
                    <a:cubicBezTo>
                      <a:pt x="3055" y="7416"/>
                      <a:pt x="3108" y="7387"/>
                      <a:pt x="3121" y="7317"/>
                    </a:cubicBezTo>
                    <a:cubicBezTo>
                      <a:pt x="3136" y="7247"/>
                      <a:pt x="3089" y="7204"/>
                      <a:pt x="3035" y="7178"/>
                    </a:cubicBezTo>
                    <a:cubicBezTo>
                      <a:pt x="2969" y="7146"/>
                      <a:pt x="2898" y="7123"/>
                      <a:pt x="2825" y="7111"/>
                    </a:cubicBezTo>
                    <a:cubicBezTo>
                      <a:pt x="2769" y="7101"/>
                      <a:pt x="2727" y="7078"/>
                      <a:pt x="2685" y="7040"/>
                    </a:cubicBezTo>
                    <a:cubicBezTo>
                      <a:pt x="2379" y="6751"/>
                      <a:pt x="2112" y="6430"/>
                      <a:pt x="1872" y="6085"/>
                    </a:cubicBezTo>
                    <a:cubicBezTo>
                      <a:pt x="1588" y="5681"/>
                      <a:pt x="1350" y="5253"/>
                      <a:pt x="1122" y="4815"/>
                    </a:cubicBezTo>
                    <a:cubicBezTo>
                      <a:pt x="846" y="4287"/>
                      <a:pt x="630" y="3735"/>
                      <a:pt x="469" y="3162"/>
                    </a:cubicBezTo>
                    <a:cubicBezTo>
                      <a:pt x="426" y="3011"/>
                      <a:pt x="391" y="2857"/>
                      <a:pt x="345" y="2705"/>
                    </a:cubicBezTo>
                    <a:cubicBezTo>
                      <a:pt x="262" y="2429"/>
                      <a:pt x="226" y="2148"/>
                      <a:pt x="229" y="1861"/>
                    </a:cubicBezTo>
                    <a:cubicBezTo>
                      <a:pt x="232" y="1547"/>
                      <a:pt x="274" y="1237"/>
                      <a:pt x="321" y="928"/>
                    </a:cubicBezTo>
                    <a:cubicBezTo>
                      <a:pt x="364" y="652"/>
                      <a:pt x="407" y="373"/>
                      <a:pt x="451" y="97"/>
                    </a:cubicBezTo>
                    <a:cubicBezTo>
                      <a:pt x="454" y="67"/>
                      <a:pt x="456" y="36"/>
                      <a:pt x="458" y="5"/>
                    </a:cubicBezTo>
                    <a:cubicBezTo>
                      <a:pt x="454" y="4"/>
                      <a:pt x="449" y="3"/>
                      <a:pt x="445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36"/>
              <p:cNvSpPr/>
              <p:nvPr/>
            </p:nvSpPr>
            <p:spPr>
              <a:xfrm>
                <a:off x="5595075" y="1322300"/>
                <a:ext cx="160550" cy="71700"/>
              </a:xfrm>
              <a:custGeom>
                <a:rect b="b" l="l" r="r" t="t"/>
                <a:pathLst>
                  <a:path extrusionOk="0" h="2868" w="6422">
                    <a:moveTo>
                      <a:pt x="256" y="1"/>
                    </a:moveTo>
                    <a:cubicBezTo>
                      <a:pt x="173" y="1"/>
                      <a:pt x="88" y="3"/>
                      <a:pt x="0" y="4"/>
                    </a:cubicBezTo>
                    <a:cubicBezTo>
                      <a:pt x="14" y="62"/>
                      <a:pt x="48" y="93"/>
                      <a:pt x="81" y="124"/>
                    </a:cubicBezTo>
                    <a:cubicBezTo>
                      <a:pt x="155" y="190"/>
                      <a:pt x="242" y="233"/>
                      <a:pt x="337" y="253"/>
                    </a:cubicBezTo>
                    <a:cubicBezTo>
                      <a:pt x="469" y="280"/>
                      <a:pt x="603" y="300"/>
                      <a:pt x="737" y="314"/>
                    </a:cubicBezTo>
                    <a:cubicBezTo>
                      <a:pt x="945" y="339"/>
                      <a:pt x="1158" y="351"/>
                      <a:pt x="1367" y="378"/>
                    </a:cubicBezTo>
                    <a:cubicBezTo>
                      <a:pt x="1538" y="400"/>
                      <a:pt x="1704" y="452"/>
                      <a:pt x="1850" y="553"/>
                    </a:cubicBezTo>
                    <a:cubicBezTo>
                      <a:pt x="1871" y="568"/>
                      <a:pt x="1898" y="578"/>
                      <a:pt x="1923" y="584"/>
                    </a:cubicBezTo>
                    <a:cubicBezTo>
                      <a:pt x="2074" y="627"/>
                      <a:pt x="2228" y="670"/>
                      <a:pt x="2379" y="712"/>
                    </a:cubicBezTo>
                    <a:cubicBezTo>
                      <a:pt x="2635" y="783"/>
                      <a:pt x="2893" y="846"/>
                      <a:pt x="3146" y="927"/>
                    </a:cubicBezTo>
                    <a:cubicBezTo>
                      <a:pt x="3478" y="1031"/>
                      <a:pt x="3780" y="1197"/>
                      <a:pt x="4032" y="1442"/>
                    </a:cubicBezTo>
                    <a:cubicBezTo>
                      <a:pt x="4046" y="1457"/>
                      <a:pt x="4066" y="1470"/>
                      <a:pt x="4086" y="1480"/>
                    </a:cubicBezTo>
                    <a:cubicBezTo>
                      <a:pt x="4422" y="1631"/>
                      <a:pt x="4730" y="1831"/>
                      <a:pt x="5033" y="2039"/>
                    </a:cubicBezTo>
                    <a:cubicBezTo>
                      <a:pt x="5270" y="2199"/>
                      <a:pt x="5503" y="2366"/>
                      <a:pt x="5744" y="2518"/>
                    </a:cubicBezTo>
                    <a:cubicBezTo>
                      <a:pt x="5924" y="2633"/>
                      <a:pt x="6114" y="2733"/>
                      <a:pt x="6301" y="2839"/>
                    </a:cubicBezTo>
                    <a:cubicBezTo>
                      <a:pt x="6325" y="2852"/>
                      <a:pt x="6352" y="2867"/>
                      <a:pt x="6385" y="2867"/>
                    </a:cubicBezTo>
                    <a:cubicBezTo>
                      <a:pt x="6396" y="2867"/>
                      <a:pt x="6408" y="2866"/>
                      <a:pt x="6421" y="2861"/>
                    </a:cubicBezTo>
                    <a:cubicBezTo>
                      <a:pt x="6414" y="2833"/>
                      <a:pt x="6408" y="2806"/>
                      <a:pt x="6394" y="2786"/>
                    </a:cubicBezTo>
                    <a:cubicBezTo>
                      <a:pt x="6366" y="2745"/>
                      <a:pt x="6338" y="2705"/>
                      <a:pt x="6302" y="2669"/>
                    </a:cubicBezTo>
                    <a:cubicBezTo>
                      <a:pt x="6190" y="2555"/>
                      <a:pt x="6080" y="2439"/>
                      <a:pt x="5963" y="2331"/>
                    </a:cubicBezTo>
                    <a:cubicBezTo>
                      <a:pt x="5769" y="2148"/>
                      <a:pt x="5563" y="1982"/>
                      <a:pt x="5328" y="1852"/>
                    </a:cubicBezTo>
                    <a:cubicBezTo>
                      <a:pt x="4952" y="1645"/>
                      <a:pt x="4589" y="1418"/>
                      <a:pt x="4216" y="1204"/>
                    </a:cubicBezTo>
                    <a:cubicBezTo>
                      <a:pt x="3802" y="967"/>
                      <a:pt x="3375" y="751"/>
                      <a:pt x="2924" y="586"/>
                    </a:cubicBezTo>
                    <a:cubicBezTo>
                      <a:pt x="2542" y="447"/>
                      <a:pt x="2152" y="338"/>
                      <a:pt x="1759" y="231"/>
                    </a:cubicBezTo>
                    <a:cubicBezTo>
                      <a:pt x="1280" y="101"/>
                      <a:pt x="796" y="10"/>
                      <a:pt x="297" y="1"/>
                    </a:cubicBezTo>
                    <a:cubicBezTo>
                      <a:pt x="284" y="1"/>
                      <a:pt x="270" y="1"/>
                      <a:pt x="256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36"/>
              <p:cNvSpPr/>
              <p:nvPr/>
            </p:nvSpPr>
            <p:spPr>
              <a:xfrm>
                <a:off x="5388675" y="1299300"/>
                <a:ext cx="156400" cy="107625"/>
              </a:xfrm>
              <a:custGeom>
                <a:rect b="b" l="l" r="r" t="t"/>
                <a:pathLst>
                  <a:path extrusionOk="0" h="4305" w="6256">
                    <a:moveTo>
                      <a:pt x="6171" y="1"/>
                    </a:moveTo>
                    <a:cubicBezTo>
                      <a:pt x="6084" y="2"/>
                      <a:pt x="5995" y="5"/>
                      <a:pt x="5907" y="13"/>
                    </a:cubicBezTo>
                    <a:cubicBezTo>
                      <a:pt x="5706" y="35"/>
                      <a:pt x="5507" y="76"/>
                      <a:pt x="5317" y="145"/>
                    </a:cubicBezTo>
                    <a:cubicBezTo>
                      <a:pt x="5202" y="186"/>
                      <a:pt x="5089" y="235"/>
                      <a:pt x="4974" y="278"/>
                    </a:cubicBezTo>
                    <a:cubicBezTo>
                      <a:pt x="4634" y="406"/>
                      <a:pt x="4313" y="570"/>
                      <a:pt x="4008" y="764"/>
                    </a:cubicBezTo>
                    <a:cubicBezTo>
                      <a:pt x="3631" y="1002"/>
                      <a:pt x="3278" y="1275"/>
                      <a:pt x="2925" y="1550"/>
                    </a:cubicBezTo>
                    <a:cubicBezTo>
                      <a:pt x="2568" y="1827"/>
                      <a:pt x="2213" y="2108"/>
                      <a:pt x="1834" y="2355"/>
                    </a:cubicBezTo>
                    <a:cubicBezTo>
                      <a:pt x="1816" y="2367"/>
                      <a:pt x="1801" y="2384"/>
                      <a:pt x="1783" y="2398"/>
                    </a:cubicBezTo>
                    <a:cubicBezTo>
                      <a:pt x="1675" y="2486"/>
                      <a:pt x="1569" y="2579"/>
                      <a:pt x="1458" y="2663"/>
                    </a:cubicBezTo>
                    <a:cubicBezTo>
                      <a:pt x="1258" y="2811"/>
                      <a:pt x="1053" y="2951"/>
                      <a:pt x="851" y="3097"/>
                    </a:cubicBezTo>
                    <a:cubicBezTo>
                      <a:pt x="651" y="3241"/>
                      <a:pt x="462" y="3399"/>
                      <a:pt x="306" y="3592"/>
                    </a:cubicBezTo>
                    <a:cubicBezTo>
                      <a:pt x="154" y="3777"/>
                      <a:pt x="51" y="3983"/>
                      <a:pt x="11" y="4220"/>
                    </a:cubicBezTo>
                    <a:cubicBezTo>
                      <a:pt x="6" y="4246"/>
                      <a:pt x="5" y="4273"/>
                      <a:pt x="1" y="4299"/>
                    </a:cubicBezTo>
                    <a:cubicBezTo>
                      <a:pt x="6" y="4300"/>
                      <a:pt x="12" y="4302"/>
                      <a:pt x="17" y="4304"/>
                    </a:cubicBezTo>
                    <a:cubicBezTo>
                      <a:pt x="127" y="4194"/>
                      <a:pt x="239" y="4086"/>
                      <a:pt x="351" y="3978"/>
                    </a:cubicBezTo>
                    <a:cubicBezTo>
                      <a:pt x="619" y="3722"/>
                      <a:pt x="888" y="3464"/>
                      <a:pt x="1159" y="3210"/>
                    </a:cubicBezTo>
                    <a:cubicBezTo>
                      <a:pt x="1231" y="3143"/>
                      <a:pt x="1307" y="3077"/>
                      <a:pt x="1389" y="3025"/>
                    </a:cubicBezTo>
                    <a:cubicBezTo>
                      <a:pt x="1601" y="2889"/>
                      <a:pt x="1804" y="2741"/>
                      <a:pt x="1995" y="2579"/>
                    </a:cubicBezTo>
                    <a:cubicBezTo>
                      <a:pt x="2259" y="2357"/>
                      <a:pt x="2518" y="2130"/>
                      <a:pt x="2779" y="1906"/>
                    </a:cubicBezTo>
                    <a:cubicBezTo>
                      <a:pt x="3055" y="1671"/>
                      <a:pt x="3344" y="1455"/>
                      <a:pt x="3665" y="1282"/>
                    </a:cubicBezTo>
                    <a:cubicBezTo>
                      <a:pt x="3716" y="1255"/>
                      <a:pt x="3762" y="1226"/>
                      <a:pt x="3809" y="1191"/>
                    </a:cubicBezTo>
                    <a:cubicBezTo>
                      <a:pt x="4333" y="806"/>
                      <a:pt x="4916" y="547"/>
                      <a:pt x="5529" y="346"/>
                    </a:cubicBezTo>
                    <a:cubicBezTo>
                      <a:pt x="5679" y="298"/>
                      <a:pt x="5830" y="251"/>
                      <a:pt x="5977" y="199"/>
                    </a:cubicBezTo>
                    <a:cubicBezTo>
                      <a:pt x="6052" y="172"/>
                      <a:pt x="6126" y="132"/>
                      <a:pt x="6197" y="97"/>
                    </a:cubicBezTo>
                    <a:cubicBezTo>
                      <a:pt x="6223" y="83"/>
                      <a:pt x="6256" y="68"/>
                      <a:pt x="6254" y="19"/>
                    </a:cubicBezTo>
                    <a:cubicBezTo>
                      <a:pt x="6227" y="12"/>
                      <a:pt x="6198" y="1"/>
                      <a:pt x="6171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36"/>
              <p:cNvSpPr/>
              <p:nvPr/>
            </p:nvSpPr>
            <p:spPr>
              <a:xfrm>
                <a:off x="5499600" y="1345275"/>
                <a:ext cx="184900" cy="28600"/>
              </a:xfrm>
              <a:custGeom>
                <a:rect b="b" l="l" r="r" t="t"/>
                <a:pathLst>
                  <a:path extrusionOk="0" h="1144" w="7396">
                    <a:moveTo>
                      <a:pt x="3711" y="0"/>
                    </a:moveTo>
                    <a:cubicBezTo>
                      <a:pt x="3445" y="0"/>
                      <a:pt x="3180" y="16"/>
                      <a:pt x="2916" y="46"/>
                    </a:cubicBezTo>
                    <a:cubicBezTo>
                      <a:pt x="2619" y="78"/>
                      <a:pt x="2328" y="143"/>
                      <a:pt x="2042" y="229"/>
                    </a:cubicBezTo>
                    <a:cubicBezTo>
                      <a:pt x="1750" y="317"/>
                      <a:pt x="1461" y="413"/>
                      <a:pt x="1178" y="526"/>
                    </a:cubicBezTo>
                    <a:cubicBezTo>
                      <a:pt x="792" y="681"/>
                      <a:pt x="420" y="863"/>
                      <a:pt x="69" y="1086"/>
                    </a:cubicBezTo>
                    <a:cubicBezTo>
                      <a:pt x="48" y="1099"/>
                      <a:pt x="30" y="1113"/>
                      <a:pt x="0" y="1133"/>
                    </a:cubicBezTo>
                    <a:cubicBezTo>
                      <a:pt x="27" y="1138"/>
                      <a:pt x="44" y="1143"/>
                      <a:pt x="60" y="1143"/>
                    </a:cubicBezTo>
                    <a:cubicBezTo>
                      <a:pt x="63" y="1143"/>
                      <a:pt x="65" y="1143"/>
                      <a:pt x="68" y="1143"/>
                    </a:cubicBezTo>
                    <a:cubicBezTo>
                      <a:pt x="204" y="1143"/>
                      <a:pt x="337" y="1116"/>
                      <a:pt x="467" y="1074"/>
                    </a:cubicBezTo>
                    <a:cubicBezTo>
                      <a:pt x="652" y="1013"/>
                      <a:pt x="825" y="924"/>
                      <a:pt x="999" y="837"/>
                    </a:cubicBezTo>
                    <a:cubicBezTo>
                      <a:pt x="1183" y="744"/>
                      <a:pt x="1365" y="644"/>
                      <a:pt x="1561" y="582"/>
                    </a:cubicBezTo>
                    <a:cubicBezTo>
                      <a:pt x="1700" y="539"/>
                      <a:pt x="1842" y="511"/>
                      <a:pt x="1983" y="474"/>
                    </a:cubicBezTo>
                    <a:cubicBezTo>
                      <a:pt x="2250" y="405"/>
                      <a:pt x="2517" y="360"/>
                      <a:pt x="2791" y="335"/>
                    </a:cubicBezTo>
                    <a:cubicBezTo>
                      <a:pt x="3050" y="312"/>
                      <a:pt x="3310" y="290"/>
                      <a:pt x="3571" y="282"/>
                    </a:cubicBezTo>
                    <a:cubicBezTo>
                      <a:pt x="3659" y="280"/>
                      <a:pt x="3746" y="279"/>
                      <a:pt x="3834" y="279"/>
                    </a:cubicBezTo>
                    <a:cubicBezTo>
                      <a:pt x="4184" y="279"/>
                      <a:pt x="4533" y="296"/>
                      <a:pt x="4882" y="323"/>
                    </a:cubicBezTo>
                    <a:cubicBezTo>
                      <a:pt x="5041" y="335"/>
                      <a:pt x="5201" y="349"/>
                      <a:pt x="5360" y="351"/>
                    </a:cubicBezTo>
                    <a:cubicBezTo>
                      <a:pt x="5380" y="352"/>
                      <a:pt x="5400" y="352"/>
                      <a:pt x="5420" y="352"/>
                    </a:cubicBezTo>
                    <a:cubicBezTo>
                      <a:pt x="5555" y="352"/>
                      <a:pt x="5690" y="343"/>
                      <a:pt x="5824" y="341"/>
                    </a:cubicBezTo>
                    <a:cubicBezTo>
                      <a:pt x="5834" y="341"/>
                      <a:pt x="5845" y="341"/>
                      <a:pt x="5855" y="341"/>
                    </a:cubicBezTo>
                    <a:cubicBezTo>
                      <a:pt x="6361" y="341"/>
                      <a:pt x="6855" y="394"/>
                      <a:pt x="7329" y="598"/>
                    </a:cubicBezTo>
                    <a:cubicBezTo>
                      <a:pt x="7395" y="533"/>
                      <a:pt x="7396" y="495"/>
                      <a:pt x="7331" y="443"/>
                    </a:cubicBezTo>
                    <a:cubicBezTo>
                      <a:pt x="7307" y="423"/>
                      <a:pt x="7279" y="405"/>
                      <a:pt x="7250" y="393"/>
                    </a:cubicBezTo>
                    <a:cubicBezTo>
                      <a:pt x="7166" y="360"/>
                      <a:pt x="7082" y="324"/>
                      <a:pt x="6994" y="299"/>
                    </a:cubicBezTo>
                    <a:cubicBezTo>
                      <a:pt x="6640" y="198"/>
                      <a:pt x="6280" y="135"/>
                      <a:pt x="5915" y="101"/>
                    </a:cubicBezTo>
                    <a:cubicBezTo>
                      <a:pt x="5734" y="83"/>
                      <a:pt x="5552" y="83"/>
                      <a:pt x="5371" y="75"/>
                    </a:cubicBezTo>
                    <a:cubicBezTo>
                      <a:pt x="4894" y="52"/>
                      <a:pt x="4419" y="25"/>
                      <a:pt x="3942" y="4"/>
                    </a:cubicBezTo>
                    <a:cubicBezTo>
                      <a:pt x="3865" y="2"/>
                      <a:pt x="3788" y="0"/>
                      <a:pt x="371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36"/>
              <p:cNvSpPr/>
              <p:nvPr/>
            </p:nvSpPr>
            <p:spPr>
              <a:xfrm>
                <a:off x="5494700" y="1566800"/>
                <a:ext cx="79300" cy="143175"/>
              </a:xfrm>
              <a:custGeom>
                <a:rect b="b" l="l" r="r" t="t"/>
                <a:pathLst>
                  <a:path extrusionOk="0" h="5727" w="3172">
                    <a:moveTo>
                      <a:pt x="164" y="1"/>
                    </a:moveTo>
                    <a:cubicBezTo>
                      <a:pt x="131" y="1"/>
                      <a:pt x="103" y="20"/>
                      <a:pt x="85" y="61"/>
                    </a:cubicBezTo>
                    <a:cubicBezTo>
                      <a:pt x="59" y="120"/>
                      <a:pt x="40" y="186"/>
                      <a:pt x="32" y="251"/>
                    </a:cubicBezTo>
                    <a:cubicBezTo>
                      <a:pt x="1" y="537"/>
                      <a:pt x="42" y="817"/>
                      <a:pt x="123" y="1092"/>
                    </a:cubicBezTo>
                    <a:cubicBezTo>
                      <a:pt x="145" y="1163"/>
                      <a:pt x="184" y="1230"/>
                      <a:pt x="217" y="1299"/>
                    </a:cubicBezTo>
                    <a:cubicBezTo>
                      <a:pt x="238" y="1341"/>
                      <a:pt x="266" y="1379"/>
                      <a:pt x="286" y="1421"/>
                    </a:cubicBezTo>
                    <a:cubicBezTo>
                      <a:pt x="420" y="1707"/>
                      <a:pt x="521" y="2005"/>
                      <a:pt x="618" y="2305"/>
                    </a:cubicBezTo>
                    <a:cubicBezTo>
                      <a:pt x="730" y="2652"/>
                      <a:pt x="837" y="3000"/>
                      <a:pt x="956" y="3345"/>
                    </a:cubicBezTo>
                    <a:cubicBezTo>
                      <a:pt x="1065" y="3659"/>
                      <a:pt x="1199" y="3962"/>
                      <a:pt x="1396" y="4236"/>
                    </a:cubicBezTo>
                    <a:cubicBezTo>
                      <a:pt x="1590" y="4506"/>
                      <a:pt x="1781" y="4777"/>
                      <a:pt x="2013" y="5018"/>
                    </a:cubicBezTo>
                    <a:cubicBezTo>
                      <a:pt x="2224" y="5235"/>
                      <a:pt x="2456" y="5424"/>
                      <a:pt x="2733" y="5554"/>
                    </a:cubicBezTo>
                    <a:cubicBezTo>
                      <a:pt x="2853" y="5610"/>
                      <a:pt x="2975" y="5663"/>
                      <a:pt x="3097" y="5715"/>
                    </a:cubicBezTo>
                    <a:cubicBezTo>
                      <a:pt x="3117" y="5723"/>
                      <a:pt x="3140" y="5723"/>
                      <a:pt x="3164" y="5727"/>
                    </a:cubicBezTo>
                    <a:cubicBezTo>
                      <a:pt x="3166" y="5720"/>
                      <a:pt x="3169" y="5715"/>
                      <a:pt x="3171" y="5707"/>
                    </a:cubicBezTo>
                    <a:cubicBezTo>
                      <a:pt x="3164" y="5693"/>
                      <a:pt x="3160" y="5675"/>
                      <a:pt x="3149" y="5663"/>
                    </a:cubicBezTo>
                    <a:cubicBezTo>
                      <a:pt x="3099" y="5607"/>
                      <a:pt x="3053" y="5544"/>
                      <a:pt x="2994" y="5495"/>
                    </a:cubicBezTo>
                    <a:cubicBezTo>
                      <a:pt x="2910" y="5422"/>
                      <a:pt x="2816" y="5355"/>
                      <a:pt x="2724" y="5289"/>
                    </a:cubicBezTo>
                    <a:cubicBezTo>
                      <a:pt x="2415" y="5068"/>
                      <a:pt x="2156" y="4797"/>
                      <a:pt x="1929" y="4493"/>
                    </a:cubicBezTo>
                    <a:cubicBezTo>
                      <a:pt x="1668" y="4143"/>
                      <a:pt x="1454" y="3764"/>
                      <a:pt x="1249" y="3378"/>
                    </a:cubicBezTo>
                    <a:cubicBezTo>
                      <a:pt x="1238" y="3360"/>
                      <a:pt x="1230" y="3338"/>
                      <a:pt x="1225" y="3317"/>
                    </a:cubicBezTo>
                    <a:cubicBezTo>
                      <a:pt x="1152" y="3058"/>
                      <a:pt x="1059" y="2806"/>
                      <a:pt x="962" y="2556"/>
                    </a:cubicBezTo>
                    <a:cubicBezTo>
                      <a:pt x="815" y="2176"/>
                      <a:pt x="663" y="1796"/>
                      <a:pt x="524" y="1411"/>
                    </a:cubicBezTo>
                    <a:cubicBezTo>
                      <a:pt x="369" y="985"/>
                      <a:pt x="270" y="547"/>
                      <a:pt x="270" y="89"/>
                    </a:cubicBezTo>
                    <a:cubicBezTo>
                      <a:pt x="270" y="56"/>
                      <a:pt x="256" y="34"/>
                      <a:pt x="227" y="19"/>
                    </a:cubicBezTo>
                    <a:cubicBezTo>
                      <a:pt x="205" y="7"/>
                      <a:pt x="184" y="1"/>
                      <a:pt x="16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36"/>
              <p:cNvSpPr/>
              <p:nvPr/>
            </p:nvSpPr>
            <p:spPr>
              <a:xfrm>
                <a:off x="5615300" y="1548525"/>
                <a:ext cx="99125" cy="87975"/>
              </a:xfrm>
              <a:custGeom>
                <a:rect b="b" l="l" r="r" t="t"/>
                <a:pathLst>
                  <a:path extrusionOk="0" h="3519" w="3965">
                    <a:moveTo>
                      <a:pt x="136" y="0"/>
                    </a:moveTo>
                    <a:cubicBezTo>
                      <a:pt x="91" y="0"/>
                      <a:pt x="46" y="11"/>
                      <a:pt x="0" y="36"/>
                    </a:cubicBezTo>
                    <a:cubicBezTo>
                      <a:pt x="6" y="53"/>
                      <a:pt x="10" y="66"/>
                      <a:pt x="14" y="77"/>
                    </a:cubicBezTo>
                    <a:cubicBezTo>
                      <a:pt x="162" y="446"/>
                      <a:pt x="363" y="787"/>
                      <a:pt x="590" y="1112"/>
                    </a:cubicBezTo>
                    <a:cubicBezTo>
                      <a:pt x="860" y="1498"/>
                      <a:pt x="1165" y="1857"/>
                      <a:pt x="1465" y="2217"/>
                    </a:cubicBezTo>
                    <a:cubicBezTo>
                      <a:pt x="1503" y="2261"/>
                      <a:pt x="1544" y="2304"/>
                      <a:pt x="1588" y="2345"/>
                    </a:cubicBezTo>
                    <a:cubicBezTo>
                      <a:pt x="1824" y="2561"/>
                      <a:pt x="2084" y="2742"/>
                      <a:pt x="2361" y="2902"/>
                    </a:cubicBezTo>
                    <a:cubicBezTo>
                      <a:pt x="2754" y="3130"/>
                      <a:pt x="3169" y="3313"/>
                      <a:pt x="3590" y="3481"/>
                    </a:cubicBezTo>
                    <a:cubicBezTo>
                      <a:pt x="3652" y="3504"/>
                      <a:pt x="3723" y="3513"/>
                      <a:pt x="3791" y="3519"/>
                    </a:cubicBezTo>
                    <a:cubicBezTo>
                      <a:pt x="3793" y="3519"/>
                      <a:pt x="3796" y="3519"/>
                      <a:pt x="3798" y="3519"/>
                    </a:cubicBezTo>
                    <a:cubicBezTo>
                      <a:pt x="3833" y="3519"/>
                      <a:pt x="3871" y="3505"/>
                      <a:pt x="3901" y="3487"/>
                    </a:cubicBezTo>
                    <a:cubicBezTo>
                      <a:pt x="3949" y="3461"/>
                      <a:pt x="3965" y="3415"/>
                      <a:pt x="3938" y="3367"/>
                    </a:cubicBezTo>
                    <a:cubicBezTo>
                      <a:pt x="3914" y="3328"/>
                      <a:pt x="3883" y="3288"/>
                      <a:pt x="3845" y="3266"/>
                    </a:cubicBezTo>
                    <a:cubicBezTo>
                      <a:pt x="3790" y="3232"/>
                      <a:pt x="3726" y="3205"/>
                      <a:pt x="3663" y="3188"/>
                    </a:cubicBezTo>
                    <a:cubicBezTo>
                      <a:pt x="3073" y="3012"/>
                      <a:pt x="2538" y="2732"/>
                      <a:pt x="2068" y="2331"/>
                    </a:cubicBezTo>
                    <a:cubicBezTo>
                      <a:pt x="1764" y="2071"/>
                      <a:pt x="1508" y="1771"/>
                      <a:pt x="1344" y="1401"/>
                    </a:cubicBezTo>
                    <a:cubicBezTo>
                      <a:pt x="1330" y="1370"/>
                      <a:pt x="1311" y="1359"/>
                      <a:pt x="1278" y="1353"/>
                    </a:cubicBezTo>
                    <a:cubicBezTo>
                      <a:pt x="1186" y="1336"/>
                      <a:pt x="1102" y="1295"/>
                      <a:pt x="1038" y="1228"/>
                    </a:cubicBezTo>
                    <a:cubicBezTo>
                      <a:pt x="975" y="1160"/>
                      <a:pt x="911" y="1089"/>
                      <a:pt x="864" y="1009"/>
                    </a:cubicBezTo>
                    <a:cubicBezTo>
                      <a:pt x="783" y="869"/>
                      <a:pt x="714" y="722"/>
                      <a:pt x="644" y="576"/>
                    </a:cubicBezTo>
                    <a:cubicBezTo>
                      <a:pt x="578" y="441"/>
                      <a:pt x="520" y="304"/>
                      <a:pt x="431" y="181"/>
                    </a:cubicBezTo>
                    <a:cubicBezTo>
                      <a:pt x="389" y="122"/>
                      <a:pt x="341" y="68"/>
                      <a:pt x="276" y="36"/>
                    </a:cubicBezTo>
                    <a:cubicBezTo>
                      <a:pt x="229" y="13"/>
                      <a:pt x="183" y="0"/>
                      <a:pt x="13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36"/>
              <p:cNvSpPr/>
              <p:nvPr/>
            </p:nvSpPr>
            <p:spPr>
              <a:xfrm>
                <a:off x="5421200" y="1421500"/>
                <a:ext cx="86650" cy="134875"/>
              </a:xfrm>
              <a:custGeom>
                <a:rect b="b" l="l" r="r" t="t"/>
                <a:pathLst>
                  <a:path extrusionOk="0" h="5395" w="3466">
                    <a:moveTo>
                      <a:pt x="3347" y="1"/>
                    </a:moveTo>
                    <a:cubicBezTo>
                      <a:pt x="3316" y="1"/>
                      <a:pt x="3286" y="9"/>
                      <a:pt x="3255" y="33"/>
                    </a:cubicBezTo>
                    <a:cubicBezTo>
                      <a:pt x="3134" y="132"/>
                      <a:pt x="3006" y="226"/>
                      <a:pt x="2886" y="327"/>
                    </a:cubicBezTo>
                    <a:cubicBezTo>
                      <a:pt x="2139" y="956"/>
                      <a:pt x="1529" y="1698"/>
                      <a:pt x="1038" y="2539"/>
                    </a:cubicBezTo>
                    <a:cubicBezTo>
                      <a:pt x="948" y="2692"/>
                      <a:pt x="863" y="2848"/>
                      <a:pt x="784" y="3006"/>
                    </a:cubicBezTo>
                    <a:cubicBezTo>
                      <a:pt x="667" y="3240"/>
                      <a:pt x="562" y="3479"/>
                      <a:pt x="449" y="3714"/>
                    </a:cubicBezTo>
                    <a:cubicBezTo>
                      <a:pt x="331" y="3956"/>
                      <a:pt x="211" y="4196"/>
                      <a:pt x="125" y="4451"/>
                    </a:cubicBezTo>
                    <a:cubicBezTo>
                      <a:pt x="50" y="4685"/>
                      <a:pt x="0" y="4921"/>
                      <a:pt x="8" y="5169"/>
                    </a:cubicBezTo>
                    <a:cubicBezTo>
                      <a:pt x="11" y="5244"/>
                      <a:pt x="22" y="5318"/>
                      <a:pt x="29" y="5393"/>
                    </a:cubicBezTo>
                    <a:cubicBezTo>
                      <a:pt x="37" y="5394"/>
                      <a:pt x="44" y="5395"/>
                      <a:pt x="52" y="5395"/>
                    </a:cubicBezTo>
                    <a:cubicBezTo>
                      <a:pt x="101" y="5395"/>
                      <a:pt x="132" y="5370"/>
                      <a:pt x="159" y="5338"/>
                    </a:cubicBezTo>
                    <a:cubicBezTo>
                      <a:pt x="200" y="5290"/>
                      <a:pt x="220" y="5231"/>
                      <a:pt x="228" y="5170"/>
                    </a:cubicBezTo>
                    <a:cubicBezTo>
                      <a:pt x="255" y="4959"/>
                      <a:pt x="305" y="4754"/>
                      <a:pt x="376" y="4554"/>
                    </a:cubicBezTo>
                    <a:cubicBezTo>
                      <a:pt x="438" y="4382"/>
                      <a:pt x="503" y="4212"/>
                      <a:pt x="571" y="4043"/>
                    </a:cubicBezTo>
                    <a:cubicBezTo>
                      <a:pt x="711" y="3702"/>
                      <a:pt x="870" y="3368"/>
                      <a:pt x="990" y="3017"/>
                    </a:cubicBezTo>
                    <a:cubicBezTo>
                      <a:pt x="998" y="2993"/>
                      <a:pt x="1017" y="2971"/>
                      <a:pt x="1033" y="2950"/>
                    </a:cubicBezTo>
                    <a:cubicBezTo>
                      <a:pt x="1130" y="2826"/>
                      <a:pt x="1235" y="2707"/>
                      <a:pt x="1324" y="2577"/>
                    </a:cubicBezTo>
                    <a:cubicBezTo>
                      <a:pt x="1498" y="2323"/>
                      <a:pt x="1664" y="2063"/>
                      <a:pt x="1829" y="1805"/>
                    </a:cubicBezTo>
                    <a:cubicBezTo>
                      <a:pt x="2065" y="1440"/>
                      <a:pt x="2340" y="1112"/>
                      <a:pt x="2685" y="843"/>
                    </a:cubicBezTo>
                    <a:cubicBezTo>
                      <a:pt x="2849" y="715"/>
                      <a:pt x="3005" y="574"/>
                      <a:pt x="3160" y="434"/>
                    </a:cubicBezTo>
                    <a:cubicBezTo>
                      <a:pt x="3238" y="364"/>
                      <a:pt x="3309" y="284"/>
                      <a:pt x="3380" y="206"/>
                    </a:cubicBezTo>
                    <a:cubicBezTo>
                      <a:pt x="3407" y="175"/>
                      <a:pt x="3428" y="137"/>
                      <a:pt x="3444" y="99"/>
                    </a:cubicBezTo>
                    <a:cubicBezTo>
                      <a:pt x="3466" y="50"/>
                      <a:pt x="3447" y="16"/>
                      <a:pt x="3395" y="6"/>
                    </a:cubicBezTo>
                    <a:cubicBezTo>
                      <a:pt x="3379" y="3"/>
                      <a:pt x="3363" y="1"/>
                      <a:pt x="3347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36"/>
              <p:cNvSpPr/>
              <p:nvPr/>
            </p:nvSpPr>
            <p:spPr>
              <a:xfrm>
                <a:off x="5650100" y="1494425"/>
                <a:ext cx="84400" cy="87900"/>
              </a:xfrm>
              <a:custGeom>
                <a:rect b="b" l="l" r="r" t="t"/>
                <a:pathLst>
                  <a:path extrusionOk="0" h="3516" w="3376">
                    <a:moveTo>
                      <a:pt x="57" y="0"/>
                    </a:moveTo>
                    <a:cubicBezTo>
                      <a:pt x="6" y="55"/>
                      <a:pt x="1" y="109"/>
                      <a:pt x="8" y="169"/>
                    </a:cubicBezTo>
                    <a:cubicBezTo>
                      <a:pt x="22" y="261"/>
                      <a:pt x="64" y="342"/>
                      <a:pt x="110" y="422"/>
                    </a:cubicBezTo>
                    <a:cubicBezTo>
                      <a:pt x="208" y="590"/>
                      <a:pt x="329" y="743"/>
                      <a:pt x="453" y="893"/>
                    </a:cubicBezTo>
                    <a:cubicBezTo>
                      <a:pt x="615" y="1088"/>
                      <a:pt x="779" y="1282"/>
                      <a:pt x="941" y="1476"/>
                    </a:cubicBezTo>
                    <a:cubicBezTo>
                      <a:pt x="989" y="1534"/>
                      <a:pt x="1033" y="1596"/>
                      <a:pt x="1086" y="1651"/>
                    </a:cubicBezTo>
                    <a:cubicBezTo>
                      <a:pt x="1501" y="2091"/>
                      <a:pt x="1931" y="2513"/>
                      <a:pt x="2372" y="2926"/>
                    </a:cubicBezTo>
                    <a:cubicBezTo>
                      <a:pt x="2568" y="3112"/>
                      <a:pt x="2768" y="3295"/>
                      <a:pt x="2968" y="3479"/>
                    </a:cubicBezTo>
                    <a:cubicBezTo>
                      <a:pt x="2988" y="3496"/>
                      <a:pt x="3014" y="3513"/>
                      <a:pt x="3036" y="3514"/>
                    </a:cubicBezTo>
                    <a:cubicBezTo>
                      <a:pt x="3050" y="3515"/>
                      <a:pt x="3063" y="3515"/>
                      <a:pt x="3076" y="3515"/>
                    </a:cubicBezTo>
                    <a:cubicBezTo>
                      <a:pt x="3127" y="3515"/>
                      <a:pt x="3178" y="3511"/>
                      <a:pt x="3227" y="3507"/>
                    </a:cubicBezTo>
                    <a:cubicBezTo>
                      <a:pt x="3286" y="3501"/>
                      <a:pt x="3339" y="3484"/>
                      <a:pt x="3375" y="3428"/>
                    </a:cubicBezTo>
                    <a:cubicBezTo>
                      <a:pt x="3355" y="3406"/>
                      <a:pt x="3335" y="3384"/>
                      <a:pt x="3314" y="3363"/>
                    </a:cubicBezTo>
                    <a:cubicBezTo>
                      <a:pt x="3127" y="3189"/>
                      <a:pt x="2946" y="3009"/>
                      <a:pt x="2750" y="2844"/>
                    </a:cubicBezTo>
                    <a:cubicBezTo>
                      <a:pt x="2309" y="2474"/>
                      <a:pt x="1888" y="2085"/>
                      <a:pt x="1530" y="1633"/>
                    </a:cubicBezTo>
                    <a:cubicBezTo>
                      <a:pt x="1337" y="1390"/>
                      <a:pt x="1143" y="1148"/>
                      <a:pt x="948" y="907"/>
                    </a:cubicBezTo>
                    <a:cubicBezTo>
                      <a:pt x="726" y="631"/>
                      <a:pt x="492" y="363"/>
                      <a:pt x="221" y="132"/>
                    </a:cubicBezTo>
                    <a:cubicBezTo>
                      <a:pt x="168" y="88"/>
                      <a:pt x="114" y="46"/>
                      <a:pt x="57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36"/>
              <p:cNvSpPr/>
              <p:nvPr/>
            </p:nvSpPr>
            <p:spPr>
              <a:xfrm>
                <a:off x="5531700" y="1542575"/>
                <a:ext cx="35425" cy="88200"/>
              </a:xfrm>
              <a:custGeom>
                <a:rect b="b" l="l" r="r" t="t"/>
                <a:pathLst>
                  <a:path extrusionOk="0" h="3528" w="1417">
                    <a:moveTo>
                      <a:pt x="276" y="0"/>
                    </a:moveTo>
                    <a:cubicBezTo>
                      <a:pt x="262" y="0"/>
                      <a:pt x="245" y="9"/>
                      <a:pt x="228" y="26"/>
                    </a:cubicBezTo>
                    <a:cubicBezTo>
                      <a:pt x="202" y="52"/>
                      <a:pt x="180" y="84"/>
                      <a:pt x="163" y="116"/>
                    </a:cubicBezTo>
                    <a:cubicBezTo>
                      <a:pt x="65" y="301"/>
                      <a:pt x="12" y="500"/>
                      <a:pt x="5" y="710"/>
                    </a:cubicBezTo>
                    <a:cubicBezTo>
                      <a:pt x="1" y="817"/>
                      <a:pt x="16" y="921"/>
                      <a:pt x="65" y="1018"/>
                    </a:cubicBezTo>
                    <a:cubicBezTo>
                      <a:pt x="81" y="1050"/>
                      <a:pt x="94" y="1085"/>
                      <a:pt x="101" y="1121"/>
                    </a:cubicBezTo>
                    <a:cubicBezTo>
                      <a:pt x="150" y="1400"/>
                      <a:pt x="213" y="1676"/>
                      <a:pt x="299" y="1947"/>
                    </a:cubicBezTo>
                    <a:cubicBezTo>
                      <a:pt x="471" y="2483"/>
                      <a:pt x="723" y="2980"/>
                      <a:pt x="1044" y="3440"/>
                    </a:cubicBezTo>
                    <a:cubicBezTo>
                      <a:pt x="1065" y="3470"/>
                      <a:pt x="1088" y="3498"/>
                      <a:pt x="1111" y="3528"/>
                    </a:cubicBezTo>
                    <a:cubicBezTo>
                      <a:pt x="1201" y="3516"/>
                      <a:pt x="1273" y="3477"/>
                      <a:pt x="1335" y="3418"/>
                    </a:cubicBezTo>
                    <a:cubicBezTo>
                      <a:pt x="1416" y="3342"/>
                      <a:pt x="1414" y="3266"/>
                      <a:pt x="1325" y="3195"/>
                    </a:cubicBezTo>
                    <a:cubicBezTo>
                      <a:pt x="1303" y="3175"/>
                      <a:pt x="1293" y="3158"/>
                      <a:pt x="1287" y="3128"/>
                    </a:cubicBezTo>
                    <a:cubicBezTo>
                      <a:pt x="1263" y="2955"/>
                      <a:pt x="1241" y="2781"/>
                      <a:pt x="1204" y="2611"/>
                    </a:cubicBezTo>
                    <a:cubicBezTo>
                      <a:pt x="1134" y="2285"/>
                      <a:pt x="1054" y="1963"/>
                      <a:pt x="979" y="1639"/>
                    </a:cubicBezTo>
                    <a:cubicBezTo>
                      <a:pt x="949" y="1515"/>
                      <a:pt x="920" y="1389"/>
                      <a:pt x="888" y="1254"/>
                    </a:cubicBezTo>
                    <a:cubicBezTo>
                      <a:pt x="866" y="1254"/>
                      <a:pt x="843" y="1252"/>
                      <a:pt x="821" y="1252"/>
                    </a:cubicBezTo>
                    <a:cubicBezTo>
                      <a:pt x="814" y="1252"/>
                      <a:pt x="806" y="1252"/>
                      <a:pt x="799" y="1252"/>
                    </a:cubicBezTo>
                    <a:cubicBezTo>
                      <a:pt x="708" y="1259"/>
                      <a:pt x="663" y="1304"/>
                      <a:pt x="663" y="1393"/>
                    </a:cubicBezTo>
                    <a:cubicBezTo>
                      <a:pt x="663" y="1442"/>
                      <a:pt x="668" y="1491"/>
                      <a:pt x="680" y="1539"/>
                    </a:cubicBezTo>
                    <a:cubicBezTo>
                      <a:pt x="701" y="1614"/>
                      <a:pt x="728" y="1689"/>
                      <a:pt x="756" y="1763"/>
                    </a:cubicBezTo>
                    <a:cubicBezTo>
                      <a:pt x="815" y="1920"/>
                      <a:pt x="880" y="2073"/>
                      <a:pt x="935" y="2231"/>
                    </a:cubicBezTo>
                    <a:cubicBezTo>
                      <a:pt x="960" y="2300"/>
                      <a:pt x="973" y="2375"/>
                      <a:pt x="977" y="2447"/>
                    </a:cubicBezTo>
                    <a:cubicBezTo>
                      <a:pt x="983" y="2549"/>
                      <a:pt x="936" y="2594"/>
                      <a:pt x="836" y="2607"/>
                    </a:cubicBezTo>
                    <a:cubicBezTo>
                      <a:pt x="821" y="2608"/>
                      <a:pt x="806" y="2611"/>
                      <a:pt x="791" y="2611"/>
                    </a:cubicBezTo>
                    <a:cubicBezTo>
                      <a:pt x="731" y="2611"/>
                      <a:pt x="726" y="2607"/>
                      <a:pt x="704" y="2552"/>
                    </a:cubicBezTo>
                    <a:cubicBezTo>
                      <a:pt x="599" y="2283"/>
                      <a:pt x="515" y="2008"/>
                      <a:pt x="450" y="1727"/>
                    </a:cubicBezTo>
                    <a:cubicBezTo>
                      <a:pt x="368" y="1370"/>
                      <a:pt x="323" y="1009"/>
                      <a:pt x="318" y="644"/>
                    </a:cubicBezTo>
                    <a:cubicBezTo>
                      <a:pt x="317" y="494"/>
                      <a:pt x="331" y="344"/>
                      <a:pt x="335" y="194"/>
                    </a:cubicBezTo>
                    <a:cubicBezTo>
                      <a:pt x="336" y="145"/>
                      <a:pt x="330" y="96"/>
                      <a:pt x="318" y="48"/>
                    </a:cubicBezTo>
                    <a:cubicBezTo>
                      <a:pt x="310" y="16"/>
                      <a:pt x="295" y="0"/>
                      <a:pt x="27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36"/>
              <p:cNvSpPr/>
              <p:nvPr/>
            </p:nvSpPr>
            <p:spPr>
              <a:xfrm>
                <a:off x="5614575" y="1609525"/>
                <a:ext cx="71500" cy="48525"/>
              </a:xfrm>
              <a:custGeom>
                <a:rect b="b" l="l" r="r" t="t"/>
                <a:pathLst>
                  <a:path extrusionOk="0" h="1941" w="2860">
                    <a:moveTo>
                      <a:pt x="278" y="1"/>
                    </a:moveTo>
                    <a:cubicBezTo>
                      <a:pt x="241" y="1"/>
                      <a:pt x="205" y="14"/>
                      <a:pt x="171" y="41"/>
                    </a:cubicBezTo>
                    <a:cubicBezTo>
                      <a:pt x="117" y="84"/>
                      <a:pt x="83" y="141"/>
                      <a:pt x="63" y="205"/>
                    </a:cubicBezTo>
                    <a:cubicBezTo>
                      <a:pt x="0" y="398"/>
                      <a:pt x="66" y="603"/>
                      <a:pt x="240" y="726"/>
                    </a:cubicBezTo>
                    <a:cubicBezTo>
                      <a:pt x="456" y="878"/>
                      <a:pt x="672" y="1029"/>
                      <a:pt x="895" y="1169"/>
                    </a:cubicBezTo>
                    <a:cubicBezTo>
                      <a:pt x="1386" y="1479"/>
                      <a:pt x="1904" y="1733"/>
                      <a:pt x="2459" y="1910"/>
                    </a:cubicBezTo>
                    <a:cubicBezTo>
                      <a:pt x="2524" y="1931"/>
                      <a:pt x="2589" y="1941"/>
                      <a:pt x="2655" y="1941"/>
                    </a:cubicBezTo>
                    <a:cubicBezTo>
                      <a:pt x="2681" y="1941"/>
                      <a:pt x="2708" y="1939"/>
                      <a:pt x="2734" y="1936"/>
                    </a:cubicBezTo>
                    <a:cubicBezTo>
                      <a:pt x="2772" y="1931"/>
                      <a:pt x="2807" y="1915"/>
                      <a:pt x="2860" y="1898"/>
                    </a:cubicBezTo>
                    <a:cubicBezTo>
                      <a:pt x="2824" y="1863"/>
                      <a:pt x="2804" y="1841"/>
                      <a:pt x="2783" y="1821"/>
                    </a:cubicBezTo>
                    <a:cubicBezTo>
                      <a:pt x="2611" y="1660"/>
                      <a:pt x="2416" y="1533"/>
                      <a:pt x="2206" y="1426"/>
                    </a:cubicBezTo>
                    <a:cubicBezTo>
                      <a:pt x="1959" y="1300"/>
                      <a:pt x="1707" y="1181"/>
                      <a:pt x="1458" y="1056"/>
                    </a:cubicBezTo>
                    <a:cubicBezTo>
                      <a:pt x="1226" y="938"/>
                      <a:pt x="1006" y="803"/>
                      <a:pt x="817" y="624"/>
                    </a:cubicBezTo>
                    <a:cubicBezTo>
                      <a:pt x="688" y="502"/>
                      <a:pt x="565" y="375"/>
                      <a:pt x="505" y="200"/>
                    </a:cubicBezTo>
                    <a:cubicBezTo>
                      <a:pt x="482" y="135"/>
                      <a:pt x="440" y="79"/>
                      <a:pt x="381" y="37"/>
                    </a:cubicBezTo>
                    <a:cubicBezTo>
                      <a:pt x="347" y="13"/>
                      <a:pt x="312" y="1"/>
                      <a:pt x="278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36"/>
              <p:cNvSpPr/>
              <p:nvPr/>
            </p:nvSpPr>
            <p:spPr>
              <a:xfrm>
                <a:off x="5417300" y="1179725"/>
                <a:ext cx="122250" cy="56850"/>
              </a:xfrm>
              <a:custGeom>
                <a:rect b="b" l="l" r="r" t="t"/>
                <a:pathLst>
                  <a:path extrusionOk="0" h="2274" w="4890">
                    <a:moveTo>
                      <a:pt x="4401" y="1"/>
                    </a:moveTo>
                    <a:cubicBezTo>
                      <a:pt x="4133" y="1"/>
                      <a:pt x="3842" y="45"/>
                      <a:pt x="3576" y="118"/>
                    </a:cubicBezTo>
                    <a:cubicBezTo>
                      <a:pt x="3478" y="144"/>
                      <a:pt x="3378" y="165"/>
                      <a:pt x="3282" y="198"/>
                    </a:cubicBezTo>
                    <a:cubicBezTo>
                      <a:pt x="3053" y="273"/>
                      <a:pt x="2836" y="376"/>
                      <a:pt x="2617" y="481"/>
                    </a:cubicBezTo>
                    <a:cubicBezTo>
                      <a:pt x="2295" y="638"/>
                      <a:pt x="1978" y="805"/>
                      <a:pt x="1639" y="928"/>
                    </a:cubicBezTo>
                    <a:cubicBezTo>
                      <a:pt x="1622" y="934"/>
                      <a:pt x="1607" y="943"/>
                      <a:pt x="1594" y="954"/>
                    </a:cubicBezTo>
                    <a:cubicBezTo>
                      <a:pt x="1434" y="1083"/>
                      <a:pt x="1259" y="1187"/>
                      <a:pt x="1086" y="1291"/>
                    </a:cubicBezTo>
                    <a:cubicBezTo>
                      <a:pt x="872" y="1419"/>
                      <a:pt x="656" y="1542"/>
                      <a:pt x="460" y="1695"/>
                    </a:cubicBezTo>
                    <a:cubicBezTo>
                      <a:pt x="302" y="1819"/>
                      <a:pt x="163" y="1961"/>
                      <a:pt x="63" y="2138"/>
                    </a:cubicBezTo>
                    <a:cubicBezTo>
                      <a:pt x="40" y="2177"/>
                      <a:pt x="21" y="2220"/>
                      <a:pt x="1" y="2261"/>
                    </a:cubicBezTo>
                    <a:cubicBezTo>
                      <a:pt x="5" y="2265"/>
                      <a:pt x="9" y="2269"/>
                      <a:pt x="12" y="2273"/>
                    </a:cubicBezTo>
                    <a:cubicBezTo>
                      <a:pt x="77" y="2238"/>
                      <a:pt x="141" y="2206"/>
                      <a:pt x="205" y="2171"/>
                    </a:cubicBezTo>
                    <a:cubicBezTo>
                      <a:pt x="525" y="1998"/>
                      <a:pt x="822" y="1787"/>
                      <a:pt x="1119" y="1576"/>
                    </a:cubicBezTo>
                    <a:cubicBezTo>
                      <a:pt x="1302" y="1447"/>
                      <a:pt x="1486" y="1321"/>
                      <a:pt x="1685" y="1218"/>
                    </a:cubicBezTo>
                    <a:cubicBezTo>
                      <a:pt x="2009" y="1047"/>
                      <a:pt x="2350" y="912"/>
                      <a:pt x="2688" y="771"/>
                    </a:cubicBezTo>
                    <a:cubicBezTo>
                      <a:pt x="2771" y="738"/>
                      <a:pt x="2852" y="702"/>
                      <a:pt x="2934" y="667"/>
                    </a:cubicBezTo>
                    <a:cubicBezTo>
                      <a:pt x="3507" y="469"/>
                      <a:pt x="4084" y="240"/>
                      <a:pt x="4690" y="198"/>
                    </a:cubicBezTo>
                    <a:cubicBezTo>
                      <a:pt x="4889" y="184"/>
                      <a:pt x="4861" y="53"/>
                      <a:pt x="4758" y="33"/>
                    </a:cubicBezTo>
                    <a:cubicBezTo>
                      <a:pt x="4648" y="11"/>
                      <a:pt x="4527" y="1"/>
                      <a:pt x="4401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36"/>
              <p:cNvSpPr/>
              <p:nvPr/>
            </p:nvSpPr>
            <p:spPr>
              <a:xfrm>
                <a:off x="5505875" y="1221550"/>
                <a:ext cx="105075" cy="17575"/>
              </a:xfrm>
              <a:custGeom>
                <a:rect b="b" l="l" r="r" t="t"/>
                <a:pathLst>
                  <a:path extrusionOk="0" h="703" w="4203">
                    <a:moveTo>
                      <a:pt x="3111" y="1"/>
                    </a:moveTo>
                    <a:cubicBezTo>
                      <a:pt x="3093" y="1"/>
                      <a:pt x="3076" y="1"/>
                      <a:pt x="3058" y="2"/>
                    </a:cubicBezTo>
                    <a:cubicBezTo>
                      <a:pt x="2659" y="12"/>
                      <a:pt x="2263" y="53"/>
                      <a:pt x="1869" y="117"/>
                    </a:cubicBezTo>
                    <a:cubicBezTo>
                      <a:pt x="1380" y="195"/>
                      <a:pt x="898" y="313"/>
                      <a:pt x="416" y="426"/>
                    </a:cubicBezTo>
                    <a:cubicBezTo>
                      <a:pt x="335" y="444"/>
                      <a:pt x="255" y="471"/>
                      <a:pt x="175" y="498"/>
                    </a:cubicBezTo>
                    <a:cubicBezTo>
                      <a:pt x="138" y="511"/>
                      <a:pt x="103" y="530"/>
                      <a:pt x="68" y="549"/>
                    </a:cubicBezTo>
                    <a:cubicBezTo>
                      <a:pt x="39" y="564"/>
                      <a:pt x="0" y="583"/>
                      <a:pt x="5" y="622"/>
                    </a:cubicBezTo>
                    <a:cubicBezTo>
                      <a:pt x="11" y="665"/>
                      <a:pt x="55" y="670"/>
                      <a:pt x="90" y="681"/>
                    </a:cubicBezTo>
                    <a:cubicBezTo>
                      <a:pt x="99" y="685"/>
                      <a:pt x="111" y="688"/>
                      <a:pt x="124" y="690"/>
                    </a:cubicBezTo>
                    <a:cubicBezTo>
                      <a:pt x="181" y="698"/>
                      <a:pt x="238" y="702"/>
                      <a:pt x="294" y="702"/>
                    </a:cubicBezTo>
                    <a:cubicBezTo>
                      <a:pt x="394" y="702"/>
                      <a:pt x="493" y="689"/>
                      <a:pt x="592" y="664"/>
                    </a:cubicBezTo>
                    <a:cubicBezTo>
                      <a:pt x="774" y="616"/>
                      <a:pt x="954" y="564"/>
                      <a:pt x="1137" y="525"/>
                    </a:cubicBezTo>
                    <a:cubicBezTo>
                      <a:pt x="1685" y="409"/>
                      <a:pt x="2239" y="344"/>
                      <a:pt x="2799" y="326"/>
                    </a:cubicBezTo>
                    <a:cubicBezTo>
                      <a:pt x="3129" y="315"/>
                      <a:pt x="3458" y="317"/>
                      <a:pt x="3787" y="314"/>
                    </a:cubicBezTo>
                    <a:cubicBezTo>
                      <a:pt x="3852" y="314"/>
                      <a:pt x="3917" y="318"/>
                      <a:pt x="3981" y="318"/>
                    </a:cubicBezTo>
                    <a:cubicBezTo>
                      <a:pt x="3987" y="318"/>
                      <a:pt x="3994" y="318"/>
                      <a:pt x="4000" y="318"/>
                    </a:cubicBezTo>
                    <a:cubicBezTo>
                      <a:pt x="4069" y="317"/>
                      <a:pt x="4137" y="309"/>
                      <a:pt x="4202" y="265"/>
                    </a:cubicBezTo>
                    <a:cubicBezTo>
                      <a:pt x="4164" y="200"/>
                      <a:pt x="4107" y="184"/>
                      <a:pt x="4056" y="169"/>
                    </a:cubicBezTo>
                    <a:cubicBezTo>
                      <a:pt x="3747" y="76"/>
                      <a:pt x="3436" y="1"/>
                      <a:pt x="3111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36"/>
              <p:cNvSpPr/>
              <p:nvPr/>
            </p:nvSpPr>
            <p:spPr>
              <a:xfrm>
                <a:off x="5430775" y="1530525"/>
                <a:ext cx="23825" cy="93325"/>
              </a:xfrm>
              <a:custGeom>
                <a:rect b="b" l="l" r="r" t="t"/>
                <a:pathLst>
                  <a:path extrusionOk="0" h="3733" w="953">
                    <a:moveTo>
                      <a:pt x="938" y="1"/>
                    </a:moveTo>
                    <a:cubicBezTo>
                      <a:pt x="917" y="37"/>
                      <a:pt x="895" y="73"/>
                      <a:pt x="877" y="109"/>
                    </a:cubicBezTo>
                    <a:cubicBezTo>
                      <a:pt x="790" y="275"/>
                      <a:pt x="725" y="451"/>
                      <a:pt x="663" y="627"/>
                    </a:cubicBezTo>
                    <a:cubicBezTo>
                      <a:pt x="585" y="856"/>
                      <a:pt x="509" y="1085"/>
                      <a:pt x="426" y="1311"/>
                    </a:cubicBezTo>
                    <a:cubicBezTo>
                      <a:pt x="352" y="1515"/>
                      <a:pt x="260" y="1715"/>
                      <a:pt x="123" y="1885"/>
                    </a:cubicBezTo>
                    <a:cubicBezTo>
                      <a:pt x="46" y="1982"/>
                      <a:pt x="14" y="2084"/>
                      <a:pt x="7" y="2202"/>
                    </a:cubicBezTo>
                    <a:cubicBezTo>
                      <a:pt x="6" y="2236"/>
                      <a:pt x="1" y="2271"/>
                      <a:pt x="2" y="2305"/>
                    </a:cubicBezTo>
                    <a:cubicBezTo>
                      <a:pt x="3" y="2337"/>
                      <a:pt x="6" y="2370"/>
                      <a:pt x="14" y="2399"/>
                    </a:cubicBezTo>
                    <a:cubicBezTo>
                      <a:pt x="21" y="2422"/>
                      <a:pt x="34" y="2434"/>
                      <a:pt x="50" y="2434"/>
                    </a:cubicBezTo>
                    <a:cubicBezTo>
                      <a:pt x="60" y="2434"/>
                      <a:pt x="71" y="2430"/>
                      <a:pt x="82" y="2420"/>
                    </a:cubicBezTo>
                    <a:cubicBezTo>
                      <a:pt x="111" y="2396"/>
                      <a:pt x="137" y="2365"/>
                      <a:pt x="159" y="2332"/>
                    </a:cubicBezTo>
                    <a:cubicBezTo>
                      <a:pt x="257" y="2175"/>
                      <a:pt x="318" y="2005"/>
                      <a:pt x="353" y="1824"/>
                    </a:cubicBezTo>
                    <a:cubicBezTo>
                      <a:pt x="357" y="1804"/>
                      <a:pt x="363" y="1782"/>
                      <a:pt x="368" y="1758"/>
                    </a:cubicBezTo>
                    <a:cubicBezTo>
                      <a:pt x="438" y="1781"/>
                      <a:pt x="473" y="1825"/>
                      <a:pt x="490" y="1889"/>
                    </a:cubicBezTo>
                    <a:cubicBezTo>
                      <a:pt x="522" y="2006"/>
                      <a:pt x="509" y="2123"/>
                      <a:pt x="488" y="2241"/>
                    </a:cubicBezTo>
                    <a:cubicBezTo>
                      <a:pt x="447" y="2458"/>
                      <a:pt x="402" y="2675"/>
                      <a:pt x="360" y="2894"/>
                    </a:cubicBezTo>
                    <a:cubicBezTo>
                      <a:pt x="325" y="3077"/>
                      <a:pt x="299" y="3263"/>
                      <a:pt x="314" y="3451"/>
                    </a:cubicBezTo>
                    <a:cubicBezTo>
                      <a:pt x="321" y="3549"/>
                      <a:pt x="341" y="3644"/>
                      <a:pt x="396" y="3733"/>
                    </a:cubicBezTo>
                    <a:cubicBezTo>
                      <a:pt x="471" y="3672"/>
                      <a:pt x="520" y="3599"/>
                      <a:pt x="541" y="3516"/>
                    </a:cubicBezTo>
                    <a:cubicBezTo>
                      <a:pt x="571" y="3400"/>
                      <a:pt x="601" y="3280"/>
                      <a:pt x="612" y="3163"/>
                    </a:cubicBezTo>
                    <a:cubicBezTo>
                      <a:pt x="638" y="2907"/>
                      <a:pt x="644" y="2651"/>
                      <a:pt x="672" y="2397"/>
                    </a:cubicBezTo>
                    <a:cubicBezTo>
                      <a:pt x="737" y="1798"/>
                      <a:pt x="811" y="1200"/>
                      <a:pt x="882" y="602"/>
                    </a:cubicBezTo>
                    <a:cubicBezTo>
                      <a:pt x="905" y="405"/>
                      <a:pt x="930" y="206"/>
                      <a:pt x="953" y="9"/>
                    </a:cubicBezTo>
                    <a:cubicBezTo>
                      <a:pt x="947" y="6"/>
                      <a:pt x="943" y="4"/>
                      <a:pt x="938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36"/>
              <p:cNvSpPr/>
              <p:nvPr/>
            </p:nvSpPr>
            <p:spPr>
              <a:xfrm>
                <a:off x="5564300" y="1633450"/>
                <a:ext cx="60450" cy="58000"/>
              </a:xfrm>
              <a:custGeom>
                <a:rect b="b" l="l" r="r" t="t"/>
                <a:pathLst>
                  <a:path extrusionOk="0" h="2320" w="2418">
                    <a:moveTo>
                      <a:pt x="177" y="1"/>
                    </a:moveTo>
                    <a:cubicBezTo>
                      <a:pt x="133" y="1"/>
                      <a:pt x="94" y="25"/>
                      <a:pt x="68" y="70"/>
                    </a:cubicBezTo>
                    <a:cubicBezTo>
                      <a:pt x="43" y="112"/>
                      <a:pt x="31" y="160"/>
                      <a:pt x="14" y="206"/>
                    </a:cubicBezTo>
                    <a:cubicBezTo>
                      <a:pt x="1" y="238"/>
                      <a:pt x="10" y="265"/>
                      <a:pt x="32" y="294"/>
                    </a:cubicBezTo>
                    <a:cubicBezTo>
                      <a:pt x="150" y="457"/>
                      <a:pt x="268" y="622"/>
                      <a:pt x="382" y="788"/>
                    </a:cubicBezTo>
                    <a:cubicBezTo>
                      <a:pt x="562" y="1049"/>
                      <a:pt x="741" y="1312"/>
                      <a:pt x="949" y="1553"/>
                    </a:cubicBezTo>
                    <a:cubicBezTo>
                      <a:pt x="1242" y="1890"/>
                      <a:pt x="1582" y="2157"/>
                      <a:pt x="2014" y="2294"/>
                    </a:cubicBezTo>
                    <a:cubicBezTo>
                      <a:pt x="2071" y="2312"/>
                      <a:pt x="2126" y="2319"/>
                      <a:pt x="2179" y="2319"/>
                    </a:cubicBezTo>
                    <a:cubicBezTo>
                      <a:pt x="2259" y="2319"/>
                      <a:pt x="2337" y="2302"/>
                      <a:pt x="2415" y="2277"/>
                    </a:cubicBezTo>
                    <a:cubicBezTo>
                      <a:pt x="2415" y="2269"/>
                      <a:pt x="2417" y="2265"/>
                      <a:pt x="2417" y="2257"/>
                    </a:cubicBezTo>
                    <a:cubicBezTo>
                      <a:pt x="2390" y="2241"/>
                      <a:pt x="2363" y="2224"/>
                      <a:pt x="2334" y="2211"/>
                    </a:cubicBezTo>
                    <a:cubicBezTo>
                      <a:pt x="2222" y="2160"/>
                      <a:pt x="2106" y="2115"/>
                      <a:pt x="1997" y="2057"/>
                    </a:cubicBezTo>
                    <a:cubicBezTo>
                      <a:pt x="1856" y="1985"/>
                      <a:pt x="1712" y="1910"/>
                      <a:pt x="1577" y="1826"/>
                    </a:cubicBezTo>
                    <a:cubicBezTo>
                      <a:pt x="1426" y="1732"/>
                      <a:pt x="1310" y="1603"/>
                      <a:pt x="1239" y="1436"/>
                    </a:cubicBezTo>
                    <a:cubicBezTo>
                      <a:pt x="1210" y="1371"/>
                      <a:pt x="1175" y="1309"/>
                      <a:pt x="1142" y="1246"/>
                    </a:cubicBezTo>
                    <a:cubicBezTo>
                      <a:pt x="976" y="938"/>
                      <a:pt x="804" y="634"/>
                      <a:pt x="593" y="354"/>
                    </a:cubicBezTo>
                    <a:cubicBezTo>
                      <a:pt x="529" y="270"/>
                      <a:pt x="458" y="190"/>
                      <a:pt x="383" y="116"/>
                    </a:cubicBezTo>
                    <a:cubicBezTo>
                      <a:pt x="343" y="75"/>
                      <a:pt x="290" y="42"/>
                      <a:pt x="238" y="16"/>
                    </a:cubicBezTo>
                    <a:cubicBezTo>
                      <a:pt x="218" y="6"/>
                      <a:pt x="197" y="1"/>
                      <a:pt x="177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36"/>
              <p:cNvSpPr/>
              <p:nvPr/>
            </p:nvSpPr>
            <p:spPr>
              <a:xfrm>
                <a:off x="5677650" y="1365925"/>
                <a:ext cx="77400" cy="45575"/>
              </a:xfrm>
              <a:custGeom>
                <a:rect b="b" l="l" r="r" t="t"/>
                <a:pathLst>
                  <a:path extrusionOk="0" h="1823" w="3096">
                    <a:moveTo>
                      <a:pt x="238" y="1"/>
                    </a:moveTo>
                    <a:cubicBezTo>
                      <a:pt x="160" y="1"/>
                      <a:pt x="83" y="9"/>
                      <a:pt x="6" y="25"/>
                    </a:cubicBezTo>
                    <a:cubicBezTo>
                      <a:pt x="5" y="31"/>
                      <a:pt x="2" y="36"/>
                      <a:pt x="1" y="42"/>
                    </a:cubicBezTo>
                    <a:cubicBezTo>
                      <a:pt x="22" y="58"/>
                      <a:pt x="43" y="74"/>
                      <a:pt x="64" y="90"/>
                    </a:cubicBezTo>
                    <a:cubicBezTo>
                      <a:pt x="368" y="313"/>
                      <a:pt x="682" y="522"/>
                      <a:pt x="1007" y="713"/>
                    </a:cubicBezTo>
                    <a:cubicBezTo>
                      <a:pt x="1573" y="1051"/>
                      <a:pt x="2144" y="1380"/>
                      <a:pt x="2713" y="1708"/>
                    </a:cubicBezTo>
                    <a:cubicBezTo>
                      <a:pt x="2792" y="1754"/>
                      <a:pt x="2881" y="1779"/>
                      <a:pt x="2966" y="1811"/>
                    </a:cubicBezTo>
                    <a:cubicBezTo>
                      <a:pt x="2986" y="1820"/>
                      <a:pt x="3009" y="1823"/>
                      <a:pt x="3031" y="1823"/>
                    </a:cubicBezTo>
                    <a:cubicBezTo>
                      <a:pt x="3080" y="1823"/>
                      <a:pt x="3096" y="1799"/>
                      <a:pt x="3070" y="1757"/>
                    </a:cubicBezTo>
                    <a:cubicBezTo>
                      <a:pt x="3044" y="1717"/>
                      <a:pt x="3016" y="1679"/>
                      <a:pt x="2983" y="1646"/>
                    </a:cubicBezTo>
                    <a:cubicBezTo>
                      <a:pt x="2828" y="1485"/>
                      <a:pt x="2653" y="1351"/>
                      <a:pt x="2458" y="1242"/>
                    </a:cubicBezTo>
                    <a:cubicBezTo>
                      <a:pt x="2417" y="1219"/>
                      <a:pt x="2373" y="1204"/>
                      <a:pt x="2330" y="1187"/>
                    </a:cubicBezTo>
                    <a:cubicBezTo>
                      <a:pt x="2285" y="1167"/>
                      <a:pt x="2238" y="1151"/>
                      <a:pt x="2196" y="1127"/>
                    </a:cubicBezTo>
                    <a:cubicBezTo>
                      <a:pt x="1985" y="1001"/>
                      <a:pt x="1798" y="846"/>
                      <a:pt x="1607" y="694"/>
                    </a:cubicBezTo>
                    <a:cubicBezTo>
                      <a:pt x="1407" y="534"/>
                      <a:pt x="1207" y="372"/>
                      <a:pt x="988" y="240"/>
                    </a:cubicBezTo>
                    <a:cubicBezTo>
                      <a:pt x="821" y="140"/>
                      <a:pt x="643" y="58"/>
                      <a:pt x="450" y="21"/>
                    </a:cubicBezTo>
                    <a:cubicBezTo>
                      <a:pt x="379" y="8"/>
                      <a:pt x="308" y="1"/>
                      <a:pt x="238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36"/>
              <p:cNvSpPr/>
              <p:nvPr/>
            </p:nvSpPr>
            <p:spPr>
              <a:xfrm>
                <a:off x="5423925" y="1479400"/>
                <a:ext cx="45850" cy="93150"/>
              </a:xfrm>
              <a:custGeom>
                <a:rect b="b" l="l" r="r" t="t"/>
                <a:pathLst>
                  <a:path extrusionOk="0" h="3726" w="1834">
                    <a:moveTo>
                      <a:pt x="1796" y="1"/>
                    </a:moveTo>
                    <a:cubicBezTo>
                      <a:pt x="1772" y="23"/>
                      <a:pt x="1752" y="42"/>
                      <a:pt x="1732" y="61"/>
                    </a:cubicBezTo>
                    <a:cubicBezTo>
                      <a:pt x="1437" y="355"/>
                      <a:pt x="1218" y="701"/>
                      <a:pt x="1039" y="1076"/>
                    </a:cubicBezTo>
                    <a:cubicBezTo>
                      <a:pt x="877" y="1414"/>
                      <a:pt x="755" y="1768"/>
                      <a:pt x="630" y="2120"/>
                    </a:cubicBezTo>
                    <a:cubicBezTo>
                      <a:pt x="504" y="2481"/>
                      <a:pt x="379" y="2840"/>
                      <a:pt x="241" y="3196"/>
                    </a:cubicBezTo>
                    <a:cubicBezTo>
                      <a:pt x="175" y="3373"/>
                      <a:pt x="85" y="3541"/>
                      <a:pt x="1" y="3725"/>
                    </a:cubicBezTo>
                    <a:cubicBezTo>
                      <a:pt x="30" y="3714"/>
                      <a:pt x="52" y="3706"/>
                      <a:pt x="74" y="3695"/>
                    </a:cubicBezTo>
                    <a:cubicBezTo>
                      <a:pt x="259" y="3607"/>
                      <a:pt x="391" y="3463"/>
                      <a:pt x="487" y="3280"/>
                    </a:cubicBezTo>
                    <a:cubicBezTo>
                      <a:pt x="556" y="3151"/>
                      <a:pt x="602" y="3015"/>
                      <a:pt x="639" y="2872"/>
                    </a:cubicBezTo>
                    <a:cubicBezTo>
                      <a:pt x="707" y="2607"/>
                      <a:pt x="771" y="2343"/>
                      <a:pt x="838" y="2077"/>
                    </a:cubicBezTo>
                    <a:cubicBezTo>
                      <a:pt x="840" y="2065"/>
                      <a:pt x="839" y="2053"/>
                      <a:pt x="843" y="2040"/>
                    </a:cubicBezTo>
                    <a:cubicBezTo>
                      <a:pt x="867" y="1946"/>
                      <a:pt x="885" y="1848"/>
                      <a:pt x="919" y="1756"/>
                    </a:cubicBezTo>
                    <a:cubicBezTo>
                      <a:pt x="983" y="1576"/>
                      <a:pt x="1081" y="1413"/>
                      <a:pt x="1186" y="1255"/>
                    </a:cubicBezTo>
                    <a:cubicBezTo>
                      <a:pt x="1317" y="1057"/>
                      <a:pt x="1454" y="865"/>
                      <a:pt x="1583" y="666"/>
                    </a:cubicBezTo>
                    <a:cubicBezTo>
                      <a:pt x="1650" y="564"/>
                      <a:pt x="1710" y="456"/>
                      <a:pt x="1766" y="344"/>
                    </a:cubicBezTo>
                    <a:cubicBezTo>
                      <a:pt x="1795" y="287"/>
                      <a:pt x="1810" y="219"/>
                      <a:pt x="1823" y="155"/>
                    </a:cubicBezTo>
                    <a:cubicBezTo>
                      <a:pt x="1834" y="104"/>
                      <a:pt x="1829" y="50"/>
                      <a:pt x="1796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36"/>
              <p:cNvSpPr/>
              <p:nvPr/>
            </p:nvSpPr>
            <p:spPr>
              <a:xfrm>
                <a:off x="5543900" y="1627150"/>
                <a:ext cx="41400" cy="63200"/>
              </a:xfrm>
              <a:custGeom>
                <a:rect b="b" l="l" r="r" t="t"/>
                <a:pathLst>
                  <a:path extrusionOk="0" h="2528" w="1656">
                    <a:moveTo>
                      <a:pt x="84" y="1"/>
                    </a:moveTo>
                    <a:cubicBezTo>
                      <a:pt x="40" y="1"/>
                      <a:pt x="12" y="31"/>
                      <a:pt x="4" y="88"/>
                    </a:cubicBezTo>
                    <a:cubicBezTo>
                      <a:pt x="0" y="115"/>
                      <a:pt x="2" y="142"/>
                      <a:pt x="4" y="169"/>
                    </a:cubicBezTo>
                    <a:cubicBezTo>
                      <a:pt x="21" y="286"/>
                      <a:pt x="53" y="394"/>
                      <a:pt x="112" y="497"/>
                    </a:cubicBezTo>
                    <a:cubicBezTo>
                      <a:pt x="330" y="873"/>
                      <a:pt x="533" y="1259"/>
                      <a:pt x="778" y="1621"/>
                    </a:cubicBezTo>
                    <a:cubicBezTo>
                      <a:pt x="982" y="1923"/>
                      <a:pt x="1212" y="2201"/>
                      <a:pt x="1494" y="2434"/>
                    </a:cubicBezTo>
                    <a:cubicBezTo>
                      <a:pt x="1537" y="2469"/>
                      <a:pt x="1587" y="2495"/>
                      <a:pt x="1637" y="2528"/>
                    </a:cubicBezTo>
                    <a:cubicBezTo>
                      <a:pt x="1647" y="2509"/>
                      <a:pt x="1650" y="2508"/>
                      <a:pt x="1650" y="2506"/>
                    </a:cubicBezTo>
                    <a:cubicBezTo>
                      <a:pt x="1651" y="2496"/>
                      <a:pt x="1652" y="2486"/>
                      <a:pt x="1652" y="2476"/>
                    </a:cubicBezTo>
                    <a:cubicBezTo>
                      <a:pt x="1655" y="2329"/>
                      <a:pt x="1604" y="2195"/>
                      <a:pt x="1537" y="2068"/>
                    </a:cubicBezTo>
                    <a:cubicBezTo>
                      <a:pt x="1455" y="1920"/>
                      <a:pt x="1353" y="1789"/>
                      <a:pt x="1245" y="1660"/>
                    </a:cubicBezTo>
                    <a:cubicBezTo>
                      <a:pt x="1090" y="1478"/>
                      <a:pt x="932" y="1298"/>
                      <a:pt x="781" y="1113"/>
                    </a:cubicBezTo>
                    <a:cubicBezTo>
                      <a:pt x="677" y="988"/>
                      <a:pt x="588" y="853"/>
                      <a:pt x="521" y="703"/>
                    </a:cubicBezTo>
                    <a:cubicBezTo>
                      <a:pt x="494" y="645"/>
                      <a:pt x="472" y="586"/>
                      <a:pt x="467" y="520"/>
                    </a:cubicBezTo>
                    <a:cubicBezTo>
                      <a:pt x="448" y="326"/>
                      <a:pt x="357" y="170"/>
                      <a:pt x="205" y="51"/>
                    </a:cubicBezTo>
                    <a:cubicBezTo>
                      <a:pt x="186" y="34"/>
                      <a:pt x="160" y="21"/>
                      <a:pt x="135" y="12"/>
                    </a:cubicBezTo>
                    <a:cubicBezTo>
                      <a:pt x="116" y="4"/>
                      <a:pt x="99" y="1"/>
                      <a:pt x="8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36"/>
              <p:cNvSpPr/>
              <p:nvPr/>
            </p:nvSpPr>
            <p:spPr>
              <a:xfrm>
                <a:off x="5707725" y="1423325"/>
                <a:ext cx="47250" cy="39625"/>
              </a:xfrm>
              <a:custGeom>
                <a:rect b="b" l="l" r="r" t="t"/>
                <a:pathLst>
                  <a:path extrusionOk="0" h="1585" w="1890">
                    <a:moveTo>
                      <a:pt x="1" y="0"/>
                    </a:moveTo>
                    <a:lnTo>
                      <a:pt x="1" y="0"/>
                    </a:lnTo>
                    <a:cubicBezTo>
                      <a:pt x="23" y="31"/>
                      <a:pt x="34" y="52"/>
                      <a:pt x="51" y="69"/>
                    </a:cubicBezTo>
                    <a:cubicBezTo>
                      <a:pt x="107" y="130"/>
                      <a:pt x="163" y="195"/>
                      <a:pt x="225" y="249"/>
                    </a:cubicBezTo>
                    <a:cubicBezTo>
                      <a:pt x="455" y="451"/>
                      <a:pt x="687" y="648"/>
                      <a:pt x="917" y="848"/>
                    </a:cubicBezTo>
                    <a:cubicBezTo>
                      <a:pt x="1124" y="1028"/>
                      <a:pt x="1330" y="1209"/>
                      <a:pt x="1503" y="1423"/>
                    </a:cubicBezTo>
                    <a:cubicBezTo>
                      <a:pt x="1543" y="1472"/>
                      <a:pt x="1589" y="1507"/>
                      <a:pt x="1648" y="1529"/>
                    </a:cubicBezTo>
                    <a:cubicBezTo>
                      <a:pt x="1689" y="1544"/>
                      <a:pt x="1730" y="1561"/>
                      <a:pt x="1774" y="1572"/>
                    </a:cubicBezTo>
                    <a:cubicBezTo>
                      <a:pt x="1790" y="1577"/>
                      <a:pt x="1809" y="1584"/>
                      <a:pt x="1826" y="1584"/>
                    </a:cubicBezTo>
                    <a:cubicBezTo>
                      <a:pt x="1840" y="1584"/>
                      <a:pt x="1852" y="1580"/>
                      <a:pt x="1862" y="1566"/>
                    </a:cubicBezTo>
                    <a:cubicBezTo>
                      <a:pt x="1889" y="1533"/>
                      <a:pt x="1860" y="1502"/>
                      <a:pt x="1846" y="1471"/>
                    </a:cubicBezTo>
                    <a:cubicBezTo>
                      <a:pt x="1841" y="1457"/>
                      <a:pt x="1831" y="1445"/>
                      <a:pt x="1822" y="1432"/>
                    </a:cubicBezTo>
                    <a:cubicBezTo>
                      <a:pt x="1712" y="1289"/>
                      <a:pt x="1589" y="1160"/>
                      <a:pt x="1436" y="1060"/>
                    </a:cubicBezTo>
                    <a:cubicBezTo>
                      <a:pt x="1383" y="1025"/>
                      <a:pt x="1332" y="985"/>
                      <a:pt x="1282" y="945"/>
                    </a:cubicBezTo>
                    <a:cubicBezTo>
                      <a:pt x="1263" y="931"/>
                      <a:pt x="1245" y="912"/>
                      <a:pt x="1234" y="891"/>
                    </a:cubicBezTo>
                    <a:cubicBezTo>
                      <a:pt x="1204" y="847"/>
                      <a:pt x="1216" y="816"/>
                      <a:pt x="1267" y="805"/>
                    </a:cubicBezTo>
                    <a:cubicBezTo>
                      <a:pt x="1299" y="798"/>
                      <a:pt x="1333" y="793"/>
                      <a:pt x="1367" y="793"/>
                    </a:cubicBezTo>
                    <a:cubicBezTo>
                      <a:pt x="1370" y="793"/>
                      <a:pt x="1373" y="793"/>
                      <a:pt x="1376" y="793"/>
                    </a:cubicBezTo>
                    <a:cubicBezTo>
                      <a:pt x="1531" y="798"/>
                      <a:pt x="1678" y="835"/>
                      <a:pt x="1822" y="889"/>
                    </a:cubicBezTo>
                    <a:cubicBezTo>
                      <a:pt x="1839" y="895"/>
                      <a:pt x="1855" y="898"/>
                      <a:pt x="1871" y="902"/>
                    </a:cubicBezTo>
                    <a:cubicBezTo>
                      <a:pt x="1867" y="886"/>
                      <a:pt x="1860" y="878"/>
                      <a:pt x="1851" y="873"/>
                    </a:cubicBezTo>
                    <a:cubicBezTo>
                      <a:pt x="1486" y="599"/>
                      <a:pt x="1097" y="357"/>
                      <a:pt x="672" y="180"/>
                    </a:cubicBezTo>
                    <a:cubicBezTo>
                      <a:pt x="489" y="105"/>
                      <a:pt x="301" y="45"/>
                      <a:pt x="107" y="13"/>
                    </a:cubicBezTo>
                    <a:cubicBezTo>
                      <a:pt x="77" y="7"/>
                      <a:pt x="45" y="5"/>
                      <a:pt x="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36"/>
              <p:cNvSpPr/>
              <p:nvPr/>
            </p:nvSpPr>
            <p:spPr>
              <a:xfrm>
                <a:off x="5588925" y="1601925"/>
                <a:ext cx="34400" cy="45050"/>
              </a:xfrm>
              <a:custGeom>
                <a:rect b="b" l="l" r="r" t="t"/>
                <a:pathLst>
                  <a:path extrusionOk="0" h="1802" w="1376">
                    <a:moveTo>
                      <a:pt x="131" y="1"/>
                    </a:moveTo>
                    <a:cubicBezTo>
                      <a:pt x="45" y="88"/>
                      <a:pt x="11" y="189"/>
                      <a:pt x="6" y="301"/>
                    </a:cubicBezTo>
                    <a:cubicBezTo>
                      <a:pt x="1" y="436"/>
                      <a:pt x="34" y="564"/>
                      <a:pt x="87" y="688"/>
                    </a:cubicBezTo>
                    <a:cubicBezTo>
                      <a:pt x="191" y="934"/>
                      <a:pt x="347" y="1146"/>
                      <a:pt x="536" y="1332"/>
                    </a:cubicBezTo>
                    <a:cubicBezTo>
                      <a:pt x="725" y="1520"/>
                      <a:pt x="931" y="1680"/>
                      <a:pt x="1191" y="1757"/>
                    </a:cubicBezTo>
                    <a:cubicBezTo>
                      <a:pt x="1205" y="1762"/>
                      <a:pt x="1217" y="1771"/>
                      <a:pt x="1229" y="1780"/>
                    </a:cubicBezTo>
                    <a:cubicBezTo>
                      <a:pt x="1248" y="1794"/>
                      <a:pt x="1263" y="1801"/>
                      <a:pt x="1275" y="1801"/>
                    </a:cubicBezTo>
                    <a:cubicBezTo>
                      <a:pt x="1291" y="1801"/>
                      <a:pt x="1303" y="1790"/>
                      <a:pt x="1318" y="1764"/>
                    </a:cubicBezTo>
                    <a:cubicBezTo>
                      <a:pt x="1357" y="1696"/>
                      <a:pt x="1375" y="1620"/>
                      <a:pt x="1375" y="1543"/>
                    </a:cubicBezTo>
                    <a:cubicBezTo>
                      <a:pt x="1366" y="1536"/>
                      <a:pt x="1363" y="1532"/>
                      <a:pt x="1359" y="1531"/>
                    </a:cubicBezTo>
                    <a:cubicBezTo>
                      <a:pt x="1083" y="1437"/>
                      <a:pt x="888" y="1250"/>
                      <a:pt x="745" y="1004"/>
                    </a:cubicBezTo>
                    <a:cubicBezTo>
                      <a:pt x="660" y="858"/>
                      <a:pt x="585" y="704"/>
                      <a:pt x="508" y="555"/>
                    </a:cubicBezTo>
                    <a:cubicBezTo>
                      <a:pt x="427" y="396"/>
                      <a:pt x="343" y="240"/>
                      <a:pt x="228" y="105"/>
                    </a:cubicBezTo>
                    <a:cubicBezTo>
                      <a:pt x="198" y="70"/>
                      <a:pt x="165" y="38"/>
                      <a:pt x="131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36"/>
              <p:cNvSpPr/>
              <p:nvPr/>
            </p:nvSpPr>
            <p:spPr>
              <a:xfrm>
                <a:off x="5400425" y="1411400"/>
                <a:ext cx="41250" cy="48100"/>
              </a:xfrm>
              <a:custGeom>
                <a:rect b="b" l="l" r="r" t="t"/>
                <a:pathLst>
                  <a:path extrusionOk="0" h="1924" w="1650">
                    <a:moveTo>
                      <a:pt x="1517" y="0"/>
                    </a:moveTo>
                    <a:cubicBezTo>
                      <a:pt x="1479" y="0"/>
                      <a:pt x="1440" y="4"/>
                      <a:pt x="1405" y="17"/>
                    </a:cubicBezTo>
                    <a:cubicBezTo>
                      <a:pt x="1243" y="72"/>
                      <a:pt x="1121" y="182"/>
                      <a:pt x="1031" y="325"/>
                    </a:cubicBezTo>
                    <a:cubicBezTo>
                      <a:pt x="1022" y="340"/>
                      <a:pt x="1014" y="356"/>
                      <a:pt x="1012" y="372"/>
                    </a:cubicBezTo>
                    <a:cubicBezTo>
                      <a:pt x="991" y="474"/>
                      <a:pt x="945" y="562"/>
                      <a:pt x="880" y="641"/>
                    </a:cubicBezTo>
                    <a:cubicBezTo>
                      <a:pt x="799" y="740"/>
                      <a:pt x="714" y="836"/>
                      <a:pt x="624" y="928"/>
                    </a:cubicBezTo>
                    <a:cubicBezTo>
                      <a:pt x="493" y="1064"/>
                      <a:pt x="356" y="1194"/>
                      <a:pt x="224" y="1330"/>
                    </a:cubicBezTo>
                    <a:cubicBezTo>
                      <a:pt x="156" y="1401"/>
                      <a:pt x="97" y="1481"/>
                      <a:pt x="55" y="1571"/>
                    </a:cubicBezTo>
                    <a:cubicBezTo>
                      <a:pt x="1" y="1689"/>
                      <a:pt x="6" y="1831"/>
                      <a:pt x="192" y="1924"/>
                    </a:cubicBezTo>
                    <a:cubicBezTo>
                      <a:pt x="219" y="1897"/>
                      <a:pt x="251" y="1870"/>
                      <a:pt x="276" y="1837"/>
                    </a:cubicBezTo>
                    <a:cubicBezTo>
                      <a:pt x="348" y="1743"/>
                      <a:pt x="417" y="1648"/>
                      <a:pt x="486" y="1551"/>
                    </a:cubicBezTo>
                    <a:cubicBezTo>
                      <a:pt x="624" y="1354"/>
                      <a:pt x="758" y="1152"/>
                      <a:pt x="900" y="958"/>
                    </a:cubicBezTo>
                    <a:cubicBezTo>
                      <a:pt x="1027" y="785"/>
                      <a:pt x="1170" y="625"/>
                      <a:pt x="1346" y="499"/>
                    </a:cubicBezTo>
                    <a:cubicBezTo>
                      <a:pt x="1443" y="428"/>
                      <a:pt x="1520" y="341"/>
                      <a:pt x="1584" y="239"/>
                    </a:cubicBezTo>
                    <a:cubicBezTo>
                      <a:pt x="1605" y="207"/>
                      <a:pt x="1621" y="169"/>
                      <a:pt x="1631" y="131"/>
                    </a:cubicBezTo>
                    <a:cubicBezTo>
                      <a:pt x="1649" y="59"/>
                      <a:pt x="1617" y="7"/>
                      <a:pt x="1542" y="1"/>
                    </a:cubicBezTo>
                    <a:cubicBezTo>
                      <a:pt x="1534" y="0"/>
                      <a:pt x="1526" y="0"/>
                      <a:pt x="1517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36"/>
              <p:cNvSpPr/>
              <p:nvPr/>
            </p:nvSpPr>
            <p:spPr>
              <a:xfrm>
                <a:off x="5494825" y="1609375"/>
                <a:ext cx="24350" cy="64000"/>
              </a:xfrm>
              <a:custGeom>
                <a:rect b="b" l="l" r="r" t="t"/>
                <a:pathLst>
                  <a:path extrusionOk="0" h="2560" w="974">
                    <a:moveTo>
                      <a:pt x="71" y="0"/>
                    </a:moveTo>
                    <a:cubicBezTo>
                      <a:pt x="50" y="0"/>
                      <a:pt x="26" y="7"/>
                      <a:pt x="0" y="20"/>
                    </a:cubicBezTo>
                    <a:cubicBezTo>
                      <a:pt x="1" y="33"/>
                      <a:pt x="1" y="46"/>
                      <a:pt x="5" y="58"/>
                    </a:cubicBezTo>
                    <a:cubicBezTo>
                      <a:pt x="59" y="334"/>
                      <a:pt x="119" y="608"/>
                      <a:pt x="167" y="885"/>
                    </a:cubicBezTo>
                    <a:cubicBezTo>
                      <a:pt x="218" y="1198"/>
                      <a:pt x="276" y="1511"/>
                      <a:pt x="365" y="1816"/>
                    </a:cubicBezTo>
                    <a:cubicBezTo>
                      <a:pt x="433" y="2042"/>
                      <a:pt x="523" y="2257"/>
                      <a:pt x="644" y="2458"/>
                    </a:cubicBezTo>
                    <a:cubicBezTo>
                      <a:pt x="654" y="2474"/>
                      <a:pt x="665" y="2495"/>
                      <a:pt x="680" y="2504"/>
                    </a:cubicBezTo>
                    <a:cubicBezTo>
                      <a:pt x="742" y="2535"/>
                      <a:pt x="807" y="2560"/>
                      <a:pt x="877" y="2560"/>
                    </a:cubicBezTo>
                    <a:cubicBezTo>
                      <a:pt x="884" y="2560"/>
                      <a:pt x="891" y="2560"/>
                      <a:pt x="898" y="2559"/>
                    </a:cubicBezTo>
                    <a:cubicBezTo>
                      <a:pt x="942" y="2556"/>
                      <a:pt x="971" y="2527"/>
                      <a:pt x="972" y="2480"/>
                    </a:cubicBezTo>
                    <a:cubicBezTo>
                      <a:pt x="974" y="2447"/>
                      <a:pt x="971" y="2410"/>
                      <a:pt x="961" y="2380"/>
                    </a:cubicBezTo>
                    <a:cubicBezTo>
                      <a:pt x="937" y="2301"/>
                      <a:pt x="910" y="2224"/>
                      <a:pt x="876" y="2151"/>
                    </a:cubicBezTo>
                    <a:cubicBezTo>
                      <a:pt x="804" y="1993"/>
                      <a:pt x="720" y="1840"/>
                      <a:pt x="651" y="1679"/>
                    </a:cubicBezTo>
                    <a:cubicBezTo>
                      <a:pt x="599" y="1553"/>
                      <a:pt x="558" y="1424"/>
                      <a:pt x="496" y="1301"/>
                    </a:cubicBezTo>
                    <a:cubicBezTo>
                      <a:pt x="413" y="1137"/>
                      <a:pt x="385" y="954"/>
                      <a:pt x="350" y="776"/>
                    </a:cubicBezTo>
                    <a:cubicBezTo>
                      <a:pt x="319" y="614"/>
                      <a:pt x="289" y="449"/>
                      <a:pt x="253" y="289"/>
                    </a:cubicBezTo>
                    <a:cubicBezTo>
                      <a:pt x="235" y="216"/>
                      <a:pt x="206" y="145"/>
                      <a:pt x="173" y="76"/>
                    </a:cubicBezTo>
                    <a:cubicBezTo>
                      <a:pt x="153" y="33"/>
                      <a:pt x="119" y="0"/>
                      <a:pt x="7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36"/>
              <p:cNvSpPr/>
              <p:nvPr/>
            </p:nvSpPr>
            <p:spPr>
              <a:xfrm>
                <a:off x="5391975" y="1271900"/>
                <a:ext cx="48550" cy="43500"/>
              </a:xfrm>
              <a:custGeom>
                <a:rect b="b" l="l" r="r" t="t"/>
                <a:pathLst>
                  <a:path extrusionOk="0" h="1740" w="1942">
                    <a:moveTo>
                      <a:pt x="1902" y="0"/>
                    </a:moveTo>
                    <a:cubicBezTo>
                      <a:pt x="1890" y="10"/>
                      <a:pt x="1878" y="16"/>
                      <a:pt x="1868" y="27"/>
                    </a:cubicBezTo>
                    <a:cubicBezTo>
                      <a:pt x="1754" y="157"/>
                      <a:pt x="1624" y="270"/>
                      <a:pt x="1483" y="368"/>
                    </a:cubicBezTo>
                    <a:cubicBezTo>
                      <a:pt x="1280" y="512"/>
                      <a:pt x="1073" y="649"/>
                      <a:pt x="868" y="789"/>
                    </a:cubicBezTo>
                    <a:cubicBezTo>
                      <a:pt x="660" y="930"/>
                      <a:pt x="458" y="1077"/>
                      <a:pt x="286" y="1264"/>
                    </a:cubicBezTo>
                    <a:cubicBezTo>
                      <a:pt x="161" y="1400"/>
                      <a:pt x="57" y="1551"/>
                      <a:pt x="1" y="1739"/>
                    </a:cubicBezTo>
                    <a:cubicBezTo>
                      <a:pt x="27" y="1725"/>
                      <a:pt x="54" y="1713"/>
                      <a:pt x="76" y="1697"/>
                    </a:cubicBezTo>
                    <a:cubicBezTo>
                      <a:pt x="238" y="1584"/>
                      <a:pt x="400" y="1469"/>
                      <a:pt x="562" y="1351"/>
                    </a:cubicBezTo>
                    <a:cubicBezTo>
                      <a:pt x="750" y="1216"/>
                      <a:pt x="933" y="1074"/>
                      <a:pt x="1123" y="944"/>
                    </a:cubicBezTo>
                    <a:cubicBezTo>
                      <a:pt x="1289" y="831"/>
                      <a:pt x="1469" y="744"/>
                      <a:pt x="1673" y="725"/>
                    </a:cubicBezTo>
                    <a:cubicBezTo>
                      <a:pt x="1727" y="720"/>
                      <a:pt x="1928" y="324"/>
                      <a:pt x="1938" y="142"/>
                    </a:cubicBezTo>
                    <a:cubicBezTo>
                      <a:pt x="1940" y="94"/>
                      <a:pt x="1942" y="43"/>
                      <a:pt x="1902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36"/>
              <p:cNvSpPr/>
              <p:nvPr/>
            </p:nvSpPr>
            <p:spPr>
              <a:xfrm>
                <a:off x="5503225" y="1433675"/>
                <a:ext cx="69000" cy="43100"/>
              </a:xfrm>
              <a:custGeom>
                <a:rect b="b" l="l" r="r" t="t"/>
                <a:pathLst>
                  <a:path extrusionOk="0" h="1724" w="2760">
                    <a:moveTo>
                      <a:pt x="2685" y="1"/>
                    </a:moveTo>
                    <a:cubicBezTo>
                      <a:pt x="2613" y="2"/>
                      <a:pt x="2542" y="5"/>
                      <a:pt x="2472" y="16"/>
                    </a:cubicBezTo>
                    <a:cubicBezTo>
                      <a:pt x="2299" y="43"/>
                      <a:pt x="2132" y="94"/>
                      <a:pt x="1967" y="159"/>
                    </a:cubicBezTo>
                    <a:cubicBezTo>
                      <a:pt x="1845" y="207"/>
                      <a:pt x="1721" y="262"/>
                      <a:pt x="1626" y="358"/>
                    </a:cubicBezTo>
                    <a:cubicBezTo>
                      <a:pt x="1532" y="455"/>
                      <a:pt x="1426" y="532"/>
                      <a:pt x="1314" y="606"/>
                    </a:cubicBezTo>
                    <a:cubicBezTo>
                      <a:pt x="1118" y="733"/>
                      <a:pt x="918" y="854"/>
                      <a:pt x="723" y="982"/>
                    </a:cubicBezTo>
                    <a:cubicBezTo>
                      <a:pt x="540" y="1098"/>
                      <a:pt x="366" y="1227"/>
                      <a:pt x="221" y="1389"/>
                    </a:cubicBezTo>
                    <a:cubicBezTo>
                      <a:pt x="133" y="1486"/>
                      <a:pt x="55" y="1590"/>
                      <a:pt x="0" y="1709"/>
                    </a:cubicBezTo>
                    <a:cubicBezTo>
                      <a:pt x="5" y="1714"/>
                      <a:pt x="9" y="1718"/>
                      <a:pt x="12" y="1724"/>
                    </a:cubicBezTo>
                    <a:cubicBezTo>
                      <a:pt x="60" y="1699"/>
                      <a:pt x="109" y="1680"/>
                      <a:pt x="156" y="1653"/>
                    </a:cubicBezTo>
                    <a:cubicBezTo>
                      <a:pt x="403" y="1509"/>
                      <a:pt x="628" y="1339"/>
                      <a:pt x="857" y="1173"/>
                    </a:cubicBezTo>
                    <a:cubicBezTo>
                      <a:pt x="1102" y="994"/>
                      <a:pt x="1348" y="811"/>
                      <a:pt x="1600" y="639"/>
                    </a:cubicBezTo>
                    <a:cubicBezTo>
                      <a:pt x="1832" y="482"/>
                      <a:pt x="2085" y="362"/>
                      <a:pt x="2353" y="270"/>
                    </a:cubicBezTo>
                    <a:cubicBezTo>
                      <a:pt x="2473" y="229"/>
                      <a:pt x="2583" y="162"/>
                      <a:pt x="2697" y="104"/>
                    </a:cubicBezTo>
                    <a:cubicBezTo>
                      <a:pt x="2727" y="88"/>
                      <a:pt x="2758" y="69"/>
                      <a:pt x="2759" y="18"/>
                    </a:cubicBezTo>
                    <a:cubicBezTo>
                      <a:pt x="2734" y="12"/>
                      <a:pt x="2711" y="1"/>
                      <a:pt x="2685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6"/>
              <p:cNvSpPr/>
              <p:nvPr/>
            </p:nvSpPr>
            <p:spPr>
              <a:xfrm>
                <a:off x="5384325" y="1340000"/>
                <a:ext cx="54600" cy="43925"/>
              </a:xfrm>
              <a:custGeom>
                <a:rect b="b" l="l" r="r" t="t"/>
                <a:pathLst>
                  <a:path extrusionOk="0" h="1757" w="2184">
                    <a:moveTo>
                      <a:pt x="2065" y="0"/>
                    </a:moveTo>
                    <a:cubicBezTo>
                      <a:pt x="2041" y="0"/>
                      <a:pt x="2015" y="3"/>
                      <a:pt x="1992" y="11"/>
                    </a:cubicBezTo>
                    <a:cubicBezTo>
                      <a:pt x="1872" y="52"/>
                      <a:pt x="1781" y="138"/>
                      <a:pt x="1700" y="231"/>
                    </a:cubicBezTo>
                    <a:cubicBezTo>
                      <a:pt x="1611" y="334"/>
                      <a:pt x="1511" y="430"/>
                      <a:pt x="1400" y="511"/>
                    </a:cubicBezTo>
                    <a:cubicBezTo>
                      <a:pt x="1273" y="601"/>
                      <a:pt x="1147" y="690"/>
                      <a:pt x="1017" y="774"/>
                    </a:cubicBezTo>
                    <a:cubicBezTo>
                      <a:pt x="817" y="907"/>
                      <a:pt x="609" y="1030"/>
                      <a:pt x="424" y="1187"/>
                    </a:cubicBezTo>
                    <a:cubicBezTo>
                      <a:pt x="276" y="1312"/>
                      <a:pt x="148" y="1452"/>
                      <a:pt x="57" y="1625"/>
                    </a:cubicBezTo>
                    <a:cubicBezTo>
                      <a:pt x="36" y="1665"/>
                      <a:pt x="19" y="1707"/>
                      <a:pt x="1" y="1749"/>
                    </a:cubicBezTo>
                    <a:cubicBezTo>
                      <a:pt x="4" y="1752"/>
                      <a:pt x="7" y="1755"/>
                      <a:pt x="12" y="1757"/>
                    </a:cubicBezTo>
                    <a:cubicBezTo>
                      <a:pt x="69" y="1712"/>
                      <a:pt x="126" y="1666"/>
                      <a:pt x="182" y="1621"/>
                    </a:cubicBezTo>
                    <a:cubicBezTo>
                      <a:pt x="418" y="1439"/>
                      <a:pt x="671" y="1283"/>
                      <a:pt x="922" y="1124"/>
                    </a:cubicBezTo>
                    <a:cubicBezTo>
                      <a:pt x="1225" y="935"/>
                      <a:pt x="1525" y="744"/>
                      <a:pt x="1791" y="504"/>
                    </a:cubicBezTo>
                    <a:cubicBezTo>
                      <a:pt x="1813" y="486"/>
                      <a:pt x="1841" y="474"/>
                      <a:pt x="1867" y="462"/>
                    </a:cubicBezTo>
                    <a:cubicBezTo>
                      <a:pt x="1959" y="421"/>
                      <a:pt x="2045" y="368"/>
                      <a:pt x="2111" y="288"/>
                    </a:cubicBezTo>
                    <a:cubicBezTo>
                      <a:pt x="2153" y="237"/>
                      <a:pt x="2180" y="180"/>
                      <a:pt x="2181" y="114"/>
                    </a:cubicBezTo>
                    <a:cubicBezTo>
                      <a:pt x="2183" y="52"/>
                      <a:pt x="2141" y="5"/>
                      <a:pt x="2078" y="0"/>
                    </a:cubicBezTo>
                    <a:cubicBezTo>
                      <a:pt x="2074" y="0"/>
                      <a:pt x="2070" y="0"/>
                      <a:pt x="2065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36"/>
              <p:cNvSpPr/>
              <p:nvPr/>
            </p:nvSpPr>
            <p:spPr>
              <a:xfrm>
                <a:off x="5472300" y="1430375"/>
                <a:ext cx="48850" cy="45425"/>
              </a:xfrm>
              <a:custGeom>
                <a:rect b="b" l="l" r="r" t="t"/>
                <a:pathLst>
                  <a:path extrusionOk="0" h="1817" w="1954">
                    <a:moveTo>
                      <a:pt x="1589" y="0"/>
                    </a:moveTo>
                    <a:cubicBezTo>
                      <a:pt x="1516" y="81"/>
                      <a:pt x="1454" y="160"/>
                      <a:pt x="1383" y="226"/>
                    </a:cubicBezTo>
                    <a:cubicBezTo>
                      <a:pt x="1233" y="364"/>
                      <a:pt x="1075" y="495"/>
                      <a:pt x="923" y="631"/>
                    </a:cubicBezTo>
                    <a:cubicBezTo>
                      <a:pt x="761" y="775"/>
                      <a:pt x="596" y="916"/>
                      <a:pt x="442" y="1067"/>
                    </a:cubicBezTo>
                    <a:cubicBezTo>
                      <a:pt x="263" y="1242"/>
                      <a:pt x="119" y="1446"/>
                      <a:pt x="38" y="1687"/>
                    </a:cubicBezTo>
                    <a:cubicBezTo>
                      <a:pt x="26" y="1723"/>
                      <a:pt x="17" y="1761"/>
                      <a:pt x="0" y="1817"/>
                    </a:cubicBezTo>
                    <a:cubicBezTo>
                      <a:pt x="55" y="1786"/>
                      <a:pt x="96" y="1764"/>
                      <a:pt x="135" y="1739"/>
                    </a:cubicBezTo>
                    <a:cubicBezTo>
                      <a:pt x="330" y="1614"/>
                      <a:pt x="493" y="1450"/>
                      <a:pt x="652" y="1281"/>
                    </a:cubicBezTo>
                    <a:cubicBezTo>
                      <a:pt x="804" y="1117"/>
                      <a:pt x="955" y="952"/>
                      <a:pt x="1112" y="791"/>
                    </a:cubicBezTo>
                    <a:cubicBezTo>
                      <a:pt x="1260" y="640"/>
                      <a:pt x="1427" y="510"/>
                      <a:pt x="1615" y="407"/>
                    </a:cubicBezTo>
                    <a:cubicBezTo>
                      <a:pt x="1714" y="353"/>
                      <a:pt x="1810" y="292"/>
                      <a:pt x="1907" y="234"/>
                    </a:cubicBezTo>
                    <a:cubicBezTo>
                      <a:pt x="1919" y="226"/>
                      <a:pt x="1930" y="215"/>
                      <a:pt x="1953" y="194"/>
                    </a:cubicBezTo>
                    <a:lnTo>
                      <a:pt x="1953" y="194"/>
                    </a:lnTo>
                    <a:cubicBezTo>
                      <a:pt x="1922" y="199"/>
                      <a:pt x="1892" y="202"/>
                      <a:pt x="1863" y="202"/>
                    </a:cubicBezTo>
                    <a:cubicBezTo>
                      <a:pt x="1733" y="202"/>
                      <a:pt x="1637" y="148"/>
                      <a:pt x="1589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36"/>
              <p:cNvSpPr/>
              <p:nvPr/>
            </p:nvSpPr>
            <p:spPr>
              <a:xfrm>
                <a:off x="5597175" y="1647600"/>
                <a:ext cx="58600" cy="29800"/>
              </a:xfrm>
              <a:custGeom>
                <a:rect b="b" l="l" r="r" t="t"/>
                <a:pathLst>
                  <a:path extrusionOk="0" h="1192" w="2344">
                    <a:moveTo>
                      <a:pt x="134" y="0"/>
                    </a:moveTo>
                    <a:cubicBezTo>
                      <a:pt x="90" y="0"/>
                      <a:pt x="46" y="5"/>
                      <a:pt x="0" y="22"/>
                    </a:cubicBezTo>
                    <a:cubicBezTo>
                      <a:pt x="10" y="31"/>
                      <a:pt x="13" y="37"/>
                      <a:pt x="19" y="39"/>
                    </a:cubicBezTo>
                    <a:cubicBezTo>
                      <a:pt x="274" y="175"/>
                      <a:pt x="510" y="342"/>
                      <a:pt x="751" y="501"/>
                    </a:cubicBezTo>
                    <a:cubicBezTo>
                      <a:pt x="915" y="610"/>
                      <a:pt x="1081" y="718"/>
                      <a:pt x="1249" y="817"/>
                    </a:cubicBezTo>
                    <a:cubicBezTo>
                      <a:pt x="1511" y="973"/>
                      <a:pt x="1789" y="1091"/>
                      <a:pt x="2093" y="1139"/>
                    </a:cubicBezTo>
                    <a:cubicBezTo>
                      <a:pt x="2146" y="1147"/>
                      <a:pt x="2198" y="1165"/>
                      <a:pt x="2250" y="1178"/>
                    </a:cubicBezTo>
                    <a:cubicBezTo>
                      <a:pt x="2268" y="1183"/>
                      <a:pt x="2286" y="1191"/>
                      <a:pt x="2304" y="1191"/>
                    </a:cubicBezTo>
                    <a:cubicBezTo>
                      <a:pt x="2316" y="1191"/>
                      <a:pt x="2328" y="1187"/>
                      <a:pt x="2340" y="1177"/>
                    </a:cubicBezTo>
                    <a:cubicBezTo>
                      <a:pt x="2340" y="1168"/>
                      <a:pt x="2344" y="1161"/>
                      <a:pt x="2339" y="1155"/>
                    </a:cubicBezTo>
                    <a:cubicBezTo>
                      <a:pt x="2275" y="1045"/>
                      <a:pt x="2189" y="956"/>
                      <a:pt x="2068" y="907"/>
                    </a:cubicBezTo>
                    <a:cubicBezTo>
                      <a:pt x="1972" y="868"/>
                      <a:pt x="1870" y="839"/>
                      <a:pt x="1781" y="790"/>
                    </a:cubicBezTo>
                    <a:cubicBezTo>
                      <a:pt x="1572" y="676"/>
                      <a:pt x="1366" y="555"/>
                      <a:pt x="1162" y="432"/>
                    </a:cubicBezTo>
                    <a:cubicBezTo>
                      <a:pt x="964" y="314"/>
                      <a:pt x="773" y="189"/>
                      <a:pt x="561" y="99"/>
                    </a:cubicBezTo>
                    <a:cubicBezTo>
                      <a:pt x="448" y="50"/>
                      <a:pt x="330" y="15"/>
                      <a:pt x="206" y="4"/>
                    </a:cubicBezTo>
                    <a:cubicBezTo>
                      <a:pt x="182" y="2"/>
                      <a:pt x="158" y="0"/>
                      <a:pt x="134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36"/>
              <p:cNvSpPr/>
              <p:nvPr/>
            </p:nvSpPr>
            <p:spPr>
              <a:xfrm>
                <a:off x="5446875" y="1241400"/>
                <a:ext cx="48500" cy="36950"/>
              </a:xfrm>
              <a:custGeom>
                <a:rect b="b" l="l" r="r" t="t"/>
                <a:pathLst>
                  <a:path extrusionOk="0" h="1478" w="1940">
                    <a:moveTo>
                      <a:pt x="1930" y="0"/>
                    </a:moveTo>
                    <a:cubicBezTo>
                      <a:pt x="1902" y="7"/>
                      <a:pt x="1880" y="10"/>
                      <a:pt x="1860" y="18"/>
                    </a:cubicBezTo>
                    <a:cubicBezTo>
                      <a:pt x="1655" y="101"/>
                      <a:pt x="1447" y="179"/>
                      <a:pt x="1245" y="269"/>
                    </a:cubicBezTo>
                    <a:cubicBezTo>
                      <a:pt x="968" y="396"/>
                      <a:pt x="705" y="552"/>
                      <a:pt x="476" y="758"/>
                    </a:cubicBezTo>
                    <a:cubicBezTo>
                      <a:pt x="410" y="817"/>
                      <a:pt x="348" y="882"/>
                      <a:pt x="292" y="951"/>
                    </a:cubicBezTo>
                    <a:cubicBezTo>
                      <a:pt x="283" y="954"/>
                      <a:pt x="275" y="960"/>
                      <a:pt x="267" y="968"/>
                    </a:cubicBezTo>
                    <a:cubicBezTo>
                      <a:pt x="165" y="1082"/>
                      <a:pt x="1" y="1242"/>
                      <a:pt x="1" y="1405"/>
                    </a:cubicBezTo>
                    <a:cubicBezTo>
                      <a:pt x="1" y="1432"/>
                      <a:pt x="16" y="1463"/>
                      <a:pt x="44" y="1471"/>
                    </a:cubicBezTo>
                    <a:cubicBezTo>
                      <a:pt x="61" y="1475"/>
                      <a:pt x="78" y="1477"/>
                      <a:pt x="94" y="1477"/>
                    </a:cubicBezTo>
                    <a:cubicBezTo>
                      <a:pt x="189" y="1477"/>
                      <a:pt x="265" y="1405"/>
                      <a:pt x="332" y="1339"/>
                    </a:cubicBezTo>
                    <a:cubicBezTo>
                      <a:pt x="482" y="1204"/>
                      <a:pt x="619" y="1059"/>
                      <a:pt x="747" y="902"/>
                    </a:cubicBezTo>
                    <a:cubicBezTo>
                      <a:pt x="843" y="817"/>
                      <a:pt x="953" y="750"/>
                      <a:pt x="1067" y="692"/>
                    </a:cubicBezTo>
                    <a:cubicBezTo>
                      <a:pt x="1244" y="601"/>
                      <a:pt x="1424" y="515"/>
                      <a:pt x="1601" y="423"/>
                    </a:cubicBezTo>
                    <a:cubicBezTo>
                      <a:pt x="1696" y="374"/>
                      <a:pt x="1783" y="315"/>
                      <a:pt x="1852" y="233"/>
                    </a:cubicBezTo>
                    <a:cubicBezTo>
                      <a:pt x="1906" y="168"/>
                      <a:pt x="1940" y="97"/>
                      <a:pt x="1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36"/>
              <p:cNvSpPr/>
              <p:nvPr/>
            </p:nvSpPr>
            <p:spPr>
              <a:xfrm>
                <a:off x="5627550" y="1645825"/>
                <a:ext cx="39450" cy="20500"/>
              </a:xfrm>
              <a:custGeom>
                <a:rect b="b" l="l" r="r" t="t"/>
                <a:pathLst>
                  <a:path extrusionOk="0" h="820" w="1578">
                    <a:moveTo>
                      <a:pt x="128" y="0"/>
                    </a:moveTo>
                    <a:cubicBezTo>
                      <a:pt x="105" y="0"/>
                      <a:pt x="85" y="9"/>
                      <a:pt x="64" y="26"/>
                    </a:cubicBezTo>
                    <a:cubicBezTo>
                      <a:pt x="10" y="71"/>
                      <a:pt x="1" y="120"/>
                      <a:pt x="35" y="183"/>
                    </a:cubicBezTo>
                    <a:cubicBezTo>
                      <a:pt x="76" y="253"/>
                      <a:pt x="137" y="304"/>
                      <a:pt x="203" y="347"/>
                    </a:cubicBezTo>
                    <a:cubicBezTo>
                      <a:pt x="531" y="561"/>
                      <a:pt x="887" y="706"/>
                      <a:pt x="1272" y="773"/>
                    </a:cubicBezTo>
                    <a:cubicBezTo>
                      <a:pt x="1292" y="775"/>
                      <a:pt x="1312" y="779"/>
                      <a:pt x="1328" y="789"/>
                    </a:cubicBezTo>
                    <a:cubicBezTo>
                      <a:pt x="1367" y="810"/>
                      <a:pt x="1405" y="819"/>
                      <a:pt x="1444" y="819"/>
                    </a:cubicBezTo>
                    <a:cubicBezTo>
                      <a:pt x="1487" y="819"/>
                      <a:pt x="1531" y="808"/>
                      <a:pt x="1578" y="787"/>
                    </a:cubicBezTo>
                    <a:cubicBezTo>
                      <a:pt x="1566" y="774"/>
                      <a:pt x="1561" y="764"/>
                      <a:pt x="1553" y="760"/>
                    </a:cubicBezTo>
                    <a:cubicBezTo>
                      <a:pt x="1497" y="719"/>
                      <a:pt x="1443" y="675"/>
                      <a:pt x="1385" y="640"/>
                    </a:cubicBezTo>
                    <a:cubicBezTo>
                      <a:pt x="997" y="399"/>
                      <a:pt x="586" y="201"/>
                      <a:pt x="172" y="11"/>
                    </a:cubicBezTo>
                    <a:cubicBezTo>
                      <a:pt x="156" y="4"/>
                      <a:pt x="141" y="0"/>
                      <a:pt x="128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36"/>
              <p:cNvSpPr/>
              <p:nvPr/>
            </p:nvSpPr>
            <p:spPr>
              <a:xfrm>
                <a:off x="5597100" y="1657275"/>
                <a:ext cx="31900" cy="23525"/>
              </a:xfrm>
              <a:custGeom>
                <a:rect b="b" l="l" r="r" t="t"/>
                <a:pathLst>
                  <a:path extrusionOk="0" h="941" w="1276">
                    <a:moveTo>
                      <a:pt x="133" y="0"/>
                    </a:moveTo>
                    <a:cubicBezTo>
                      <a:pt x="24" y="71"/>
                      <a:pt x="0" y="141"/>
                      <a:pt x="64" y="240"/>
                    </a:cubicBezTo>
                    <a:cubicBezTo>
                      <a:pt x="109" y="313"/>
                      <a:pt x="169" y="377"/>
                      <a:pt x="231" y="435"/>
                    </a:cubicBezTo>
                    <a:cubicBezTo>
                      <a:pt x="366" y="559"/>
                      <a:pt x="523" y="654"/>
                      <a:pt x="685" y="737"/>
                    </a:cubicBezTo>
                    <a:cubicBezTo>
                      <a:pt x="836" y="816"/>
                      <a:pt x="992" y="884"/>
                      <a:pt x="1158" y="922"/>
                    </a:cubicBezTo>
                    <a:cubicBezTo>
                      <a:pt x="1194" y="930"/>
                      <a:pt x="1232" y="935"/>
                      <a:pt x="1271" y="940"/>
                    </a:cubicBezTo>
                    <a:cubicBezTo>
                      <a:pt x="1276" y="834"/>
                      <a:pt x="1232" y="762"/>
                      <a:pt x="1161" y="706"/>
                    </a:cubicBezTo>
                    <a:cubicBezTo>
                      <a:pt x="1094" y="653"/>
                      <a:pt x="1020" y="602"/>
                      <a:pt x="943" y="560"/>
                    </a:cubicBezTo>
                    <a:cubicBezTo>
                      <a:pt x="823" y="494"/>
                      <a:pt x="696" y="437"/>
                      <a:pt x="575" y="373"/>
                    </a:cubicBezTo>
                    <a:cubicBezTo>
                      <a:pt x="402" y="282"/>
                      <a:pt x="232" y="184"/>
                      <a:pt x="133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36"/>
              <p:cNvSpPr/>
              <p:nvPr/>
            </p:nvSpPr>
            <p:spPr>
              <a:xfrm>
                <a:off x="5397775" y="1190750"/>
                <a:ext cx="294050" cy="81250"/>
              </a:xfrm>
              <a:custGeom>
                <a:rect b="b" l="l" r="r" t="t"/>
                <a:pathLst>
                  <a:path extrusionOk="0" h="3250" w="11762">
                    <a:moveTo>
                      <a:pt x="7046" y="0"/>
                    </a:moveTo>
                    <a:cubicBezTo>
                      <a:pt x="6969" y="0"/>
                      <a:pt x="6891" y="2"/>
                      <a:pt x="6813" y="5"/>
                    </a:cubicBezTo>
                    <a:cubicBezTo>
                      <a:pt x="6632" y="13"/>
                      <a:pt x="6450" y="23"/>
                      <a:pt x="6269" y="40"/>
                    </a:cubicBezTo>
                    <a:cubicBezTo>
                      <a:pt x="6141" y="53"/>
                      <a:pt x="6015" y="74"/>
                      <a:pt x="5888" y="98"/>
                    </a:cubicBezTo>
                    <a:cubicBezTo>
                      <a:pt x="5780" y="120"/>
                      <a:pt x="5674" y="155"/>
                      <a:pt x="5567" y="182"/>
                    </a:cubicBezTo>
                    <a:cubicBezTo>
                      <a:pt x="5368" y="233"/>
                      <a:pt x="5166" y="282"/>
                      <a:pt x="4965" y="334"/>
                    </a:cubicBezTo>
                    <a:cubicBezTo>
                      <a:pt x="4745" y="389"/>
                      <a:pt x="4525" y="443"/>
                      <a:pt x="4306" y="499"/>
                    </a:cubicBezTo>
                    <a:cubicBezTo>
                      <a:pt x="4127" y="545"/>
                      <a:pt x="3948" y="594"/>
                      <a:pt x="3770" y="642"/>
                    </a:cubicBezTo>
                    <a:cubicBezTo>
                      <a:pt x="3636" y="677"/>
                      <a:pt x="3505" y="720"/>
                      <a:pt x="3371" y="752"/>
                    </a:cubicBezTo>
                    <a:cubicBezTo>
                      <a:pt x="3139" y="805"/>
                      <a:pt x="2922" y="891"/>
                      <a:pt x="2716" y="1010"/>
                    </a:cubicBezTo>
                    <a:cubicBezTo>
                      <a:pt x="2483" y="1145"/>
                      <a:pt x="2269" y="1307"/>
                      <a:pt x="2052" y="1464"/>
                    </a:cubicBezTo>
                    <a:cubicBezTo>
                      <a:pt x="1976" y="1519"/>
                      <a:pt x="1221" y="1982"/>
                      <a:pt x="530" y="2526"/>
                    </a:cubicBezTo>
                    <a:cubicBezTo>
                      <a:pt x="393" y="2614"/>
                      <a:pt x="270" y="2723"/>
                      <a:pt x="163" y="2853"/>
                    </a:cubicBezTo>
                    <a:cubicBezTo>
                      <a:pt x="112" y="2914"/>
                      <a:pt x="74" y="2988"/>
                      <a:pt x="39" y="3060"/>
                    </a:cubicBezTo>
                    <a:cubicBezTo>
                      <a:pt x="12" y="3114"/>
                      <a:pt x="1" y="3177"/>
                      <a:pt x="13" y="3249"/>
                    </a:cubicBezTo>
                    <a:cubicBezTo>
                      <a:pt x="269" y="3103"/>
                      <a:pt x="482" y="2903"/>
                      <a:pt x="702" y="2723"/>
                    </a:cubicBezTo>
                    <a:cubicBezTo>
                      <a:pt x="827" y="2626"/>
                      <a:pt x="1710" y="2001"/>
                      <a:pt x="2170" y="1701"/>
                    </a:cubicBezTo>
                    <a:cubicBezTo>
                      <a:pt x="2421" y="1538"/>
                      <a:pt x="2748" y="1319"/>
                      <a:pt x="3020" y="1188"/>
                    </a:cubicBezTo>
                    <a:cubicBezTo>
                      <a:pt x="3268" y="1069"/>
                      <a:pt x="3485" y="1012"/>
                      <a:pt x="3749" y="942"/>
                    </a:cubicBezTo>
                    <a:cubicBezTo>
                      <a:pt x="4008" y="875"/>
                      <a:pt x="4268" y="822"/>
                      <a:pt x="4526" y="758"/>
                    </a:cubicBezTo>
                    <a:cubicBezTo>
                      <a:pt x="4730" y="709"/>
                      <a:pt x="4931" y="653"/>
                      <a:pt x="5134" y="601"/>
                    </a:cubicBezTo>
                    <a:cubicBezTo>
                      <a:pt x="5255" y="569"/>
                      <a:pt x="5369" y="512"/>
                      <a:pt x="5496" y="499"/>
                    </a:cubicBezTo>
                    <a:cubicBezTo>
                      <a:pt x="5556" y="494"/>
                      <a:pt x="5613" y="487"/>
                      <a:pt x="5671" y="477"/>
                    </a:cubicBezTo>
                    <a:cubicBezTo>
                      <a:pt x="6050" y="420"/>
                      <a:pt x="6432" y="363"/>
                      <a:pt x="6815" y="335"/>
                    </a:cubicBezTo>
                    <a:cubicBezTo>
                      <a:pt x="6955" y="325"/>
                      <a:pt x="7095" y="317"/>
                      <a:pt x="7234" y="317"/>
                    </a:cubicBezTo>
                    <a:cubicBezTo>
                      <a:pt x="7333" y="317"/>
                      <a:pt x="7431" y="321"/>
                      <a:pt x="7529" y="330"/>
                    </a:cubicBezTo>
                    <a:cubicBezTo>
                      <a:pt x="7808" y="361"/>
                      <a:pt x="8086" y="400"/>
                      <a:pt x="8362" y="440"/>
                    </a:cubicBezTo>
                    <a:cubicBezTo>
                      <a:pt x="9382" y="591"/>
                      <a:pt x="10380" y="831"/>
                      <a:pt x="11365" y="1128"/>
                    </a:cubicBezTo>
                    <a:cubicBezTo>
                      <a:pt x="11456" y="1155"/>
                      <a:pt x="11548" y="1168"/>
                      <a:pt x="11641" y="1169"/>
                    </a:cubicBezTo>
                    <a:cubicBezTo>
                      <a:pt x="11648" y="1169"/>
                      <a:pt x="11656" y="1170"/>
                      <a:pt x="11664" y="1170"/>
                    </a:cubicBezTo>
                    <a:cubicBezTo>
                      <a:pt x="11695" y="1170"/>
                      <a:pt x="11729" y="1163"/>
                      <a:pt x="11762" y="1128"/>
                    </a:cubicBezTo>
                    <a:cubicBezTo>
                      <a:pt x="11735" y="1101"/>
                      <a:pt x="11713" y="1074"/>
                      <a:pt x="11686" y="1054"/>
                    </a:cubicBezTo>
                    <a:cubicBezTo>
                      <a:pt x="11617" y="1007"/>
                      <a:pt x="11546" y="963"/>
                      <a:pt x="11473" y="920"/>
                    </a:cubicBezTo>
                    <a:cubicBezTo>
                      <a:pt x="11319" y="828"/>
                      <a:pt x="11163" y="739"/>
                      <a:pt x="11008" y="649"/>
                    </a:cubicBezTo>
                    <a:cubicBezTo>
                      <a:pt x="10990" y="638"/>
                      <a:pt x="10968" y="633"/>
                      <a:pt x="10945" y="632"/>
                    </a:cubicBezTo>
                    <a:cubicBezTo>
                      <a:pt x="10626" y="601"/>
                      <a:pt x="10312" y="551"/>
                      <a:pt x="9998" y="488"/>
                    </a:cubicBezTo>
                    <a:cubicBezTo>
                      <a:pt x="9549" y="400"/>
                      <a:pt x="9101" y="309"/>
                      <a:pt x="8653" y="220"/>
                    </a:cubicBezTo>
                    <a:cubicBezTo>
                      <a:pt x="8496" y="189"/>
                      <a:pt x="8336" y="172"/>
                      <a:pt x="8182" y="134"/>
                    </a:cubicBezTo>
                    <a:cubicBezTo>
                      <a:pt x="7807" y="41"/>
                      <a:pt x="7429" y="0"/>
                      <a:pt x="704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36"/>
              <p:cNvSpPr/>
              <p:nvPr/>
            </p:nvSpPr>
            <p:spPr>
              <a:xfrm>
                <a:off x="5388550" y="1312550"/>
                <a:ext cx="28550" cy="20425"/>
              </a:xfrm>
              <a:custGeom>
                <a:rect b="b" l="l" r="r" t="t"/>
                <a:pathLst>
                  <a:path extrusionOk="0" h="817" w="1142">
                    <a:moveTo>
                      <a:pt x="1042" y="1"/>
                    </a:moveTo>
                    <a:cubicBezTo>
                      <a:pt x="998" y="1"/>
                      <a:pt x="952" y="5"/>
                      <a:pt x="910" y="16"/>
                    </a:cubicBezTo>
                    <a:cubicBezTo>
                      <a:pt x="781" y="50"/>
                      <a:pt x="661" y="104"/>
                      <a:pt x="546" y="173"/>
                    </a:cubicBezTo>
                    <a:cubicBezTo>
                      <a:pt x="354" y="288"/>
                      <a:pt x="185" y="429"/>
                      <a:pt x="73" y="627"/>
                    </a:cubicBezTo>
                    <a:cubicBezTo>
                      <a:pt x="40" y="684"/>
                      <a:pt x="12" y="743"/>
                      <a:pt x="0" y="817"/>
                    </a:cubicBezTo>
                    <a:cubicBezTo>
                      <a:pt x="18" y="811"/>
                      <a:pt x="29" y="808"/>
                      <a:pt x="39" y="802"/>
                    </a:cubicBezTo>
                    <a:lnTo>
                      <a:pt x="502" y="561"/>
                    </a:lnTo>
                    <a:cubicBezTo>
                      <a:pt x="686" y="461"/>
                      <a:pt x="859" y="346"/>
                      <a:pt x="1015" y="205"/>
                    </a:cubicBezTo>
                    <a:cubicBezTo>
                      <a:pt x="1045" y="177"/>
                      <a:pt x="1074" y="146"/>
                      <a:pt x="1097" y="110"/>
                    </a:cubicBezTo>
                    <a:cubicBezTo>
                      <a:pt x="1141" y="43"/>
                      <a:pt x="1121" y="1"/>
                      <a:pt x="1042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36"/>
              <p:cNvSpPr/>
              <p:nvPr/>
            </p:nvSpPr>
            <p:spPr>
              <a:xfrm>
                <a:off x="5556625" y="1509775"/>
                <a:ext cx="38675" cy="135775"/>
              </a:xfrm>
              <a:custGeom>
                <a:rect b="b" l="l" r="r" t="t"/>
                <a:pathLst>
                  <a:path extrusionOk="0" h="5431" w="1547">
                    <a:moveTo>
                      <a:pt x="320" y="1"/>
                    </a:moveTo>
                    <a:cubicBezTo>
                      <a:pt x="297" y="1"/>
                      <a:pt x="272" y="16"/>
                      <a:pt x="247" y="47"/>
                    </a:cubicBezTo>
                    <a:cubicBezTo>
                      <a:pt x="208" y="100"/>
                      <a:pt x="175" y="160"/>
                      <a:pt x="149" y="220"/>
                    </a:cubicBezTo>
                    <a:cubicBezTo>
                      <a:pt x="63" y="426"/>
                      <a:pt x="17" y="642"/>
                      <a:pt x="6" y="866"/>
                    </a:cubicBezTo>
                    <a:cubicBezTo>
                      <a:pt x="1" y="966"/>
                      <a:pt x="7" y="1065"/>
                      <a:pt x="33" y="1162"/>
                    </a:cubicBezTo>
                    <a:cubicBezTo>
                      <a:pt x="31" y="1341"/>
                      <a:pt x="45" y="1519"/>
                      <a:pt x="66" y="1692"/>
                    </a:cubicBezTo>
                    <a:cubicBezTo>
                      <a:pt x="69" y="1705"/>
                      <a:pt x="71" y="1719"/>
                      <a:pt x="72" y="1732"/>
                    </a:cubicBezTo>
                    <a:cubicBezTo>
                      <a:pt x="80" y="1830"/>
                      <a:pt x="91" y="1929"/>
                      <a:pt x="105" y="2028"/>
                    </a:cubicBezTo>
                    <a:cubicBezTo>
                      <a:pt x="127" y="2222"/>
                      <a:pt x="154" y="2416"/>
                      <a:pt x="202" y="2606"/>
                    </a:cubicBezTo>
                    <a:cubicBezTo>
                      <a:pt x="208" y="2631"/>
                      <a:pt x="215" y="2655"/>
                      <a:pt x="224" y="2680"/>
                    </a:cubicBezTo>
                    <a:cubicBezTo>
                      <a:pt x="240" y="2773"/>
                      <a:pt x="258" y="2865"/>
                      <a:pt x="282" y="2957"/>
                    </a:cubicBezTo>
                    <a:cubicBezTo>
                      <a:pt x="316" y="3097"/>
                      <a:pt x="363" y="3234"/>
                      <a:pt x="384" y="3379"/>
                    </a:cubicBezTo>
                    <a:cubicBezTo>
                      <a:pt x="422" y="3622"/>
                      <a:pt x="474" y="3863"/>
                      <a:pt x="550" y="4098"/>
                    </a:cubicBezTo>
                    <a:cubicBezTo>
                      <a:pt x="631" y="4351"/>
                      <a:pt x="737" y="4590"/>
                      <a:pt x="877" y="4816"/>
                    </a:cubicBezTo>
                    <a:cubicBezTo>
                      <a:pt x="1011" y="5030"/>
                      <a:pt x="1184" y="5206"/>
                      <a:pt x="1364" y="5377"/>
                    </a:cubicBezTo>
                    <a:cubicBezTo>
                      <a:pt x="1384" y="5397"/>
                      <a:pt x="1407" y="5411"/>
                      <a:pt x="1432" y="5422"/>
                    </a:cubicBezTo>
                    <a:cubicBezTo>
                      <a:pt x="1445" y="5427"/>
                      <a:pt x="1458" y="5430"/>
                      <a:pt x="1469" y="5430"/>
                    </a:cubicBezTo>
                    <a:cubicBezTo>
                      <a:pt x="1495" y="5430"/>
                      <a:pt x="1516" y="5414"/>
                      <a:pt x="1526" y="5383"/>
                    </a:cubicBezTo>
                    <a:cubicBezTo>
                      <a:pt x="1538" y="5349"/>
                      <a:pt x="1542" y="5312"/>
                      <a:pt x="1544" y="5275"/>
                    </a:cubicBezTo>
                    <a:cubicBezTo>
                      <a:pt x="1547" y="5167"/>
                      <a:pt x="1522" y="5064"/>
                      <a:pt x="1482" y="4966"/>
                    </a:cubicBezTo>
                    <a:cubicBezTo>
                      <a:pt x="1465" y="4924"/>
                      <a:pt x="1441" y="4879"/>
                      <a:pt x="1409" y="4847"/>
                    </a:cubicBezTo>
                    <a:cubicBezTo>
                      <a:pt x="1288" y="4720"/>
                      <a:pt x="1185" y="4579"/>
                      <a:pt x="1094" y="4430"/>
                    </a:cubicBezTo>
                    <a:cubicBezTo>
                      <a:pt x="858" y="4041"/>
                      <a:pt x="714" y="3614"/>
                      <a:pt x="590" y="3180"/>
                    </a:cubicBezTo>
                    <a:cubicBezTo>
                      <a:pt x="570" y="3118"/>
                      <a:pt x="553" y="3053"/>
                      <a:pt x="536" y="2988"/>
                    </a:cubicBezTo>
                    <a:cubicBezTo>
                      <a:pt x="494" y="2678"/>
                      <a:pt x="397" y="2373"/>
                      <a:pt x="348" y="2065"/>
                    </a:cubicBezTo>
                    <a:cubicBezTo>
                      <a:pt x="310" y="1832"/>
                      <a:pt x="285" y="1597"/>
                      <a:pt x="273" y="1360"/>
                    </a:cubicBezTo>
                    <a:cubicBezTo>
                      <a:pt x="273" y="1314"/>
                      <a:pt x="274" y="1266"/>
                      <a:pt x="276" y="1217"/>
                    </a:cubicBezTo>
                    <a:lnTo>
                      <a:pt x="276" y="1216"/>
                    </a:lnTo>
                    <a:cubicBezTo>
                      <a:pt x="306" y="950"/>
                      <a:pt x="336" y="684"/>
                      <a:pt x="364" y="418"/>
                    </a:cubicBezTo>
                    <a:cubicBezTo>
                      <a:pt x="376" y="360"/>
                      <a:pt x="390" y="304"/>
                      <a:pt x="404" y="245"/>
                    </a:cubicBezTo>
                    <a:cubicBezTo>
                      <a:pt x="420" y="183"/>
                      <a:pt x="417" y="129"/>
                      <a:pt x="395" y="73"/>
                    </a:cubicBezTo>
                    <a:cubicBezTo>
                      <a:pt x="376" y="26"/>
                      <a:pt x="349" y="1"/>
                      <a:pt x="320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36"/>
              <p:cNvSpPr/>
              <p:nvPr/>
            </p:nvSpPr>
            <p:spPr>
              <a:xfrm>
                <a:off x="5512350" y="1399325"/>
                <a:ext cx="37625" cy="17850"/>
              </a:xfrm>
              <a:custGeom>
                <a:rect b="b" l="l" r="r" t="t"/>
                <a:pathLst>
                  <a:path extrusionOk="0" h="714" w="1505">
                    <a:moveTo>
                      <a:pt x="1411" y="0"/>
                    </a:moveTo>
                    <a:cubicBezTo>
                      <a:pt x="1406" y="0"/>
                      <a:pt x="1401" y="0"/>
                      <a:pt x="1397" y="1"/>
                    </a:cubicBezTo>
                    <a:cubicBezTo>
                      <a:pt x="1327" y="8"/>
                      <a:pt x="1256" y="14"/>
                      <a:pt x="1186" y="33"/>
                    </a:cubicBezTo>
                    <a:cubicBezTo>
                      <a:pt x="1002" y="84"/>
                      <a:pt x="826" y="161"/>
                      <a:pt x="656" y="249"/>
                    </a:cubicBezTo>
                    <a:cubicBezTo>
                      <a:pt x="451" y="354"/>
                      <a:pt x="251" y="471"/>
                      <a:pt x="77" y="625"/>
                    </a:cubicBezTo>
                    <a:cubicBezTo>
                      <a:pt x="50" y="650"/>
                      <a:pt x="25" y="676"/>
                      <a:pt x="0" y="701"/>
                    </a:cubicBezTo>
                    <a:cubicBezTo>
                      <a:pt x="3" y="705"/>
                      <a:pt x="7" y="709"/>
                      <a:pt x="11" y="714"/>
                    </a:cubicBezTo>
                    <a:cubicBezTo>
                      <a:pt x="92" y="685"/>
                      <a:pt x="173" y="657"/>
                      <a:pt x="252" y="625"/>
                    </a:cubicBezTo>
                    <a:cubicBezTo>
                      <a:pt x="525" y="523"/>
                      <a:pt x="801" y="424"/>
                      <a:pt x="1071" y="315"/>
                    </a:cubicBezTo>
                    <a:cubicBezTo>
                      <a:pt x="1204" y="261"/>
                      <a:pt x="1330" y="187"/>
                      <a:pt x="1460" y="123"/>
                    </a:cubicBezTo>
                    <a:cubicBezTo>
                      <a:pt x="1488" y="111"/>
                      <a:pt x="1504" y="90"/>
                      <a:pt x="1497" y="67"/>
                    </a:cubicBezTo>
                    <a:cubicBezTo>
                      <a:pt x="1491" y="46"/>
                      <a:pt x="1473" y="25"/>
                      <a:pt x="1454" y="12"/>
                    </a:cubicBezTo>
                    <a:cubicBezTo>
                      <a:pt x="1443" y="3"/>
                      <a:pt x="1426" y="0"/>
                      <a:pt x="141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36"/>
              <p:cNvSpPr/>
              <p:nvPr/>
            </p:nvSpPr>
            <p:spPr>
              <a:xfrm>
                <a:off x="5385150" y="1319025"/>
                <a:ext cx="41650" cy="34850"/>
              </a:xfrm>
              <a:custGeom>
                <a:rect b="b" l="l" r="r" t="t"/>
                <a:pathLst>
                  <a:path extrusionOk="0" h="1394" w="1666">
                    <a:moveTo>
                      <a:pt x="1595" y="0"/>
                    </a:moveTo>
                    <a:cubicBezTo>
                      <a:pt x="1589" y="0"/>
                      <a:pt x="1583" y="1"/>
                      <a:pt x="1578" y="2"/>
                    </a:cubicBezTo>
                    <a:cubicBezTo>
                      <a:pt x="1553" y="10"/>
                      <a:pt x="1530" y="22"/>
                      <a:pt x="1511" y="29"/>
                    </a:cubicBezTo>
                    <a:cubicBezTo>
                      <a:pt x="1454" y="54"/>
                      <a:pt x="1399" y="82"/>
                      <a:pt x="1345" y="115"/>
                    </a:cubicBezTo>
                    <a:cubicBezTo>
                      <a:pt x="1235" y="181"/>
                      <a:pt x="1135" y="259"/>
                      <a:pt x="1037" y="343"/>
                    </a:cubicBezTo>
                    <a:cubicBezTo>
                      <a:pt x="927" y="423"/>
                      <a:pt x="822" y="507"/>
                      <a:pt x="720" y="594"/>
                    </a:cubicBezTo>
                    <a:cubicBezTo>
                      <a:pt x="678" y="623"/>
                      <a:pt x="638" y="655"/>
                      <a:pt x="597" y="687"/>
                    </a:cubicBezTo>
                    <a:cubicBezTo>
                      <a:pt x="424" y="796"/>
                      <a:pt x="270" y="931"/>
                      <a:pt x="141" y="1093"/>
                    </a:cubicBezTo>
                    <a:cubicBezTo>
                      <a:pt x="101" y="1144"/>
                      <a:pt x="68" y="1199"/>
                      <a:pt x="40" y="1258"/>
                    </a:cubicBezTo>
                    <a:cubicBezTo>
                      <a:pt x="22" y="1295"/>
                      <a:pt x="17" y="1340"/>
                      <a:pt x="0" y="1394"/>
                    </a:cubicBezTo>
                    <a:cubicBezTo>
                      <a:pt x="28" y="1390"/>
                      <a:pt x="40" y="1390"/>
                      <a:pt x="52" y="1388"/>
                    </a:cubicBezTo>
                    <a:cubicBezTo>
                      <a:pt x="201" y="1363"/>
                      <a:pt x="327" y="1302"/>
                      <a:pt x="435" y="1210"/>
                    </a:cubicBezTo>
                    <a:cubicBezTo>
                      <a:pt x="620" y="1137"/>
                      <a:pt x="792" y="935"/>
                      <a:pt x="930" y="817"/>
                    </a:cubicBezTo>
                    <a:cubicBezTo>
                      <a:pt x="1057" y="708"/>
                      <a:pt x="1181" y="595"/>
                      <a:pt x="1304" y="483"/>
                    </a:cubicBezTo>
                    <a:cubicBezTo>
                      <a:pt x="1367" y="427"/>
                      <a:pt x="1427" y="370"/>
                      <a:pt x="1488" y="313"/>
                    </a:cubicBezTo>
                    <a:cubicBezTo>
                      <a:pt x="1520" y="283"/>
                      <a:pt x="1557" y="260"/>
                      <a:pt x="1584" y="226"/>
                    </a:cubicBezTo>
                    <a:cubicBezTo>
                      <a:pt x="1655" y="130"/>
                      <a:pt x="1665" y="69"/>
                      <a:pt x="1664" y="50"/>
                    </a:cubicBezTo>
                    <a:cubicBezTo>
                      <a:pt x="1661" y="17"/>
                      <a:pt x="1626" y="0"/>
                      <a:pt x="1595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36"/>
              <p:cNvSpPr/>
              <p:nvPr/>
            </p:nvSpPr>
            <p:spPr>
              <a:xfrm>
                <a:off x="5404500" y="1492300"/>
                <a:ext cx="14925" cy="22200"/>
              </a:xfrm>
              <a:custGeom>
                <a:rect b="b" l="l" r="r" t="t"/>
                <a:pathLst>
                  <a:path extrusionOk="0" h="888" w="597">
                    <a:moveTo>
                      <a:pt x="515" y="0"/>
                    </a:moveTo>
                    <a:cubicBezTo>
                      <a:pt x="490" y="0"/>
                      <a:pt x="464" y="14"/>
                      <a:pt x="441" y="28"/>
                    </a:cubicBezTo>
                    <a:cubicBezTo>
                      <a:pt x="255" y="133"/>
                      <a:pt x="119" y="282"/>
                      <a:pt x="34" y="480"/>
                    </a:cubicBezTo>
                    <a:cubicBezTo>
                      <a:pt x="7" y="541"/>
                      <a:pt x="1" y="608"/>
                      <a:pt x="8" y="678"/>
                    </a:cubicBezTo>
                    <a:cubicBezTo>
                      <a:pt x="33" y="771"/>
                      <a:pt x="86" y="844"/>
                      <a:pt x="181" y="879"/>
                    </a:cubicBezTo>
                    <a:cubicBezTo>
                      <a:pt x="197" y="884"/>
                      <a:pt x="213" y="887"/>
                      <a:pt x="228" y="887"/>
                    </a:cubicBezTo>
                    <a:cubicBezTo>
                      <a:pt x="266" y="887"/>
                      <a:pt x="299" y="869"/>
                      <a:pt x="321" y="831"/>
                    </a:cubicBezTo>
                    <a:cubicBezTo>
                      <a:pt x="342" y="793"/>
                      <a:pt x="361" y="751"/>
                      <a:pt x="369" y="708"/>
                    </a:cubicBezTo>
                    <a:cubicBezTo>
                      <a:pt x="389" y="627"/>
                      <a:pt x="401" y="544"/>
                      <a:pt x="415" y="462"/>
                    </a:cubicBezTo>
                    <a:cubicBezTo>
                      <a:pt x="423" y="405"/>
                      <a:pt x="443" y="354"/>
                      <a:pt x="472" y="304"/>
                    </a:cubicBezTo>
                    <a:cubicBezTo>
                      <a:pt x="504" y="250"/>
                      <a:pt x="535" y="192"/>
                      <a:pt x="557" y="133"/>
                    </a:cubicBezTo>
                    <a:cubicBezTo>
                      <a:pt x="572" y="96"/>
                      <a:pt x="596" y="50"/>
                      <a:pt x="557" y="16"/>
                    </a:cubicBezTo>
                    <a:cubicBezTo>
                      <a:pt x="544" y="5"/>
                      <a:pt x="529" y="0"/>
                      <a:pt x="515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36"/>
              <p:cNvSpPr/>
              <p:nvPr/>
            </p:nvSpPr>
            <p:spPr>
              <a:xfrm>
                <a:off x="5397000" y="1369675"/>
                <a:ext cx="72475" cy="68450"/>
              </a:xfrm>
              <a:custGeom>
                <a:rect b="b" l="l" r="r" t="t"/>
                <a:pathLst>
                  <a:path extrusionOk="0" h="2738" w="2899">
                    <a:moveTo>
                      <a:pt x="2732" y="1"/>
                    </a:moveTo>
                    <a:cubicBezTo>
                      <a:pt x="2678" y="1"/>
                      <a:pt x="2625" y="12"/>
                      <a:pt x="2576" y="49"/>
                    </a:cubicBezTo>
                    <a:cubicBezTo>
                      <a:pt x="2457" y="141"/>
                      <a:pt x="2336" y="229"/>
                      <a:pt x="2218" y="322"/>
                    </a:cubicBezTo>
                    <a:cubicBezTo>
                      <a:pt x="2007" y="489"/>
                      <a:pt x="1792" y="655"/>
                      <a:pt x="1586" y="832"/>
                    </a:cubicBezTo>
                    <a:cubicBezTo>
                      <a:pt x="1422" y="974"/>
                      <a:pt x="1271" y="1128"/>
                      <a:pt x="1138" y="1299"/>
                    </a:cubicBezTo>
                    <a:cubicBezTo>
                      <a:pt x="1013" y="1417"/>
                      <a:pt x="894" y="1541"/>
                      <a:pt x="777" y="1671"/>
                    </a:cubicBezTo>
                    <a:cubicBezTo>
                      <a:pt x="663" y="1793"/>
                      <a:pt x="550" y="1917"/>
                      <a:pt x="445" y="2047"/>
                    </a:cubicBezTo>
                    <a:cubicBezTo>
                      <a:pt x="299" y="2155"/>
                      <a:pt x="172" y="2285"/>
                      <a:pt x="73" y="2444"/>
                    </a:cubicBezTo>
                    <a:cubicBezTo>
                      <a:pt x="35" y="2506"/>
                      <a:pt x="10" y="2573"/>
                      <a:pt x="5" y="2646"/>
                    </a:cubicBezTo>
                    <a:cubicBezTo>
                      <a:pt x="0" y="2712"/>
                      <a:pt x="17" y="2737"/>
                      <a:pt x="58" y="2737"/>
                    </a:cubicBezTo>
                    <a:cubicBezTo>
                      <a:pt x="65" y="2737"/>
                      <a:pt x="73" y="2737"/>
                      <a:pt x="83" y="2735"/>
                    </a:cubicBezTo>
                    <a:cubicBezTo>
                      <a:pt x="156" y="2720"/>
                      <a:pt x="204" y="2687"/>
                      <a:pt x="240" y="2643"/>
                    </a:cubicBezTo>
                    <a:cubicBezTo>
                      <a:pt x="300" y="2574"/>
                      <a:pt x="354" y="2501"/>
                      <a:pt x="412" y="2431"/>
                    </a:cubicBezTo>
                    <a:cubicBezTo>
                      <a:pt x="464" y="2366"/>
                      <a:pt x="515" y="2297"/>
                      <a:pt x="576" y="2243"/>
                    </a:cubicBezTo>
                    <a:cubicBezTo>
                      <a:pt x="610" y="2215"/>
                      <a:pt x="640" y="2184"/>
                      <a:pt x="668" y="2151"/>
                    </a:cubicBezTo>
                    <a:cubicBezTo>
                      <a:pt x="926" y="1902"/>
                      <a:pt x="1182" y="1648"/>
                      <a:pt x="1419" y="1379"/>
                    </a:cubicBezTo>
                    <a:cubicBezTo>
                      <a:pt x="1477" y="1324"/>
                      <a:pt x="1536" y="1269"/>
                      <a:pt x="1592" y="1211"/>
                    </a:cubicBezTo>
                    <a:cubicBezTo>
                      <a:pt x="1792" y="1005"/>
                      <a:pt x="1997" y="810"/>
                      <a:pt x="2228" y="638"/>
                    </a:cubicBezTo>
                    <a:cubicBezTo>
                      <a:pt x="2370" y="535"/>
                      <a:pt x="2508" y="432"/>
                      <a:pt x="2643" y="326"/>
                    </a:cubicBezTo>
                    <a:cubicBezTo>
                      <a:pt x="2710" y="274"/>
                      <a:pt x="2773" y="212"/>
                      <a:pt x="2834" y="153"/>
                    </a:cubicBezTo>
                    <a:cubicBezTo>
                      <a:pt x="2855" y="134"/>
                      <a:pt x="2871" y="108"/>
                      <a:pt x="2883" y="81"/>
                    </a:cubicBezTo>
                    <a:cubicBezTo>
                      <a:pt x="2899" y="45"/>
                      <a:pt x="2888" y="18"/>
                      <a:pt x="2851" y="13"/>
                    </a:cubicBezTo>
                    <a:cubicBezTo>
                      <a:pt x="2812" y="7"/>
                      <a:pt x="2772" y="1"/>
                      <a:pt x="2732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36"/>
              <p:cNvSpPr/>
              <p:nvPr/>
            </p:nvSpPr>
            <p:spPr>
              <a:xfrm>
                <a:off x="5411925" y="1507100"/>
                <a:ext cx="13625" cy="27100"/>
              </a:xfrm>
              <a:custGeom>
                <a:rect b="b" l="l" r="r" t="t"/>
                <a:pathLst>
                  <a:path extrusionOk="0" h="1084" w="545">
                    <a:moveTo>
                      <a:pt x="517" y="0"/>
                    </a:moveTo>
                    <a:cubicBezTo>
                      <a:pt x="494" y="13"/>
                      <a:pt x="470" y="23"/>
                      <a:pt x="450" y="39"/>
                    </a:cubicBezTo>
                    <a:cubicBezTo>
                      <a:pt x="421" y="65"/>
                      <a:pt x="393" y="93"/>
                      <a:pt x="368" y="124"/>
                    </a:cubicBezTo>
                    <a:cubicBezTo>
                      <a:pt x="232" y="295"/>
                      <a:pt x="124" y="482"/>
                      <a:pt x="56" y="689"/>
                    </a:cubicBezTo>
                    <a:cubicBezTo>
                      <a:pt x="33" y="762"/>
                      <a:pt x="20" y="837"/>
                      <a:pt x="10" y="913"/>
                    </a:cubicBezTo>
                    <a:cubicBezTo>
                      <a:pt x="1" y="970"/>
                      <a:pt x="10" y="1030"/>
                      <a:pt x="42" y="1084"/>
                    </a:cubicBezTo>
                    <a:cubicBezTo>
                      <a:pt x="142" y="1076"/>
                      <a:pt x="216" y="1033"/>
                      <a:pt x="260" y="948"/>
                    </a:cubicBezTo>
                    <a:cubicBezTo>
                      <a:pt x="283" y="905"/>
                      <a:pt x="301" y="860"/>
                      <a:pt x="313" y="812"/>
                    </a:cubicBezTo>
                    <a:cubicBezTo>
                      <a:pt x="335" y="729"/>
                      <a:pt x="347" y="644"/>
                      <a:pt x="369" y="562"/>
                    </a:cubicBezTo>
                    <a:cubicBezTo>
                      <a:pt x="388" y="498"/>
                      <a:pt x="406" y="432"/>
                      <a:pt x="438" y="376"/>
                    </a:cubicBezTo>
                    <a:cubicBezTo>
                      <a:pt x="491" y="287"/>
                      <a:pt x="521" y="192"/>
                      <a:pt x="539" y="94"/>
                    </a:cubicBezTo>
                    <a:cubicBezTo>
                      <a:pt x="544" y="67"/>
                      <a:pt x="539" y="39"/>
                      <a:pt x="537" y="11"/>
                    </a:cubicBezTo>
                    <a:cubicBezTo>
                      <a:pt x="530" y="6"/>
                      <a:pt x="524" y="3"/>
                      <a:pt x="517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36"/>
              <p:cNvSpPr/>
              <p:nvPr/>
            </p:nvSpPr>
            <p:spPr>
              <a:xfrm>
                <a:off x="5514000" y="1412650"/>
                <a:ext cx="32300" cy="14575"/>
              </a:xfrm>
              <a:custGeom>
                <a:rect b="b" l="l" r="r" t="t"/>
                <a:pathLst>
                  <a:path extrusionOk="0" h="583" w="1292">
                    <a:moveTo>
                      <a:pt x="1232" y="0"/>
                    </a:moveTo>
                    <a:cubicBezTo>
                      <a:pt x="1230" y="0"/>
                      <a:pt x="1229" y="0"/>
                      <a:pt x="1227" y="0"/>
                    </a:cubicBezTo>
                    <a:cubicBezTo>
                      <a:pt x="1180" y="4"/>
                      <a:pt x="1135" y="5"/>
                      <a:pt x="1088" y="13"/>
                    </a:cubicBezTo>
                    <a:cubicBezTo>
                      <a:pt x="880" y="51"/>
                      <a:pt x="678" y="113"/>
                      <a:pt x="482" y="197"/>
                    </a:cubicBezTo>
                    <a:cubicBezTo>
                      <a:pt x="348" y="254"/>
                      <a:pt x="221" y="322"/>
                      <a:pt x="113" y="421"/>
                    </a:cubicBezTo>
                    <a:cubicBezTo>
                      <a:pt x="65" y="464"/>
                      <a:pt x="22" y="510"/>
                      <a:pt x="0" y="576"/>
                    </a:cubicBezTo>
                    <a:cubicBezTo>
                      <a:pt x="14" y="578"/>
                      <a:pt x="25" y="583"/>
                      <a:pt x="36" y="583"/>
                    </a:cubicBezTo>
                    <a:cubicBezTo>
                      <a:pt x="37" y="583"/>
                      <a:pt x="38" y="583"/>
                      <a:pt x="39" y="583"/>
                    </a:cubicBezTo>
                    <a:cubicBezTo>
                      <a:pt x="143" y="575"/>
                      <a:pt x="244" y="556"/>
                      <a:pt x="342" y="521"/>
                    </a:cubicBezTo>
                    <a:cubicBezTo>
                      <a:pt x="486" y="469"/>
                      <a:pt x="617" y="391"/>
                      <a:pt x="748" y="314"/>
                    </a:cubicBezTo>
                    <a:cubicBezTo>
                      <a:pt x="904" y="221"/>
                      <a:pt x="1059" y="125"/>
                      <a:pt x="1234" y="70"/>
                    </a:cubicBezTo>
                    <a:cubicBezTo>
                      <a:pt x="1256" y="63"/>
                      <a:pt x="1272" y="42"/>
                      <a:pt x="1291" y="30"/>
                    </a:cubicBezTo>
                    <a:cubicBezTo>
                      <a:pt x="1288" y="22"/>
                      <a:pt x="1287" y="17"/>
                      <a:pt x="1285" y="10"/>
                    </a:cubicBezTo>
                    <a:cubicBezTo>
                      <a:pt x="1267" y="6"/>
                      <a:pt x="1250" y="0"/>
                      <a:pt x="1232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36"/>
              <p:cNvSpPr/>
              <p:nvPr/>
            </p:nvSpPr>
            <p:spPr>
              <a:xfrm>
                <a:off x="5568200" y="1490350"/>
                <a:ext cx="20950" cy="14675"/>
              </a:xfrm>
              <a:custGeom>
                <a:rect b="b" l="l" r="r" t="t"/>
                <a:pathLst>
                  <a:path extrusionOk="0" h="587" w="838">
                    <a:moveTo>
                      <a:pt x="726" y="0"/>
                    </a:moveTo>
                    <a:cubicBezTo>
                      <a:pt x="659" y="0"/>
                      <a:pt x="596" y="24"/>
                      <a:pt x="534" y="45"/>
                    </a:cubicBezTo>
                    <a:cubicBezTo>
                      <a:pt x="375" y="100"/>
                      <a:pt x="227" y="176"/>
                      <a:pt x="113" y="304"/>
                    </a:cubicBezTo>
                    <a:cubicBezTo>
                      <a:pt x="77" y="343"/>
                      <a:pt x="49" y="391"/>
                      <a:pt x="23" y="438"/>
                    </a:cubicBezTo>
                    <a:cubicBezTo>
                      <a:pt x="0" y="479"/>
                      <a:pt x="21" y="519"/>
                      <a:pt x="47" y="553"/>
                    </a:cubicBezTo>
                    <a:cubicBezTo>
                      <a:pt x="63" y="575"/>
                      <a:pt x="85" y="586"/>
                      <a:pt x="114" y="586"/>
                    </a:cubicBezTo>
                    <a:cubicBezTo>
                      <a:pt x="128" y="586"/>
                      <a:pt x="144" y="584"/>
                      <a:pt x="161" y="579"/>
                    </a:cubicBezTo>
                    <a:cubicBezTo>
                      <a:pt x="172" y="574"/>
                      <a:pt x="200" y="563"/>
                      <a:pt x="225" y="547"/>
                    </a:cubicBezTo>
                    <a:cubicBezTo>
                      <a:pt x="267" y="519"/>
                      <a:pt x="307" y="484"/>
                      <a:pt x="348" y="454"/>
                    </a:cubicBezTo>
                    <a:cubicBezTo>
                      <a:pt x="436" y="387"/>
                      <a:pt x="523" y="320"/>
                      <a:pt x="611" y="254"/>
                    </a:cubicBezTo>
                    <a:cubicBezTo>
                      <a:pt x="668" y="211"/>
                      <a:pt x="724" y="168"/>
                      <a:pt x="778" y="122"/>
                    </a:cubicBezTo>
                    <a:cubicBezTo>
                      <a:pt x="796" y="108"/>
                      <a:pt x="811" y="87"/>
                      <a:pt x="823" y="65"/>
                    </a:cubicBezTo>
                    <a:cubicBezTo>
                      <a:pt x="838" y="38"/>
                      <a:pt x="829" y="16"/>
                      <a:pt x="799" y="8"/>
                    </a:cubicBezTo>
                    <a:cubicBezTo>
                      <a:pt x="782" y="2"/>
                      <a:pt x="765" y="2"/>
                      <a:pt x="749" y="1"/>
                    </a:cubicBezTo>
                    <a:cubicBezTo>
                      <a:pt x="741" y="1"/>
                      <a:pt x="733" y="0"/>
                      <a:pt x="72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36"/>
              <p:cNvSpPr/>
              <p:nvPr/>
            </p:nvSpPr>
            <p:spPr>
              <a:xfrm>
                <a:off x="5535350" y="1697250"/>
                <a:ext cx="19500" cy="17025"/>
              </a:xfrm>
              <a:custGeom>
                <a:rect b="b" l="l" r="r" t="t"/>
                <a:pathLst>
                  <a:path extrusionOk="0" h="681" w="780">
                    <a:moveTo>
                      <a:pt x="61" y="1"/>
                    </a:moveTo>
                    <a:cubicBezTo>
                      <a:pt x="50" y="1"/>
                      <a:pt x="40" y="4"/>
                      <a:pt x="31" y="13"/>
                    </a:cubicBezTo>
                    <a:cubicBezTo>
                      <a:pt x="1" y="40"/>
                      <a:pt x="18" y="78"/>
                      <a:pt x="33" y="109"/>
                    </a:cubicBezTo>
                    <a:cubicBezTo>
                      <a:pt x="130" y="328"/>
                      <a:pt x="281" y="502"/>
                      <a:pt x="475" y="642"/>
                    </a:cubicBezTo>
                    <a:cubicBezTo>
                      <a:pt x="512" y="669"/>
                      <a:pt x="551" y="680"/>
                      <a:pt x="587" y="680"/>
                    </a:cubicBezTo>
                    <a:cubicBezTo>
                      <a:pt x="599" y="680"/>
                      <a:pt x="610" y="679"/>
                      <a:pt x="621" y="676"/>
                    </a:cubicBezTo>
                    <a:cubicBezTo>
                      <a:pt x="755" y="650"/>
                      <a:pt x="780" y="588"/>
                      <a:pt x="703" y="496"/>
                    </a:cubicBezTo>
                    <a:cubicBezTo>
                      <a:pt x="682" y="466"/>
                      <a:pt x="655" y="439"/>
                      <a:pt x="627" y="416"/>
                    </a:cubicBezTo>
                    <a:cubicBezTo>
                      <a:pt x="588" y="383"/>
                      <a:pt x="546" y="352"/>
                      <a:pt x="506" y="320"/>
                    </a:cubicBezTo>
                    <a:cubicBezTo>
                      <a:pt x="434" y="265"/>
                      <a:pt x="364" y="208"/>
                      <a:pt x="291" y="152"/>
                    </a:cubicBezTo>
                    <a:cubicBezTo>
                      <a:pt x="237" y="110"/>
                      <a:pt x="183" y="67"/>
                      <a:pt x="125" y="29"/>
                    </a:cubicBezTo>
                    <a:cubicBezTo>
                      <a:pt x="106" y="17"/>
                      <a:pt x="83" y="1"/>
                      <a:pt x="61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36"/>
              <p:cNvSpPr/>
              <p:nvPr/>
            </p:nvSpPr>
            <p:spPr>
              <a:xfrm>
                <a:off x="5546525" y="1537950"/>
                <a:ext cx="5700" cy="26150"/>
              </a:xfrm>
              <a:custGeom>
                <a:rect b="b" l="l" r="r" t="t"/>
                <a:pathLst>
                  <a:path extrusionOk="0" h="1046" w="228">
                    <a:moveTo>
                      <a:pt x="63" y="1"/>
                    </a:moveTo>
                    <a:cubicBezTo>
                      <a:pt x="9" y="64"/>
                      <a:pt x="6" y="125"/>
                      <a:pt x="5" y="182"/>
                    </a:cubicBezTo>
                    <a:cubicBezTo>
                      <a:pt x="2" y="351"/>
                      <a:pt x="1" y="521"/>
                      <a:pt x="11" y="690"/>
                    </a:cubicBezTo>
                    <a:cubicBezTo>
                      <a:pt x="16" y="793"/>
                      <a:pt x="44" y="892"/>
                      <a:pt x="63" y="994"/>
                    </a:cubicBezTo>
                    <a:cubicBezTo>
                      <a:pt x="68" y="1026"/>
                      <a:pt x="88" y="1042"/>
                      <a:pt x="119" y="1045"/>
                    </a:cubicBezTo>
                    <a:cubicBezTo>
                      <a:pt x="122" y="1046"/>
                      <a:pt x="125" y="1046"/>
                      <a:pt x="128" y="1046"/>
                    </a:cubicBezTo>
                    <a:cubicBezTo>
                      <a:pt x="153" y="1046"/>
                      <a:pt x="174" y="1034"/>
                      <a:pt x="187" y="1011"/>
                    </a:cubicBezTo>
                    <a:cubicBezTo>
                      <a:pt x="200" y="991"/>
                      <a:pt x="211" y="966"/>
                      <a:pt x="214" y="944"/>
                    </a:cubicBezTo>
                    <a:cubicBezTo>
                      <a:pt x="221" y="901"/>
                      <a:pt x="228" y="856"/>
                      <a:pt x="225" y="811"/>
                    </a:cubicBezTo>
                    <a:cubicBezTo>
                      <a:pt x="217" y="674"/>
                      <a:pt x="202" y="538"/>
                      <a:pt x="194" y="399"/>
                    </a:cubicBezTo>
                    <a:cubicBezTo>
                      <a:pt x="187" y="290"/>
                      <a:pt x="153" y="188"/>
                      <a:pt x="115" y="86"/>
                    </a:cubicBezTo>
                    <a:cubicBezTo>
                      <a:pt x="105" y="58"/>
                      <a:pt x="84" y="35"/>
                      <a:pt x="63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36"/>
              <p:cNvSpPr/>
              <p:nvPr/>
            </p:nvSpPr>
            <p:spPr>
              <a:xfrm>
                <a:off x="5494125" y="1522525"/>
                <a:ext cx="9625" cy="34300"/>
              </a:xfrm>
              <a:custGeom>
                <a:rect b="b" l="l" r="r" t="t"/>
                <a:pathLst>
                  <a:path extrusionOk="0" h="1372" w="385">
                    <a:moveTo>
                      <a:pt x="342" y="1"/>
                    </a:moveTo>
                    <a:cubicBezTo>
                      <a:pt x="278" y="33"/>
                      <a:pt x="266" y="83"/>
                      <a:pt x="250" y="128"/>
                    </a:cubicBezTo>
                    <a:cubicBezTo>
                      <a:pt x="232" y="178"/>
                      <a:pt x="217" y="228"/>
                      <a:pt x="202" y="277"/>
                    </a:cubicBezTo>
                    <a:cubicBezTo>
                      <a:pt x="190" y="287"/>
                      <a:pt x="0" y="979"/>
                      <a:pt x="83" y="1303"/>
                    </a:cubicBezTo>
                    <a:cubicBezTo>
                      <a:pt x="95" y="1346"/>
                      <a:pt x="131" y="1371"/>
                      <a:pt x="169" y="1371"/>
                    </a:cubicBezTo>
                    <a:cubicBezTo>
                      <a:pt x="188" y="1371"/>
                      <a:pt x="208" y="1365"/>
                      <a:pt x="225" y="1351"/>
                    </a:cubicBezTo>
                    <a:cubicBezTo>
                      <a:pt x="315" y="1284"/>
                      <a:pt x="315" y="1157"/>
                      <a:pt x="324" y="1053"/>
                    </a:cubicBezTo>
                    <a:cubicBezTo>
                      <a:pt x="340" y="887"/>
                      <a:pt x="357" y="720"/>
                      <a:pt x="348" y="458"/>
                    </a:cubicBezTo>
                    <a:cubicBezTo>
                      <a:pt x="344" y="346"/>
                      <a:pt x="359" y="233"/>
                      <a:pt x="363" y="123"/>
                    </a:cubicBezTo>
                    <a:cubicBezTo>
                      <a:pt x="364" y="86"/>
                      <a:pt x="385" y="33"/>
                      <a:pt x="342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36"/>
              <p:cNvSpPr/>
              <p:nvPr/>
            </p:nvSpPr>
            <p:spPr>
              <a:xfrm>
                <a:off x="5426500" y="1487375"/>
                <a:ext cx="10375" cy="14550"/>
              </a:xfrm>
              <a:custGeom>
                <a:rect b="b" l="l" r="r" t="t"/>
                <a:pathLst>
                  <a:path extrusionOk="0" h="582" w="415">
                    <a:moveTo>
                      <a:pt x="349" y="1"/>
                    </a:moveTo>
                    <a:cubicBezTo>
                      <a:pt x="343" y="1"/>
                      <a:pt x="336" y="1"/>
                      <a:pt x="329" y="3"/>
                    </a:cubicBezTo>
                    <a:cubicBezTo>
                      <a:pt x="299" y="8"/>
                      <a:pt x="271" y="19"/>
                      <a:pt x="245" y="32"/>
                    </a:cubicBezTo>
                    <a:cubicBezTo>
                      <a:pt x="151" y="86"/>
                      <a:pt x="82" y="166"/>
                      <a:pt x="37" y="264"/>
                    </a:cubicBezTo>
                    <a:cubicBezTo>
                      <a:pt x="10" y="323"/>
                      <a:pt x="0" y="386"/>
                      <a:pt x="11" y="457"/>
                    </a:cubicBezTo>
                    <a:cubicBezTo>
                      <a:pt x="15" y="468"/>
                      <a:pt x="22" y="484"/>
                      <a:pt x="27" y="501"/>
                    </a:cubicBezTo>
                    <a:cubicBezTo>
                      <a:pt x="45" y="559"/>
                      <a:pt x="80" y="582"/>
                      <a:pt x="116" y="582"/>
                    </a:cubicBezTo>
                    <a:cubicBezTo>
                      <a:pt x="150" y="582"/>
                      <a:pt x="185" y="562"/>
                      <a:pt x="210" y="533"/>
                    </a:cubicBezTo>
                    <a:cubicBezTo>
                      <a:pt x="232" y="505"/>
                      <a:pt x="253" y="473"/>
                      <a:pt x="269" y="440"/>
                    </a:cubicBezTo>
                    <a:cubicBezTo>
                      <a:pt x="302" y="374"/>
                      <a:pt x="334" y="307"/>
                      <a:pt x="361" y="239"/>
                    </a:cubicBezTo>
                    <a:cubicBezTo>
                      <a:pt x="380" y="186"/>
                      <a:pt x="400" y="132"/>
                      <a:pt x="407" y="77"/>
                    </a:cubicBezTo>
                    <a:cubicBezTo>
                      <a:pt x="415" y="28"/>
                      <a:pt x="392" y="1"/>
                      <a:pt x="349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36"/>
              <p:cNvSpPr/>
              <p:nvPr/>
            </p:nvSpPr>
            <p:spPr>
              <a:xfrm>
                <a:off x="5605900" y="1528050"/>
                <a:ext cx="10125" cy="14925"/>
              </a:xfrm>
              <a:custGeom>
                <a:rect b="b" l="l" r="r" t="t"/>
                <a:pathLst>
                  <a:path extrusionOk="0" h="597" w="405">
                    <a:moveTo>
                      <a:pt x="67" y="1"/>
                    </a:moveTo>
                    <a:cubicBezTo>
                      <a:pt x="32" y="1"/>
                      <a:pt x="7" y="29"/>
                      <a:pt x="4" y="82"/>
                    </a:cubicBezTo>
                    <a:cubicBezTo>
                      <a:pt x="0" y="112"/>
                      <a:pt x="7" y="142"/>
                      <a:pt x="7" y="162"/>
                    </a:cubicBezTo>
                    <a:cubicBezTo>
                      <a:pt x="48" y="331"/>
                      <a:pt x="139" y="460"/>
                      <a:pt x="264" y="566"/>
                    </a:cubicBezTo>
                    <a:cubicBezTo>
                      <a:pt x="273" y="573"/>
                      <a:pt x="280" y="577"/>
                      <a:pt x="289" y="583"/>
                    </a:cubicBezTo>
                    <a:cubicBezTo>
                      <a:pt x="307" y="592"/>
                      <a:pt x="323" y="596"/>
                      <a:pt x="337" y="596"/>
                    </a:cubicBezTo>
                    <a:cubicBezTo>
                      <a:pt x="368" y="596"/>
                      <a:pt x="388" y="574"/>
                      <a:pt x="394" y="531"/>
                    </a:cubicBezTo>
                    <a:cubicBezTo>
                      <a:pt x="404" y="463"/>
                      <a:pt x="397" y="396"/>
                      <a:pt x="361" y="337"/>
                    </a:cubicBezTo>
                    <a:cubicBezTo>
                      <a:pt x="307" y="250"/>
                      <a:pt x="248" y="164"/>
                      <a:pt x="188" y="81"/>
                    </a:cubicBezTo>
                    <a:cubicBezTo>
                      <a:pt x="174" y="59"/>
                      <a:pt x="149" y="38"/>
                      <a:pt x="126" y="22"/>
                    </a:cubicBezTo>
                    <a:cubicBezTo>
                      <a:pt x="104" y="8"/>
                      <a:pt x="84" y="1"/>
                      <a:pt x="67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36"/>
              <p:cNvSpPr/>
              <p:nvPr/>
            </p:nvSpPr>
            <p:spPr>
              <a:xfrm>
                <a:off x="5605600" y="1601475"/>
                <a:ext cx="12375" cy="9625"/>
              </a:xfrm>
              <a:custGeom>
                <a:rect b="b" l="l" r="r" t="t"/>
                <a:pathLst>
                  <a:path extrusionOk="0" h="385" w="495">
                    <a:moveTo>
                      <a:pt x="141" y="1"/>
                    </a:moveTo>
                    <a:cubicBezTo>
                      <a:pt x="44" y="1"/>
                      <a:pt x="0" y="64"/>
                      <a:pt x="24" y="190"/>
                    </a:cubicBezTo>
                    <a:cubicBezTo>
                      <a:pt x="36" y="217"/>
                      <a:pt x="54" y="267"/>
                      <a:pt x="80" y="315"/>
                    </a:cubicBezTo>
                    <a:cubicBezTo>
                      <a:pt x="99" y="351"/>
                      <a:pt x="163" y="384"/>
                      <a:pt x="206" y="384"/>
                    </a:cubicBezTo>
                    <a:cubicBezTo>
                      <a:pt x="213" y="384"/>
                      <a:pt x="220" y="384"/>
                      <a:pt x="225" y="382"/>
                    </a:cubicBezTo>
                    <a:cubicBezTo>
                      <a:pt x="281" y="365"/>
                      <a:pt x="339" y="347"/>
                      <a:pt x="389" y="320"/>
                    </a:cubicBezTo>
                    <a:cubicBezTo>
                      <a:pt x="486" y="267"/>
                      <a:pt x="494" y="186"/>
                      <a:pt x="415" y="111"/>
                    </a:cubicBezTo>
                    <a:cubicBezTo>
                      <a:pt x="345" y="44"/>
                      <a:pt x="260" y="8"/>
                      <a:pt x="163" y="2"/>
                    </a:cubicBezTo>
                    <a:cubicBezTo>
                      <a:pt x="155" y="1"/>
                      <a:pt x="148" y="1"/>
                      <a:pt x="141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36"/>
              <p:cNvSpPr/>
              <p:nvPr/>
            </p:nvSpPr>
            <p:spPr>
              <a:xfrm>
                <a:off x="5523050" y="1683025"/>
                <a:ext cx="11475" cy="10950"/>
              </a:xfrm>
              <a:custGeom>
                <a:rect b="b" l="l" r="r" t="t"/>
                <a:pathLst>
                  <a:path extrusionOk="0" h="438" w="459">
                    <a:moveTo>
                      <a:pt x="66" y="1"/>
                    </a:moveTo>
                    <a:cubicBezTo>
                      <a:pt x="29" y="1"/>
                      <a:pt x="9" y="21"/>
                      <a:pt x="7" y="66"/>
                    </a:cubicBezTo>
                    <a:cubicBezTo>
                      <a:pt x="6" y="83"/>
                      <a:pt x="8" y="99"/>
                      <a:pt x="8" y="116"/>
                    </a:cubicBezTo>
                    <a:lnTo>
                      <a:pt x="0" y="121"/>
                    </a:lnTo>
                    <a:lnTo>
                      <a:pt x="130" y="392"/>
                    </a:lnTo>
                    <a:cubicBezTo>
                      <a:pt x="133" y="401"/>
                      <a:pt x="141" y="411"/>
                      <a:pt x="148" y="414"/>
                    </a:cubicBezTo>
                    <a:cubicBezTo>
                      <a:pt x="200" y="425"/>
                      <a:pt x="251" y="437"/>
                      <a:pt x="302" y="437"/>
                    </a:cubicBezTo>
                    <a:cubicBezTo>
                      <a:pt x="335" y="437"/>
                      <a:pt x="368" y="433"/>
                      <a:pt x="401" y="420"/>
                    </a:cubicBezTo>
                    <a:cubicBezTo>
                      <a:pt x="444" y="404"/>
                      <a:pt x="458" y="369"/>
                      <a:pt x="445" y="325"/>
                    </a:cubicBezTo>
                    <a:cubicBezTo>
                      <a:pt x="417" y="213"/>
                      <a:pt x="199" y="16"/>
                      <a:pt x="83" y="2"/>
                    </a:cubicBezTo>
                    <a:cubicBezTo>
                      <a:pt x="77" y="1"/>
                      <a:pt x="72" y="1"/>
                      <a:pt x="66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36"/>
              <p:cNvSpPr/>
              <p:nvPr/>
            </p:nvSpPr>
            <p:spPr>
              <a:xfrm>
                <a:off x="5395425" y="1464000"/>
                <a:ext cx="11900" cy="11925"/>
              </a:xfrm>
              <a:custGeom>
                <a:rect b="b" l="l" r="r" t="t"/>
                <a:pathLst>
                  <a:path extrusionOk="0" h="477" w="476">
                    <a:moveTo>
                      <a:pt x="390" y="0"/>
                    </a:moveTo>
                    <a:cubicBezTo>
                      <a:pt x="378" y="0"/>
                      <a:pt x="365" y="2"/>
                      <a:pt x="353" y="2"/>
                    </a:cubicBezTo>
                    <a:cubicBezTo>
                      <a:pt x="341" y="2"/>
                      <a:pt x="329" y="4"/>
                      <a:pt x="316" y="9"/>
                    </a:cubicBezTo>
                    <a:cubicBezTo>
                      <a:pt x="241" y="33"/>
                      <a:pt x="173" y="71"/>
                      <a:pt x="115" y="127"/>
                    </a:cubicBezTo>
                    <a:cubicBezTo>
                      <a:pt x="27" y="217"/>
                      <a:pt x="1" y="355"/>
                      <a:pt x="121" y="476"/>
                    </a:cubicBezTo>
                    <a:cubicBezTo>
                      <a:pt x="190" y="407"/>
                      <a:pt x="259" y="341"/>
                      <a:pt x="326" y="272"/>
                    </a:cubicBezTo>
                    <a:cubicBezTo>
                      <a:pt x="356" y="242"/>
                      <a:pt x="381" y="210"/>
                      <a:pt x="408" y="177"/>
                    </a:cubicBezTo>
                    <a:cubicBezTo>
                      <a:pt x="421" y="163"/>
                      <a:pt x="432" y="145"/>
                      <a:pt x="441" y="127"/>
                    </a:cubicBezTo>
                    <a:cubicBezTo>
                      <a:pt x="457" y="96"/>
                      <a:pt x="475" y="64"/>
                      <a:pt x="454" y="30"/>
                    </a:cubicBezTo>
                    <a:cubicBezTo>
                      <a:pt x="437" y="5"/>
                      <a:pt x="414" y="0"/>
                      <a:pt x="39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36"/>
              <p:cNvSpPr/>
              <p:nvPr/>
            </p:nvSpPr>
            <p:spPr>
              <a:xfrm>
                <a:off x="5398550" y="1461675"/>
                <a:ext cx="22275" cy="33775"/>
              </a:xfrm>
              <a:custGeom>
                <a:rect b="b" l="l" r="r" t="t"/>
                <a:pathLst>
                  <a:path extrusionOk="0" h="1351" w="891">
                    <a:moveTo>
                      <a:pt x="807" y="0"/>
                    </a:moveTo>
                    <a:cubicBezTo>
                      <a:pt x="784" y="0"/>
                      <a:pt x="760" y="9"/>
                      <a:pt x="741" y="25"/>
                    </a:cubicBezTo>
                    <a:cubicBezTo>
                      <a:pt x="728" y="30"/>
                      <a:pt x="715" y="40"/>
                      <a:pt x="707" y="53"/>
                    </a:cubicBezTo>
                    <a:cubicBezTo>
                      <a:pt x="537" y="278"/>
                      <a:pt x="353" y="495"/>
                      <a:pt x="229" y="749"/>
                    </a:cubicBezTo>
                    <a:cubicBezTo>
                      <a:pt x="157" y="896"/>
                      <a:pt x="0" y="1138"/>
                      <a:pt x="61" y="1304"/>
                    </a:cubicBezTo>
                    <a:cubicBezTo>
                      <a:pt x="73" y="1333"/>
                      <a:pt x="108" y="1351"/>
                      <a:pt x="141" y="1351"/>
                    </a:cubicBezTo>
                    <a:cubicBezTo>
                      <a:pt x="161" y="1351"/>
                      <a:pt x="181" y="1344"/>
                      <a:pt x="195" y="1329"/>
                    </a:cubicBezTo>
                    <a:cubicBezTo>
                      <a:pt x="369" y="1140"/>
                      <a:pt x="411" y="874"/>
                      <a:pt x="535" y="654"/>
                    </a:cubicBezTo>
                    <a:cubicBezTo>
                      <a:pt x="612" y="519"/>
                      <a:pt x="707" y="402"/>
                      <a:pt x="804" y="281"/>
                    </a:cubicBezTo>
                    <a:cubicBezTo>
                      <a:pt x="861" y="209"/>
                      <a:pt x="890" y="162"/>
                      <a:pt x="882" y="68"/>
                    </a:cubicBezTo>
                    <a:cubicBezTo>
                      <a:pt x="877" y="21"/>
                      <a:pt x="843" y="0"/>
                      <a:pt x="807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895" name="Google Shape;18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286" y="1036900"/>
            <a:ext cx="793425" cy="793425"/>
          </a:xfrm>
          <a:prstGeom prst="rect">
            <a:avLst/>
          </a:prstGeom>
          <a:noFill/>
          <a:ln cap="flat" cmpd="sng" w="2857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96" name="Google Shape;1896;p36"/>
          <p:cNvSpPr/>
          <p:nvPr/>
        </p:nvSpPr>
        <p:spPr>
          <a:xfrm>
            <a:off x="5231074" y="4160400"/>
            <a:ext cx="640200" cy="495300"/>
          </a:xfrm>
          <a:prstGeom prst="rect">
            <a:avLst/>
          </a:prstGeom>
          <a:solidFill>
            <a:srgbClr val="F4C5B1"/>
          </a:solidFill>
          <a:ln cap="flat" cmpd="sng" w="9525">
            <a:solidFill>
              <a:srgbClr val="1C1F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7" name="Google Shape;1897;p36"/>
          <p:cNvGrpSpPr/>
          <p:nvPr/>
        </p:nvGrpSpPr>
        <p:grpSpPr>
          <a:xfrm>
            <a:off x="5375986" y="4233316"/>
            <a:ext cx="350401" cy="349457"/>
            <a:chOff x="2141000" y="1954475"/>
            <a:chExt cx="296975" cy="296175"/>
          </a:xfrm>
        </p:grpSpPr>
        <p:sp>
          <p:nvSpPr>
            <p:cNvPr id="1898" name="Google Shape;1898;p36"/>
            <p:cNvSpPr/>
            <p:nvPr/>
          </p:nvSpPr>
          <p:spPr>
            <a:xfrm>
              <a:off x="2280425" y="1989925"/>
              <a:ext cx="104775" cy="68550"/>
            </a:xfrm>
            <a:custGeom>
              <a:rect b="b" l="l" r="r" t="t"/>
              <a:pathLst>
                <a:path extrusionOk="0" h="2742" w="419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rgbClr val="1C1F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6"/>
            <p:cNvSpPr/>
            <p:nvPr/>
          </p:nvSpPr>
          <p:spPr>
            <a:xfrm>
              <a:off x="2174875" y="2145875"/>
              <a:ext cx="105575" cy="69325"/>
            </a:xfrm>
            <a:custGeom>
              <a:rect b="b" l="l" r="r" t="t"/>
              <a:pathLst>
                <a:path extrusionOk="0" h="2773" w="4223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rgbClr val="1C1F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6"/>
            <p:cNvSpPr/>
            <p:nvPr/>
          </p:nvSpPr>
          <p:spPr>
            <a:xfrm>
              <a:off x="2141000" y="1954475"/>
              <a:ext cx="139450" cy="174100"/>
            </a:xfrm>
            <a:custGeom>
              <a:rect b="b" l="l" r="r" t="t"/>
              <a:pathLst>
                <a:path extrusionOk="0" h="6964" w="5578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rgbClr val="1C1F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6"/>
            <p:cNvSpPr/>
            <p:nvPr/>
          </p:nvSpPr>
          <p:spPr>
            <a:xfrm>
              <a:off x="2298525" y="2076550"/>
              <a:ext cx="139450" cy="174100"/>
            </a:xfrm>
            <a:custGeom>
              <a:rect b="b" l="l" r="r" t="t"/>
              <a:pathLst>
                <a:path extrusionOk="0" h="6964" w="5578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rgbClr val="1C1F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2" name="Google Shape;1902;p36"/>
          <p:cNvSpPr/>
          <p:nvPr/>
        </p:nvSpPr>
        <p:spPr>
          <a:xfrm>
            <a:off x="1314610" y="4160400"/>
            <a:ext cx="640200" cy="495300"/>
          </a:xfrm>
          <a:prstGeom prst="rect">
            <a:avLst/>
          </a:prstGeom>
          <a:solidFill>
            <a:srgbClr val="B5CBE5"/>
          </a:solidFill>
          <a:ln cap="flat" cmpd="sng" w="9525">
            <a:solidFill>
              <a:srgbClr val="1C1F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3" name="Google Shape;1903;p36"/>
          <p:cNvGrpSpPr/>
          <p:nvPr/>
        </p:nvGrpSpPr>
        <p:grpSpPr>
          <a:xfrm>
            <a:off x="1500106" y="4233316"/>
            <a:ext cx="269198" cy="349449"/>
            <a:chOff x="-3462150" y="2046625"/>
            <a:chExt cx="224500" cy="291450"/>
          </a:xfrm>
        </p:grpSpPr>
        <p:sp>
          <p:nvSpPr>
            <p:cNvPr id="1904" name="Google Shape;1904;p36"/>
            <p:cNvSpPr/>
            <p:nvPr/>
          </p:nvSpPr>
          <p:spPr>
            <a:xfrm>
              <a:off x="-3425125" y="2253000"/>
              <a:ext cx="51225" cy="50425"/>
            </a:xfrm>
            <a:custGeom>
              <a:rect b="b" l="l" r="r" t="t"/>
              <a:pathLst>
                <a:path extrusionOk="0" h="2017" w="2049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1C1F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6"/>
            <p:cNvSpPr/>
            <p:nvPr/>
          </p:nvSpPr>
          <p:spPr>
            <a:xfrm>
              <a:off x="-3425125" y="2116725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rgbClr val="1C1F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6"/>
            <p:cNvSpPr/>
            <p:nvPr/>
          </p:nvSpPr>
          <p:spPr>
            <a:xfrm>
              <a:off x="-3425125" y="2185250"/>
              <a:ext cx="51225" cy="49650"/>
            </a:xfrm>
            <a:custGeom>
              <a:rect b="b" l="l" r="r" t="t"/>
              <a:pathLst>
                <a:path extrusionOk="0" h="1986" w="2049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rgbClr val="1C1F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6"/>
            <p:cNvSpPr/>
            <p:nvPr/>
          </p:nvSpPr>
          <p:spPr>
            <a:xfrm>
              <a:off x="-3462150" y="2046625"/>
              <a:ext cx="224500" cy="291450"/>
            </a:xfrm>
            <a:custGeom>
              <a:rect b="b" l="l" r="r" t="t"/>
              <a:pathLst>
                <a:path extrusionOk="0" h="11658" w="898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solidFill>
              <a:srgbClr val="1C1F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6"/>
            <p:cNvSpPr/>
            <p:nvPr/>
          </p:nvSpPr>
          <p:spPr>
            <a:xfrm>
              <a:off x="-3358175" y="2133275"/>
              <a:ext cx="86650" cy="18125"/>
            </a:xfrm>
            <a:custGeom>
              <a:rect b="b" l="l" r="r" t="t"/>
              <a:pathLst>
                <a:path extrusionOk="0" h="725" w="3466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rgbClr val="1C1F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6"/>
            <p:cNvSpPr/>
            <p:nvPr/>
          </p:nvSpPr>
          <p:spPr>
            <a:xfrm>
              <a:off x="-3358175" y="2201800"/>
              <a:ext cx="86650" cy="17350"/>
            </a:xfrm>
            <a:custGeom>
              <a:rect b="b" l="l" r="r" t="t"/>
              <a:pathLst>
                <a:path extrusionOk="0" h="694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rgbClr val="1C1F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6"/>
            <p:cNvSpPr/>
            <p:nvPr/>
          </p:nvSpPr>
          <p:spPr>
            <a:xfrm>
              <a:off x="-3358175" y="2270325"/>
              <a:ext cx="86650" cy="18125"/>
            </a:xfrm>
            <a:custGeom>
              <a:rect b="b" l="l" r="r" t="t"/>
              <a:pathLst>
                <a:path extrusionOk="0" h="725" w="3466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rgbClr val="1C1F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1" name="Google Shape;1911;p36"/>
          <p:cNvSpPr/>
          <p:nvPr/>
        </p:nvSpPr>
        <p:spPr>
          <a:xfrm>
            <a:off x="7148225" y="4128592"/>
            <a:ext cx="722400" cy="5589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1C1F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2" name="Google Shape;1912;p36"/>
          <p:cNvGrpSpPr/>
          <p:nvPr/>
        </p:nvGrpSpPr>
        <p:grpSpPr>
          <a:xfrm>
            <a:off x="7352650" y="4230640"/>
            <a:ext cx="313533" cy="354806"/>
            <a:chOff x="3841100" y="4203650"/>
            <a:chExt cx="362550" cy="410275"/>
          </a:xfrm>
        </p:grpSpPr>
        <p:sp>
          <p:nvSpPr>
            <p:cNvPr id="1913" name="Google Shape;1913;p36"/>
            <p:cNvSpPr/>
            <p:nvPr/>
          </p:nvSpPr>
          <p:spPr>
            <a:xfrm>
              <a:off x="3841100" y="4203650"/>
              <a:ext cx="362550" cy="410275"/>
            </a:xfrm>
            <a:custGeom>
              <a:rect b="b" l="l" r="r" t="t"/>
              <a:pathLst>
                <a:path extrusionOk="0" h="16411" w="14502">
                  <a:moveTo>
                    <a:pt x="7780" y="963"/>
                  </a:moveTo>
                  <a:cubicBezTo>
                    <a:pt x="7994" y="963"/>
                    <a:pt x="8209" y="975"/>
                    <a:pt x="8425" y="999"/>
                  </a:cubicBezTo>
                  <a:cubicBezTo>
                    <a:pt x="9694" y="1138"/>
                    <a:pt x="10892" y="1728"/>
                    <a:pt x="11800" y="2659"/>
                  </a:cubicBezTo>
                  <a:cubicBezTo>
                    <a:pt x="12707" y="3591"/>
                    <a:pt x="13267" y="4803"/>
                    <a:pt x="13377" y="6076"/>
                  </a:cubicBezTo>
                  <a:cubicBezTo>
                    <a:pt x="13529" y="7791"/>
                    <a:pt x="12883" y="9479"/>
                    <a:pt x="11627" y="10655"/>
                  </a:cubicBezTo>
                  <a:lnTo>
                    <a:pt x="11625" y="10655"/>
                  </a:lnTo>
                  <a:cubicBezTo>
                    <a:pt x="11529" y="10746"/>
                    <a:pt x="11474" y="10872"/>
                    <a:pt x="11474" y="11005"/>
                  </a:cubicBezTo>
                  <a:lnTo>
                    <a:pt x="11474" y="15450"/>
                  </a:lnTo>
                  <a:lnTo>
                    <a:pt x="6025" y="15450"/>
                  </a:lnTo>
                  <a:lnTo>
                    <a:pt x="6025" y="13624"/>
                  </a:lnTo>
                  <a:cubicBezTo>
                    <a:pt x="6025" y="13359"/>
                    <a:pt x="5810" y="13143"/>
                    <a:pt x="5545" y="13143"/>
                  </a:cubicBezTo>
                  <a:lnTo>
                    <a:pt x="3943" y="13143"/>
                  </a:lnTo>
                  <a:cubicBezTo>
                    <a:pt x="3500" y="13142"/>
                    <a:pt x="3142" y="12783"/>
                    <a:pt x="3142" y="12341"/>
                  </a:cubicBezTo>
                  <a:lnTo>
                    <a:pt x="3142" y="10418"/>
                  </a:lnTo>
                  <a:cubicBezTo>
                    <a:pt x="3142" y="10153"/>
                    <a:pt x="2926" y="9938"/>
                    <a:pt x="2660" y="9938"/>
                  </a:cubicBezTo>
                  <a:lnTo>
                    <a:pt x="1305" y="9938"/>
                  </a:lnTo>
                  <a:cubicBezTo>
                    <a:pt x="1197" y="9938"/>
                    <a:pt x="1119" y="9831"/>
                    <a:pt x="1153" y="9727"/>
                  </a:cubicBezTo>
                  <a:lnTo>
                    <a:pt x="2155" y="6725"/>
                  </a:lnTo>
                  <a:cubicBezTo>
                    <a:pt x="2171" y="6675"/>
                    <a:pt x="2179" y="6624"/>
                    <a:pt x="2179" y="6572"/>
                  </a:cubicBezTo>
                  <a:cubicBezTo>
                    <a:pt x="2181" y="4978"/>
                    <a:pt x="2859" y="3459"/>
                    <a:pt x="4047" y="2394"/>
                  </a:cubicBezTo>
                  <a:cubicBezTo>
                    <a:pt x="5088" y="1460"/>
                    <a:pt x="6395" y="963"/>
                    <a:pt x="7780" y="963"/>
                  </a:cubicBezTo>
                  <a:close/>
                  <a:moveTo>
                    <a:pt x="7789" y="0"/>
                  </a:moveTo>
                  <a:cubicBezTo>
                    <a:pt x="6197" y="0"/>
                    <a:pt x="4649" y="579"/>
                    <a:pt x="3442" y="1645"/>
                  </a:cubicBezTo>
                  <a:cubicBezTo>
                    <a:pt x="2049" y="2873"/>
                    <a:pt x="1241" y="4635"/>
                    <a:pt x="1219" y="6493"/>
                  </a:cubicBezTo>
                  <a:lnTo>
                    <a:pt x="242" y="9422"/>
                  </a:lnTo>
                  <a:cubicBezTo>
                    <a:pt x="0" y="10149"/>
                    <a:pt x="541" y="10898"/>
                    <a:pt x="1307" y="10898"/>
                  </a:cubicBezTo>
                  <a:lnTo>
                    <a:pt x="2179" y="10898"/>
                  </a:lnTo>
                  <a:lnTo>
                    <a:pt x="2179" y="12341"/>
                  </a:lnTo>
                  <a:cubicBezTo>
                    <a:pt x="2181" y="13313"/>
                    <a:pt x="2969" y="14103"/>
                    <a:pt x="3943" y="14104"/>
                  </a:cubicBezTo>
                  <a:lnTo>
                    <a:pt x="5064" y="14104"/>
                  </a:lnTo>
                  <a:lnTo>
                    <a:pt x="5064" y="15930"/>
                  </a:lnTo>
                  <a:cubicBezTo>
                    <a:pt x="5064" y="16195"/>
                    <a:pt x="5280" y="16411"/>
                    <a:pt x="5545" y="16411"/>
                  </a:cubicBezTo>
                  <a:lnTo>
                    <a:pt x="11955" y="16411"/>
                  </a:lnTo>
                  <a:cubicBezTo>
                    <a:pt x="12221" y="16411"/>
                    <a:pt x="12437" y="16195"/>
                    <a:pt x="12437" y="15930"/>
                  </a:cubicBezTo>
                  <a:lnTo>
                    <a:pt x="12437" y="11207"/>
                  </a:lnTo>
                  <a:cubicBezTo>
                    <a:pt x="13812" y="9831"/>
                    <a:pt x="14501" y="7942"/>
                    <a:pt x="14335" y="5992"/>
                  </a:cubicBezTo>
                  <a:lnTo>
                    <a:pt x="14335" y="5992"/>
                  </a:lnTo>
                  <a:lnTo>
                    <a:pt x="14335" y="5994"/>
                  </a:lnTo>
                  <a:cubicBezTo>
                    <a:pt x="14206" y="4500"/>
                    <a:pt x="13550" y="3078"/>
                    <a:pt x="12488" y="1989"/>
                  </a:cubicBezTo>
                  <a:cubicBezTo>
                    <a:pt x="11426" y="898"/>
                    <a:pt x="10019" y="206"/>
                    <a:pt x="8531" y="42"/>
                  </a:cubicBezTo>
                  <a:cubicBezTo>
                    <a:pt x="8283" y="14"/>
                    <a:pt x="8036" y="0"/>
                    <a:pt x="7789" y="0"/>
                  </a:cubicBezTo>
                  <a:close/>
                </a:path>
              </a:pathLst>
            </a:custGeom>
            <a:solidFill>
              <a:srgbClr val="1C1F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6"/>
            <p:cNvSpPr/>
            <p:nvPr/>
          </p:nvSpPr>
          <p:spPr>
            <a:xfrm>
              <a:off x="3927750" y="4251750"/>
              <a:ext cx="210875" cy="264450"/>
            </a:xfrm>
            <a:custGeom>
              <a:rect b="b" l="l" r="r" t="t"/>
              <a:pathLst>
                <a:path extrusionOk="0" h="10578" w="8435">
                  <a:moveTo>
                    <a:pt x="4321" y="962"/>
                  </a:moveTo>
                  <a:cubicBezTo>
                    <a:pt x="4437" y="962"/>
                    <a:pt x="4555" y="968"/>
                    <a:pt x="4672" y="981"/>
                  </a:cubicBezTo>
                  <a:cubicBezTo>
                    <a:pt x="6062" y="1137"/>
                    <a:pt x="7187" y="2257"/>
                    <a:pt x="7346" y="3645"/>
                  </a:cubicBezTo>
                  <a:cubicBezTo>
                    <a:pt x="7446" y="4522"/>
                    <a:pt x="7184" y="5365"/>
                    <a:pt x="6605" y="6018"/>
                  </a:cubicBezTo>
                  <a:lnTo>
                    <a:pt x="6607" y="6018"/>
                  </a:lnTo>
                  <a:cubicBezTo>
                    <a:pt x="6173" y="6510"/>
                    <a:pt x="5895" y="7091"/>
                    <a:pt x="5801" y="7693"/>
                  </a:cubicBezTo>
                  <a:lnTo>
                    <a:pt x="4804" y="7693"/>
                  </a:lnTo>
                  <a:lnTo>
                    <a:pt x="4804" y="5168"/>
                  </a:lnTo>
                  <a:lnTo>
                    <a:pt x="5624" y="4347"/>
                  </a:lnTo>
                  <a:cubicBezTo>
                    <a:pt x="5818" y="4161"/>
                    <a:pt x="5820" y="3852"/>
                    <a:pt x="5630" y="3661"/>
                  </a:cubicBezTo>
                  <a:cubicBezTo>
                    <a:pt x="5536" y="3567"/>
                    <a:pt x="5413" y="3520"/>
                    <a:pt x="5290" y="3520"/>
                  </a:cubicBezTo>
                  <a:cubicBezTo>
                    <a:pt x="5164" y="3520"/>
                    <a:pt x="5039" y="3569"/>
                    <a:pt x="4945" y="3667"/>
                  </a:cubicBezTo>
                  <a:lnTo>
                    <a:pt x="4322" y="4290"/>
                  </a:lnTo>
                  <a:lnTo>
                    <a:pt x="3700" y="3667"/>
                  </a:lnTo>
                  <a:cubicBezTo>
                    <a:pt x="3607" y="3578"/>
                    <a:pt x="3486" y="3533"/>
                    <a:pt x="3366" y="3533"/>
                  </a:cubicBezTo>
                  <a:cubicBezTo>
                    <a:pt x="3243" y="3533"/>
                    <a:pt x="3120" y="3580"/>
                    <a:pt x="3026" y="3673"/>
                  </a:cubicBezTo>
                  <a:cubicBezTo>
                    <a:pt x="2840" y="3859"/>
                    <a:pt x="2837" y="4159"/>
                    <a:pt x="3019" y="4347"/>
                  </a:cubicBezTo>
                  <a:lnTo>
                    <a:pt x="3841" y="5168"/>
                  </a:lnTo>
                  <a:lnTo>
                    <a:pt x="3841" y="7693"/>
                  </a:lnTo>
                  <a:lnTo>
                    <a:pt x="2845" y="7693"/>
                  </a:lnTo>
                  <a:cubicBezTo>
                    <a:pt x="2752" y="7090"/>
                    <a:pt x="2477" y="6511"/>
                    <a:pt x="2048" y="6029"/>
                  </a:cubicBezTo>
                  <a:cubicBezTo>
                    <a:pt x="932" y="4776"/>
                    <a:pt x="1040" y="2856"/>
                    <a:pt x="2293" y="1739"/>
                  </a:cubicBezTo>
                  <a:cubicBezTo>
                    <a:pt x="2858" y="1231"/>
                    <a:pt x="3568" y="962"/>
                    <a:pt x="4321" y="962"/>
                  </a:cubicBezTo>
                  <a:close/>
                  <a:moveTo>
                    <a:pt x="5765" y="8655"/>
                  </a:moveTo>
                  <a:lnTo>
                    <a:pt x="5765" y="9456"/>
                  </a:lnTo>
                  <a:cubicBezTo>
                    <a:pt x="5765" y="9544"/>
                    <a:pt x="5693" y="9616"/>
                    <a:pt x="5605" y="9616"/>
                  </a:cubicBezTo>
                  <a:lnTo>
                    <a:pt x="3041" y="9616"/>
                  </a:lnTo>
                  <a:cubicBezTo>
                    <a:pt x="2952" y="9616"/>
                    <a:pt x="2880" y="9544"/>
                    <a:pt x="2880" y="9456"/>
                  </a:cubicBezTo>
                  <a:lnTo>
                    <a:pt x="2880" y="8655"/>
                  </a:lnTo>
                  <a:close/>
                  <a:moveTo>
                    <a:pt x="4319" y="0"/>
                  </a:moveTo>
                  <a:cubicBezTo>
                    <a:pt x="2837" y="0"/>
                    <a:pt x="1460" y="823"/>
                    <a:pt x="767" y="2160"/>
                  </a:cubicBezTo>
                  <a:cubicBezTo>
                    <a:pt x="1" y="3635"/>
                    <a:pt x="226" y="5429"/>
                    <a:pt x="1330" y="6669"/>
                  </a:cubicBezTo>
                  <a:cubicBezTo>
                    <a:pt x="1710" y="7094"/>
                    <a:pt x="1919" y="7620"/>
                    <a:pt x="1919" y="8148"/>
                  </a:cubicBezTo>
                  <a:lnTo>
                    <a:pt x="1919" y="9456"/>
                  </a:lnTo>
                  <a:cubicBezTo>
                    <a:pt x="1919" y="10076"/>
                    <a:pt x="2421" y="10577"/>
                    <a:pt x="3041" y="10578"/>
                  </a:cubicBezTo>
                  <a:lnTo>
                    <a:pt x="5605" y="10578"/>
                  </a:lnTo>
                  <a:cubicBezTo>
                    <a:pt x="6223" y="10577"/>
                    <a:pt x="6726" y="10076"/>
                    <a:pt x="6727" y="9456"/>
                  </a:cubicBezTo>
                  <a:lnTo>
                    <a:pt x="6727" y="8150"/>
                  </a:lnTo>
                  <a:cubicBezTo>
                    <a:pt x="6727" y="7624"/>
                    <a:pt x="6939" y="7094"/>
                    <a:pt x="7327" y="6655"/>
                  </a:cubicBezTo>
                  <a:cubicBezTo>
                    <a:pt x="8087" y="5795"/>
                    <a:pt x="8435" y="4686"/>
                    <a:pt x="8301" y="3537"/>
                  </a:cubicBezTo>
                  <a:cubicBezTo>
                    <a:pt x="8092" y="1706"/>
                    <a:pt x="6610" y="229"/>
                    <a:pt x="4779" y="27"/>
                  </a:cubicBezTo>
                  <a:cubicBezTo>
                    <a:pt x="4625" y="9"/>
                    <a:pt x="4472" y="0"/>
                    <a:pt x="4319" y="0"/>
                  </a:cubicBezTo>
                  <a:close/>
                </a:path>
              </a:pathLst>
            </a:custGeom>
            <a:solidFill>
              <a:srgbClr val="1C1F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5" name="Google Shape;1915;p36"/>
          <p:cNvSpPr/>
          <p:nvPr/>
        </p:nvSpPr>
        <p:spPr>
          <a:xfrm>
            <a:off x="3345299" y="4160400"/>
            <a:ext cx="640200" cy="495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C1F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6" name="Google Shape;1916;p36"/>
          <p:cNvGrpSpPr/>
          <p:nvPr/>
        </p:nvGrpSpPr>
        <p:grpSpPr>
          <a:xfrm>
            <a:off x="3477594" y="4221017"/>
            <a:ext cx="375591" cy="374060"/>
            <a:chOff x="-42062025" y="2316000"/>
            <a:chExt cx="319000" cy="317700"/>
          </a:xfrm>
        </p:grpSpPr>
        <p:sp>
          <p:nvSpPr>
            <p:cNvPr id="1917" name="Google Shape;1917;p36"/>
            <p:cNvSpPr/>
            <p:nvPr/>
          </p:nvSpPr>
          <p:spPr>
            <a:xfrm>
              <a:off x="-41965150" y="2477075"/>
              <a:ext cx="124475" cy="112675"/>
            </a:xfrm>
            <a:custGeom>
              <a:rect b="b" l="l" r="r" t="t"/>
              <a:pathLst>
                <a:path extrusionOk="0" h="4507" w="4979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6"/>
            <p:cNvSpPr/>
            <p:nvPr/>
          </p:nvSpPr>
          <p:spPr>
            <a:xfrm>
              <a:off x="-42062025" y="2316000"/>
              <a:ext cx="319000" cy="317700"/>
            </a:xfrm>
            <a:custGeom>
              <a:rect b="b" l="l" r="r" t="t"/>
              <a:pathLst>
                <a:path extrusionOk="0" h="12708" w="12760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3" name="Google Shape;1923;p37"/>
          <p:cNvGrpSpPr/>
          <p:nvPr/>
        </p:nvGrpSpPr>
        <p:grpSpPr>
          <a:xfrm>
            <a:off x="7407933" y="278905"/>
            <a:ext cx="1534101" cy="1570057"/>
            <a:chOff x="5011650" y="420900"/>
            <a:chExt cx="443100" cy="521475"/>
          </a:xfrm>
        </p:grpSpPr>
        <p:sp>
          <p:nvSpPr>
            <p:cNvPr id="1924" name="Google Shape;1924;p37"/>
            <p:cNvSpPr/>
            <p:nvPr/>
          </p:nvSpPr>
          <p:spPr>
            <a:xfrm>
              <a:off x="5145275" y="464350"/>
              <a:ext cx="267100" cy="164575"/>
            </a:xfrm>
            <a:custGeom>
              <a:rect b="b" l="l" r="r" t="t"/>
              <a:pathLst>
                <a:path extrusionOk="0" h="6583" w="10684">
                  <a:moveTo>
                    <a:pt x="2588" y="0"/>
                  </a:moveTo>
                  <a:cubicBezTo>
                    <a:pt x="2510" y="0"/>
                    <a:pt x="2431" y="2"/>
                    <a:pt x="2352" y="5"/>
                  </a:cubicBezTo>
                  <a:cubicBezTo>
                    <a:pt x="2182" y="11"/>
                    <a:pt x="2013" y="29"/>
                    <a:pt x="1842" y="41"/>
                  </a:cubicBezTo>
                  <a:cubicBezTo>
                    <a:pt x="1828" y="42"/>
                    <a:pt x="1815" y="45"/>
                    <a:pt x="1801" y="45"/>
                  </a:cubicBezTo>
                  <a:cubicBezTo>
                    <a:pt x="1798" y="45"/>
                    <a:pt x="1795" y="45"/>
                    <a:pt x="1792" y="45"/>
                  </a:cubicBezTo>
                  <a:cubicBezTo>
                    <a:pt x="1736" y="37"/>
                    <a:pt x="1680" y="34"/>
                    <a:pt x="1625" y="34"/>
                  </a:cubicBezTo>
                  <a:cubicBezTo>
                    <a:pt x="1453" y="34"/>
                    <a:pt x="1285" y="65"/>
                    <a:pt x="1115" y="93"/>
                  </a:cubicBezTo>
                  <a:cubicBezTo>
                    <a:pt x="873" y="132"/>
                    <a:pt x="635" y="185"/>
                    <a:pt x="405" y="268"/>
                  </a:cubicBezTo>
                  <a:cubicBezTo>
                    <a:pt x="314" y="302"/>
                    <a:pt x="227" y="344"/>
                    <a:pt x="143" y="387"/>
                  </a:cubicBezTo>
                  <a:cubicBezTo>
                    <a:pt x="106" y="406"/>
                    <a:pt x="74" y="436"/>
                    <a:pt x="47" y="467"/>
                  </a:cubicBezTo>
                  <a:cubicBezTo>
                    <a:pt x="1" y="521"/>
                    <a:pt x="8" y="571"/>
                    <a:pt x="60" y="623"/>
                  </a:cubicBezTo>
                  <a:cubicBezTo>
                    <a:pt x="116" y="677"/>
                    <a:pt x="186" y="709"/>
                    <a:pt x="258" y="734"/>
                  </a:cubicBezTo>
                  <a:cubicBezTo>
                    <a:pt x="405" y="787"/>
                    <a:pt x="557" y="814"/>
                    <a:pt x="711" y="830"/>
                  </a:cubicBezTo>
                  <a:cubicBezTo>
                    <a:pt x="853" y="845"/>
                    <a:pt x="995" y="850"/>
                    <a:pt x="1137" y="850"/>
                  </a:cubicBezTo>
                  <a:cubicBezTo>
                    <a:pt x="1248" y="850"/>
                    <a:pt x="1360" y="847"/>
                    <a:pt x="1472" y="844"/>
                  </a:cubicBezTo>
                  <a:cubicBezTo>
                    <a:pt x="1595" y="841"/>
                    <a:pt x="1719" y="837"/>
                    <a:pt x="1842" y="837"/>
                  </a:cubicBezTo>
                  <a:cubicBezTo>
                    <a:pt x="1962" y="837"/>
                    <a:pt x="2082" y="841"/>
                    <a:pt x="2202" y="856"/>
                  </a:cubicBezTo>
                  <a:cubicBezTo>
                    <a:pt x="2348" y="873"/>
                    <a:pt x="2493" y="909"/>
                    <a:pt x="2636" y="934"/>
                  </a:cubicBezTo>
                  <a:cubicBezTo>
                    <a:pt x="2758" y="955"/>
                    <a:pt x="2879" y="976"/>
                    <a:pt x="3000" y="998"/>
                  </a:cubicBezTo>
                  <a:cubicBezTo>
                    <a:pt x="3606" y="1113"/>
                    <a:pt x="4190" y="1302"/>
                    <a:pt x="4759" y="1537"/>
                  </a:cubicBezTo>
                  <a:cubicBezTo>
                    <a:pt x="5118" y="1684"/>
                    <a:pt x="5466" y="1850"/>
                    <a:pt x="5809" y="2028"/>
                  </a:cubicBezTo>
                  <a:cubicBezTo>
                    <a:pt x="6027" y="2141"/>
                    <a:pt x="6242" y="2262"/>
                    <a:pt x="6457" y="2381"/>
                  </a:cubicBezTo>
                  <a:cubicBezTo>
                    <a:pt x="6587" y="2452"/>
                    <a:pt x="6711" y="2532"/>
                    <a:pt x="6842" y="2602"/>
                  </a:cubicBezTo>
                  <a:cubicBezTo>
                    <a:pt x="6930" y="2649"/>
                    <a:pt x="7027" y="2683"/>
                    <a:pt x="7117" y="2727"/>
                  </a:cubicBezTo>
                  <a:cubicBezTo>
                    <a:pt x="7291" y="2813"/>
                    <a:pt x="7456" y="2916"/>
                    <a:pt x="7609" y="3039"/>
                  </a:cubicBezTo>
                  <a:cubicBezTo>
                    <a:pt x="7880" y="3256"/>
                    <a:pt x="8122" y="3505"/>
                    <a:pt x="8364" y="3754"/>
                  </a:cubicBezTo>
                  <a:cubicBezTo>
                    <a:pt x="8581" y="3979"/>
                    <a:pt x="8802" y="4200"/>
                    <a:pt x="9048" y="4395"/>
                  </a:cubicBezTo>
                  <a:cubicBezTo>
                    <a:pt x="9148" y="4473"/>
                    <a:pt x="9215" y="4579"/>
                    <a:pt x="9291" y="4680"/>
                  </a:cubicBezTo>
                  <a:cubicBezTo>
                    <a:pt x="9558" y="5028"/>
                    <a:pt x="9790" y="5398"/>
                    <a:pt x="10033" y="5762"/>
                  </a:cubicBezTo>
                  <a:cubicBezTo>
                    <a:pt x="10202" y="6018"/>
                    <a:pt x="10381" y="6269"/>
                    <a:pt x="10555" y="6522"/>
                  </a:cubicBezTo>
                  <a:cubicBezTo>
                    <a:pt x="10569" y="6541"/>
                    <a:pt x="10585" y="6560"/>
                    <a:pt x="10602" y="6582"/>
                  </a:cubicBezTo>
                  <a:cubicBezTo>
                    <a:pt x="10660" y="6520"/>
                    <a:pt x="10682" y="6448"/>
                    <a:pt x="10683" y="6371"/>
                  </a:cubicBezTo>
                  <a:cubicBezTo>
                    <a:pt x="10683" y="6290"/>
                    <a:pt x="10657" y="6215"/>
                    <a:pt x="10623" y="6144"/>
                  </a:cubicBezTo>
                  <a:cubicBezTo>
                    <a:pt x="10551" y="5998"/>
                    <a:pt x="10451" y="5874"/>
                    <a:pt x="10352" y="5749"/>
                  </a:cubicBezTo>
                  <a:cubicBezTo>
                    <a:pt x="10218" y="5583"/>
                    <a:pt x="10083" y="5417"/>
                    <a:pt x="9953" y="5247"/>
                  </a:cubicBezTo>
                  <a:cubicBezTo>
                    <a:pt x="9872" y="5141"/>
                    <a:pt x="9815" y="5021"/>
                    <a:pt x="9775" y="4893"/>
                  </a:cubicBezTo>
                  <a:cubicBezTo>
                    <a:pt x="9758" y="4840"/>
                    <a:pt x="9725" y="4791"/>
                    <a:pt x="9693" y="4746"/>
                  </a:cubicBezTo>
                  <a:cubicBezTo>
                    <a:pt x="9581" y="4588"/>
                    <a:pt x="9446" y="4451"/>
                    <a:pt x="9298" y="4330"/>
                  </a:cubicBezTo>
                  <a:cubicBezTo>
                    <a:pt x="9093" y="4164"/>
                    <a:pt x="8885" y="4002"/>
                    <a:pt x="8685" y="3830"/>
                  </a:cubicBezTo>
                  <a:cubicBezTo>
                    <a:pt x="8511" y="3682"/>
                    <a:pt x="8358" y="3510"/>
                    <a:pt x="8248" y="3306"/>
                  </a:cubicBezTo>
                  <a:cubicBezTo>
                    <a:pt x="8202" y="3217"/>
                    <a:pt x="8126" y="3154"/>
                    <a:pt x="8054" y="3087"/>
                  </a:cubicBezTo>
                  <a:cubicBezTo>
                    <a:pt x="7814" y="2860"/>
                    <a:pt x="7540" y="2683"/>
                    <a:pt x="7253" y="2521"/>
                  </a:cubicBezTo>
                  <a:cubicBezTo>
                    <a:pt x="7021" y="2390"/>
                    <a:pt x="6787" y="2265"/>
                    <a:pt x="6561" y="2125"/>
                  </a:cubicBezTo>
                  <a:cubicBezTo>
                    <a:pt x="6455" y="2060"/>
                    <a:pt x="6346" y="2023"/>
                    <a:pt x="6227" y="1996"/>
                  </a:cubicBezTo>
                  <a:cubicBezTo>
                    <a:pt x="5978" y="1937"/>
                    <a:pt x="5742" y="1836"/>
                    <a:pt x="5520" y="1708"/>
                  </a:cubicBezTo>
                  <a:cubicBezTo>
                    <a:pt x="5278" y="1569"/>
                    <a:pt x="5038" y="1428"/>
                    <a:pt x="4801" y="1283"/>
                  </a:cubicBezTo>
                  <a:cubicBezTo>
                    <a:pt x="4456" y="1069"/>
                    <a:pt x="4077" y="943"/>
                    <a:pt x="3687" y="845"/>
                  </a:cubicBezTo>
                  <a:cubicBezTo>
                    <a:pt x="3006" y="672"/>
                    <a:pt x="2318" y="583"/>
                    <a:pt x="1623" y="583"/>
                  </a:cubicBezTo>
                  <a:cubicBezTo>
                    <a:pt x="1389" y="583"/>
                    <a:pt x="1154" y="593"/>
                    <a:pt x="918" y="614"/>
                  </a:cubicBezTo>
                  <a:cubicBezTo>
                    <a:pt x="904" y="615"/>
                    <a:pt x="891" y="616"/>
                    <a:pt x="878" y="616"/>
                  </a:cubicBezTo>
                  <a:cubicBezTo>
                    <a:pt x="774" y="616"/>
                    <a:pt x="678" y="580"/>
                    <a:pt x="582" y="544"/>
                  </a:cubicBezTo>
                  <a:cubicBezTo>
                    <a:pt x="562" y="537"/>
                    <a:pt x="546" y="520"/>
                    <a:pt x="518" y="499"/>
                  </a:cubicBezTo>
                  <a:cubicBezTo>
                    <a:pt x="555" y="479"/>
                    <a:pt x="577" y="458"/>
                    <a:pt x="603" y="452"/>
                  </a:cubicBezTo>
                  <a:cubicBezTo>
                    <a:pt x="672" y="433"/>
                    <a:pt x="743" y="413"/>
                    <a:pt x="813" y="404"/>
                  </a:cubicBezTo>
                  <a:cubicBezTo>
                    <a:pt x="1124" y="370"/>
                    <a:pt x="1435" y="337"/>
                    <a:pt x="1747" y="309"/>
                  </a:cubicBezTo>
                  <a:cubicBezTo>
                    <a:pt x="1996" y="288"/>
                    <a:pt x="2244" y="267"/>
                    <a:pt x="2493" y="257"/>
                  </a:cubicBezTo>
                  <a:cubicBezTo>
                    <a:pt x="2528" y="256"/>
                    <a:pt x="2563" y="255"/>
                    <a:pt x="2599" y="255"/>
                  </a:cubicBezTo>
                  <a:cubicBezTo>
                    <a:pt x="2975" y="255"/>
                    <a:pt x="3344" y="328"/>
                    <a:pt x="3708" y="431"/>
                  </a:cubicBezTo>
                  <a:cubicBezTo>
                    <a:pt x="4109" y="545"/>
                    <a:pt x="4493" y="700"/>
                    <a:pt x="4878" y="857"/>
                  </a:cubicBezTo>
                  <a:cubicBezTo>
                    <a:pt x="5024" y="915"/>
                    <a:pt x="5172" y="974"/>
                    <a:pt x="5315" y="1034"/>
                  </a:cubicBezTo>
                  <a:cubicBezTo>
                    <a:pt x="5358" y="1051"/>
                    <a:pt x="5396" y="1079"/>
                    <a:pt x="5434" y="1105"/>
                  </a:cubicBezTo>
                  <a:cubicBezTo>
                    <a:pt x="5572" y="1197"/>
                    <a:pt x="5703" y="1298"/>
                    <a:pt x="5845" y="1382"/>
                  </a:cubicBezTo>
                  <a:cubicBezTo>
                    <a:pt x="6183" y="1585"/>
                    <a:pt x="6544" y="1744"/>
                    <a:pt x="6896" y="1920"/>
                  </a:cubicBezTo>
                  <a:cubicBezTo>
                    <a:pt x="7176" y="2060"/>
                    <a:pt x="7448" y="2212"/>
                    <a:pt x="7697" y="2403"/>
                  </a:cubicBezTo>
                  <a:cubicBezTo>
                    <a:pt x="7896" y="2554"/>
                    <a:pt x="8072" y="2730"/>
                    <a:pt x="8216" y="2933"/>
                  </a:cubicBezTo>
                  <a:cubicBezTo>
                    <a:pt x="8241" y="2968"/>
                    <a:pt x="8267" y="2987"/>
                    <a:pt x="8307" y="3000"/>
                  </a:cubicBezTo>
                  <a:cubicBezTo>
                    <a:pt x="8402" y="3028"/>
                    <a:pt x="8475" y="3093"/>
                    <a:pt x="8537" y="3168"/>
                  </a:cubicBezTo>
                  <a:cubicBezTo>
                    <a:pt x="8650" y="3304"/>
                    <a:pt x="8754" y="3445"/>
                    <a:pt x="8862" y="3586"/>
                  </a:cubicBezTo>
                  <a:cubicBezTo>
                    <a:pt x="8933" y="3679"/>
                    <a:pt x="9002" y="3775"/>
                    <a:pt x="9078" y="3865"/>
                  </a:cubicBezTo>
                  <a:cubicBezTo>
                    <a:pt x="9109" y="3902"/>
                    <a:pt x="9150" y="3931"/>
                    <a:pt x="9191" y="3958"/>
                  </a:cubicBezTo>
                  <a:cubicBezTo>
                    <a:pt x="9210" y="3971"/>
                    <a:pt x="9227" y="3976"/>
                    <a:pt x="9243" y="3976"/>
                  </a:cubicBezTo>
                  <a:cubicBezTo>
                    <a:pt x="9268" y="3976"/>
                    <a:pt x="9290" y="3964"/>
                    <a:pt x="9310" y="3941"/>
                  </a:cubicBezTo>
                  <a:cubicBezTo>
                    <a:pt x="9356" y="3888"/>
                    <a:pt x="9364" y="3849"/>
                    <a:pt x="9334" y="3803"/>
                  </a:cubicBezTo>
                  <a:cubicBezTo>
                    <a:pt x="9186" y="3571"/>
                    <a:pt x="9013" y="3357"/>
                    <a:pt x="8829" y="3151"/>
                  </a:cubicBezTo>
                  <a:cubicBezTo>
                    <a:pt x="8630" y="2930"/>
                    <a:pt x="8416" y="2721"/>
                    <a:pt x="8191" y="2527"/>
                  </a:cubicBezTo>
                  <a:cubicBezTo>
                    <a:pt x="7998" y="2360"/>
                    <a:pt x="7797" y="2201"/>
                    <a:pt x="7597" y="2040"/>
                  </a:cubicBezTo>
                  <a:cubicBezTo>
                    <a:pt x="7419" y="1898"/>
                    <a:pt x="7217" y="1792"/>
                    <a:pt x="7011" y="1696"/>
                  </a:cubicBezTo>
                  <a:cubicBezTo>
                    <a:pt x="6707" y="1555"/>
                    <a:pt x="6398" y="1421"/>
                    <a:pt x="6091" y="1283"/>
                  </a:cubicBezTo>
                  <a:cubicBezTo>
                    <a:pt x="5800" y="1151"/>
                    <a:pt x="5528" y="992"/>
                    <a:pt x="5274" y="798"/>
                  </a:cubicBezTo>
                  <a:cubicBezTo>
                    <a:pt x="4950" y="549"/>
                    <a:pt x="4586" y="375"/>
                    <a:pt x="4202" y="247"/>
                  </a:cubicBezTo>
                  <a:cubicBezTo>
                    <a:pt x="3676" y="72"/>
                    <a:pt x="3136" y="0"/>
                    <a:pt x="2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029075" y="661325"/>
              <a:ext cx="239900" cy="275425"/>
            </a:xfrm>
            <a:custGeom>
              <a:rect b="b" l="l" r="r" t="t"/>
              <a:pathLst>
                <a:path extrusionOk="0" h="11017" w="9596">
                  <a:moveTo>
                    <a:pt x="5513" y="1"/>
                  </a:moveTo>
                  <a:cubicBezTo>
                    <a:pt x="5442" y="1"/>
                    <a:pt x="5370" y="2"/>
                    <a:pt x="5299" y="5"/>
                  </a:cubicBezTo>
                  <a:cubicBezTo>
                    <a:pt x="4732" y="28"/>
                    <a:pt x="4178" y="135"/>
                    <a:pt x="3632" y="287"/>
                  </a:cubicBezTo>
                  <a:cubicBezTo>
                    <a:pt x="3495" y="325"/>
                    <a:pt x="3360" y="371"/>
                    <a:pt x="3222" y="409"/>
                  </a:cubicBezTo>
                  <a:cubicBezTo>
                    <a:pt x="3055" y="454"/>
                    <a:pt x="2887" y="494"/>
                    <a:pt x="2720" y="539"/>
                  </a:cubicBezTo>
                  <a:cubicBezTo>
                    <a:pt x="2447" y="611"/>
                    <a:pt x="2182" y="713"/>
                    <a:pt x="1918" y="815"/>
                  </a:cubicBezTo>
                  <a:cubicBezTo>
                    <a:pt x="1601" y="937"/>
                    <a:pt x="1289" y="1068"/>
                    <a:pt x="964" y="1157"/>
                  </a:cubicBezTo>
                  <a:cubicBezTo>
                    <a:pt x="791" y="1204"/>
                    <a:pt x="614" y="1235"/>
                    <a:pt x="434" y="1275"/>
                  </a:cubicBezTo>
                  <a:cubicBezTo>
                    <a:pt x="234" y="1322"/>
                    <a:pt x="91" y="1442"/>
                    <a:pt x="13" y="1632"/>
                  </a:cubicBezTo>
                  <a:cubicBezTo>
                    <a:pt x="3" y="1652"/>
                    <a:pt x="1" y="1675"/>
                    <a:pt x="1" y="1697"/>
                  </a:cubicBezTo>
                  <a:cubicBezTo>
                    <a:pt x="0" y="1758"/>
                    <a:pt x="34" y="1797"/>
                    <a:pt x="94" y="1797"/>
                  </a:cubicBezTo>
                  <a:cubicBezTo>
                    <a:pt x="128" y="1797"/>
                    <a:pt x="164" y="1792"/>
                    <a:pt x="196" y="1780"/>
                  </a:cubicBezTo>
                  <a:cubicBezTo>
                    <a:pt x="247" y="1760"/>
                    <a:pt x="298" y="1739"/>
                    <a:pt x="343" y="1711"/>
                  </a:cubicBezTo>
                  <a:cubicBezTo>
                    <a:pt x="407" y="1670"/>
                    <a:pt x="478" y="1641"/>
                    <a:pt x="552" y="1621"/>
                  </a:cubicBezTo>
                  <a:cubicBezTo>
                    <a:pt x="853" y="1543"/>
                    <a:pt x="1154" y="1467"/>
                    <a:pt x="1455" y="1392"/>
                  </a:cubicBezTo>
                  <a:cubicBezTo>
                    <a:pt x="1759" y="1318"/>
                    <a:pt x="2065" y="1247"/>
                    <a:pt x="2355" y="1127"/>
                  </a:cubicBezTo>
                  <a:cubicBezTo>
                    <a:pt x="2497" y="1069"/>
                    <a:pt x="2628" y="992"/>
                    <a:pt x="2768" y="930"/>
                  </a:cubicBezTo>
                  <a:cubicBezTo>
                    <a:pt x="2896" y="872"/>
                    <a:pt x="3026" y="818"/>
                    <a:pt x="3157" y="770"/>
                  </a:cubicBezTo>
                  <a:cubicBezTo>
                    <a:pt x="3889" y="497"/>
                    <a:pt x="4645" y="332"/>
                    <a:pt x="5419" y="236"/>
                  </a:cubicBezTo>
                  <a:cubicBezTo>
                    <a:pt x="5435" y="234"/>
                    <a:pt x="5452" y="233"/>
                    <a:pt x="5468" y="233"/>
                  </a:cubicBezTo>
                  <a:cubicBezTo>
                    <a:pt x="5474" y="233"/>
                    <a:pt x="5479" y="233"/>
                    <a:pt x="5485" y="233"/>
                  </a:cubicBezTo>
                  <a:cubicBezTo>
                    <a:pt x="5944" y="249"/>
                    <a:pt x="6389" y="332"/>
                    <a:pt x="6812" y="518"/>
                  </a:cubicBezTo>
                  <a:cubicBezTo>
                    <a:pt x="7264" y="719"/>
                    <a:pt x="7634" y="1016"/>
                    <a:pt x="7888" y="1448"/>
                  </a:cubicBezTo>
                  <a:cubicBezTo>
                    <a:pt x="7940" y="1537"/>
                    <a:pt x="8012" y="1612"/>
                    <a:pt x="8073" y="1696"/>
                  </a:cubicBezTo>
                  <a:cubicBezTo>
                    <a:pt x="8602" y="2424"/>
                    <a:pt x="8899" y="3233"/>
                    <a:pt x="8922" y="4135"/>
                  </a:cubicBezTo>
                  <a:cubicBezTo>
                    <a:pt x="8927" y="4299"/>
                    <a:pt x="8913" y="4464"/>
                    <a:pt x="8904" y="4628"/>
                  </a:cubicBezTo>
                  <a:cubicBezTo>
                    <a:pt x="8900" y="4671"/>
                    <a:pt x="8909" y="4704"/>
                    <a:pt x="8937" y="4735"/>
                  </a:cubicBezTo>
                  <a:cubicBezTo>
                    <a:pt x="8957" y="4757"/>
                    <a:pt x="8976" y="4768"/>
                    <a:pt x="8994" y="4768"/>
                  </a:cubicBezTo>
                  <a:cubicBezTo>
                    <a:pt x="9015" y="4768"/>
                    <a:pt x="9033" y="4751"/>
                    <a:pt x="9047" y="4716"/>
                  </a:cubicBezTo>
                  <a:cubicBezTo>
                    <a:pt x="9065" y="4673"/>
                    <a:pt x="9080" y="4628"/>
                    <a:pt x="9087" y="4583"/>
                  </a:cubicBezTo>
                  <a:cubicBezTo>
                    <a:pt x="9109" y="4464"/>
                    <a:pt x="9124" y="4343"/>
                    <a:pt x="9145" y="4224"/>
                  </a:cubicBezTo>
                  <a:cubicBezTo>
                    <a:pt x="9153" y="4170"/>
                    <a:pt x="9166" y="4119"/>
                    <a:pt x="9178" y="4066"/>
                  </a:cubicBezTo>
                  <a:cubicBezTo>
                    <a:pt x="9182" y="4049"/>
                    <a:pt x="9192" y="4038"/>
                    <a:pt x="9202" y="4019"/>
                  </a:cubicBezTo>
                  <a:cubicBezTo>
                    <a:pt x="9242" y="4040"/>
                    <a:pt x="9249" y="4073"/>
                    <a:pt x="9261" y="4105"/>
                  </a:cubicBezTo>
                  <a:cubicBezTo>
                    <a:pt x="9327" y="4276"/>
                    <a:pt x="9360" y="4455"/>
                    <a:pt x="9360" y="4639"/>
                  </a:cubicBezTo>
                  <a:cubicBezTo>
                    <a:pt x="9360" y="4946"/>
                    <a:pt x="9299" y="5242"/>
                    <a:pt x="9200" y="5529"/>
                  </a:cubicBezTo>
                  <a:cubicBezTo>
                    <a:pt x="9101" y="5812"/>
                    <a:pt x="8989" y="6092"/>
                    <a:pt x="8883" y="6373"/>
                  </a:cubicBezTo>
                  <a:cubicBezTo>
                    <a:pt x="8835" y="6504"/>
                    <a:pt x="8791" y="6638"/>
                    <a:pt x="8742" y="6768"/>
                  </a:cubicBezTo>
                  <a:cubicBezTo>
                    <a:pt x="8715" y="6838"/>
                    <a:pt x="8679" y="6902"/>
                    <a:pt x="8644" y="6967"/>
                  </a:cubicBezTo>
                  <a:cubicBezTo>
                    <a:pt x="8439" y="7350"/>
                    <a:pt x="8274" y="7750"/>
                    <a:pt x="8100" y="8148"/>
                  </a:cubicBezTo>
                  <a:cubicBezTo>
                    <a:pt x="7954" y="8480"/>
                    <a:pt x="7801" y="8807"/>
                    <a:pt x="7606" y="9113"/>
                  </a:cubicBezTo>
                  <a:cubicBezTo>
                    <a:pt x="7437" y="9381"/>
                    <a:pt x="7244" y="9630"/>
                    <a:pt x="7027" y="9860"/>
                  </a:cubicBezTo>
                  <a:cubicBezTo>
                    <a:pt x="6652" y="10256"/>
                    <a:pt x="6229" y="10591"/>
                    <a:pt x="5783" y="10900"/>
                  </a:cubicBezTo>
                  <a:cubicBezTo>
                    <a:pt x="5766" y="10914"/>
                    <a:pt x="5748" y="10926"/>
                    <a:pt x="5727" y="10941"/>
                  </a:cubicBezTo>
                  <a:cubicBezTo>
                    <a:pt x="5756" y="10986"/>
                    <a:pt x="5793" y="10998"/>
                    <a:pt x="5836" y="11007"/>
                  </a:cubicBezTo>
                  <a:cubicBezTo>
                    <a:pt x="5862" y="11014"/>
                    <a:pt x="5888" y="11016"/>
                    <a:pt x="5913" y="11016"/>
                  </a:cubicBezTo>
                  <a:cubicBezTo>
                    <a:pt x="5972" y="11016"/>
                    <a:pt x="6028" y="11001"/>
                    <a:pt x="6085" y="10975"/>
                  </a:cubicBezTo>
                  <a:cubicBezTo>
                    <a:pt x="6426" y="10824"/>
                    <a:pt x="6724" y="10616"/>
                    <a:pt x="6988" y="10357"/>
                  </a:cubicBezTo>
                  <a:cubicBezTo>
                    <a:pt x="7264" y="10087"/>
                    <a:pt x="7490" y="9781"/>
                    <a:pt x="7672" y="9442"/>
                  </a:cubicBezTo>
                  <a:cubicBezTo>
                    <a:pt x="7682" y="9425"/>
                    <a:pt x="7693" y="9408"/>
                    <a:pt x="7705" y="9392"/>
                  </a:cubicBezTo>
                  <a:cubicBezTo>
                    <a:pt x="7933" y="9120"/>
                    <a:pt x="8077" y="8803"/>
                    <a:pt x="8212" y="8479"/>
                  </a:cubicBezTo>
                  <a:cubicBezTo>
                    <a:pt x="8313" y="8240"/>
                    <a:pt x="8414" y="8003"/>
                    <a:pt x="8526" y="7770"/>
                  </a:cubicBezTo>
                  <a:cubicBezTo>
                    <a:pt x="8573" y="7668"/>
                    <a:pt x="8642" y="7577"/>
                    <a:pt x="8702" y="7479"/>
                  </a:cubicBezTo>
                  <a:cubicBezTo>
                    <a:pt x="8716" y="7454"/>
                    <a:pt x="8732" y="7430"/>
                    <a:pt x="8742" y="7403"/>
                  </a:cubicBezTo>
                  <a:cubicBezTo>
                    <a:pt x="8837" y="7109"/>
                    <a:pt x="8962" y="6828"/>
                    <a:pt x="9087" y="6547"/>
                  </a:cubicBezTo>
                  <a:cubicBezTo>
                    <a:pt x="9231" y="6227"/>
                    <a:pt x="9375" y="5909"/>
                    <a:pt x="9465" y="5569"/>
                  </a:cubicBezTo>
                  <a:cubicBezTo>
                    <a:pt x="9560" y="5215"/>
                    <a:pt x="9595" y="4853"/>
                    <a:pt x="9579" y="4487"/>
                  </a:cubicBezTo>
                  <a:cubicBezTo>
                    <a:pt x="9573" y="4353"/>
                    <a:pt x="9551" y="4222"/>
                    <a:pt x="9508" y="4095"/>
                  </a:cubicBezTo>
                  <a:cubicBezTo>
                    <a:pt x="9448" y="3921"/>
                    <a:pt x="9351" y="3774"/>
                    <a:pt x="9193" y="3671"/>
                  </a:cubicBezTo>
                  <a:cubicBezTo>
                    <a:pt x="9180" y="3663"/>
                    <a:pt x="9169" y="3654"/>
                    <a:pt x="9152" y="3641"/>
                  </a:cubicBezTo>
                  <a:cubicBezTo>
                    <a:pt x="9174" y="3612"/>
                    <a:pt x="9194" y="3585"/>
                    <a:pt x="9213" y="3558"/>
                  </a:cubicBezTo>
                  <a:cubicBezTo>
                    <a:pt x="9296" y="3445"/>
                    <a:pt x="9285" y="3367"/>
                    <a:pt x="9179" y="3275"/>
                  </a:cubicBezTo>
                  <a:cubicBezTo>
                    <a:pt x="9123" y="3227"/>
                    <a:pt x="9069" y="3177"/>
                    <a:pt x="9016" y="3126"/>
                  </a:cubicBezTo>
                  <a:cubicBezTo>
                    <a:pt x="8916" y="3028"/>
                    <a:pt x="8881" y="2905"/>
                    <a:pt x="8902" y="2768"/>
                  </a:cubicBezTo>
                  <a:cubicBezTo>
                    <a:pt x="8908" y="2723"/>
                    <a:pt x="8902" y="2685"/>
                    <a:pt x="8883" y="2646"/>
                  </a:cubicBezTo>
                  <a:cubicBezTo>
                    <a:pt x="8687" y="2195"/>
                    <a:pt x="8422" y="1783"/>
                    <a:pt x="8119" y="1397"/>
                  </a:cubicBezTo>
                  <a:cubicBezTo>
                    <a:pt x="7839" y="1040"/>
                    <a:pt x="7531" y="705"/>
                    <a:pt x="7217" y="374"/>
                  </a:cubicBezTo>
                  <a:cubicBezTo>
                    <a:pt x="7169" y="325"/>
                    <a:pt x="7116" y="293"/>
                    <a:pt x="7052" y="270"/>
                  </a:cubicBezTo>
                  <a:cubicBezTo>
                    <a:pt x="6554" y="80"/>
                    <a:pt x="6040" y="1"/>
                    <a:pt x="55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112850" y="509100"/>
              <a:ext cx="275175" cy="136300"/>
            </a:xfrm>
            <a:custGeom>
              <a:rect b="b" l="l" r="r" t="t"/>
              <a:pathLst>
                <a:path extrusionOk="0" h="5452" w="11007">
                  <a:moveTo>
                    <a:pt x="2231" y="0"/>
                  </a:moveTo>
                  <a:cubicBezTo>
                    <a:pt x="2205" y="0"/>
                    <a:pt x="2174" y="0"/>
                    <a:pt x="2152" y="12"/>
                  </a:cubicBezTo>
                  <a:cubicBezTo>
                    <a:pt x="1965" y="120"/>
                    <a:pt x="1758" y="154"/>
                    <a:pt x="1547" y="162"/>
                  </a:cubicBezTo>
                  <a:cubicBezTo>
                    <a:pt x="1339" y="170"/>
                    <a:pt x="1129" y="168"/>
                    <a:pt x="919" y="169"/>
                  </a:cubicBezTo>
                  <a:cubicBezTo>
                    <a:pt x="735" y="170"/>
                    <a:pt x="550" y="173"/>
                    <a:pt x="369" y="221"/>
                  </a:cubicBezTo>
                  <a:cubicBezTo>
                    <a:pt x="223" y="258"/>
                    <a:pt x="98" y="325"/>
                    <a:pt x="17" y="459"/>
                  </a:cubicBezTo>
                  <a:cubicBezTo>
                    <a:pt x="12" y="467"/>
                    <a:pt x="8" y="477"/>
                    <a:pt x="0" y="494"/>
                  </a:cubicBezTo>
                  <a:cubicBezTo>
                    <a:pt x="34" y="499"/>
                    <a:pt x="65" y="509"/>
                    <a:pt x="94" y="509"/>
                  </a:cubicBezTo>
                  <a:cubicBezTo>
                    <a:pt x="122" y="509"/>
                    <a:pt x="149" y="508"/>
                    <a:pt x="177" y="508"/>
                  </a:cubicBezTo>
                  <a:cubicBezTo>
                    <a:pt x="516" y="508"/>
                    <a:pt x="855" y="543"/>
                    <a:pt x="1194" y="567"/>
                  </a:cubicBezTo>
                  <a:cubicBezTo>
                    <a:pt x="2027" y="627"/>
                    <a:pt x="2856" y="721"/>
                    <a:pt x="3681" y="848"/>
                  </a:cubicBezTo>
                  <a:cubicBezTo>
                    <a:pt x="4034" y="903"/>
                    <a:pt x="4371" y="1007"/>
                    <a:pt x="4707" y="1119"/>
                  </a:cubicBezTo>
                  <a:cubicBezTo>
                    <a:pt x="5041" y="1231"/>
                    <a:pt x="5376" y="1339"/>
                    <a:pt x="5709" y="1447"/>
                  </a:cubicBezTo>
                  <a:cubicBezTo>
                    <a:pt x="5714" y="1448"/>
                    <a:pt x="5718" y="1450"/>
                    <a:pt x="5723" y="1450"/>
                  </a:cubicBezTo>
                  <a:cubicBezTo>
                    <a:pt x="5824" y="1460"/>
                    <a:pt x="5893" y="1520"/>
                    <a:pt x="5966" y="1585"/>
                  </a:cubicBezTo>
                  <a:cubicBezTo>
                    <a:pt x="6065" y="1674"/>
                    <a:pt x="6174" y="1752"/>
                    <a:pt x="6287" y="1821"/>
                  </a:cubicBezTo>
                  <a:cubicBezTo>
                    <a:pt x="6582" y="1994"/>
                    <a:pt x="6899" y="2114"/>
                    <a:pt x="7234" y="2182"/>
                  </a:cubicBezTo>
                  <a:cubicBezTo>
                    <a:pt x="7326" y="2201"/>
                    <a:pt x="7425" y="2208"/>
                    <a:pt x="7519" y="2220"/>
                  </a:cubicBezTo>
                  <a:cubicBezTo>
                    <a:pt x="7521" y="2220"/>
                    <a:pt x="7523" y="2220"/>
                    <a:pt x="7525" y="2220"/>
                  </a:cubicBezTo>
                  <a:cubicBezTo>
                    <a:pt x="7535" y="2220"/>
                    <a:pt x="7547" y="2219"/>
                    <a:pt x="7565" y="2216"/>
                  </a:cubicBezTo>
                  <a:cubicBezTo>
                    <a:pt x="7503" y="2141"/>
                    <a:pt x="7439" y="2084"/>
                    <a:pt x="7372" y="2028"/>
                  </a:cubicBezTo>
                  <a:cubicBezTo>
                    <a:pt x="7092" y="1798"/>
                    <a:pt x="6774" y="1630"/>
                    <a:pt x="6442" y="1492"/>
                  </a:cubicBezTo>
                  <a:cubicBezTo>
                    <a:pt x="6123" y="1361"/>
                    <a:pt x="5801" y="1239"/>
                    <a:pt x="5484" y="1105"/>
                  </a:cubicBezTo>
                  <a:cubicBezTo>
                    <a:pt x="5249" y="1007"/>
                    <a:pt x="5001" y="956"/>
                    <a:pt x="4758" y="886"/>
                  </a:cubicBezTo>
                  <a:cubicBezTo>
                    <a:pt x="4358" y="772"/>
                    <a:pt x="3957" y="664"/>
                    <a:pt x="3547" y="592"/>
                  </a:cubicBezTo>
                  <a:cubicBezTo>
                    <a:pt x="3429" y="573"/>
                    <a:pt x="3312" y="558"/>
                    <a:pt x="3196" y="541"/>
                  </a:cubicBezTo>
                  <a:cubicBezTo>
                    <a:pt x="3170" y="538"/>
                    <a:pt x="3145" y="537"/>
                    <a:pt x="3120" y="537"/>
                  </a:cubicBezTo>
                  <a:cubicBezTo>
                    <a:pt x="3082" y="537"/>
                    <a:pt x="3043" y="540"/>
                    <a:pt x="3004" y="545"/>
                  </a:cubicBezTo>
                  <a:cubicBezTo>
                    <a:pt x="2958" y="550"/>
                    <a:pt x="2911" y="552"/>
                    <a:pt x="2865" y="552"/>
                  </a:cubicBezTo>
                  <a:cubicBezTo>
                    <a:pt x="2658" y="552"/>
                    <a:pt x="2458" y="503"/>
                    <a:pt x="2267" y="413"/>
                  </a:cubicBezTo>
                  <a:cubicBezTo>
                    <a:pt x="2231" y="396"/>
                    <a:pt x="2193" y="373"/>
                    <a:pt x="2194" y="327"/>
                  </a:cubicBezTo>
                  <a:cubicBezTo>
                    <a:pt x="2194" y="278"/>
                    <a:pt x="2241" y="265"/>
                    <a:pt x="2275" y="251"/>
                  </a:cubicBezTo>
                  <a:cubicBezTo>
                    <a:pt x="2362" y="220"/>
                    <a:pt x="2449" y="198"/>
                    <a:pt x="2541" y="198"/>
                  </a:cubicBezTo>
                  <a:cubicBezTo>
                    <a:pt x="2560" y="198"/>
                    <a:pt x="2580" y="199"/>
                    <a:pt x="2600" y="201"/>
                  </a:cubicBezTo>
                  <a:cubicBezTo>
                    <a:pt x="3290" y="273"/>
                    <a:pt x="3974" y="366"/>
                    <a:pt x="4650" y="523"/>
                  </a:cubicBezTo>
                  <a:cubicBezTo>
                    <a:pt x="5225" y="656"/>
                    <a:pt x="5787" y="832"/>
                    <a:pt x="6327" y="1075"/>
                  </a:cubicBezTo>
                  <a:cubicBezTo>
                    <a:pt x="6538" y="1169"/>
                    <a:pt x="6743" y="1277"/>
                    <a:pt x="6946" y="1388"/>
                  </a:cubicBezTo>
                  <a:cubicBezTo>
                    <a:pt x="7158" y="1503"/>
                    <a:pt x="7366" y="1625"/>
                    <a:pt x="7569" y="1755"/>
                  </a:cubicBezTo>
                  <a:cubicBezTo>
                    <a:pt x="7828" y="1919"/>
                    <a:pt x="8083" y="2086"/>
                    <a:pt x="8318" y="2284"/>
                  </a:cubicBezTo>
                  <a:cubicBezTo>
                    <a:pt x="8459" y="2400"/>
                    <a:pt x="8603" y="2512"/>
                    <a:pt x="8738" y="2633"/>
                  </a:cubicBezTo>
                  <a:cubicBezTo>
                    <a:pt x="8974" y="2846"/>
                    <a:pt x="9195" y="3073"/>
                    <a:pt x="9398" y="3317"/>
                  </a:cubicBezTo>
                  <a:cubicBezTo>
                    <a:pt x="9643" y="3610"/>
                    <a:pt x="9846" y="3931"/>
                    <a:pt x="10042" y="4259"/>
                  </a:cubicBezTo>
                  <a:cubicBezTo>
                    <a:pt x="10189" y="4504"/>
                    <a:pt x="10306" y="4760"/>
                    <a:pt x="10435" y="5012"/>
                  </a:cubicBezTo>
                  <a:cubicBezTo>
                    <a:pt x="10501" y="5139"/>
                    <a:pt x="10570" y="5268"/>
                    <a:pt x="10673" y="5373"/>
                  </a:cubicBezTo>
                  <a:cubicBezTo>
                    <a:pt x="10723" y="5425"/>
                    <a:pt x="10775" y="5452"/>
                    <a:pt x="10828" y="5452"/>
                  </a:cubicBezTo>
                  <a:cubicBezTo>
                    <a:pt x="10886" y="5452"/>
                    <a:pt x="10946" y="5420"/>
                    <a:pt x="11007" y="5354"/>
                  </a:cubicBezTo>
                  <a:cubicBezTo>
                    <a:pt x="10913" y="5194"/>
                    <a:pt x="10824" y="5032"/>
                    <a:pt x="10728" y="4877"/>
                  </a:cubicBezTo>
                  <a:cubicBezTo>
                    <a:pt x="10425" y="4375"/>
                    <a:pt x="10081" y="3902"/>
                    <a:pt x="9727" y="3437"/>
                  </a:cubicBezTo>
                  <a:cubicBezTo>
                    <a:pt x="9556" y="3214"/>
                    <a:pt x="9389" y="2988"/>
                    <a:pt x="9203" y="2779"/>
                  </a:cubicBezTo>
                  <a:cubicBezTo>
                    <a:pt x="9031" y="2586"/>
                    <a:pt x="8850" y="2401"/>
                    <a:pt x="8661" y="2226"/>
                  </a:cubicBezTo>
                  <a:cubicBezTo>
                    <a:pt x="8360" y="1946"/>
                    <a:pt x="8037" y="1695"/>
                    <a:pt x="7692" y="1475"/>
                  </a:cubicBezTo>
                  <a:cubicBezTo>
                    <a:pt x="7250" y="1192"/>
                    <a:pt x="6780" y="969"/>
                    <a:pt x="6283" y="804"/>
                  </a:cubicBezTo>
                  <a:cubicBezTo>
                    <a:pt x="6127" y="752"/>
                    <a:pt x="5978" y="683"/>
                    <a:pt x="5824" y="624"/>
                  </a:cubicBezTo>
                  <a:cubicBezTo>
                    <a:pt x="4926" y="278"/>
                    <a:pt x="3994" y="88"/>
                    <a:pt x="3036" y="26"/>
                  </a:cubicBezTo>
                  <a:cubicBezTo>
                    <a:pt x="2768" y="8"/>
                    <a:pt x="2500" y="7"/>
                    <a:pt x="2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5066550" y="584000"/>
              <a:ext cx="290000" cy="178325"/>
            </a:xfrm>
            <a:custGeom>
              <a:rect b="b" l="l" r="r" t="t"/>
              <a:pathLst>
                <a:path extrusionOk="0" h="7133" w="11600">
                  <a:moveTo>
                    <a:pt x="3597" y="0"/>
                  </a:moveTo>
                  <a:cubicBezTo>
                    <a:pt x="3382" y="0"/>
                    <a:pt x="3166" y="13"/>
                    <a:pt x="2951" y="32"/>
                  </a:cubicBezTo>
                  <a:cubicBezTo>
                    <a:pt x="2573" y="67"/>
                    <a:pt x="2197" y="106"/>
                    <a:pt x="1819" y="142"/>
                  </a:cubicBezTo>
                  <a:cubicBezTo>
                    <a:pt x="1793" y="145"/>
                    <a:pt x="1768" y="148"/>
                    <a:pt x="1744" y="148"/>
                  </a:cubicBezTo>
                  <a:cubicBezTo>
                    <a:pt x="1676" y="148"/>
                    <a:pt x="1619" y="161"/>
                    <a:pt x="1570" y="219"/>
                  </a:cubicBezTo>
                  <a:cubicBezTo>
                    <a:pt x="1523" y="275"/>
                    <a:pt x="1447" y="299"/>
                    <a:pt x="1376" y="319"/>
                  </a:cubicBezTo>
                  <a:cubicBezTo>
                    <a:pt x="1218" y="364"/>
                    <a:pt x="1056" y="375"/>
                    <a:pt x="892" y="378"/>
                  </a:cubicBezTo>
                  <a:cubicBezTo>
                    <a:pt x="694" y="384"/>
                    <a:pt x="494" y="384"/>
                    <a:pt x="294" y="392"/>
                  </a:cubicBezTo>
                  <a:cubicBezTo>
                    <a:pt x="227" y="395"/>
                    <a:pt x="162" y="408"/>
                    <a:pt x="97" y="425"/>
                  </a:cubicBezTo>
                  <a:cubicBezTo>
                    <a:pt x="66" y="432"/>
                    <a:pt x="42" y="452"/>
                    <a:pt x="9" y="470"/>
                  </a:cubicBezTo>
                  <a:cubicBezTo>
                    <a:pt x="9" y="500"/>
                    <a:pt x="1" y="529"/>
                    <a:pt x="10" y="551"/>
                  </a:cubicBezTo>
                  <a:cubicBezTo>
                    <a:pt x="27" y="591"/>
                    <a:pt x="48" y="626"/>
                    <a:pt x="75" y="658"/>
                  </a:cubicBezTo>
                  <a:cubicBezTo>
                    <a:pt x="88" y="673"/>
                    <a:pt x="119" y="675"/>
                    <a:pt x="142" y="677"/>
                  </a:cubicBezTo>
                  <a:cubicBezTo>
                    <a:pt x="222" y="683"/>
                    <a:pt x="301" y="686"/>
                    <a:pt x="380" y="686"/>
                  </a:cubicBezTo>
                  <a:cubicBezTo>
                    <a:pt x="545" y="686"/>
                    <a:pt x="709" y="674"/>
                    <a:pt x="873" y="653"/>
                  </a:cubicBezTo>
                  <a:cubicBezTo>
                    <a:pt x="1242" y="609"/>
                    <a:pt x="1603" y="527"/>
                    <a:pt x="1965" y="452"/>
                  </a:cubicBezTo>
                  <a:cubicBezTo>
                    <a:pt x="2334" y="377"/>
                    <a:pt x="2704" y="308"/>
                    <a:pt x="3084" y="299"/>
                  </a:cubicBezTo>
                  <a:cubicBezTo>
                    <a:pt x="3117" y="298"/>
                    <a:pt x="3151" y="296"/>
                    <a:pt x="3185" y="296"/>
                  </a:cubicBezTo>
                  <a:cubicBezTo>
                    <a:pt x="3208" y="296"/>
                    <a:pt x="3231" y="297"/>
                    <a:pt x="3253" y="299"/>
                  </a:cubicBezTo>
                  <a:cubicBezTo>
                    <a:pt x="3305" y="304"/>
                    <a:pt x="3356" y="306"/>
                    <a:pt x="3407" y="306"/>
                  </a:cubicBezTo>
                  <a:cubicBezTo>
                    <a:pt x="3545" y="306"/>
                    <a:pt x="3682" y="292"/>
                    <a:pt x="3820" y="283"/>
                  </a:cubicBezTo>
                  <a:cubicBezTo>
                    <a:pt x="3921" y="276"/>
                    <a:pt x="4021" y="273"/>
                    <a:pt x="4121" y="273"/>
                  </a:cubicBezTo>
                  <a:cubicBezTo>
                    <a:pt x="4687" y="273"/>
                    <a:pt x="5237" y="375"/>
                    <a:pt x="5776" y="555"/>
                  </a:cubicBezTo>
                  <a:cubicBezTo>
                    <a:pt x="5981" y="624"/>
                    <a:pt x="6188" y="686"/>
                    <a:pt x="6391" y="759"/>
                  </a:cubicBezTo>
                  <a:cubicBezTo>
                    <a:pt x="6658" y="855"/>
                    <a:pt x="6912" y="980"/>
                    <a:pt x="7161" y="1116"/>
                  </a:cubicBezTo>
                  <a:cubicBezTo>
                    <a:pt x="7498" y="1300"/>
                    <a:pt x="7817" y="1514"/>
                    <a:pt x="8124" y="1747"/>
                  </a:cubicBezTo>
                  <a:cubicBezTo>
                    <a:pt x="8330" y="1903"/>
                    <a:pt x="8535" y="2061"/>
                    <a:pt x="8734" y="2225"/>
                  </a:cubicBezTo>
                  <a:cubicBezTo>
                    <a:pt x="8983" y="2430"/>
                    <a:pt x="9222" y="2646"/>
                    <a:pt x="9446" y="2879"/>
                  </a:cubicBezTo>
                  <a:cubicBezTo>
                    <a:pt x="9642" y="3082"/>
                    <a:pt x="9844" y="3282"/>
                    <a:pt x="10030" y="3493"/>
                  </a:cubicBezTo>
                  <a:cubicBezTo>
                    <a:pt x="10123" y="3599"/>
                    <a:pt x="10196" y="3725"/>
                    <a:pt x="10267" y="3848"/>
                  </a:cubicBezTo>
                  <a:cubicBezTo>
                    <a:pt x="10493" y="4232"/>
                    <a:pt x="10659" y="4644"/>
                    <a:pt x="10789" y="5068"/>
                  </a:cubicBezTo>
                  <a:cubicBezTo>
                    <a:pt x="10915" y="5480"/>
                    <a:pt x="11029" y="5896"/>
                    <a:pt x="11149" y="6311"/>
                  </a:cubicBezTo>
                  <a:cubicBezTo>
                    <a:pt x="11211" y="6523"/>
                    <a:pt x="11277" y="6734"/>
                    <a:pt x="11340" y="6948"/>
                  </a:cubicBezTo>
                  <a:cubicBezTo>
                    <a:pt x="11364" y="7032"/>
                    <a:pt x="11429" y="7081"/>
                    <a:pt x="11499" y="7122"/>
                  </a:cubicBezTo>
                  <a:cubicBezTo>
                    <a:pt x="11511" y="7129"/>
                    <a:pt x="11523" y="7132"/>
                    <a:pt x="11534" y="7132"/>
                  </a:cubicBezTo>
                  <a:cubicBezTo>
                    <a:pt x="11560" y="7132"/>
                    <a:pt x="11580" y="7113"/>
                    <a:pt x="11585" y="7078"/>
                  </a:cubicBezTo>
                  <a:cubicBezTo>
                    <a:pt x="11594" y="7031"/>
                    <a:pt x="11599" y="6983"/>
                    <a:pt x="11591" y="6938"/>
                  </a:cubicBezTo>
                  <a:cubicBezTo>
                    <a:pt x="11565" y="6795"/>
                    <a:pt x="11540" y="6652"/>
                    <a:pt x="11503" y="6512"/>
                  </a:cubicBezTo>
                  <a:cubicBezTo>
                    <a:pt x="11449" y="6301"/>
                    <a:pt x="11380" y="6096"/>
                    <a:pt x="11288" y="5898"/>
                  </a:cubicBezTo>
                  <a:cubicBezTo>
                    <a:pt x="11281" y="5881"/>
                    <a:pt x="11273" y="5862"/>
                    <a:pt x="11271" y="5843"/>
                  </a:cubicBezTo>
                  <a:cubicBezTo>
                    <a:pt x="11197" y="5389"/>
                    <a:pt x="11049" y="4958"/>
                    <a:pt x="10850" y="4547"/>
                  </a:cubicBezTo>
                  <a:cubicBezTo>
                    <a:pt x="10655" y="4145"/>
                    <a:pt x="10443" y="3750"/>
                    <a:pt x="10238" y="3352"/>
                  </a:cubicBezTo>
                  <a:cubicBezTo>
                    <a:pt x="10227" y="3330"/>
                    <a:pt x="10208" y="3313"/>
                    <a:pt x="10191" y="3297"/>
                  </a:cubicBezTo>
                  <a:cubicBezTo>
                    <a:pt x="10022" y="3146"/>
                    <a:pt x="9850" y="2996"/>
                    <a:pt x="9684" y="2843"/>
                  </a:cubicBezTo>
                  <a:cubicBezTo>
                    <a:pt x="9488" y="2660"/>
                    <a:pt x="9295" y="2474"/>
                    <a:pt x="9102" y="2288"/>
                  </a:cubicBezTo>
                  <a:cubicBezTo>
                    <a:pt x="8940" y="2132"/>
                    <a:pt x="8783" y="1973"/>
                    <a:pt x="8620" y="1819"/>
                  </a:cubicBezTo>
                  <a:cubicBezTo>
                    <a:pt x="8454" y="1661"/>
                    <a:pt x="8293" y="1498"/>
                    <a:pt x="8104" y="1366"/>
                  </a:cubicBezTo>
                  <a:cubicBezTo>
                    <a:pt x="7897" y="1223"/>
                    <a:pt x="7677" y="1101"/>
                    <a:pt x="7450" y="993"/>
                  </a:cubicBezTo>
                  <a:cubicBezTo>
                    <a:pt x="7157" y="852"/>
                    <a:pt x="6860" y="723"/>
                    <a:pt x="6570" y="577"/>
                  </a:cubicBezTo>
                  <a:cubicBezTo>
                    <a:pt x="6276" y="430"/>
                    <a:pt x="5963" y="339"/>
                    <a:pt x="5651" y="237"/>
                  </a:cubicBezTo>
                  <a:cubicBezTo>
                    <a:pt x="5417" y="161"/>
                    <a:pt x="5178" y="106"/>
                    <a:pt x="4933" y="72"/>
                  </a:cubicBezTo>
                  <a:cubicBezTo>
                    <a:pt x="4789" y="53"/>
                    <a:pt x="4643" y="42"/>
                    <a:pt x="4497" y="42"/>
                  </a:cubicBezTo>
                  <a:cubicBezTo>
                    <a:pt x="4439" y="42"/>
                    <a:pt x="4380" y="44"/>
                    <a:pt x="4322" y="47"/>
                  </a:cubicBezTo>
                  <a:cubicBezTo>
                    <a:pt x="4313" y="48"/>
                    <a:pt x="4304" y="48"/>
                    <a:pt x="4294" y="48"/>
                  </a:cubicBezTo>
                  <a:cubicBezTo>
                    <a:pt x="4281" y="48"/>
                    <a:pt x="4268" y="48"/>
                    <a:pt x="4256" y="46"/>
                  </a:cubicBezTo>
                  <a:cubicBezTo>
                    <a:pt x="4037" y="14"/>
                    <a:pt x="3817" y="0"/>
                    <a:pt x="35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5031975" y="645950"/>
              <a:ext cx="262675" cy="161550"/>
            </a:xfrm>
            <a:custGeom>
              <a:rect b="b" l="l" r="r" t="t"/>
              <a:pathLst>
                <a:path extrusionOk="0" h="6462" w="10507">
                  <a:moveTo>
                    <a:pt x="5444" y="1"/>
                  </a:moveTo>
                  <a:cubicBezTo>
                    <a:pt x="5301" y="1"/>
                    <a:pt x="5157" y="8"/>
                    <a:pt x="5012" y="22"/>
                  </a:cubicBezTo>
                  <a:cubicBezTo>
                    <a:pt x="4839" y="37"/>
                    <a:pt x="4668" y="58"/>
                    <a:pt x="4498" y="82"/>
                  </a:cubicBezTo>
                  <a:cubicBezTo>
                    <a:pt x="4214" y="123"/>
                    <a:pt x="3931" y="163"/>
                    <a:pt x="3650" y="214"/>
                  </a:cubicBezTo>
                  <a:cubicBezTo>
                    <a:pt x="3218" y="291"/>
                    <a:pt x="2798" y="420"/>
                    <a:pt x="2380" y="551"/>
                  </a:cubicBezTo>
                  <a:cubicBezTo>
                    <a:pt x="1992" y="673"/>
                    <a:pt x="1604" y="797"/>
                    <a:pt x="1209" y="891"/>
                  </a:cubicBezTo>
                  <a:cubicBezTo>
                    <a:pt x="1189" y="895"/>
                    <a:pt x="1168" y="901"/>
                    <a:pt x="1155" y="913"/>
                  </a:cubicBezTo>
                  <a:cubicBezTo>
                    <a:pt x="1091" y="971"/>
                    <a:pt x="1013" y="1002"/>
                    <a:pt x="932" y="1024"/>
                  </a:cubicBezTo>
                  <a:cubicBezTo>
                    <a:pt x="761" y="1068"/>
                    <a:pt x="592" y="1105"/>
                    <a:pt x="421" y="1148"/>
                  </a:cubicBezTo>
                  <a:cubicBezTo>
                    <a:pt x="327" y="1172"/>
                    <a:pt x="231" y="1198"/>
                    <a:pt x="138" y="1229"/>
                  </a:cubicBezTo>
                  <a:cubicBezTo>
                    <a:pt x="101" y="1241"/>
                    <a:pt x="66" y="1264"/>
                    <a:pt x="37" y="1289"/>
                  </a:cubicBezTo>
                  <a:cubicBezTo>
                    <a:pt x="3" y="1317"/>
                    <a:pt x="1" y="1353"/>
                    <a:pt x="30" y="1387"/>
                  </a:cubicBezTo>
                  <a:cubicBezTo>
                    <a:pt x="80" y="1447"/>
                    <a:pt x="147" y="1484"/>
                    <a:pt x="217" y="1514"/>
                  </a:cubicBezTo>
                  <a:cubicBezTo>
                    <a:pt x="222" y="1517"/>
                    <a:pt x="228" y="1517"/>
                    <a:pt x="235" y="1517"/>
                  </a:cubicBezTo>
                  <a:cubicBezTo>
                    <a:pt x="254" y="1517"/>
                    <a:pt x="276" y="1510"/>
                    <a:pt x="296" y="1505"/>
                  </a:cubicBezTo>
                  <a:cubicBezTo>
                    <a:pt x="622" y="1410"/>
                    <a:pt x="948" y="1312"/>
                    <a:pt x="1274" y="1218"/>
                  </a:cubicBezTo>
                  <a:cubicBezTo>
                    <a:pt x="2310" y="921"/>
                    <a:pt x="3350" y="643"/>
                    <a:pt x="4396" y="387"/>
                  </a:cubicBezTo>
                  <a:cubicBezTo>
                    <a:pt x="4522" y="355"/>
                    <a:pt x="4656" y="354"/>
                    <a:pt x="4785" y="343"/>
                  </a:cubicBezTo>
                  <a:cubicBezTo>
                    <a:pt x="5002" y="326"/>
                    <a:pt x="5219" y="313"/>
                    <a:pt x="5436" y="313"/>
                  </a:cubicBezTo>
                  <a:cubicBezTo>
                    <a:pt x="5598" y="313"/>
                    <a:pt x="5760" y="321"/>
                    <a:pt x="5923" y="338"/>
                  </a:cubicBezTo>
                  <a:cubicBezTo>
                    <a:pt x="6223" y="368"/>
                    <a:pt x="6515" y="432"/>
                    <a:pt x="6790" y="561"/>
                  </a:cubicBezTo>
                  <a:cubicBezTo>
                    <a:pt x="6903" y="611"/>
                    <a:pt x="7006" y="679"/>
                    <a:pt x="7114" y="738"/>
                  </a:cubicBezTo>
                  <a:cubicBezTo>
                    <a:pt x="7149" y="756"/>
                    <a:pt x="7185" y="776"/>
                    <a:pt x="7221" y="786"/>
                  </a:cubicBezTo>
                  <a:cubicBezTo>
                    <a:pt x="7584" y="898"/>
                    <a:pt x="7916" y="1073"/>
                    <a:pt x="8218" y="1303"/>
                  </a:cubicBezTo>
                  <a:cubicBezTo>
                    <a:pt x="8515" y="1530"/>
                    <a:pt x="8765" y="1799"/>
                    <a:pt x="8972" y="2106"/>
                  </a:cubicBezTo>
                  <a:cubicBezTo>
                    <a:pt x="9240" y="2501"/>
                    <a:pt x="9478" y="2910"/>
                    <a:pt x="9671" y="3347"/>
                  </a:cubicBezTo>
                  <a:cubicBezTo>
                    <a:pt x="9847" y="3747"/>
                    <a:pt x="9986" y="4159"/>
                    <a:pt x="10073" y="4589"/>
                  </a:cubicBezTo>
                  <a:cubicBezTo>
                    <a:pt x="10082" y="4634"/>
                    <a:pt x="10100" y="4677"/>
                    <a:pt x="10110" y="4724"/>
                  </a:cubicBezTo>
                  <a:cubicBezTo>
                    <a:pt x="10137" y="4849"/>
                    <a:pt x="10171" y="4973"/>
                    <a:pt x="10184" y="5100"/>
                  </a:cubicBezTo>
                  <a:cubicBezTo>
                    <a:pt x="10208" y="5357"/>
                    <a:pt x="10218" y="5616"/>
                    <a:pt x="10238" y="5874"/>
                  </a:cubicBezTo>
                  <a:cubicBezTo>
                    <a:pt x="10246" y="5983"/>
                    <a:pt x="10261" y="6094"/>
                    <a:pt x="10285" y="6202"/>
                  </a:cubicBezTo>
                  <a:cubicBezTo>
                    <a:pt x="10300" y="6266"/>
                    <a:pt x="10332" y="6330"/>
                    <a:pt x="10365" y="6390"/>
                  </a:cubicBezTo>
                  <a:cubicBezTo>
                    <a:pt x="10390" y="6435"/>
                    <a:pt x="10434" y="6461"/>
                    <a:pt x="10492" y="6461"/>
                  </a:cubicBezTo>
                  <a:cubicBezTo>
                    <a:pt x="10496" y="6461"/>
                    <a:pt x="10501" y="6461"/>
                    <a:pt x="10505" y="6461"/>
                  </a:cubicBezTo>
                  <a:cubicBezTo>
                    <a:pt x="10505" y="6431"/>
                    <a:pt x="10506" y="6400"/>
                    <a:pt x="10505" y="6372"/>
                  </a:cubicBezTo>
                  <a:cubicBezTo>
                    <a:pt x="10479" y="5505"/>
                    <a:pt x="10352" y="4655"/>
                    <a:pt x="10083" y="3828"/>
                  </a:cubicBezTo>
                  <a:cubicBezTo>
                    <a:pt x="9966" y="3472"/>
                    <a:pt x="9825" y="3126"/>
                    <a:pt x="9656" y="2791"/>
                  </a:cubicBezTo>
                  <a:cubicBezTo>
                    <a:pt x="9548" y="2577"/>
                    <a:pt x="9403" y="2387"/>
                    <a:pt x="9261" y="2197"/>
                  </a:cubicBezTo>
                  <a:cubicBezTo>
                    <a:pt x="9069" y="1942"/>
                    <a:pt x="8856" y="1702"/>
                    <a:pt x="8626" y="1480"/>
                  </a:cubicBezTo>
                  <a:cubicBezTo>
                    <a:pt x="8372" y="1235"/>
                    <a:pt x="8102" y="1009"/>
                    <a:pt x="7808" y="813"/>
                  </a:cubicBezTo>
                  <a:cubicBezTo>
                    <a:pt x="7286" y="466"/>
                    <a:pt x="6725" y="209"/>
                    <a:pt x="6114" y="70"/>
                  </a:cubicBezTo>
                  <a:cubicBezTo>
                    <a:pt x="5893" y="20"/>
                    <a:pt x="5669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5126525" y="493075"/>
              <a:ext cx="285950" cy="172875"/>
            </a:xfrm>
            <a:custGeom>
              <a:rect b="b" l="l" r="r" t="t"/>
              <a:pathLst>
                <a:path extrusionOk="0" h="6915" w="11438">
                  <a:moveTo>
                    <a:pt x="1259" y="1"/>
                  </a:moveTo>
                  <a:cubicBezTo>
                    <a:pt x="1233" y="1"/>
                    <a:pt x="1207" y="2"/>
                    <a:pt x="1182" y="3"/>
                  </a:cubicBezTo>
                  <a:cubicBezTo>
                    <a:pt x="857" y="17"/>
                    <a:pt x="540" y="80"/>
                    <a:pt x="235" y="190"/>
                  </a:cubicBezTo>
                  <a:cubicBezTo>
                    <a:pt x="170" y="211"/>
                    <a:pt x="109" y="247"/>
                    <a:pt x="48" y="277"/>
                  </a:cubicBezTo>
                  <a:cubicBezTo>
                    <a:pt x="26" y="288"/>
                    <a:pt x="1" y="306"/>
                    <a:pt x="14" y="334"/>
                  </a:cubicBezTo>
                  <a:cubicBezTo>
                    <a:pt x="20" y="352"/>
                    <a:pt x="42" y="369"/>
                    <a:pt x="60" y="373"/>
                  </a:cubicBezTo>
                  <a:cubicBezTo>
                    <a:pt x="111" y="383"/>
                    <a:pt x="164" y="396"/>
                    <a:pt x="215" y="396"/>
                  </a:cubicBezTo>
                  <a:cubicBezTo>
                    <a:pt x="219" y="396"/>
                    <a:pt x="223" y="396"/>
                    <a:pt x="227" y="396"/>
                  </a:cubicBezTo>
                  <a:cubicBezTo>
                    <a:pt x="719" y="379"/>
                    <a:pt x="1211" y="356"/>
                    <a:pt x="1704" y="340"/>
                  </a:cubicBezTo>
                  <a:cubicBezTo>
                    <a:pt x="1800" y="337"/>
                    <a:pt x="1896" y="335"/>
                    <a:pt x="1991" y="335"/>
                  </a:cubicBezTo>
                  <a:cubicBezTo>
                    <a:pt x="2280" y="335"/>
                    <a:pt x="2568" y="349"/>
                    <a:pt x="2856" y="377"/>
                  </a:cubicBezTo>
                  <a:cubicBezTo>
                    <a:pt x="3028" y="393"/>
                    <a:pt x="3201" y="393"/>
                    <a:pt x="3371" y="411"/>
                  </a:cubicBezTo>
                  <a:cubicBezTo>
                    <a:pt x="3845" y="463"/>
                    <a:pt x="4303" y="589"/>
                    <a:pt x="4751" y="753"/>
                  </a:cubicBezTo>
                  <a:cubicBezTo>
                    <a:pt x="5168" y="906"/>
                    <a:pt x="5580" y="1070"/>
                    <a:pt x="5995" y="1231"/>
                  </a:cubicBezTo>
                  <a:cubicBezTo>
                    <a:pt x="6087" y="1266"/>
                    <a:pt x="6178" y="1306"/>
                    <a:pt x="6271" y="1336"/>
                  </a:cubicBezTo>
                  <a:cubicBezTo>
                    <a:pt x="6442" y="1394"/>
                    <a:pt x="6599" y="1482"/>
                    <a:pt x="6758" y="1565"/>
                  </a:cubicBezTo>
                  <a:cubicBezTo>
                    <a:pt x="6908" y="1641"/>
                    <a:pt x="7057" y="1717"/>
                    <a:pt x="7201" y="1800"/>
                  </a:cubicBezTo>
                  <a:cubicBezTo>
                    <a:pt x="7502" y="1975"/>
                    <a:pt x="7798" y="2156"/>
                    <a:pt x="8069" y="2376"/>
                  </a:cubicBezTo>
                  <a:cubicBezTo>
                    <a:pt x="8297" y="2561"/>
                    <a:pt x="8499" y="2772"/>
                    <a:pt x="8699" y="2987"/>
                  </a:cubicBezTo>
                  <a:cubicBezTo>
                    <a:pt x="9063" y="3378"/>
                    <a:pt x="9380" y="3808"/>
                    <a:pt x="9704" y="4230"/>
                  </a:cubicBezTo>
                  <a:cubicBezTo>
                    <a:pt x="9896" y="4482"/>
                    <a:pt x="10095" y="4730"/>
                    <a:pt x="10314" y="4959"/>
                  </a:cubicBezTo>
                  <a:cubicBezTo>
                    <a:pt x="10337" y="4984"/>
                    <a:pt x="10355" y="5013"/>
                    <a:pt x="10370" y="5044"/>
                  </a:cubicBezTo>
                  <a:cubicBezTo>
                    <a:pt x="10465" y="5240"/>
                    <a:pt x="10559" y="5434"/>
                    <a:pt x="10651" y="5630"/>
                  </a:cubicBezTo>
                  <a:cubicBezTo>
                    <a:pt x="10763" y="5870"/>
                    <a:pt x="10868" y="6111"/>
                    <a:pt x="10985" y="6347"/>
                  </a:cubicBezTo>
                  <a:cubicBezTo>
                    <a:pt x="11071" y="6521"/>
                    <a:pt x="11177" y="6685"/>
                    <a:pt x="11317" y="6822"/>
                  </a:cubicBezTo>
                  <a:cubicBezTo>
                    <a:pt x="11349" y="6855"/>
                    <a:pt x="11387" y="6885"/>
                    <a:pt x="11422" y="6914"/>
                  </a:cubicBezTo>
                  <a:cubicBezTo>
                    <a:pt x="11428" y="6912"/>
                    <a:pt x="11432" y="6908"/>
                    <a:pt x="11437" y="6905"/>
                  </a:cubicBezTo>
                  <a:cubicBezTo>
                    <a:pt x="11423" y="6859"/>
                    <a:pt x="11410" y="6812"/>
                    <a:pt x="11395" y="6766"/>
                  </a:cubicBezTo>
                  <a:cubicBezTo>
                    <a:pt x="11216" y="6189"/>
                    <a:pt x="10995" y="5629"/>
                    <a:pt x="10695" y="5101"/>
                  </a:cubicBezTo>
                  <a:cubicBezTo>
                    <a:pt x="10523" y="4796"/>
                    <a:pt x="10326" y="4510"/>
                    <a:pt x="10106" y="4236"/>
                  </a:cubicBezTo>
                  <a:cubicBezTo>
                    <a:pt x="9960" y="4057"/>
                    <a:pt x="9825" y="3870"/>
                    <a:pt x="9666" y="3702"/>
                  </a:cubicBezTo>
                  <a:cubicBezTo>
                    <a:pt x="9498" y="3526"/>
                    <a:pt x="9329" y="3349"/>
                    <a:pt x="9159" y="3176"/>
                  </a:cubicBezTo>
                  <a:cubicBezTo>
                    <a:pt x="8873" y="2884"/>
                    <a:pt x="8588" y="2591"/>
                    <a:pt x="8349" y="2258"/>
                  </a:cubicBezTo>
                  <a:cubicBezTo>
                    <a:pt x="8333" y="2237"/>
                    <a:pt x="8312" y="2216"/>
                    <a:pt x="8291" y="2203"/>
                  </a:cubicBezTo>
                  <a:cubicBezTo>
                    <a:pt x="8060" y="2062"/>
                    <a:pt x="7828" y="1924"/>
                    <a:pt x="7595" y="1783"/>
                  </a:cubicBezTo>
                  <a:cubicBezTo>
                    <a:pt x="7419" y="1676"/>
                    <a:pt x="7244" y="1565"/>
                    <a:pt x="7065" y="1462"/>
                  </a:cubicBezTo>
                  <a:cubicBezTo>
                    <a:pt x="6789" y="1305"/>
                    <a:pt x="6505" y="1165"/>
                    <a:pt x="6212" y="1040"/>
                  </a:cubicBezTo>
                  <a:cubicBezTo>
                    <a:pt x="5695" y="816"/>
                    <a:pt x="5169" y="616"/>
                    <a:pt x="4628" y="462"/>
                  </a:cubicBezTo>
                  <a:cubicBezTo>
                    <a:pt x="3687" y="191"/>
                    <a:pt x="2730" y="43"/>
                    <a:pt x="1750" y="43"/>
                  </a:cubicBezTo>
                  <a:cubicBezTo>
                    <a:pt x="1726" y="43"/>
                    <a:pt x="1702" y="43"/>
                    <a:pt x="1677" y="43"/>
                  </a:cubicBezTo>
                  <a:cubicBezTo>
                    <a:pt x="1595" y="43"/>
                    <a:pt x="1514" y="43"/>
                    <a:pt x="1430" y="20"/>
                  </a:cubicBezTo>
                  <a:cubicBezTo>
                    <a:pt x="1376" y="5"/>
                    <a:pt x="1317" y="1"/>
                    <a:pt x="1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5179275" y="446075"/>
              <a:ext cx="265750" cy="173175"/>
            </a:xfrm>
            <a:custGeom>
              <a:rect b="b" l="l" r="r" t="t"/>
              <a:pathLst>
                <a:path extrusionOk="0" h="6927" w="10630">
                  <a:moveTo>
                    <a:pt x="927" y="1"/>
                  </a:moveTo>
                  <a:cubicBezTo>
                    <a:pt x="739" y="1"/>
                    <a:pt x="552" y="18"/>
                    <a:pt x="368" y="63"/>
                  </a:cubicBezTo>
                  <a:cubicBezTo>
                    <a:pt x="299" y="80"/>
                    <a:pt x="232" y="103"/>
                    <a:pt x="166" y="130"/>
                  </a:cubicBezTo>
                  <a:cubicBezTo>
                    <a:pt x="128" y="145"/>
                    <a:pt x="91" y="168"/>
                    <a:pt x="60" y="195"/>
                  </a:cubicBezTo>
                  <a:cubicBezTo>
                    <a:pt x="11" y="237"/>
                    <a:pt x="1" y="295"/>
                    <a:pt x="31" y="349"/>
                  </a:cubicBezTo>
                  <a:cubicBezTo>
                    <a:pt x="70" y="420"/>
                    <a:pt x="131" y="469"/>
                    <a:pt x="202" y="507"/>
                  </a:cubicBezTo>
                  <a:cubicBezTo>
                    <a:pt x="205" y="508"/>
                    <a:pt x="210" y="509"/>
                    <a:pt x="215" y="509"/>
                  </a:cubicBezTo>
                  <a:cubicBezTo>
                    <a:pt x="228" y="509"/>
                    <a:pt x="245" y="504"/>
                    <a:pt x="254" y="497"/>
                  </a:cubicBezTo>
                  <a:cubicBezTo>
                    <a:pt x="476" y="343"/>
                    <a:pt x="722" y="282"/>
                    <a:pt x="982" y="282"/>
                  </a:cubicBezTo>
                  <a:cubicBezTo>
                    <a:pt x="1023" y="282"/>
                    <a:pt x="1064" y="283"/>
                    <a:pt x="1106" y="286"/>
                  </a:cubicBezTo>
                  <a:cubicBezTo>
                    <a:pt x="1307" y="300"/>
                    <a:pt x="1506" y="334"/>
                    <a:pt x="1706" y="360"/>
                  </a:cubicBezTo>
                  <a:cubicBezTo>
                    <a:pt x="1889" y="383"/>
                    <a:pt x="2073" y="410"/>
                    <a:pt x="2254" y="435"/>
                  </a:cubicBezTo>
                  <a:cubicBezTo>
                    <a:pt x="2296" y="441"/>
                    <a:pt x="2338" y="445"/>
                    <a:pt x="2379" y="445"/>
                  </a:cubicBezTo>
                  <a:cubicBezTo>
                    <a:pt x="2394" y="445"/>
                    <a:pt x="2410" y="444"/>
                    <a:pt x="2425" y="443"/>
                  </a:cubicBezTo>
                  <a:cubicBezTo>
                    <a:pt x="2439" y="442"/>
                    <a:pt x="2454" y="441"/>
                    <a:pt x="2468" y="441"/>
                  </a:cubicBezTo>
                  <a:cubicBezTo>
                    <a:pt x="2562" y="441"/>
                    <a:pt x="2650" y="467"/>
                    <a:pt x="2740" y="497"/>
                  </a:cubicBezTo>
                  <a:cubicBezTo>
                    <a:pt x="3343" y="700"/>
                    <a:pt x="3961" y="843"/>
                    <a:pt x="4586" y="952"/>
                  </a:cubicBezTo>
                  <a:cubicBezTo>
                    <a:pt x="4870" y="1000"/>
                    <a:pt x="5136" y="1100"/>
                    <a:pt x="5394" y="1224"/>
                  </a:cubicBezTo>
                  <a:cubicBezTo>
                    <a:pt x="5667" y="1355"/>
                    <a:pt x="5925" y="1512"/>
                    <a:pt x="6186" y="1665"/>
                  </a:cubicBezTo>
                  <a:cubicBezTo>
                    <a:pt x="6422" y="1803"/>
                    <a:pt x="6665" y="1928"/>
                    <a:pt x="6901" y="2064"/>
                  </a:cubicBezTo>
                  <a:cubicBezTo>
                    <a:pt x="6962" y="2100"/>
                    <a:pt x="7013" y="2153"/>
                    <a:pt x="7065" y="2199"/>
                  </a:cubicBezTo>
                  <a:cubicBezTo>
                    <a:pt x="7178" y="2301"/>
                    <a:pt x="7286" y="2404"/>
                    <a:pt x="7396" y="2506"/>
                  </a:cubicBezTo>
                  <a:cubicBezTo>
                    <a:pt x="7547" y="2647"/>
                    <a:pt x="7702" y="2785"/>
                    <a:pt x="7850" y="2927"/>
                  </a:cubicBezTo>
                  <a:cubicBezTo>
                    <a:pt x="8003" y="3074"/>
                    <a:pt x="8152" y="3223"/>
                    <a:pt x="8297" y="3377"/>
                  </a:cubicBezTo>
                  <a:cubicBezTo>
                    <a:pt x="8679" y="3785"/>
                    <a:pt x="9020" y="4227"/>
                    <a:pt x="9317" y="4700"/>
                  </a:cubicBezTo>
                  <a:cubicBezTo>
                    <a:pt x="9589" y="5134"/>
                    <a:pt x="9856" y="5575"/>
                    <a:pt x="10013" y="6063"/>
                  </a:cubicBezTo>
                  <a:cubicBezTo>
                    <a:pt x="10093" y="6308"/>
                    <a:pt x="10247" y="6926"/>
                    <a:pt x="10450" y="6926"/>
                  </a:cubicBezTo>
                  <a:cubicBezTo>
                    <a:pt x="10467" y="6926"/>
                    <a:pt x="10485" y="6922"/>
                    <a:pt x="10504" y="6911"/>
                  </a:cubicBezTo>
                  <a:cubicBezTo>
                    <a:pt x="10629" y="6841"/>
                    <a:pt x="10536" y="6561"/>
                    <a:pt x="10507" y="6464"/>
                  </a:cubicBezTo>
                  <a:cubicBezTo>
                    <a:pt x="10450" y="6267"/>
                    <a:pt x="10358" y="6085"/>
                    <a:pt x="10291" y="5892"/>
                  </a:cubicBezTo>
                  <a:lnTo>
                    <a:pt x="10291" y="5888"/>
                  </a:lnTo>
                  <a:cubicBezTo>
                    <a:pt x="10289" y="5878"/>
                    <a:pt x="10187" y="5624"/>
                    <a:pt x="10147" y="5558"/>
                  </a:cubicBezTo>
                  <a:cubicBezTo>
                    <a:pt x="10016" y="5342"/>
                    <a:pt x="9875" y="5131"/>
                    <a:pt x="9739" y="4918"/>
                  </a:cubicBezTo>
                  <a:cubicBezTo>
                    <a:pt x="9657" y="4790"/>
                    <a:pt x="9573" y="4662"/>
                    <a:pt x="9513" y="4521"/>
                  </a:cubicBezTo>
                  <a:cubicBezTo>
                    <a:pt x="9499" y="4487"/>
                    <a:pt x="9473" y="4459"/>
                    <a:pt x="9452" y="4429"/>
                  </a:cubicBezTo>
                  <a:cubicBezTo>
                    <a:pt x="9198" y="4077"/>
                    <a:pt x="8944" y="3725"/>
                    <a:pt x="8669" y="3387"/>
                  </a:cubicBezTo>
                  <a:cubicBezTo>
                    <a:pt x="8457" y="3127"/>
                    <a:pt x="8232" y="2879"/>
                    <a:pt x="7988" y="2651"/>
                  </a:cubicBezTo>
                  <a:cubicBezTo>
                    <a:pt x="7900" y="2569"/>
                    <a:pt x="7805" y="2493"/>
                    <a:pt x="7715" y="2413"/>
                  </a:cubicBezTo>
                  <a:cubicBezTo>
                    <a:pt x="7638" y="2344"/>
                    <a:pt x="7562" y="2273"/>
                    <a:pt x="7486" y="2205"/>
                  </a:cubicBezTo>
                  <a:cubicBezTo>
                    <a:pt x="7270" y="2016"/>
                    <a:pt x="7037" y="1850"/>
                    <a:pt x="6791" y="1702"/>
                  </a:cubicBezTo>
                  <a:cubicBezTo>
                    <a:pt x="6611" y="1594"/>
                    <a:pt x="6427" y="1486"/>
                    <a:pt x="6241" y="1386"/>
                  </a:cubicBezTo>
                  <a:cubicBezTo>
                    <a:pt x="6054" y="1281"/>
                    <a:pt x="5862" y="1187"/>
                    <a:pt x="5672" y="1089"/>
                  </a:cubicBezTo>
                  <a:lnTo>
                    <a:pt x="5364" y="930"/>
                  </a:lnTo>
                  <a:cubicBezTo>
                    <a:pt x="5333" y="914"/>
                    <a:pt x="5301" y="898"/>
                    <a:pt x="5269" y="889"/>
                  </a:cubicBezTo>
                  <a:cubicBezTo>
                    <a:pt x="4431" y="628"/>
                    <a:pt x="3585" y="395"/>
                    <a:pt x="2721" y="238"/>
                  </a:cubicBezTo>
                  <a:cubicBezTo>
                    <a:pt x="2269" y="156"/>
                    <a:pt x="1815" y="93"/>
                    <a:pt x="1360" y="58"/>
                  </a:cubicBezTo>
                  <a:cubicBezTo>
                    <a:pt x="1335" y="57"/>
                    <a:pt x="1309" y="55"/>
                    <a:pt x="1286" y="47"/>
                  </a:cubicBezTo>
                  <a:cubicBezTo>
                    <a:pt x="1183" y="12"/>
                    <a:pt x="1079" y="4"/>
                    <a:pt x="977" y="1"/>
                  </a:cubicBezTo>
                  <a:cubicBezTo>
                    <a:pt x="960" y="1"/>
                    <a:pt x="944" y="1"/>
                    <a:pt x="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5013975" y="719900"/>
              <a:ext cx="177825" cy="100450"/>
            </a:xfrm>
            <a:custGeom>
              <a:rect b="b" l="l" r="r" t="t"/>
              <a:pathLst>
                <a:path extrusionOk="0" h="4018" w="7113">
                  <a:moveTo>
                    <a:pt x="6130" y="1"/>
                  </a:moveTo>
                  <a:cubicBezTo>
                    <a:pt x="6111" y="1"/>
                    <a:pt x="6091" y="2"/>
                    <a:pt x="6071" y="4"/>
                  </a:cubicBezTo>
                  <a:cubicBezTo>
                    <a:pt x="5631" y="47"/>
                    <a:pt x="5217" y="173"/>
                    <a:pt x="4814" y="348"/>
                  </a:cubicBezTo>
                  <a:cubicBezTo>
                    <a:pt x="4429" y="515"/>
                    <a:pt x="4063" y="718"/>
                    <a:pt x="3700" y="925"/>
                  </a:cubicBezTo>
                  <a:cubicBezTo>
                    <a:pt x="3000" y="1327"/>
                    <a:pt x="2263" y="1642"/>
                    <a:pt x="1501" y="1897"/>
                  </a:cubicBezTo>
                  <a:cubicBezTo>
                    <a:pt x="1229" y="1988"/>
                    <a:pt x="952" y="2060"/>
                    <a:pt x="671" y="2114"/>
                  </a:cubicBezTo>
                  <a:cubicBezTo>
                    <a:pt x="632" y="2122"/>
                    <a:pt x="593" y="2123"/>
                    <a:pt x="553" y="2125"/>
                  </a:cubicBezTo>
                  <a:cubicBezTo>
                    <a:pt x="345" y="2133"/>
                    <a:pt x="180" y="2222"/>
                    <a:pt x="71" y="2405"/>
                  </a:cubicBezTo>
                  <a:cubicBezTo>
                    <a:pt x="0" y="2527"/>
                    <a:pt x="28" y="2642"/>
                    <a:pt x="141" y="2724"/>
                  </a:cubicBezTo>
                  <a:cubicBezTo>
                    <a:pt x="168" y="2745"/>
                    <a:pt x="197" y="2761"/>
                    <a:pt x="234" y="2786"/>
                  </a:cubicBezTo>
                  <a:cubicBezTo>
                    <a:pt x="284" y="2651"/>
                    <a:pt x="355" y="2545"/>
                    <a:pt x="461" y="2465"/>
                  </a:cubicBezTo>
                  <a:cubicBezTo>
                    <a:pt x="564" y="2387"/>
                    <a:pt x="682" y="2335"/>
                    <a:pt x="806" y="2303"/>
                  </a:cubicBezTo>
                  <a:cubicBezTo>
                    <a:pt x="935" y="2269"/>
                    <a:pt x="1065" y="2243"/>
                    <a:pt x="1196" y="2220"/>
                  </a:cubicBezTo>
                  <a:cubicBezTo>
                    <a:pt x="1410" y="2181"/>
                    <a:pt x="1626" y="2150"/>
                    <a:pt x="1838" y="2107"/>
                  </a:cubicBezTo>
                  <a:cubicBezTo>
                    <a:pt x="2012" y="2073"/>
                    <a:pt x="2178" y="2010"/>
                    <a:pt x="2326" y="1906"/>
                  </a:cubicBezTo>
                  <a:cubicBezTo>
                    <a:pt x="2350" y="1890"/>
                    <a:pt x="2379" y="1879"/>
                    <a:pt x="2406" y="1869"/>
                  </a:cubicBezTo>
                  <a:cubicBezTo>
                    <a:pt x="2791" y="1709"/>
                    <a:pt x="3178" y="1556"/>
                    <a:pt x="3551" y="1368"/>
                  </a:cubicBezTo>
                  <a:cubicBezTo>
                    <a:pt x="3869" y="1210"/>
                    <a:pt x="4171" y="1027"/>
                    <a:pt x="4448" y="801"/>
                  </a:cubicBezTo>
                  <a:cubicBezTo>
                    <a:pt x="4464" y="789"/>
                    <a:pt x="4480" y="779"/>
                    <a:pt x="4497" y="771"/>
                  </a:cubicBezTo>
                  <a:cubicBezTo>
                    <a:pt x="4789" y="645"/>
                    <a:pt x="5079" y="512"/>
                    <a:pt x="5383" y="418"/>
                  </a:cubicBezTo>
                  <a:cubicBezTo>
                    <a:pt x="5553" y="367"/>
                    <a:pt x="5722" y="328"/>
                    <a:pt x="5899" y="318"/>
                  </a:cubicBezTo>
                  <a:cubicBezTo>
                    <a:pt x="5925" y="317"/>
                    <a:pt x="5951" y="316"/>
                    <a:pt x="5976" y="316"/>
                  </a:cubicBezTo>
                  <a:cubicBezTo>
                    <a:pt x="6091" y="316"/>
                    <a:pt x="6204" y="333"/>
                    <a:pt x="6311" y="378"/>
                  </a:cubicBezTo>
                  <a:cubicBezTo>
                    <a:pt x="6488" y="452"/>
                    <a:pt x="6609" y="582"/>
                    <a:pt x="6690" y="753"/>
                  </a:cubicBezTo>
                  <a:cubicBezTo>
                    <a:pt x="6850" y="1090"/>
                    <a:pt x="6869" y="1435"/>
                    <a:pt x="6749" y="1787"/>
                  </a:cubicBezTo>
                  <a:cubicBezTo>
                    <a:pt x="6671" y="2013"/>
                    <a:pt x="6557" y="2221"/>
                    <a:pt x="6417" y="2411"/>
                  </a:cubicBezTo>
                  <a:cubicBezTo>
                    <a:pt x="6260" y="2624"/>
                    <a:pt x="6092" y="2825"/>
                    <a:pt x="5927" y="3031"/>
                  </a:cubicBezTo>
                  <a:cubicBezTo>
                    <a:pt x="5863" y="3111"/>
                    <a:pt x="5799" y="3187"/>
                    <a:pt x="5733" y="3264"/>
                  </a:cubicBezTo>
                  <a:cubicBezTo>
                    <a:pt x="5712" y="3289"/>
                    <a:pt x="5685" y="3312"/>
                    <a:pt x="5657" y="3329"/>
                  </a:cubicBezTo>
                  <a:cubicBezTo>
                    <a:pt x="5468" y="3447"/>
                    <a:pt x="5318" y="3601"/>
                    <a:pt x="5220" y="3801"/>
                  </a:cubicBezTo>
                  <a:cubicBezTo>
                    <a:pt x="5203" y="3837"/>
                    <a:pt x="5193" y="3880"/>
                    <a:pt x="5190" y="3921"/>
                  </a:cubicBezTo>
                  <a:cubicBezTo>
                    <a:pt x="5183" y="3977"/>
                    <a:pt x="5213" y="4015"/>
                    <a:pt x="5268" y="4017"/>
                  </a:cubicBezTo>
                  <a:cubicBezTo>
                    <a:pt x="5275" y="4017"/>
                    <a:pt x="5282" y="4017"/>
                    <a:pt x="5289" y="4017"/>
                  </a:cubicBezTo>
                  <a:cubicBezTo>
                    <a:pt x="5406" y="4017"/>
                    <a:pt x="5519" y="3998"/>
                    <a:pt x="5600" y="3895"/>
                  </a:cubicBezTo>
                  <a:cubicBezTo>
                    <a:pt x="5873" y="3549"/>
                    <a:pt x="6149" y="3205"/>
                    <a:pt x="6418" y="2856"/>
                  </a:cubicBezTo>
                  <a:cubicBezTo>
                    <a:pt x="6629" y="2581"/>
                    <a:pt x="6818" y="2292"/>
                    <a:pt x="6958" y="1975"/>
                  </a:cubicBezTo>
                  <a:cubicBezTo>
                    <a:pt x="6994" y="1897"/>
                    <a:pt x="7021" y="1813"/>
                    <a:pt x="7035" y="1729"/>
                  </a:cubicBezTo>
                  <a:cubicBezTo>
                    <a:pt x="7113" y="1312"/>
                    <a:pt x="7066" y="909"/>
                    <a:pt x="6868" y="530"/>
                  </a:cubicBezTo>
                  <a:cubicBezTo>
                    <a:pt x="6770" y="342"/>
                    <a:pt x="6634" y="190"/>
                    <a:pt x="6445" y="88"/>
                  </a:cubicBezTo>
                  <a:cubicBezTo>
                    <a:pt x="6345" y="35"/>
                    <a:pt x="6243" y="1"/>
                    <a:pt x="6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5025550" y="674700"/>
              <a:ext cx="219075" cy="92425"/>
            </a:xfrm>
            <a:custGeom>
              <a:rect b="b" l="l" r="r" t="t"/>
              <a:pathLst>
                <a:path extrusionOk="0" h="3697" w="8763">
                  <a:moveTo>
                    <a:pt x="5662" y="1"/>
                  </a:moveTo>
                  <a:cubicBezTo>
                    <a:pt x="5594" y="1"/>
                    <a:pt x="5525" y="2"/>
                    <a:pt x="5456" y="6"/>
                  </a:cubicBezTo>
                  <a:cubicBezTo>
                    <a:pt x="5057" y="26"/>
                    <a:pt x="4670" y="107"/>
                    <a:pt x="4287" y="220"/>
                  </a:cubicBezTo>
                  <a:cubicBezTo>
                    <a:pt x="3870" y="343"/>
                    <a:pt x="3471" y="508"/>
                    <a:pt x="3075" y="686"/>
                  </a:cubicBezTo>
                  <a:cubicBezTo>
                    <a:pt x="2758" y="830"/>
                    <a:pt x="2440" y="970"/>
                    <a:pt x="2108" y="1074"/>
                  </a:cubicBezTo>
                  <a:cubicBezTo>
                    <a:pt x="2012" y="1103"/>
                    <a:pt x="1914" y="1128"/>
                    <a:pt x="1817" y="1156"/>
                  </a:cubicBezTo>
                  <a:cubicBezTo>
                    <a:pt x="1795" y="1164"/>
                    <a:pt x="1769" y="1171"/>
                    <a:pt x="1752" y="1187"/>
                  </a:cubicBezTo>
                  <a:cubicBezTo>
                    <a:pt x="1671" y="1258"/>
                    <a:pt x="1578" y="1310"/>
                    <a:pt x="1476" y="1340"/>
                  </a:cubicBezTo>
                  <a:cubicBezTo>
                    <a:pt x="1277" y="1401"/>
                    <a:pt x="1073" y="1456"/>
                    <a:pt x="873" y="1513"/>
                  </a:cubicBezTo>
                  <a:cubicBezTo>
                    <a:pt x="719" y="1558"/>
                    <a:pt x="565" y="1601"/>
                    <a:pt x="412" y="1651"/>
                  </a:cubicBezTo>
                  <a:cubicBezTo>
                    <a:pt x="319" y="1682"/>
                    <a:pt x="230" y="1728"/>
                    <a:pt x="160" y="1790"/>
                  </a:cubicBezTo>
                  <a:cubicBezTo>
                    <a:pt x="50" y="1880"/>
                    <a:pt x="1" y="1993"/>
                    <a:pt x="29" y="2137"/>
                  </a:cubicBezTo>
                  <a:cubicBezTo>
                    <a:pt x="30" y="2147"/>
                    <a:pt x="35" y="2154"/>
                    <a:pt x="40" y="2166"/>
                  </a:cubicBezTo>
                  <a:cubicBezTo>
                    <a:pt x="50" y="2163"/>
                    <a:pt x="60" y="2161"/>
                    <a:pt x="68" y="2158"/>
                  </a:cubicBezTo>
                  <a:cubicBezTo>
                    <a:pt x="357" y="2004"/>
                    <a:pt x="668" y="1911"/>
                    <a:pt x="982" y="1824"/>
                  </a:cubicBezTo>
                  <a:cubicBezTo>
                    <a:pt x="1228" y="1755"/>
                    <a:pt x="1475" y="1685"/>
                    <a:pt x="1719" y="1609"/>
                  </a:cubicBezTo>
                  <a:cubicBezTo>
                    <a:pt x="1905" y="1551"/>
                    <a:pt x="2081" y="1470"/>
                    <a:pt x="2250" y="1370"/>
                  </a:cubicBezTo>
                  <a:cubicBezTo>
                    <a:pt x="2270" y="1358"/>
                    <a:pt x="2294" y="1347"/>
                    <a:pt x="2318" y="1344"/>
                  </a:cubicBezTo>
                  <a:cubicBezTo>
                    <a:pt x="2654" y="1312"/>
                    <a:pt x="2963" y="1192"/>
                    <a:pt x="3261" y="1041"/>
                  </a:cubicBezTo>
                  <a:cubicBezTo>
                    <a:pt x="3447" y="948"/>
                    <a:pt x="3628" y="851"/>
                    <a:pt x="3812" y="755"/>
                  </a:cubicBezTo>
                  <a:cubicBezTo>
                    <a:pt x="4043" y="637"/>
                    <a:pt x="4279" y="528"/>
                    <a:pt x="4534" y="475"/>
                  </a:cubicBezTo>
                  <a:cubicBezTo>
                    <a:pt x="4800" y="420"/>
                    <a:pt x="5070" y="376"/>
                    <a:pt x="5340" y="332"/>
                  </a:cubicBezTo>
                  <a:cubicBezTo>
                    <a:pt x="5558" y="295"/>
                    <a:pt x="5778" y="275"/>
                    <a:pt x="5999" y="275"/>
                  </a:cubicBezTo>
                  <a:cubicBezTo>
                    <a:pt x="6025" y="275"/>
                    <a:pt x="6051" y="275"/>
                    <a:pt x="6077" y="276"/>
                  </a:cubicBezTo>
                  <a:cubicBezTo>
                    <a:pt x="6358" y="283"/>
                    <a:pt x="6630" y="329"/>
                    <a:pt x="6888" y="443"/>
                  </a:cubicBezTo>
                  <a:cubicBezTo>
                    <a:pt x="7101" y="538"/>
                    <a:pt x="7283" y="672"/>
                    <a:pt x="7438" y="846"/>
                  </a:cubicBezTo>
                  <a:cubicBezTo>
                    <a:pt x="7758" y="1205"/>
                    <a:pt x="8029" y="1594"/>
                    <a:pt x="8219" y="2037"/>
                  </a:cubicBezTo>
                  <a:cubicBezTo>
                    <a:pt x="8373" y="2390"/>
                    <a:pt x="8461" y="2755"/>
                    <a:pt x="8455" y="3142"/>
                  </a:cubicBezTo>
                  <a:cubicBezTo>
                    <a:pt x="8454" y="3211"/>
                    <a:pt x="8443" y="3279"/>
                    <a:pt x="8446" y="3348"/>
                  </a:cubicBezTo>
                  <a:cubicBezTo>
                    <a:pt x="8451" y="3422"/>
                    <a:pt x="8462" y="3495"/>
                    <a:pt x="8482" y="3565"/>
                  </a:cubicBezTo>
                  <a:cubicBezTo>
                    <a:pt x="8492" y="3601"/>
                    <a:pt x="8519" y="3635"/>
                    <a:pt x="8547" y="3661"/>
                  </a:cubicBezTo>
                  <a:cubicBezTo>
                    <a:pt x="8572" y="3685"/>
                    <a:pt x="8600" y="3696"/>
                    <a:pt x="8627" y="3696"/>
                  </a:cubicBezTo>
                  <a:cubicBezTo>
                    <a:pt x="8662" y="3696"/>
                    <a:pt x="8696" y="3676"/>
                    <a:pt x="8721" y="3635"/>
                  </a:cubicBezTo>
                  <a:cubicBezTo>
                    <a:pt x="8742" y="3600"/>
                    <a:pt x="8759" y="3553"/>
                    <a:pt x="8762" y="3511"/>
                  </a:cubicBezTo>
                  <a:cubicBezTo>
                    <a:pt x="8763" y="3436"/>
                    <a:pt x="8752" y="3360"/>
                    <a:pt x="8743" y="3284"/>
                  </a:cubicBezTo>
                  <a:cubicBezTo>
                    <a:pt x="8739" y="3252"/>
                    <a:pt x="8729" y="3222"/>
                    <a:pt x="8727" y="3190"/>
                  </a:cubicBezTo>
                  <a:cubicBezTo>
                    <a:pt x="8708" y="2662"/>
                    <a:pt x="8549" y="2174"/>
                    <a:pt x="8297" y="1715"/>
                  </a:cubicBezTo>
                  <a:cubicBezTo>
                    <a:pt x="8079" y="1320"/>
                    <a:pt x="7806" y="967"/>
                    <a:pt x="7488" y="649"/>
                  </a:cubicBezTo>
                  <a:cubicBezTo>
                    <a:pt x="7396" y="557"/>
                    <a:pt x="7305" y="463"/>
                    <a:pt x="7204" y="381"/>
                  </a:cubicBezTo>
                  <a:cubicBezTo>
                    <a:pt x="7144" y="332"/>
                    <a:pt x="7069" y="301"/>
                    <a:pt x="6998" y="269"/>
                  </a:cubicBezTo>
                  <a:cubicBezTo>
                    <a:pt x="6570" y="81"/>
                    <a:pt x="6122" y="1"/>
                    <a:pt x="56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5112100" y="599250"/>
              <a:ext cx="219100" cy="179425"/>
            </a:xfrm>
            <a:custGeom>
              <a:rect b="b" l="l" r="r" t="t"/>
              <a:pathLst>
                <a:path extrusionOk="0" h="7177" w="8764">
                  <a:moveTo>
                    <a:pt x="2099" y="0"/>
                  </a:moveTo>
                  <a:cubicBezTo>
                    <a:pt x="2011" y="0"/>
                    <a:pt x="1924" y="2"/>
                    <a:pt x="1837" y="8"/>
                  </a:cubicBezTo>
                  <a:cubicBezTo>
                    <a:pt x="1535" y="25"/>
                    <a:pt x="1234" y="59"/>
                    <a:pt x="931" y="84"/>
                  </a:cubicBezTo>
                  <a:cubicBezTo>
                    <a:pt x="920" y="85"/>
                    <a:pt x="909" y="86"/>
                    <a:pt x="898" y="86"/>
                  </a:cubicBezTo>
                  <a:cubicBezTo>
                    <a:pt x="885" y="86"/>
                    <a:pt x="871" y="85"/>
                    <a:pt x="858" y="83"/>
                  </a:cubicBezTo>
                  <a:cubicBezTo>
                    <a:pt x="802" y="75"/>
                    <a:pt x="748" y="71"/>
                    <a:pt x="694" y="71"/>
                  </a:cubicBezTo>
                  <a:cubicBezTo>
                    <a:pt x="522" y="71"/>
                    <a:pt x="356" y="111"/>
                    <a:pt x="195" y="183"/>
                  </a:cubicBezTo>
                  <a:cubicBezTo>
                    <a:pt x="147" y="204"/>
                    <a:pt x="99" y="237"/>
                    <a:pt x="60" y="272"/>
                  </a:cubicBezTo>
                  <a:cubicBezTo>
                    <a:pt x="1" y="326"/>
                    <a:pt x="6" y="388"/>
                    <a:pt x="71" y="434"/>
                  </a:cubicBezTo>
                  <a:cubicBezTo>
                    <a:pt x="160" y="497"/>
                    <a:pt x="266" y="517"/>
                    <a:pt x="369" y="534"/>
                  </a:cubicBezTo>
                  <a:cubicBezTo>
                    <a:pt x="371" y="534"/>
                    <a:pt x="373" y="535"/>
                    <a:pt x="375" y="535"/>
                  </a:cubicBezTo>
                  <a:cubicBezTo>
                    <a:pt x="387" y="535"/>
                    <a:pt x="401" y="528"/>
                    <a:pt x="413" y="524"/>
                  </a:cubicBezTo>
                  <a:cubicBezTo>
                    <a:pt x="734" y="416"/>
                    <a:pt x="1058" y="369"/>
                    <a:pt x="1386" y="369"/>
                  </a:cubicBezTo>
                  <a:cubicBezTo>
                    <a:pt x="1598" y="369"/>
                    <a:pt x="1812" y="389"/>
                    <a:pt x="2026" y="425"/>
                  </a:cubicBezTo>
                  <a:cubicBezTo>
                    <a:pt x="2284" y="468"/>
                    <a:pt x="2535" y="534"/>
                    <a:pt x="2785" y="609"/>
                  </a:cubicBezTo>
                  <a:cubicBezTo>
                    <a:pt x="2827" y="623"/>
                    <a:pt x="2870" y="635"/>
                    <a:pt x="2913" y="641"/>
                  </a:cubicBezTo>
                  <a:cubicBezTo>
                    <a:pt x="3423" y="710"/>
                    <a:pt x="3912" y="859"/>
                    <a:pt x="4379" y="1070"/>
                  </a:cubicBezTo>
                  <a:cubicBezTo>
                    <a:pt x="4701" y="1214"/>
                    <a:pt x="5008" y="1385"/>
                    <a:pt x="5306" y="1572"/>
                  </a:cubicBezTo>
                  <a:cubicBezTo>
                    <a:pt x="5613" y="1766"/>
                    <a:pt x="5905" y="1981"/>
                    <a:pt x="6191" y="2203"/>
                  </a:cubicBezTo>
                  <a:cubicBezTo>
                    <a:pt x="6362" y="2336"/>
                    <a:pt x="6531" y="2473"/>
                    <a:pt x="6689" y="2621"/>
                  </a:cubicBezTo>
                  <a:cubicBezTo>
                    <a:pt x="6939" y="2854"/>
                    <a:pt x="7154" y="3120"/>
                    <a:pt x="7343" y="3406"/>
                  </a:cubicBezTo>
                  <a:cubicBezTo>
                    <a:pt x="7704" y="3952"/>
                    <a:pt x="7953" y="4547"/>
                    <a:pt x="8119" y="5178"/>
                  </a:cubicBezTo>
                  <a:cubicBezTo>
                    <a:pt x="8168" y="5367"/>
                    <a:pt x="8206" y="5557"/>
                    <a:pt x="8247" y="5748"/>
                  </a:cubicBezTo>
                  <a:cubicBezTo>
                    <a:pt x="8255" y="5787"/>
                    <a:pt x="8266" y="5820"/>
                    <a:pt x="8298" y="5849"/>
                  </a:cubicBezTo>
                  <a:cubicBezTo>
                    <a:pt x="8371" y="5918"/>
                    <a:pt x="8422" y="6005"/>
                    <a:pt x="8438" y="6105"/>
                  </a:cubicBezTo>
                  <a:cubicBezTo>
                    <a:pt x="8457" y="6225"/>
                    <a:pt x="8470" y="6348"/>
                    <a:pt x="8481" y="6470"/>
                  </a:cubicBezTo>
                  <a:cubicBezTo>
                    <a:pt x="8490" y="6576"/>
                    <a:pt x="8489" y="6684"/>
                    <a:pt x="8504" y="6787"/>
                  </a:cubicBezTo>
                  <a:cubicBezTo>
                    <a:pt x="8513" y="6862"/>
                    <a:pt x="8537" y="6936"/>
                    <a:pt x="8564" y="7007"/>
                  </a:cubicBezTo>
                  <a:cubicBezTo>
                    <a:pt x="8591" y="7079"/>
                    <a:pt x="8648" y="7132"/>
                    <a:pt x="8727" y="7176"/>
                  </a:cubicBezTo>
                  <a:cubicBezTo>
                    <a:pt x="8732" y="7143"/>
                    <a:pt x="8737" y="7115"/>
                    <a:pt x="8740" y="7088"/>
                  </a:cubicBezTo>
                  <a:cubicBezTo>
                    <a:pt x="8764" y="6791"/>
                    <a:pt x="8733" y="6497"/>
                    <a:pt x="8670" y="6207"/>
                  </a:cubicBezTo>
                  <a:cubicBezTo>
                    <a:pt x="8594" y="5856"/>
                    <a:pt x="8477" y="5519"/>
                    <a:pt x="8370" y="5178"/>
                  </a:cubicBezTo>
                  <a:cubicBezTo>
                    <a:pt x="8303" y="4962"/>
                    <a:pt x="8243" y="4744"/>
                    <a:pt x="8180" y="4525"/>
                  </a:cubicBezTo>
                  <a:cubicBezTo>
                    <a:pt x="8171" y="4497"/>
                    <a:pt x="8162" y="4469"/>
                    <a:pt x="8152" y="4442"/>
                  </a:cubicBezTo>
                  <a:cubicBezTo>
                    <a:pt x="7914" y="3864"/>
                    <a:pt x="7582" y="3345"/>
                    <a:pt x="7183" y="2865"/>
                  </a:cubicBezTo>
                  <a:cubicBezTo>
                    <a:pt x="6955" y="2592"/>
                    <a:pt x="6708" y="2337"/>
                    <a:pt x="6447" y="2099"/>
                  </a:cubicBezTo>
                  <a:cubicBezTo>
                    <a:pt x="6177" y="1854"/>
                    <a:pt x="5897" y="1619"/>
                    <a:pt x="5589" y="1422"/>
                  </a:cubicBezTo>
                  <a:cubicBezTo>
                    <a:pt x="5378" y="1287"/>
                    <a:pt x="5156" y="1169"/>
                    <a:pt x="4923" y="1076"/>
                  </a:cubicBezTo>
                  <a:cubicBezTo>
                    <a:pt x="4562" y="932"/>
                    <a:pt x="4193" y="807"/>
                    <a:pt x="3837" y="655"/>
                  </a:cubicBezTo>
                  <a:cubicBezTo>
                    <a:pt x="3578" y="544"/>
                    <a:pt x="3310" y="497"/>
                    <a:pt x="3037" y="467"/>
                  </a:cubicBezTo>
                  <a:cubicBezTo>
                    <a:pt x="2967" y="458"/>
                    <a:pt x="2898" y="452"/>
                    <a:pt x="2831" y="441"/>
                  </a:cubicBezTo>
                  <a:cubicBezTo>
                    <a:pt x="2734" y="425"/>
                    <a:pt x="2637" y="410"/>
                    <a:pt x="2541" y="389"/>
                  </a:cubicBezTo>
                  <a:cubicBezTo>
                    <a:pt x="2489" y="379"/>
                    <a:pt x="2438" y="360"/>
                    <a:pt x="2388" y="338"/>
                  </a:cubicBezTo>
                  <a:cubicBezTo>
                    <a:pt x="2343" y="320"/>
                    <a:pt x="2302" y="294"/>
                    <a:pt x="2287" y="231"/>
                  </a:cubicBezTo>
                  <a:cubicBezTo>
                    <a:pt x="2338" y="211"/>
                    <a:pt x="2388" y="194"/>
                    <a:pt x="2437" y="171"/>
                  </a:cubicBezTo>
                  <a:cubicBezTo>
                    <a:pt x="2481" y="150"/>
                    <a:pt x="2526" y="129"/>
                    <a:pt x="2567" y="101"/>
                  </a:cubicBezTo>
                  <a:cubicBezTo>
                    <a:pt x="2604" y="74"/>
                    <a:pt x="2597" y="40"/>
                    <a:pt x="2551" y="26"/>
                  </a:cubicBezTo>
                  <a:cubicBezTo>
                    <a:pt x="2508" y="14"/>
                    <a:pt x="2464" y="3"/>
                    <a:pt x="2421" y="3"/>
                  </a:cubicBezTo>
                  <a:cubicBezTo>
                    <a:pt x="2313" y="3"/>
                    <a:pt x="2206" y="0"/>
                    <a:pt x="20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5095450" y="533200"/>
              <a:ext cx="250625" cy="120875"/>
            </a:xfrm>
            <a:custGeom>
              <a:rect b="b" l="l" r="r" t="t"/>
              <a:pathLst>
                <a:path extrusionOk="0" h="4835" w="10025">
                  <a:moveTo>
                    <a:pt x="2567" y="1"/>
                  </a:moveTo>
                  <a:cubicBezTo>
                    <a:pt x="2421" y="1"/>
                    <a:pt x="2275" y="4"/>
                    <a:pt x="2129" y="9"/>
                  </a:cubicBezTo>
                  <a:cubicBezTo>
                    <a:pt x="1734" y="20"/>
                    <a:pt x="1340" y="36"/>
                    <a:pt x="946" y="38"/>
                  </a:cubicBezTo>
                  <a:cubicBezTo>
                    <a:pt x="652" y="40"/>
                    <a:pt x="386" y="134"/>
                    <a:pt x="132" y="270"/>
                  </a:cubicBezTo>
                  <a:cubicBezTo>
                    <a:pt x="96" y="289"/>
                    <a:pt x="64" y="321"/>
                    <a:pt x="48" y="333"/>
                  </a:cubicBezTo>
                  <a:cubicBezTo>
                    <a:pt x="0" y="398"/>
                    <a:pt x="5" y="434"/>
                    <a:pt x="54" y="469"/>
                  </a:cubicBezTo>
                  <a:cubicBezTo>
                    <a:pt x="89" y="493"/>
                    <a:pt x="124" y="511"/>
                    <a:pt x="165" y="511"/>
                  </a:cubicBezTo>
                  <a:cubicBezTo>
                    <a:pt x="178" y="511"/>
                    <a:pt x="192" y="510"/>
                    <a:pt x="206" y="505"/>
                  </a:cubicBezTo>
                  <a:cubicBezTo>
                    <a:pt x="757" y="344"/>
                    <a:pt x="1323" y="283"/>
                    <a:pt x="1894" y="280"/>
                  </a:cubicBezTo>
                  <a:cubicBezTo>
                    <a:pt x="1913" y="280"/>
                    <a:pt x="1932" y="280"/>
                    <a:pt x="1951" y="280"/>
                  </a:cubicBezTo>
                  <a:cubicBezTo>
                    <a:pt x="3054" y="280"/>
                    <a:pt x="4143" y="404"/>
                    <a:pt x="5215" y="675"/>
                  </a:cubicBezTo>
                  <a:cubicBezTo>
                    <a:pt x="5563" y="764"/>
                    <a:pt x="5901" y="885"/>
                    <a:pt x="6222" y="1048"/>
                  </a:cubicBezTo>
                  <a:cubicBezTo>
                    <a:pt x="6632" y="1257"/>
                    <a:pt x="6992" y="1532"/>
                    <a:pt x="7281" y="1894"/>
                  </a:cubicBezTo>
                  <a:cubicBezTo>
                    <a:pt x="7403" y="2045"/>
                    <a:pt x="7543" y="2182"/>
                    <a:pt x="7691" y="2307"/>
                  </a:cubicBezTo>
                  <a:cubicBezTo>
                    <a:pt x="7884" y="2473"/>
                    <a:pt x="8079" y="2635"/>
                    <a:pt x="8270" y="2801"/>
                  </a:cubicBezTo>
                  <a:cubicBezTo>
                    <a:pt x="8520" y="3017"/>
                    <a:pt x="8766" y="3238"/>
                    <a:pt x="8942" y="3521"/>
                  </a:cubicBezTo>
                  <a:cubicBezTo>
                    <a:pt x="9050" y="3696"/>
                    <a:pt x="9171" y="3860"/>
                    <a:pt x="9284" y="4028"/>
                  </a:cubicBezTo>
                  <a:cubicBezTo>
                    <a:pt x="9404" y="4207"/>
                    <a:pt x="9523" y="4389"/>
                    <a:pt x="9646" y="4567"/>
                  </a:cubicBezTo>
                  <a:cubicBezTo>
                    <a:pt x="9694" y="4635"/>
                    <a:pt x="9750" y="4698"/>
                    <a:pt x="9805" y="4759"/>
                  </a:cubicBezTo>
                  <a:cubicBezTo>
                    <a:pt x="9828" y="4783"/>
                    <a:pt x="9855" y="4802"/>
                    <a:pt x="9882" y="4818"/>
                  </a:cubicBezTo>
                  <a:cubicBezTo>
                    <a:pt x="9901" y="4829"/>
                    <a:pt x="9918" y="4834"/>
                    <a:pt x="9934" y="4834"/>
                  </a:cubicBezTo>
                  <a:cubicBezTo>
                    <a:pt x="9956" y="4834"/>
                    <a:pt x="9974" y="4825"/>
                    <a:pt x="9990" y="4807"/>
                  </a:cubicBezTo>
                  <a:cubicBezTo>
                    <a:pt x="10021" y="4772"/>
                    <a:pt x="10024" y="4737"/>
                    <a:pt x="9997" y="4694"/>
                  </a:cubicBezTo>
                  <a:cubicBezTo>
                    <a:pt x="9874" y="4493"/>
                    <a:pt x="9750" y="4292"/>
                    <a:pt x="9628" y="4090"/>
                  </a:cubicBezTo>
                  <a:cubicBezTo>
                    <a:pt x="9446" y="3795"/>
                    <a:pt x="9263" y="3501"/>
                    <a:pt x="9047" y="3229"/>
                  </a:cubicBezTo>
                  <a:cubicBezTo>
                    <a:pt x="8846" y="2975"/>
                    <a:pt x="8619" y="2748"/>
                    <a:pt x="8359" y="2553"/>
                  </a:cubicBezTo>
                  <a:cubicBezTo>
                    <a:pt x="8236" y="2459"/>
                    <a:pt x="8126" y="2348"/>
                    <a:pt x="8014" y="2241"/>
                  </a:cubicBezTo>
                  <a:cubicBezTo>
                    <a:pt x="7799" y="2035"/>
                    <a:pt x="7589" y="1823"/>
                    <a:pt x="7372" y="1620"/>
                  </a:cubicBezTo>
                  <a:cubicBezTo>
                    <a:pt x="7200" y="1461"/>
                    <a:pt x="7025" y="1307"/>
                    <a:pt x="6846" y="1158"/>
                  </a:cubicBezTo>
                  <a:cubicBezTo>
                    <a:pt x="6627" y="975"/>
                    <a:pt x="6379" y="840"/>
                    <a:pt x="6115" y="732"/>
                  </a:cubicBezTo>
                  <a:cubicBezTo>
                    <a:pt x="5534" y="495"/>
                    <a:pt x="4936" y="308"/>
                    <a:pt x="4315" y="202"/>
                  </a:cubicBezTo>
                  <a:cubicBezTo>
                    <a:pt x="4266" y="193"/>
                    <a:pt x="4218" y="184"/>
                    <a:pt x="4169" y="178"/>
                  </a:cubicBezTo>
                  <a:cubicBezTo>
                    <a:pt x="3889" y="150"/>
                    <a:pt x="3617" y="86"/>
                    <a:pt x="3338" y="47"/>
                  </a:cubicBezTo>
                  <a:cubicBezTo>
                    <a:pt x="3082" y="12"/>
                    <a:pt x="2824" y="1"/>
                    <a:pt x="2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5011650" y="707025"/>
              <a:ext cx="208100" cy="76475"/>
            </a:xfrm>
            <a:custGeom>
              <a:rect b="b" l="l" r="r" t="t"/>
              <a:pathLst>
                <a:path extrusionOk="0" h="3059" w="8324">
                  <a:moveTo>
                    <a:pt x="5600" y="0"/>
                  </a:moveTo>
                  <a:cubicBezTo>
                    <a:pt x="5561" y="0"/>
                    <a:pt x="5520" y="9"/>
                    <a:pt x="5481" y="19"/>
                  </a:cubicBezTo>
                  <a:cubicBezTo>
                    <a:pt x="5142" y="100"/>
                    <a:pt x="4816" y="222"/>
                    <a:pt x="4500" y="363"/>
                  </a:cubicBezTo>
                  <a:cubicBezTo>
                    <a:pt x="4075" y="551"/>
                    <a:pt x="3670" y="775"/>
                    <a:pt x="3263" y="994"/>
                  </a:cubicBezTo>
                  <a:cubicBezTo>
                    <a:pt x="2899" y="1189"/>
                    <a:pt x="2536" y="1379"/>
                    <a:pt x="2156" y="1537"/>
                  </a:cubicBezTo>
                  <a:cubicBezTo>
                    <a:pt x="1748" y="1705"/>
                    <a:pt x="1330" y="1833"/>
                    <a:pt x="892" y="1886"/>
                  </a:cubicBezTo>
                  <a:cubicBezTo>
                    <a:pt x="877" y="1887"/>
                    <a:pt x="861" y="1888"/>
                    <a:pt x="848" y="1893"/>
                  </a:cubicBezTo>
                  <a:cubicBezTo>
                    <a:pt x="630" y="1974"/>
                    <a:pt x="413" y="2053"/>
                    <a:pt x="197" y="2136"/>
                  </a:cubicBezTo>
                  <a:cubicBezTo>
                    <a:pt x="144" y="2157"/>
                    <a:pt x="94" y="2186"/>
                    <a:pt x="46" y="2218"/>
                  </a:cubicBezTo>
                  <a:cubicBezTo>
                    <a:pt x="0" y="2250"/>
                    <a:pt x="4" y="2287"/>
                    <a:pt x="58" y="2302"/>
                  </a:cubicBezTo>
                  <a:cubicBezTo>
                    <a:pt x="122" y="2321"/>
                    <a:pt x="189" y="2336"/>
                    <a:pt x="256" y="2336"/>
                  </a:cubicBezTo>
                  <a:cubicBezTo>
                    <a:pt x="290" y="2336"/>
                    <a:pt x="323" y="2332"/>
                    <a:pt x="357" y="2323"/>
                  </a:cubicBezTo>
                  <a:cubicBezTo>
                    <a:pt x="708" y="2220"/>
                    <a:pt x="1066" y="2151"/>
                    <a:pt x="1422" y="2075"/>
                  </a:cubicBezTo>
                  <a:cubicBezTo>
                    <a:pt x="1736" y="2006"/>
                    <a:pt x="2051" y="1932"/>
                    <a:pt x="2351" y="1808"/>
                  </a:cubicBezTo>
                  <a:cubicBezTo>
                    <a:pt x="2474" y="1757"/>
                    <a:pt x="2591" y="1694"/>
                    <a:pt x="2712" y="1637"/>
                  </a:cubicBezTo>
                  <a:cubicBezTo>
                    <a:pt x="2796" y="1596"/>
                    <a:pt x="2877" y="1552"/>
                    <a:pt x="2964" y="1515"/>
                  </a:cubicBezTo>
                  <a:cubicBezTo>
                    <a:pt x="3306" y="1372"/>
                    <a:pt x="3630" y="1195"/>
                    <a:pt x="3954" y="1018"/>
                  </a:cubicBezTo>
                  <a:cubicBezTo>
                    <a:pt x="4267" y="846"/>
                    <a:pt x="4581" y="676"/>
                    <a:pt x="4908" y="533"/>
                  </a:cubicBezTo>
                  <a:cubicBezTo>
                    <a:pt x="5149" y="429"/>
                    <a:pt x="5396" y="343"/>
                    <a:pt x="5652" y="290"/>
                  </a:cubicBezTo>
                  <a:cubicBezTo>
                    <a:pt x="5674" y="287"/>
                    <a:pt x="5697" y="281"/>
                    <a:pt x="5718" y="281"/>
                  </a:cubicBezTo>
                  <a:cubicBezTo>
                    <a:pt x="5862" y="281"/>
                    <a:pt x="6007" y="281"/>
                    <a:pt x="6151" y="281"/>
                  </a:cubicBezTo>
                  <a:cubicBezTo>
                    <a:pt x="6295" y="281"/>
                    <a:pt x="6439" y="281"/>
                    <a:pt x="6582" y="283"/>
                  </a:cubicBezTo>
                  <a:cubicBezTo>
                    <a:pt x="6750" y="287"/>
                    <a:pt x="6916" y="306"/>
                    <a:pt x="7079" y="348"/>
                  </a:cubicBezTo>
                  <a:cubicBezTo>
                    <a:pt x="7209" y="381"/>
                    <a:pt x="7332" y="428"/>
                    <a:pt x="7443" y="505"/>
                  </a:cubicBezTo>
                  <a:cubicBezTo>
                    <a:pt x="7609" y="619"/>
                    <a:pt x="7709" y="778"/>
                    <a:pt x="7759" y="971"/>
                  </a:cubicBezTo>
                  <a:cubicBezTo>
                    <a:pt x="7774" y="1028"/>
                    <a:pt x="7794" y="1084"/>
                    <a:pt x="7818" y="1137"/>
                  </a:cubicBezTo>
                  <a:cubicBezTo>
                    <a:pt x="7906" y="1331"/>
                    <a:pt x="7944" y="1537"/>
                    <a:pt x="7960" y="1746"/>
                  </a:cubicBezTo>
                  <a:cubicBezTo>
                    <a:pt x="7980" y="2018"/>
                    <a:pt x="7990" y="2293"/>
                    <a:pt x="8007" y="2565"/>
                  </a:cubicBezTo>
                  <a:cubicBezTo>
                    <a:pt x="8014" y="2675"/>
                    <a:pt x="8029" y="2785"/>
                    <a:pt x="8046" y="2896"/>
                  </a:cubicBezTo>
                  <a:cubicBezTo>
                    <a:pt x="8061" y="2984"/>
                    <a:pt x="8082" y="3011"/>
                    <a:pt x="8136" y="3059"/>
                  </a:cubicBezTo>
                  <a:cubicBezTo>
                    <a:pt x="8157" y="2999"/>
                    <a:pt x="8180" y="2943"/>
                    <a:pt x="8200" y="2886"/>
                  </a:cubicBezTo>
                  <a:cubicBezTo>
                    <a:pt x="8310" y="2538"/>
                    <a:pt x="8324" y="2184"/>
                    <a:pt x="8273" y="1825"/>
                  </a:cubicBezTo>
                  <a:cubicBezTo>
                    <a:pt x="8208" y="1362"/>
                    <a:pt x="8050" y="927"/>
                    <a:pt x="7812" y="525"/>
                  </a:cubicBezTo>
                  <a:cubicBezTo>
                    <a:pt x="7771" y="456"/>
                    <a:pt x="7709" y="400"/>
                    <a:pt x="7646" y="348"/>
                  </a:cubicBezTo>
                  <a:cubicBezTo>
                    <a:pt x="7449" y="184"/>
                    <a:pt x="7213" y="103"/>
                    <a:pt x="6961" y="63"/>
                  </a:cubicBezTo>
                  <a:cubicBezTo>
                    <a:pt x="6736" y="27"/>
                    <a:pt x="6510" y="29"/>
                    <a:pt x="6283" y="23"/>
                  </a:cubicBezTo>
                  <a:cubicBezTo>
                    <a:pt x="6059" y="18"/>
                    <a:pt x="5836" y="6"/>
                    <a:pt x="5612" y="0"/>
                  </a:cubicBezTo>
                  <a:cubicBezTo>
                    <a:pt x="5608" y="0"/>
                    <a:pt x="5604" y="0"/>
                    <a:pt x="5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210625" y="751925"/>
              <a:ext cx="73900" cy="179650"/>
            </a:xfrm>
            <a:custGeom>
              <a:rect b="b" l="l" r="r" t="t"/>
              <a:pathLst>
                <a:path extrusionOk="0" h="7186" w="2956">
                  <a:moveTo>
                    <a:pt x="1423" y="5898"/>
                  </a:moveTo>
                  <a:cubicBezTo>
                    <a:pt x="1444" y="5898"/>
                    <a:pt x="1463" y="5917"/>
                    <a:pt x="1480" y="5952"/>
                  </a:cubicBezTo>
                  <a:cubicBezTo>
                    <a:pt x="1517" y="6034"/>
                    <a:pt x="1533" y="6121"/>
                    <a:pt x="1515" y="6211"/>
                  </a:cubicBezTo>
                  <a:cubicBezTo>
                    <a:pt x="1507" y="6249"/>
                    <a:pt x="1489" y="6269"/>
                    <a:pt x="1466" y="6269"/>
                  </a:cubicBezTo>
                  <a:cubicBezTo>
                    <a:pt x="1450" y="6269"/>
                    <a:pt x="1433" y="6260"/>
                    <a:pt x="1415" y="6242"/>
                  </a:cubicBezTo>
                  <a:cubicBezTo>
                    <a:pt x="1376" y="6201"/>
                    <a:pt x="1345" y="6153"/>
                    <a:pt x="1312" y="6108"/>
                  </a:cubicBezTo>
                  <a:cubicBezTo>
                    <a:pt x="1305" y="6096"/>
                    <a:pt x="1302" y="6074"/>
                    <a:pt x="1307" y="6060"/>
                  </a:cubicBezTo>
                  <a:cubicBezTo>
                    <a:pt x="1321" y="6021"/>
                    <a:pt x="1338" y="5983"/>
                    <a:pt x="1348" y="5961"/>
                  </a:cubicBezTo>
                  <a:cubicBezTo>
                    <a:pt x="1375" y="5918"/>
                    <a:pt x="1400" y="5898"/>
                    <a:pt x="1423" y="5898"/>
                  </a:cubicBezTo>
                  <a:close/>
                  <a:moveTo>
                    <a:pt x="2427" y="1"/>
                  </a:moveTo>
                  <a:cubicBezTo>
                    <a:pt x="2431" y="35"/>
                    <a:pt x="2435" y="63"/>
                    <a:pt x="2437" y="87"/>
                  </a:cubicBezTo>
                  <a:cubicBezTo>
                    <a:pt x="2476" y="433"/>
                    <a:pt x="2522" y="778"/>
                    <a:pt x="2551" y="1123"/>
                  </a:cubicBezTo>
                  <a:cubicBezTo>
                    <a:pt x="2581" y="1468"/>
                    <a:pt x="2566" y="1814"/>
                    <a:pt x="2481" y="2151"/>
                  </a:cubicBezTo>
                  <a:cubicBezTo>
                    <a:pt x="2425" y="2380"/>
                    <a:pt x="2332" y="2591"/>
                    <a:pt x="2213" y="2797"/>
                  </a:cubicBezTo>
                  <a:cubicBezTo>
                    <a:pt x="2144" y="2926"/>
                    <a:pt x="2091" y="3068"/>
                    <a:pt x="2035" y="3207"/>
                  </a:cubicBezTo>
                  <a:cubicBezTo>
                    <a:pt x="1878" y="3590"/>
                    <a:pt x="1728" y="3975"/>
                    <a:pt x="1566" y="4354"/>
                  </a:cubicBezTo>
                  <a:cubicBezTo>
                    <a:pt x="1392" y="4762"/>
                    <a:pt x="1183" y="5147"/>
                    <a:pt x="927" y="5509"/>
                  </a:cubicBezTo>
                  <a:cubicBezTo>
                    <a:pt x="804" y="5682"/>
                    <a:pt x="693" y="5863"/>
                    <a:pt x="580" y="6043"/>
                  </a:cubicBezTo>
                  <a:cubicBezTo>
                    <a:pt x="485" y="6194"/>
                    <a:pt x="389" y="6346"/>
                    <a:pt x="297" y="6502"/>
                  </a:cubicBezTo>
                  <a:cubicBezTo>
                    <a:pt x="180" y="6699"/>
                    <a:pt x="84" y="6907"/>
                    <a:pt x="10" y="7124"/>
                  </a:cubicBezTo>
                  <a:cubicBezTo>
                    <a:pt x="5" y="7141"/>
                    <a:pt x="1" y="7159"/>
                    <a:pt x="6" y="7186"/>
                  </a:cubicBezTo>
                  <a:cubicBezTo>
                    <a:pt x="43" y="7158"/>
                    <a:pt x="80" y="7131"/>
                    <a:pt x="114" y="7101"/>
                  </a:cubicBezTo>
                  <a:cubicBezTo>
                    <a:pt x="281" y="6956"/>
                    <a:pt x="418" y="6785"/>
                    <a:pt x="528" y="6594"/>
                  </a:cubicBezTo>
                  <a:cubicBezTo>
                    <a:pt x="669" y="6345"/>
                    <a:pt x="803" y="6094"/>
                    <a:pt x="943" y="5844"/>
                  </a:cubicBezTo>
                  <a:cubicBezTo>
                    <a:pt x="1038" y="5671"/>
                    <a:pt x="1148" y="5508"/>
                    <a:pt x="1274" y="5357"/>
                  </a:cubicBezTo>
                  <a:cubicBezTo>
                    <a:pt x="1414" y="5192"/>
                    <a:pt x="1526" y="5010"/>
                    <a:pt x="1630" y="4822"/>
                  </a:cubicBezTo>
                  <a:cubicBezTo>
                    <a:pt x="1896" y="4341"/>
                    <a:pt x="2068" y="3823"/>
                    <a:pt x="2237" y="3303"/>
                  </a:cubicBezTo>
                  <a:cubicBezTo>
                    <a:pt x="2307" y="3085"/>
                    <a:pt x="2374" y="2867"/>
                    <a:pt x="2448" y="2650"/>
                  </a:cubicBezTo>
                  <a:cubicBezTo>
                    <a:pt x="2475" y="2571"/>
                    <a:pt x="2517" y="2498"/>
                    <a:pt x="2553" y="2423"/>
                  </a:cubicBezTo>
                  <a:cubicBezTo>
                    <a:pt x="2560" y="2408"/>
                    <a:pt x="2574" y="2394"/>
                    <a:pt x="2586" y="2382"/>
                  </a:cubicBezTo>
                  <a:cubicBezTo>
                    <a:pt x="2611" y="2358"/>
                    <a:pt x="2636" y="2346"/>
                    <a:pt x="2659" y="2346"/>
                  </a:cubicBezTo>
                  <a:cubicBezTo>
                    <a:pt x="2693" y="2346"/>
                    <a:pt x="2720" y="2371"/>
                    <a:pt x="2734" y="2421"/>
                  </a:cubicBezTo>
                  <a:cubicBezTo>
                    <a:pt x="2746" y="2463"/>
                    <a:pt x="2751" y="2509"/>
                    <a:pt x="2748" y="2552"/>
                  </a:cubicBezTo>
                  <a:cubicBezTo>
                    <a:pt x="2740" y="2623"/>
                    <a:pt x="2732" y="2695"/>
                    <a:pt x="2709" y="2761"/>
                  </a:cubicBezTo>
                  <a:cubicBezTo>
                    <a:pt x="2566" y="3198"/>
                    <a:pt x="2424" y="3636"/>
                    <a:pt x="2277" y="4072"/>
                  </a:cubicBezTo>
                  <a:cubicBezTo>
                    <a:pt x="2175" y="4368"/>
                    <a:pt x="2053" y="4656"/>
                    <a:pt x="1908" y="4934"/>
                  </a:cubicBezTo>
                  <a:cubicBezTo>
                    <a:pt x="1897" y="4957"/>
                    <a:pt x="1886" y="4985"/>
                    <a:pt x="1885" y="5010"/>
                  </a:cubicBezTo>
                  <a:cubicBezTo>
                    <a:pt x="1884" y="5183"/>
                    <a:pt x="1799" y="5316"/>
                    <a:pt x="1678" y="5428"/>
                  </a:cubicBezTo>
                  <a:cubicBezTo>
                    <a:pt x="1580" y="5520"/>
                    <a:pt x="1469" y="5600"/>
                    <a:pt x="1367" y="5688"/>
                  </a:cubicBezTo>
                  <a:cubicBezTo>
                    <a:pt x="1288" y="5759"/>
                    <a:pt x="1210" y="5829"/>
                    <a:pt x="1140" y="5910"/>
                  </a:cubicBezTo>
                  <a:cubicBezTo>
                    <a:pt x="1024" y="6047"/>
                    <a:pt x="1005" y="6207"/>
                    <a:pt x="1059" y="6377"/>
                  </a:cubicBezTo>
                  <a:cubicBezTo>
                    <a:pt x="1073" y="6421"/>
                    <a:pt x="1094" y="6463"/>
                    <a:pt x="1111" y="6507"/>
                  </a:cubicBezTo>
                  <a:cubicBezTo>
                    <a:pt x="1333" y="6474"/>
                    <a:pt x="1522" y="6387"/>
                    <a:pt x="1675" y="6231"/>
                  </a:cubicBezTo>
                  <a:cubicBezTo>
                    <a:pt x="1840" y="6061"/>
                    <a:pt x="1938" y="5855"/>
                    <a:pt x="2001" y="5633"/>
                  </a:cubicBezTo>
                  <a:cubicBezTo>
                    <a:pt x="2068" y="5395"/>
                    <a:pt x="2123" y="5152"/>
                    <a:pt x="2181" y="4910"/>
                  </a:cubicBezTo>
                  <a:cubicBezTo>
                    <a:pt x="2237" y="4665"/>
                    <a:pt x="2285" y="4418"/>
                    <a:pt x="2383" y="4186"/>
                  </a:cubicBezTo>
                  <a:cubicBezTo>
                    <a:pt x="2415" y="4109"/>
                    <a:pt x="2454" y="4035"/>
                    <a:pt x="2491" y="3960"/>
                  </a:cubicBezTo>
                  <a:cubicBezTo>
                    <a:pt x="2638" y="3665"/>
                    <a:pt x="2753" y="3355"/>
                    <a:pt x="2841" y="3036"/>
                  </a:cubicBezTo>
                  <a:cubicBezTo>
                    <a:pt x="2896" y="2834"/>
                    <a:pt x="2933" y="2629"/>
                    <a:pt x="2942" y="2419"/>
                  </a:cubicBezTo>
                  <a:cubicBezTo>
                    <a:pt x="2955" y="2139"/>
                    <a:pt x="2916" y="1869"/>
                    <a:pt x="2819" y="1605"/>
                  </a:cubicBezTo>
                  <a:cubicBezTo>
                    <a:pt x="2804" y="1565"/>
                    <a:pt x="2799" y="1519"/>
                    <a:pt x="2794" y="1475"/>
                  </a:cubicBezTo>
                  <a:cubicBezTo>
                    <a:pt x="2772" y="1230"/>
                    <a:pt x="2755" y="984"/>
                    <a:pt x="2726" y="740"/>
                  </a:cubicBezTo>
                  <a:cubicBezTo>
                    <a:pt x="2706" y="577"/>
                    <a:pt x="2670" y="415"/>
                    <a:pt x="2634" y="254"/>
                  </a:cubicBezTo>
                  <a:cubicBezTo>
                    <a:pt x="2620" y="193"/>
                    <a:pt x="2588" y="135"/>
                    <a:pt x="2559" y="79"/>
                  </a:cubicBezTo>
                  <a:cubicBezTo>
                    <a:pt x="2534" y="33"/>
                    <a:pt x="2496" y="3"/>
                    <a:pt x="2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139525" y="687900"/>
              <a:ext cx="94050" cy="177750"/>
            </a:xfrm>
            <a:custGeom>
              <a:rect b="b" l="l" r="r" t="t"/>
              <a:pathLst>
                <a:path extrusionOk="0" h="7110" w="3762">
                  <a:moveTo>
                    <a:pt x="1274" y="0"/>
                  </a:moveTo>
                  <a:cubicBezTo>
                    <a:pt x="1228" y="0"/>
                    <a:pt x="1183" y="1"/>
                    <a:pt x="1137" y="5"/>
                  </a:cubicBezTo>
                  <a:cubicBezTo>
                    <a:pt x="900" y="22"/>
                    <a:pt x="667" y="56"/>
                    <a:pt x="441" y="134"/>
                  </a:cubicBezTo>
                  <a:cubicBezTo>
                    <a:pt x="325" y="173"/>
                    <a:pt x="212" y="223"/>
                    <a:pt x="119" y="307"/>
                  </a:cubicBezTo>
                  <a:cubicBezTo>
                    <a:pt x="46" y="372"/>
                    <a:pt x="0" y="449"/>
                    <a:pt x="8" y="561"/>
                  </a:cubicBezTo>
                  <a:cubicBezTo>
                    <a:pt x="257" y="503"/>
                    <a:pt x="503" y="480"/>
                    <a:pt x="749" y="480"/>
                  </a:cubicBezTo>
                  <a:cubicBezTo>
                    <a:pt x="1110" y="480"/>
                    <a:pt x="1470" y="529"/>
                    <a:pt x="1831" y="584"/>
                  </a:cubicBezTo>
                  <a:cubicBezTo>
                    <a:pt x="1815" y="572"/>
                    <a:pt x="1801" y="557"/>
                    <a:pt x="1784" y="546"/>
                  </a:cubicBezTo>
                  <a:cubicBezTo>
                    <a:pt x="1680" y="481"/>
                    <a:pt x="1574" y="418"/>
                    <a:pt x="1471" y="352"/>
                  </a:cubicBezTo>
                  <a:cubicBezTo>
                    <a:pt x="1440" y="333"/>
                    <a:pt x="1413" y="309"/>
                    <a:pt x="1386" y="284"/>
                  </a:cubicBezTo>
                  <a:cubicBezTo>
                    <a:pt x="1387" y="278"/>
                    <a:pt x="1390" y="272"/>
                    <a:pt x="1391" y="266"/>
                  </a:cubicBezTo>
                  <a:cubicBezTo>
                    <a:pt x="1413" y="262"/>
                    <a:pt x="1436" y="256"/>
                    <a:pt x="1460" y="256"/>
                  </a:cubicBezTo>
                  <a:cubicBezTo>
                    <a:pt x="1699" y="259"/>
                    <a:pt x="1927" y="310"/>
                    <a:pt x="2140" y="423"/>
                  </a:cubicBezTo>
                  <a:cubicBezTo>
                    <a:pt x="2502" y="616"/>
                    <a:pt x="2768" y="904"/>
                    <a:pt x="2965" y="1257"/>
                  </a:cubicBezTo>
                  <a:cubicBezTo>
                    <a:pt x="3115" y="1525"/>
                    <a:pt x="3258" y="1798"/>
                    <a:pt x="3340" y="2097"/>
                  </a:cubicBezTo>
                  <a:cubicBezTo>
                    <a:pt x="3426" y="2414"/>
                    <a:pt x="3446" y="2738"/>
                    <a:pt x="3441" y="3064"/>
                  </a:cubicBezTo>
                  <a:cubicBezTo>
                    <a:pt x="3439" y="3181"/>
                    <a:pt x="3432" y="3295"/>
                    <a:pt x="3427" y="3411"/>
                  </a:cubicBezTo>
                  <a:cubicBezTo>
                    <a:pt x="3421" y="3564"/>
                    <a:pt x="3411" y="3717"/>
                    <a:pt x="3406" y="3869"/>
                  </a:cubicBezTo>
                  <a:cubicBezTo>
                    <a:pt x="3397" y="4181"/>
                    <a:pt x="3309" y="4472"/>
                    <a:pt x="3174" y="4748"/>
                  </a:cubicBezTo>
                  <a:cubicBezTo>
                    <a:pt x="3014" y="5077"/>
                    <a:pt x="2802" y="5370"/>
                    <a:pt x="2567" y="5646"/>
                  </a:cubicBezTo>
                  <a:cubicBezTo>
                    <a:pt x="2436" y="5798"/>
                    <a:pt x="2298" y="5947"/>
                    <a:pt x="2164" y="6099"/>
                  </a:cubicBezTo>
                  <a:cubicBezTo>
                    <a:pt x="2158" y="6107"/>
                    <a:pt x="2151" y="6114"/>
                    <a:pt x="2146" y="6121"/>
                  </a:cubicBezTo>
                  <a:cubicBezTo>
                    <a:pt x="2044" y="6302"/>
                    <a:pt x="1880" y="6417"/>
                    <a:pt x="1734" y="6552"/>
                  </a:cubicBezTo>
                  <a:cubicBezTo>
                    <a:pt x="1633" y="6647"/>
                    <a:pt x="1534" y="6741"/>
                    <a:pt x="1437" y="6840"/>
                  </a:cubicBezTo>
                  <a:cubicBezTo>
                    <a:pt x="1406" y="6871"/>
                    <a:pt x="1383" y="6911"/>
                    <a:pt x="1364" y="6951"/>
                  </a:cubicBezTo>
                  <a:cubicBezTo>
                    <a:pt x="1332" y="7016"/>
                    <a:pt x="1354" y="7060"/>
                    <a:pt x="1419" y="7086"/>
                  </a:cubicBezTo>
                  <a:cubicBezTo>
                    <a:pt x="1433" y="7091"/>
                    <a:pt x="1446" y="7096"/>
                    <a:pt x="1461" y="7099"/>
                  </a:cubicBezTo>
                  <a:cubicBezTo>
                    <a:pt x="1484" y="7105"/>
                    <a:pt x="1505" y="7109"/>
                    <a:pt x="1526" y="7109"/>
                  </a:cubicBezTo>
                  <a:cubicBezTo>
                    <a:pt x="1569" y="7109"/>
                    <a:pt x="1607" y="7093"/>
                    <a:pt x="1646" y="7053"/>
                  </a:cubicBezTo>
                  <a:cubicBezTo>
                    <a:pt x="1889" y="6802"/>
                    <a:pt x="2145" y="6562"/>
                    <a:pt x="2388" y="6310"/>
                  </a:cubicBezTo>
                  <a:cubicBezTo>
                    <a:pt x="2605" y="6085"/>
                    <a:pt x="2806" y="5845"/>
                    <a:pt x="2985" y="5588"/>
                  </a:cubicBezTo>
                  <a:cubicBezTo>
                    <a:pt x="3144" y="5363"/>
                    <a:pt x="3287" y="5126"/>
                    <a:pt x="3395" y="4872"/>
                  </a:cubicBezTo>
                  <a:cubicBezTo>
                    <a:pt x="3479" y="4672"/>
                    <a:pt x="3533" y="4461"/>
                    <a:pt x="3578" y="4249"/>
                  </a:cubicBezTo>
                  <a:cubicBezTo>
                    <a:pt x="3762" y="3392"/>
                    <a:pt x="3733" y="2545"/>
                    <a:pt x="3463" y="1709"/>
                  </a:cubicBezTo>
                  <a:cubicBezTo>
                    <a:pt x="3438" y="1635"/>
                    <a:pt x="3406" y="1561"/>
                    <a:pt x="3371" y="1491"/>
                  </a:cubicBezTo>
                  <a:cubicBezTo>
                    <a:pt x="3222" y="1205"/>
                    <a:pt x="3059" y="929"/>
                    <a:pt x="2852" y="679"/>
                  </a:cubicBezTo>
                  <a:cubicBezTo>
                    <a:pt x="2698" y="492"/>
                    <a:pt x="2523" y="331"/>
                    <a:pt x="2314" y="210"/>
                  </a:cubicBezTo>
                  <a:cubicBezTo>
                    <a:pt x="2121" y="98"/>
                    <a:pt x="1914" y="36"/>
                    <a:pt x="1691" y="22"/>
                  </a:cubicBezTo>
                  <a:cubicBezTo>
                    <a:pt x="1551" y="13"/>
                    <a:pt x="1412" y="0"/>
                    <a:pt x="1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040575" y="631475"/>
              <a:ext cx="228100" cy="60525"/>
            </a:xfrm>
            <a:custGeom>
              <a:rect b="b" l="l" r="r" t="t"/>
              <a:pathLst>
                <a:path extrusionOk="0" h="2421" w="9124">
                  <a:moveTo>
                    <a:pt x="4658" y="1"/>
                  </a:moveTo>
                  <a:cubicBezTo>
                    <a:pt x="4466" y="1"/>
                    <a:pt x="4272" y="11"/>
                    <a:pt x="4076" y="31"/>
                  </a:cubicBezTo>
                  <a:cubicBezTo>
                    <a:pt x="3799" y="59"/>
                    <a:pt x="3525" y="117"/>
                    <a:pt x="3255" y="185"/>
                  </a:cubicBezTo>
                  <a:cubicBezTo>
                    <a:pt x="3010" y="247"/>
                    <a:pt x="2762" y="298"/>
                    <a:pt x="2513" y="351"/>
                  </a:cubicBezTo>
                  <a:cubicBezTo>
                    <a:pt x="1909" y="480"/>
                    <a:pt x="1308" y="610"/>
                    <a:pt x="720" y="798"/>
                  </a:cubicBezTo>
                  <a:cubicBezTo>
                    <a:pt x="526" y="860"/>
                    <a:pt x="337" y="929"/>
                    <a:pt x="147" y="998"/>
                  </a:cubicBezTo>
                  <a:cubicBezTo>
                    <a:pt x="111" y="1011"/>
                    <a:pt x="75" y="1030"/>
                    <a:pt x="46" y="1052"/>
                  </a:cubicBezTo>
                  <a:cubicBezTo>
                    <a:pt x="1" y="1089"/>
                    <a:pt x="0" y="1132"/>
                    <a:pt x="34" y="1176"/>
                  </a:cubicBezTo>
                  <a:cubicBezTo>
                    <a:pt x="81" y="1240"/>
                    <a:pt x="169" y="1280"/>
                    <a:pt x="252" y="1280"/>
                  </a:cubicBezTo>
                  <a:cubicBezTo>
                    <a:pt x="277" y="1280"/>
                    <a:pt x="302" y="1277"/>
                    <a:pt x="324" y="1269"/>
                  </a:cubicBezTo>
                  <a:cubicBezTo>
                    <a:pt x="921" y="1070"/>
                    <a:pt x="1520" y="884"/>
                    <a:pt x="2128" y="724"/>
                  </a:cubicBezTo>
                  <a:cubicBezTo>
                    <a:pt x="2871" y="529"/>
                    <a:pt x="3622" y="381"/>
                    <a:pt x="4389" y="325"/>
                  </a:cubicBezTo>
                  <a:cubicBezTo>
                    <a:pt x="4598" y="310"/>
                    <a:pt x="4806" y="300"/>
                    <a:pt x="5015" y="300"/>
                  </a:cubicBezTo>
                  <a:cubicBezTo>
                    <a:pt x="5043" y="300"/>
                    <a:pt x="5071" y="300"/>
                    <a:pt x="5099" y="300"/>
                  </a:cubicBezTo>
                  <a:cubicBezTo>
                    <a:pt x="5360" y="301"/>
                    <a:pt x="5618" y="350"/>
                    <a:pt x="5873" y="406"/>
                  </a:cubicBezTo>
                  <a:cubicBezTo>
                    <a:pt x="6275" y="497"/>
                    <a:pt x="6661" y="633"/>
                    <a:pt x="7029" y="821"/>
                  </a:cubicBezTo>
                  <a:cubicBezTo>
                    <a:pt x="7343" y="982"/>
                    <a:pt x="7640" y="1168"/>
                    <a:pt x="7911" y="1397"/>
                  </a:cubicBezTo>
                  <a:cubicBezTo>
                    <a:pt x="8147" y="1593"/>
                    <a:pt x="8362" y="1808"/>
                    <a:pt x="8556" y="2045"/>
                  </a:cubicBezTo>
                  <a:cubicBezTo>
                    <a:pt x="8671" y="2185"/>
                    <a:pt x="8808" y="2301"/>
                    <a:pt x="8970" y="2385"/>
                  </a:cubicBezTo>
                  <a:cubicBezTo>
                    <a:pt x="9000" y="2401"/>
                    <a:pt x="9033" y="2412"/>
                    <a:pt x="9067" y="2419"/>
                  </a:cubicBezTo>
                  <a:cubicBezTo>
                    <a:pt x="9073" y="2420"/>
                    <a:pt x="9078" y="2420"/>
                    <a:pt x="9083" y="2420"/>
                  </a:cubicBezTo>
                  <a:cubicBezTo>
                    <a:pt x="9112" y="2420"/>
                    <a:pt x="9123" y="2401"/>
                    <a:pt x="9112" y="2369"/>
                  </a:cubicBezTo>
                  <a:cubicBezTo>
                    <a:pt x="9105" y="2345"/>
                    <a:pt x="9094" y="2321"/>
                    <a:pt x="9078" y="2304"/>
                  </a:cubicBezTo>
                  <a:cubicBezTo>
                    <a:pt x="9002" y="2218"/>
                    <a:pt x="8930" y="2128"/>
                    <a:pt x="8848" y="2047"/>
                  </a:cubicBezTo>
                  <a:cubicBezTo>
                    <a:pt x="8721" y="1923"/>
                    <a:pt x="8589" y="1805"/>
                    <a:pt x="8461" y="1683"/>
                  </a:cubicBezTo>
                  <a:cubicBezTo>
                    <a:pt x="8229" y="1459"/>
                    <a:pt x="8000" y="1232"/>
                    <a:pt x="7765" y="1011"/>
                  </a:cubicBezTo>
                  <a:cubicBezTo>
                    <a:pt x="7694" y="944"/>
                    <a:pt x="7612" y="887"/>
                    <a:pt x="7535" y="826"/>
                  </a:cubicBezTo>
                  <a:cubicBezTo>
                    <a:pt x="7283" y="641"/>
                    <a:pt x="7004" y="507"/>
                    <a:pt x="6714" y="394"/>
                  </a:cubicBezTo>
                  <a:cubicBezTo>
                    <a:pt x="6046" y="136"/>
                    <a:pt x="5362" y="1"/>
                    <a:pt x="46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023575" y="734800"/>
              <a:ext cx="153600" cy="77525"/>
            </a:xfrm>
            <a:custGeom>
              <a:rect b="b" l="l" r="r" t="t"/>
              <a:pathLst>
                <a:path extrusionOk="0" h="3101" w="6144">
                  <a:moveTo>
                    <a:pt x="5443" y="0"/>
                  </a:moveTo>
                  <a:cubicBezTo>
                    <a:pt x="5404" y="0"/>
                    <a:pt x="5365" y="3"/>
                    <a:pt x="5325" y="10"/>
                  </a:cubicBezTo>
                  <a:cubicBezTo>
                    <a:pt x="5035" y="57"/>
                    <a:pt x="4763" y="157"/>
                    <a:pt x="4510" y="305"/>
                  </a:cubicBezTo>
                  <a:cubicBezTo>
                    <a:pt x="4272" y="442"/>
                    <a:pt x="4042" y="596"/>
                    <a:pt x="3808" y="740"/>
                  </a:cubicBezTo>
                  <a:cubicBezTo>
                    <a:pt x="3625" y="852"/>
                    <a:pt x="3446" y="971"/>
                    <a:pt x="3256" y="1067"/>
                  </a:cubicBezTo>
                  <a:cubicBezTo>
                    <a:pt x="2929" y="1230"/>
                    <a:pt x="2600" y="1387"/>
                    <a:pt x="2267" y="1533"/>
                  </a:cubicBezTo>
                  <a:cubicBezTo>
                    <a:pt x="1563" y="1841"/>
                    <a:pt x="828" y="2030"/>
                    <a:pt x="65" y="2104"/>
                  </a:cubicBezTo>
                  <a:cubicBezTo>
                    <a:pt x="50" y="2105"/>
                    <a:pt x="34" y="2106"/>
                    <a:pt x="20" y="2110"/>
                  </a:cubicBezTo>
                  <a:cubicBezTo>
                    <a:pt x="15" y="2111"/>
                    <a:pt x="11" y="2114"/>
                    <a:pt x="2" y="2117"/>
                  </a:cubicBezTo>
                  <a:cubicBezTo>
                    <a:pt x="1" y="2164"/>
                    <a:pt x="27" y="2186"/>
                    <a:pt x="59" y="2200"/>
                  </a:cubicBezTo>
                  <a:cubicBezTo>
                    <a:pt x="162" y="2241"/>
                    <a:pt x="261" y="2289"/>
                    <a:pt x="375" y="2292"/>
                  </a:cubicBezTo>
                  <a:cubicBezTo>
                    <a:pt x="397" y="2293"/>
                    <a:pt x="419" y="2293"/>
                    <a:pt x="441" y="2293"/>
                  </a:cubicBezTo>
                  <a:cubicBezTo>
                    <a:pt x="897" y="2293"/>
                    <a:pt x="1338" y="2208"/>
                    <a:pt x="1770" y="2065"/>
                  </a:cubicBezTo>
                  <a:cubicBezTo>
                    <a:pt x="2268" y="1900"/>
                    <a:pt x="2737" y="1671"/>
                    <a:pt x="3192" y="1413"/>
                  </a:cubicBezTo>
                  <a:cubicBezTo>
                    <a:pt x="3544" y="1212"/>
                    <a:pt x="3893" y="1004"/>
                    <a:pt x="4244" y="798"/>
                  </a:cubicBezTo>
                  <a:cubicBezTo>
                    <a:pt x="4266" y="786"/>
                    <a:pt x="4285" y="772"/>
                    <a:pt x="4304" y="758"/>
                  </a:cubicBezTo>
                  <a:cubicBezTo>
                    <a:pt x="4593" y="495"/>
                    <a:pt x="4937" y="346"/>
                    <a:pt x="5322" y="297"/>
                  </a:cubicBezTo>
                  <a:cubicBezTo>
                    <a:pt x="5358" y="293"/>
                    <a:pt x="5395" y="291"/>
                    <a:pt x="5430" y="291"/>
                  </a:cubicBezTo>
                  <a:cubicBezTo>
                    <a:pt x="5522" y="291"/>
                    <a:pt x="5612" y="305"/>
                    <a:pt x="5699" y="343"/>
                  </a:cubicBezTo>
                  <a:cubicBezTo>
                    <a:pt x="5825" y="398"/>
                    <a:pt x="5895" y="491"/>
                    <a:pt x="5921" y="620"/>
                  </a:cubicBezTo>
                  <a:cubicBezTo>
                    <a:pt x="5953" y="786"/>
                    <a:pt x="5929" y="950"/>
                    <a:pt x="5861" y="1104"/>
                  </a:cubicBezTo>
                  <a:cubicBezTo>
                    <a:pt x="5760" y="1336"/>
                    <a:pt x="5613" y="1538"/>
                    <a:pt x="5441" y="1725"/>
                  </a:cubicBezTo>
                  <a:cubicBezTo>
                    <a:pt x="5209" y="1975"/>
                    <a:pt x="4944" y="2187"/>
                    <a:pt x="4690" y="2413"/>
                  </a:cubicBezTo>
                  <a:cubicBezTo>
                    <a:pt x="4509" y="2575"/>
                    <a:pt x="4333" y="2743"/>
                    <a:pt x="4182" y="2936"/>
                  </a:cubicBezTo>
                  <a:cubicBezTo>
                    <a:pt x="4163" y="2960"/>
                    <a:pt x="4145" y="2986"/>
                    <a:pt x="4127" y="3011"/>
                  </a:cubicBezTo>
                  <a:cubicBezTo>
                    <a:pt x="4174" y="3072"/>
                    <a:pt x="4219" y="3101"/>
                    <a:pt x="4275" y="3101"/>
                  </a:cubicBezTo>
                  <a:cubicBezTo>
                    <a:pt x="4303" y="3101"/>
                    <a:pt x="4334" y="3093"/>
                    <a:pt x="4369" y="3079"/>
                  </a:cubicBezTo>
                  <a:cubicBezTo>
                    <a:pt x="4467" y="3038"/>
                    <a:pt x="4547" y="2973"/>
                    <a:pt x="4619" y="2898"/>
                  </a:cubicBezTo>
                  <a:cubicBezTo>
                    <a:pt x="4749" y="2765"/>
                    <a:pt x="4872" y="2629"/>
                    <a:pt x="5001" y="2498"/>
                  </a:cubicBezTo>
                  <a:cubicBezTo>
                    <a:pt x="5106" y="2389"/>
                    <a:pt x="5203" y="2269"/>
                    <a:pt x="5325" y="2185"/>
                  </a:cubicBezTo>
                  <a:cubicBezTo>
                    <a:pt x="5520" y="2051"/>
                    <a:pt x="5660" y="1874"/>
                    <a:pt x="5786" y="1683"/>
                  </a:cubicBezTo>
                  <a:cubicBezTo>
                    <a:pt x="5927" y="1466"/>
                    <a:pt x="6037" y="1230"/>
                    <a:pt x="6098" y="977"/>
                  </a:cubicBezTo>
                  <a:cubicBezTo>
                    <a:pt x="6129" y="848"/>
                    <a:pt x="6143" y="718"/>
                    <a:pt x="6130" y="588"/>
                  </a:cubicBezTo>
                  <a:cubicBezTo>
                    <a:pt x="6103" y="327"/>
                    <a:pt x="5965" y="150"/>
                    <a:pt x="5724" y="56"/>
                  </a:cubicBezTo>
                  <a:cubicBezTo>
                    <a:pt x="5632" y="20"/>
                    <a:pt x="5539" y="0"/>
                    <a:pt x="5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5185625" y="599350"/>
              <a:ext cx="160350" cy="192575"/>
            </a:xfrm>
            <a:custGeom>
              <a:rect b="b" l="l" r="r" t="t"/>
              <a:pathLst>
                <a:path extrusionOk="0" h="7703" w="6414">
                  <a:moveTo>
                    <a:pt x="207" y="0"/>
                  </a:moveTo>
                  <a:cubicBezTo>
                    <a:pt x="178" y="0"/>
                    <a:pt x="148" y="3"/>
                    <a:pt x="119" y="9"/>
                  </a:cubicBezTo>
                  <a:cubicBezTo>
                    <a:pt x="91" y="13"/>
                    <a:pt x="60" y="33"/>
                    <a:pt x="41" y="57"/>
                  </a:cubicBezTo>
                  <a:cubicBezTo>
                    <a:pt x="0" y="105"/>
                    <a:pt x="12" y="148"/>
                    <a:pt x="74" y="168"/>
                  </a:cubicBezTo>
                  <a:cubicBezTo>
                    <a:pt x="293" y="242"/>
                    <a:pt x="512" y="316"/>
                    <a:pt x="733" y="384"/>
                  </a:cubicBezTo>
                  <a:cubicBezTo>
                    <a:pt x="1037" y="479"/>
                    <a:pt x="1349" y="560"/>
                    <a:pt x="1642" y="684"/>
                  </a:cubicBezTo>
                  <a:cubicBezTo>
                    <a:pt x="1789" y="746"/>
                    <a:pt x="1930" y="821"/>
                    <a:pt x="2076" y="888"/>
                  </a:cubicBezTo>
                  <a:cubicBezTo>
                    <a:pt x="2159" y="926"/>
                    <a:pt x="2245" y="955"/>
                    <a:pt x="2329" y="987"/>
                  </a:cubicBezTo>
                  <a:cubicBezTo>
                    <a:pt x="2607" y="1088"/>
                    <a:pt x="2859" y="1234"/>
                    <a:pt x="3096" y="1408"/>
                  </a:cubicBezTo>
                  <a:cubicBezTo>
                    <a:pt x="3386" y="1620"/>
                    <a:pt x="3640" y="1869"/>
                    <a:pt x="3880" y="2134"/>
                  </a:cubicBezTo>
                  <a:cubicBezTo>
                    <a:pt x="4018" y="2284"/>
                    <a:pt x="4148" y="2442"/>
                    <a:pt x="4284" y="2593"/>
                  </a:cubicBezTo>
                  <a:cubicBezTo>
                    <a:pt x="4352" y="2668"/>
                    <a:pt x="4428" y="2734"/>
                    <a:pt x="4499" y="2806"/>
                  </a:cubicBezTo>
                  <a:cubicBezTo>
                    <a:pt x="4749" y="3062"/>
                    <a:pt x="4951" y="3355"/>
                    <a:pt x="5121" y="3670"/>
                  </a:cubicBezTo>
                  <a:cubicBezTo>
                    <a:pt x="5340" y="4073"/>
                    <a:pt x="5502" y="4503"/>
                    <a:pt x="5637" y="4940"/>
                  </a:cubicBezTo>
                  <a:cubicBezTo>
                    <a:pt x="5773" y="5379"/>
                    <a:pt x="5905" y="5818"/>
                    <a:pt x="6029" y="6258"/>
                  </a:cubicBezTo>
                  <a:cubicBezTo>
                    <a:pt x="6060" y="6365"/>
                    <a:pt x="6062" y="6482"/>
                    <a:pt x="6066" y="6594"/>
                  </a:cubicBezTo>
                  <a:cubicBezTo>
                    <a:pt x="6073" y="6756"/>
                    <a:pt x="6067" y="6920"/>
                    <a:pt x="6070" y="7082"/>
                  </a:cubicBezTo>
                  <a:cubicBezTo>
                    <a:pt x="6073" y="7210"/>
                    <a:pt x="6088" y="7339"/>
                    <a:pt x="6136" y="7459"/>
                  </a:cubicBezTo>
                  <a:cubicBezTo>
                    <a:pt x="6163" y="7527"/>
                    <a:pt x="6202" y="7589"/>
                    <a:pt x="6238" y="7654"/>
                  </a:cubicBezTo>
                  <a:cubicBezTo>
                    <a:pt x="6248" y="7669"/>
                    <a:pt x="6264" y="7681"/>
                    <a:pt x="6283" y="7703"/>
                  </a:cubicBezTo>
                  <a:cubicBezTo>
                    <a:pt x="6302" y="7647"/>
                    <a:pt x="6316" y="7602"/>
                    <a:pt x="6329" y="7555"/>
                  </a:cubicBezTo>
                  <a:cubicBezTo>
                    <a:pt x="6414" y="7219"/>
                    <a:pt x="6404" y="6881"/>
                    <a:pt x="6340" y="6544"/>
                  </a:cubicBezTo>
                  <a:cubicBezTo>
                    <a:pt x="6279" y="6221"/>
                    <a:pt x="6174" y="5909"/>
                    <a:pt x="6065" y="5601"/>
                  </a:cubicBezTo>
                  <a:cubicBezTo>
                    <a:pt x="5986" y="5380"/>
                    <a:pt x="5908" y="5161"/>
                    <a:pt x="5835" y="4937"/>
                  </a:cubicBezTo>
                  <a:cubicBezTo>
                    <a:pt x="5798" y="4827"/>
                    <a:pt x="5770" y="4715"/>
                    <a:pt x="5747" y="4601"/>
                  </a:cubicBezTo>
                  <a:cubicBezTo>
                    <a:pt x="5622" y="3973"/>
                    <a:pt x="5342" y="3417"/>
                    <a:pt x="4934" y="2926"/>
                  </a:cubicBezTo>
                  <a:cubicBezTo>
                    <a:pt x="4717" y="2663"/>
                    <a:pt x="4473" y="2429"/>
                    <a:pt x="4197" y="2226"/>
                  </a:cubicBezTo>
                  <a:cubicBezTo>
                    <a:pt x="4170" y="2207"/>
                    <a:pt x="4145" y="2182"/>
                    <a:pt x="4124" y="2155"/>
                  </a:cubicBezTo>
                  <a:cubicBezTo>
                    <a:pt x="3931" y="1915"/>
                    <a:pt x="3712" y="1700"/>
                    <a:pt x="3476" y="1501"/>
                  </a:cubicBezTo>
                  <a:cubicBezTo>
                    <a:pt x="3269" y="1328"/>
                    <a:pt x="3051" y="1175"/>
                    <a:pt x="2821" y="1034"/>
                  </a:cubicBezTo>
                  <a:cubicBezTo>
                    <a:pt x="2414" y="786"/>
                    <a:pt x="1983" y="582"/>
                    <a:pt x="1534" y="414"/>
                  </a:cubicBezTo>
                  <a:cubicBezTo>
                    <a:pt x="1211" y="294"/>
                    <a:pt x="886" y="182"/>
                    <a:pt x="561" y="71"/>
                  </a:cubicBezTo>
                  <a:cubicBezTo>
                    <a:pt x="466" y="40"/>
                    <a:pt x="364" y="22"/>
                    <a:pt x="266" y="5"/>
                  </a:cubicBezTo>
                  <a:cubicBezTo>
                    <a:pt x="247" y="2"/>
                    <a:pt x="227" y="0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5047325" y="617350"/>
              <a:ext cx="208775" cy="47050"/>
            </a:xfrm>
            <a:custGeom>
              <a:rect b="b" l="l" r="r" t="t"/>
              <a:pathLst>
                <a:path extrusionOk="0" h="1882" w="8351">
                  <a:moveTo>
                    <a:pt x="4134" y="1"/>
                  </a:moveTo>
                  <a:cubicBezTo>
                    <a:pt x="4099" y="1"/>
                    <a:pt x="4064" y="1"/>
                    <a:pt x="4029" y="2"/>
                  </a:cubicBezTo>
                  <a:cubicBezTo>
                    <a:pt x="3772" y="8"/>
                    <a:pt x="3518" y="33"/>
                    <a:pt x="3265" y="84"/>
                  </a:cubicBezTo>
                  <a:cubicBezTo>
                    <a:pt x="3222" y="93"/>
                    <a:pt x="3177" y="96"/>
                    <a:pt x="3133" y="98"/>
                  </a:cubicBezTo>
                  <a:cubicBezTo>
                    <a:pt x="2790" y="104"/>
                    <a:pt x="2455" y="161"/>
                    <a:pt x="2127" y="253"/>
                  </a:cubicBezTo>
                  <a:cubicBezTo>
                    <a:pt x="1806" y="343"/>
                    <a:pt x="1490" y="444"/>
                    <a:pt x="1171" y="541"/>
                  </a:cubicBezTo>
                  <a:cubicBezTo>
                    <a:pt x="847" y="639"/>
                    <a:pt x="523" y="731"/>
                    <a:pt x="191" y="784"/>
                  </a:cubicBezTo>
                  <a:cubicBezTo>
                    <a:pt x="126" y="793"/>
                    <a:pt x="73" y="824"/>
                    <a:pt x="37" y="877"/>
                  </a:cubicBezTo>
                  <a:cubicBezTo>
                    <a:pt x="2" y="927"/>
                    <a:pt x="0" y="982"/>
                    <a:pt x="30" y="1022"/>
                  </a:cubicBezTo>
                  <a:cubicBezTo>
                    <a:pt x="55" y="1053"/>
                    <a:pt x="95" y="1073"/>
                    <a:pt x="137" y="1073"/>
                  </a:cubicBezTo>
                  <a:cubicBezTo>
                    <a:pt x="150" y="1073"/>
                    <a:pt x="163" y="1071"/>
                    <a:pt x="175" y="1067"/>
                  </a:cubicBezTo>
                  <a:cubicBezTo>
                    <a:pt x="299" y="1029"/>
                    <a:pt x="421" y="991"/>
                    <a:pt x="543" y="954"/>
                  </a:cubicBezTo>
                  <a:cubicBezTo>
                    <a:pt x="1540" y="657"/>
                    <a:pt x="2554" y="442"/>
                    <a:pt x="3589" y="343"/>
                  </a:cubicBezTo>
                  <a:cubicBezTo>
                    <a:pt x="3877" y="316"/>
                    <a:pt x="4165" y="305"/>
                    <a:pt x="4452" y="285"/>
                  </a:cubicBezTo>
                  <a:cubicBezTo>
                    <a:pt x="4460" y="285"/>
                    <a:pt x="4469" y="285"/>
                    <a:pt x="4477" y="285"/>
                  </a:cubicBezTo>
                  <a:cubicBezTo>
                    <a:pt x="4493" y="285"/>
                    <a:pt x="4509" y="285"/>
                    <a:pt x="4526" y="288"/>
                  </a:cubicBezTo>
                  <a:cubicBezTo>
                    <a:pt x="4872" y="338"/>
                    <a:pt x="5221" y="387"/>
                    <a:pt x="5569" y="441"/>
                  </a:cubicBezTo>
                  <a:cubicBezTo>
                    <a:pt x="5890" y="489"/>
                    <a:pt x="6207" y="560"/>
                    <a:pt x="6509" y="685"/>
                  </a:cubicBezTo>
                  <a:cubicBezTo>
                    <a:pt x="6655" y="744"/>
                    <a:pt x="6795" y="817"/>
                    <a:pt x="6927" y="903"/>
                  </a:cubicBezTo>
                  <a:cubicBezTo>
                    <a:pt x="6949" y="917"/>
                    <a:pt x="6976" y="927"/>
                    <a:pt x="7002" y="930"/>
                  </a:cubicBezTo>
                  <a:cubicBezTo>
                    <a:pt x="7153" y="948"/>
                    <a:pt x="7281" y="1014"/>
                    <a:pt x="7399" y="1110"/>
                  </a:cubicBezTo>
                  <a:cubicBezTo>
                    <a:pt x="7550" y="1234"/>
                    <a:pt x="7667" y="1390"/>
                    <a:pt x="7791" y="1538"/>
                  </a:cubicBezTo>
                  <a:cubicBezTo>
                    <a:pt x="7885" y="1651"/>
                    <a:pt x="7979" y="1760"/>
                    <a:pt x="8109" y="1833"/>
                  </a:cubicBezTo>
                  <a:cubicBezTo>
                    <a:pt x="8164" y="1863"/>
                    <a:pt x="8221" y="1882"/>
                    <a:pt x="8285" y="1882"/>
                  </a:cubicBezTo>
                  <a:cubicBezTo>
                    <a:pt x="8306" y="1882"/>
                    <a:pt x="8328" y="1880"/>
                    <a:pt x="8351" y="1875"/>
                  </a:cubicBezTo>
                  <a:cubicBezTo>
                    <a:pt x="8297" y="1686"/>
                    <a:pt x="8206" y="1526"/>
                    <a:pt x="8086" y="1384"/>
                  </a:cubicBezTo>
                  <a:cubicBezTo>
                    <a:pt x="7932" y="1200"/>
                    <a:pt x="7742" y="1061"/>
                    <a:pt x="7537" y="939"/>
                  </a:cubicBezTo>
                  <a:cubicBezTo>
                    <a:pt x="7224" y="752"/>
                    <a:pt x="6884" y="622"/>
                    <a:pt x="6550" y="476"/>
                  </a:cubicBezTo>
                  <a:cubicBezTo>
                    <a:pt x="6181" y="314"/>
                    <a:pt x="5787" y="234"/>
                    <a:pt x="5397" y="148"/>
                  </a:cubicBezTo>
                  <a:cubicBezTo>
                    <a:pt x="4982" y="55"/>
                    <a:pt x="4560" y="1"/>
                    <a:pt x="4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5288275" y="569050"/>
              <a:ext cx="108175" cy="179050"/>
            </a:xfrm>
            <a:custGeom>
              <a:rect b="b" l="l" r="r" t="t"/>
              <a:pathLst>
                <a:path extrusionOk="0" h="7162" w="4327">
                  <a:moveTo>
                    <a:pt x="0" y="0"/>
                  </a:moveTo>
                  <a:lnTo>
                    <a:pt x="0" y="0"/>
                  </a:lnTo>
                  <a:cubicBezTo>
                    <a:pt x="6" y="61"/>
                    <a:pt x="26" y="100"/>
                    <a:pt x="47" y="138"/>
                  </a:cubicBezTo>
                  <a:cubicBezTo>
                    <a:pt x="102" y="238"/>
                    <a:pt x="174" y="326"/>
                    <a:pt x="260" y="400"/>
                  </a:cubicBezTo>
                  <a:cubicBezTo>
                    <a:pt x="428" y="547"/>
                    <a:pt x="603" y="687"/>
                    <a:pt x="776" y="831"/>
                  </a:cubicBezTo>
                  <a:cubicBezTo>
                    <a:pt x="976" y="996"/>
                    <a:pt x="1184" y="1155"/>
                    <a:pt x="1349" y="1362"/>
                  </a:cubicBezTo>
                  <a:cubicBezTo>
                    <a:pt x="1624" y="1712"/>
                    <a:pt x="1883" y="2071"/>
                    <a:pt x="2119" y="2449"/>
                  </a:cubicBezTo>
                  <a:cubicBezTo>
                    <a:pt x="2526" y="3100"/>
                    <a:pt x="2875" y="3778"/>
                    <a:pt x="3201" y="4473"/>
                  </a:cubicBezTo>
                  <a:cubicBezTo>
                    <a:pt x="3348" y="4787"/>
                    <a:pt x="3490" y="5105"/>
                    <a:pt x="3633" y="5420"/>
                  </a:cubicBezTo>
                  <a:cubicBezTo>
                    <a:pt x="3644" y="5445"/>
                    <a:pt x="3655" y="5471"/>
                    <a:pt x="3661" y="5496"/>
                  </a:cubicBezTo>
                  <a:cubicBezTo>
                    <a:pt x="3725" y="5757"/>
                    <a:pt x="3818" y="6006"/>
                    <a:pt x="3906" y="6256"/>
                  </a:cubicBezTo>
                  <a:cubicBezTo>
                    <a:pt x="3989" y="6490"/>
                    <a:pt x="4065" y="6727"/>
                    <a:pt x="4143" y="6967"/>
                  </a:cubicBezTo>
                  <a:cubicBezTo>
                    <a:pt x="4163" y="7024"/>
                    <a:pt x="4174" y="7086"/>
                    <a:pt x="4191" y="7161"/>
                  </a:cubicBezTo>
                  <a:cubicBezTo>
                    <a:pt x="4207" y="7126"/>
                    <a:pt x="4217" y="7107"/>
                    <a:pt x="4224" y="7087"/>
                  </a:cubicBezTo>
                  <a:cubicBezTo>
                    <a:pt x="4327" y="6821"/>
                    <a:pt x="4318" y="6552"/>
                    <a:pt x="4249" y="6281"/>
                  </a:cubicBezTo>
                  <a:cubicBezTo>
                    <a:pt x="4198" y="6081"/>
                    <a:pt x="4121" y="5893"/>
                    <a:pt x="4032" y="5709"/>
                  </a:cubicBezTo>
                  <a:cubicBezTo>
                    <a:pt x="3949" y="5536"/>
                    <a:pt x="3858" y="5365"/>
                    <a:pt x="3779" y="5191"/>
                  </a:cubicBezTo>
                  <a:cubicBezTo>
                    <a:pt x="3681" y="4975"/>
                    <a:pt x="3591" y="4756"/>
                    <a:pt x="3496" y="4540"/>
                  </a:cubicBezTo>
                  <a:cubicBezTo>
                    <a:pt x="3117" y="3674"/>
                    <a:pt x="2662" y="2850"/>
                    <a:pt x="2159" y="2053"/>
                  </a:cubicBezTo>
                  <a:cubicBezTo>
                    <a:pt x="2067" y="1907"/>
                    <a:pt x="1980" y="1758"/>
                    <a:pt x="1878" y="1620"/>
                  </a:cubicBezTo>
                  <a:cubicBezTo>
                    <a:pt x="1781" y="1486"/>
                    <a:pt x="1674" y="1358"/>
                    <a:pt x="1561" y="1239"/>
                  </a:cubicBezTo>
                  <a:cubicBezTo>
                    <a:pt x="1393" y="1060"/>
                    <a:pt x="1220" y="885"/>
                    <a:pt x="1039" y="719"/>
                  </a:cubicBezTo>
                  <a:cubicBezTo>
                    <a:pt x="796" y="497"/>
                    <a:pt x="535" y="299"/>
                    <a:pt x="248" y="138"/>
                  </a:cubicBezTo>
                  <a:cubicBezTo>
                    <a:pt x="170" y="94"/>
                    <a:pt x="91" y="5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5214100" y="567900"/>
              <a:ext cx="141650" cy="141100"/>
            </a:xfrm>
            <a:custGeom>
              <a:rect b="b" l="l" r="r" t="t"/>
              <a:pathLst>
                <a:path extrusionOk="0" h="5644" w="5666">
                  <a:moveTo>
                    <a:pt x="65" y="1"/>
                  </a:moveTo>
                  <a:cubicBezTo>
                    <a:pt x="44" y="1"/>
                    <a:pt x="22" y="6"/>
                    <a:pt x="0" y="21"/>
                  </a:cubicBezTo>
                  <a:cubicBezTo>
                    <a:pt x="32" y="64"/>
                    <a:pt x="76" y="87"/>
                    <a:pt x="118" y="109"/>
                  </a:cubicBezTo>
                  <a:cubicBezTo>
                    <a:pt x="220" y="162"/>
                    <a:pt x="325" y="210"/>
                    <a:pt x="438" y="242"/>
                  </a:cubicBezTo>
                  <a:cubicBezTo>
                    <a:pt x="818" y="351"/>
                    <a:pt x="1184" y="500"/>
                    <a:pt x="1538" y="681"/>
                  </a:cubicBezTo>
                  <a:cubicBezTo>
                    <a:pt x="1889" y="860"/>
                    <a:pt x="2224" y="1068"/>
                    <a:pt x="2541" y="1303"/>
                  </a:cubicBezTo>
                  <a:cubicBezTo>
                    <a:pt x="2761" y="1467"/>
                    <a:pt x="2971" y="1641"/>
                    <a:pt x="3173" y="1826"/>
                  </a:cubicBezTo>
                  <a:cubicBezTo>
                    <a:pt x="3450" y="2078"/>
                    <a:pt x="3713" y="2343"/>
                    <a:pt x="3949" y="2634"/>
                  </a:cubicBezTo>
                  <a:cubicBezTo>
                    <a:pt x="4048" y="2755"/>
                    <a:pt x="4127" y="2894"/>
                    <a:pt x="4207" y="3029"/>
                  </a:cubicBezTo>
                  <a:cubicBezTo>
                    <a:pt x="4501" y="3530"/>
                    <a:pt x="4748" y="4056"/>
                    <a:pt x="4995" y="4581"/>
                  </a:cubicBezTo>
                  <a:cubicBezTo>
                    <a:pt x="5104" y="4816"/>
                    <a:pt x="5214" y="5050"/>
                    <a:pt x="5327" y="5282"/>
                  </a:cubicBezTo>
                  <a:cubicBezTo>
                    <a:pt x="5397" y="5428"/>
                    <a:pt x="5510" y="5536"/>
                    <a:pt x="5636" y="5634"/>
                  </a:cubicBezTo>
                  <a:cubicBezTo>
                    <a:pt x="5640" y="5638"/>
                    <a:pt x="5649" y="5638"/>
                    <a:pt x="5666" y="5643"/>
                  </a:cubicBezTo>
                  <a:cubicBezTo>
                    <a:pt x="5641" y="5503"/>
                    <a:pt x="5603" y="5375"/>
                    <a:pt x="5559" y="5250"/>
                  </a:cubicBezTo>
                  <a:cubicBezTo>
                    <a:pt x="5474" y="5011"/>
                    <a:pt x="5360" y="4784"/>
                    <a:pt x="5247" y="4558"/>
                  </a:cubicBezTo>
                  <a:cubicBezTo>
                    <a:pt x="5128" y="4320"/>
                    <a:pt x="4996" y="4087"/>
                    <a:pt x="4899" y="3840"/>
                  </a:cubicBezTo>
                  <a:cubicBezTo>
                    <a:pt x="4787" y="3557"/>
                    <a:pt x="4634" y="3298"/>
                    <a:pt x="4474" y="3041"/>
                  </a:cubicBezTo>
                  <a:cubicBezTo>
                    <a:pt x="4250" y="2677"/>
                    <a:pt x="4007" y="2324"/>
                    <a:pt x="3723" y="2003"/>
                  </a:cubicBezTo>
                  <a:cubicBezTo>
                    <a:pt x="3532" y="1788"/>
                    <a:pt x="3329" y="1588"/>
                    <a:pt x="3101" y="1414"/>
                  </a:cubicBezTo>
                  <a:cubicBezTo>
                    <a:pt x="3067" y="1387"/>
                    <a:pt x="3037" y="1355"/>
                    <a:pt x="3010" y="1319"/>
                  </a:cubicBezTo>
                  <a:cubicBezTo>
                    <a:pt x="2836" y="1096"/>
                    <a:pt x="2629" y="911"/>
                    <a:pt x="2384" y="765"/>
                  </a:cubicBezTo>
                  <a:cubicBezTo>
                    <a:pt x="2108" y="600"/>
                    <a:pt x="1809" y="485"/>
                    <a:pt x="1504" y="389"/>
                  </a:cubicBezTo>
                  <a:cubicBezTo>
                    <a:pt x="1199" y="295"/>
                    <a:pt x="893" y="199"/>
                    <a:pt x="588" y="111"/>
                  </a:cubicBezTo>
                  <a:cubicBezTo>
                    <a:pt x="433" y="67"/>
                    <a:pt x="275" y="40"/>
                    <a:pt x="119" y="9"/>
                  </a:cubicBezTo>
                  <a:cubicBezTo>
                    <a:pt x="102" y="5"/>
                    <a:pt x="84" y="1"/>
                    <a:pt x="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5029125" y="754975"/>
              <a:ext cx="136500" cy="66800"/>
            </a:xfrm>
            <a:custGeom>
              <a:rect b="b" l="l" r="r" t="t"/>
              <a:pathLst>
                <a:path extrusionOk="0" h="2672" w="5460">
                  <a:moveTo>
                    <a:pt x="5343" y="0"/>
                  </a:moveTo>
                  <a:cubicBezTo>
                    <a:pt x="5329" y="0"/>
                    <a:pt x="5314" y="3"/>
                    <a:pt x="5297" y="9"/>
                  </a:cubicBezTo>
                  <a:cubicBezTo>
                    <a:pt x="5213" y="38"/>
                    <a:pt x="5148" y="95"/>
                    <a:pt x="5087" y="157"/>
                  </a:cubicBezTo>
                  <a:cubicBezTo>
                    <a:pt x="4965" y="279"/>
                    <a:pt x="4846" y="405"/>
                    <a:pt x="4726" y="527"/>
                  </a:cubicBezTo>
                  <a:cubicBezTo>
                    <a:pt x="4632" y="624"/>
                    <a:pt x="4539" y="722"/>
                    <a:pt x="4411" y="778"/>
                  </a:cubicBezTo>
                  <a:cubicBezTo>
                    <a:pt x="4384" y="789"/>
                    <a:pt x="4365" y="821"/>
                    <a:pt x="4343" y="844"/>
                  </a:cubicBezTo>
                  <a:cubicBezTo>
                    <a:pt x="4087" y="1122"/>
                    <a:pt x="3780" y="1335"/>
                    <a:pt x="3453" y="1520"/>
                  </a:cubicBezTo>
                  <a:cubicBezTo>
                    <a:pt x="3172" y="1678"/>
                    <a:pt x="2889" y="1833"/>
                    <a:pt x="2615" y="2002"/>
                  </a:cubicBezTo>
                  <a:cubicBezTo>
                    <a:pt x="2489" y="2080"/>
                    <a:pt x="2361" y="2131"/>
                    <a:pt x="2215" y="2157"/>
                  </a:cubicBezTo>
                  <a:cubicBezTo>
                    <a:pt x="1516" y="2281"/>
                    <a:pt x="811" y="2355"/>
                    <a:pt x="101" y="2393"/>
                  </a:cubicBezTo>
                  <a:cubicBezTo>
                    <a:pt x="70" y="2394"/>
                    <a:pt x="38" y="2396"/>
                    <a:pt x="0" y="2399"/>
                  </a:cubicBezTo>
                  <a:cubicBezTo>
                    <a:pt x="7" y="2503"/>
                    <a:pt x="49" y="2578"/>
                    <a:pt x="140" y="2622"/>
                  </a:cubicBezTo>
                  <a:cubicBezTo>
                    <a:pt x="213" y="2658"/>
                    <a:pt x="289" y="2672"/>
                    <a:pt x="366" y="2672"/>
                  </a:cubicBezTo>
                  <a:cubicBezTo>
                    <a:pt x="425" y="2672"/>
                    <a:pt x="485" y="2663"/>
                    <a:pt x="545" y="2650"/>
                  </a:cubicBezTo>
                  <a:cubicBezTo>
                    <a:pt x="591" y="2640"/>
                    <a:pt x="636" y="2636"/>
                    <a:pt x="681" y="2636"/>
                  </a:cubicBezTo>
                  <a:cubicBezTo>
                    <a:pt x="699" y="2636"/>
                    <a:pt x="716" y="2637"/>
                    <a:pt x="734" y="2638"/>
                  </a:cubicBezTo>
                  <a:cubicBezTo>
                    <a:pt x="851" y="2646"/>
                    <a:pt x="968" y="2651"/>
                    <a:pt x="1084" y="2651"/>
                  </a:cubicBezTo>
                  <a:cubicBezTo>
                    <a:pt x="1542" y="2651"/>
                    <a:pt x="1991" y="2582"/>
                    <a:pt x="2430" y="2426"/>
                  </a:cubicBezTo>
                  <a:cubicBezTo>
                    <a:pt x="2523" y="2394"/>
                    <a:pt x="2616" y="2358"/>
                    <a:pt x="2704" y="2315"/>
                  </a:cubicBezTo>
                  <a:cubicBezTo>
                    <a:pt x="3094" y="2122"/>
                    <a:pt x="3482" y="1924"/>
                    <a:pt x="3844" y="1680"/>
                  </a:cubicBezTo>
                  <a:cubicBezTo>
                    <a:pt x="4249" y="1405"/>
                    <a:pt x="4622" y="1092"/>
                    <a:pt x="4954" y="734"/>
                  </a:cubicBezTo>
                  <a:cubicBezTo>
                    <a:pt x="5122" y="555"/>
                    <a:pt x="5275" y="365"/>
                    <a:pt x="5417" y="167"/>
                  </a:cubicBezTo>
                  <a:cubicBezTo>
                    <a:pt x="5460" y="105"/>
                    <a:pt x="5460" y="93"/>
                    <a:pt x="5421" y="42"/>
                  </a:cubicBezTo>
                  <a:cubicBezTo>
                    <a:pt x="5400" y="14"/>
                    <a:pt x="5375" y="0"/>
                    <a:pt x="5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5103250" y="775325"/>
              <a:ext cx="139775" cy="142825"/>
            </a:xfrm>
            <a:custGeom>
              <a:rect b="b" l="l" r="r" t="t"/>
              <a:pathLst>
                <a:path extrusionOk="0" h="5713" w="5591">
                  <a:moveTo>
                    <a:pt x="5526" y="0"/>
                  </a:moveTo>
                  <a:cubicBezTo>
                    <a:pt x="5515" y="30"/>
                    <a:pt x="5503" y="58"/>
                    <a:pt x="5495" y="87"/>
                  </a:cubicBezTo>
                  <a:cubicBezTo>
                    <a:pt x="5417" y="356"/>
                    <a:pt x="5338" y="625"/>
                    <a:pt x="5260" y="895"/>
                  </a:cubicBezTo>
                  <a:cubicBezTo>
                    <a:pt x="5174" y="1194"/>
                    <a:pt x="5081" y="1493"/>
                    <a:pt x="4949" y="1777"/>
                  </a:cubicBezTo>
                  <a:cubicBezTo>
                    <a:pt x="4830" y="2040"/>
                    <a:pt x="4679" y="2280"/>
                    <a:pt x="4487" y="2495"/>
                  </a:cubicBezTo>
                  <a:cubicBezTo>
                    <a:pt x="4381" y="2612"/>
                    <a:pt x="4284" y="2737"/>
                    <a:pt x="4181" y="2856"/>
                  </a:cubicBezTo>
                  <a:cubicBezTo>
                    <a:pt x="3792" y="3306"/>
                    <a:pt x="3363" y="3714"/>
                    <a:pt x="2890" y="4076"/>
                  </a:cubicBezTo>
                  <a:cubicBezTo>
                    <a:pt x="2499" y="4377"/>
                    <a:pt x="2101" y="4664"/>
                    <a:pt x="1673" y="4909"/>
                  </a:cubicBezTo>
                  <a:cubicBezTo>
                    <a:pt x="1308" y="5119"/>
                    <a:pt x="931" y="5298"/>
                    <a:pt x="531" y="5430"/>
                  </a:cubicBezTo>
                  <a:cubicBezTo>
                    <a:pt x="502" y="5439"/>
                    <a:pt x="474" y="5444"/>
                    <a:pt x="445" y="5444"/>
                  </a:cubicBezTo>
                  <a:cubicBezTo>
                    <a:pt x="422" y="5444"/>
                    <a:pt x="399" y="5441"/>
                    <a:pt x="374" y="5435"/>
                  </a:cubicBezTo>
                  <a:cubicBezTo>
                    <a:pt x="304" y="5416"/>
                    <a:pt x="229" y="5408"/>
                    <a:pt x="156" y="5408"/>
                  </a:cubicBezTo>
                  <a:cubicBezTo>
                    <a:pt x="96" y="5408"/>
                    <a:pt x="36" y="5428"/>
                    <a:pt x="18" y="5497"/>
                  </a:cubicBezTo>
                  <a:cubicBezTo>
                    <a:pt x="1" y="5566"/>
                    <a:pt x="36" y="5616"/>
                    <a:pt x="86" y="5656"/>
                  </a:cubicBezTo>
                  <a:cubicBezTo>
                    <a:pt x="135" y="5696"/>
                    <a:pt x="191" y="5713"/>
                    <a:pt x="250" y="5713"/>
                  </a:cubicBezTo>
                  <a:cubicBezTo>
                    <a:pt x="267" y="5713"/>
                    <a:pt x="284" y="5711"/>
                    <a:pt x="302" y="5708"/>
                  </a:cubicBezTo>
                  <a:cubicBezTo>
                    <a:pt x="351" y="5702"/>
                    <a:pt x="400" y="5688"/>
                    <a:pt x="442" y="5665"/>
                  </a:cubicBezTo>
                  <a:cubicBezTo>
                    <a:pt x="501" y="5633"/>
                    <a:pt x="560" y="5618"/>
                    <a:pt x="623" y="5605"/>
                  </a:cubicBezTo>
                  <a:cubicBezTo>
                    <a:pt x="1058" y="5514"/>
                    <a:pt x="1459" y="5340"/>
                    <a:pt x="1841" y="5121"/>
                  </a:cubicBezTo>
                  <a:cubicBezTo>
                    <a:pt x="2251" y="4888"/>
                    <a:pt x="2634" y="4616"/>
                    <a:pt x="2996" y="4315"/>
                  </a:cubicBezTo>
                  <a:cubicBezTo>
                    <a:pt x="3232" y="4119"/>
                    <a:pt x="3455" y="3908"/>
                    <a:pt x="3678" y="3694"/>
                  </a:cubicBezTo>
                  <a:cubicBezTo>
                    <a:pt x="3880" y="3500"/>
                    <a:pt x="4078" y="3301"/>
                    <a:pt x="4269" y="3095"/>
                  </a:cubicBezTo>
                  <a:cubicBezTo>
                    <a:pt x="4487" y="2862"/>
                    <a:pt x="4682" y="2612"/>
                    <a:pt x="4849" y="2339"/>
                  </a:cubicBezTo>
                  <a:cubicBezTo>
                    <a:pt x="4946" y="2180"/>
                    <a:pt x="5047" y="2023"/>
                    <a:pt x="5136" y="1857"/>
                  </a:cubicBezTo>
                  <a:cubicBezTo>
                    <a:pt x="5353" y="1453"/>
                    <a:pt x="5520" y="1032"/>
                    <a:pt x="5573" y="572"/>
                  </a:cubicBezTo>
                  <a:cubicBezTo>
                    <a:pt x="5591" y="404"/>
                    <a:pt x="5590" y="237"/>
                    <a:pt x="5559" y="71"/>
                  </a:cubicBezTo>
                  <a:cubicBezTo>
                    <a:pt x="5553" y="48"/>
                    <a:pt x="5547" y="25"/>
                    <a:pt x="5541" y="3"/>
                  </a:cubicBezTo>
                  <a:cubicBezTo>
                    <a:pt x="5536" y="3"/>
                    <a:pt x="5532" y="0"/>
                    <a:pt x="5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5077725" y="549475"/>
              <a:ext cx="175675" cy="20825"/>
            </a:xfrm>
            <a:custGeom>
              <a:rect b="b" l="l" r="r" t="t"/>
              <a:pathLst>
                <a:path extrusionOk="0" h="833" w="7027">
                  <a:moveTo>
                    <a:pt x="3545" y="0"/>
                  </a:moveTo>
                  <a:cubicBezTo>
                    <a:pt x="3264" y="0"/>
                    <a:pt x="2982" y="15"/>
                    <a:pt x="2701" y="38"/>
                  </a:cubicBezTo>
                  <a:cubicBezTo>
                    <a:pt x="2274" y="73"/>
                    <a:pt x="1848" y="124"/>
                    <a:pt x="1420" y="154"/>
                  </a:cubicBezTo>
                  <a:cubicBezTo>
                    <a:pt x="1151" y="173"/>
                    <a:pt x="896" y="237"/>
                    <a:pt x="642" y="319"/>
                  </a:cubicBezTo>
                  <a:cubicBezTo>
                    <a:pt x="491" y="368"/>
                    <a:pt x="341" y="426"/>
                    <a:pt x="191" y="482"/>
                  </a:cubicBezTo>
                  <a:cubicBezTo>
                    <a:pt x="146" y="499"/>
                    <a:pt x="101" y="524"/>
                    <a:pt x="59" y="548"/>
                  </a:cubicBezTo>
                  <a:cubicBezTo>
                    <a:pt x="38" y="562"/>
                    <a:pt x="22" y="584"/>
                    <a:pt x="1" y="598"/>
                  </a:cubicBezTo>
                  <a:cubicBezTo>
                    <a:pt x="30" y="624"/>
                    <a:pt x="59" y="629"/>
                    <a:pt x="87" y="629"/>
                  </a:cubicBezTo>
                  <a:cubicBezTo>
                    <a:pt x="98" y="629"/>
                    <a:pt x="109" y="628"/>
                    <a:pt x="120" y="628"/>
                  </a:cubicBezTo>
                  <a:cubicBezTo>
                    <a:pt x="332" y="613"/>
                    <a:pt x="547" y="602"/>
                    <a:pt x="759" y="575"/>
                  </a:cubicBezTo>
                  <a:cubicBezTo>
                    <a:pt x="1043" y="539"/>
                    <a:pt x="1324" y="487"/>
                    <a:pt x="1606" y="441"/>
                  </a:cubicBezTo>
                  <a:cubicBezTo>
                    <a:pt x="1952" y="387"/>
                    <a:pt x="2298" y="337"/>
                    <a:pt x="2648" y="337"/>
                  </a:cubicBezTo>
                  <a:cubicBezTo>
                    <a:pt x="2666" y="337"/>
                    <a:pt x="2684" y="337"/>
                    <a:pt x="2701" y="337"/>
                  </a:cubicBezTo>
                  <a:cubicBezTo>
                    <a:pt x="2723" y="337"/>
                    <a:pt x="2746" y="333"/>
                    <a:pt x="2766" y="326"/>
                  </a:cubicBezTo>
                  <a:cubicBezTo>
                    <a:pt x="2992" y="248"/>
                    <a:pt x="3224" y="213"/>
                    <a:pt x="3458" y="213"/>
                  </a:cubicBezTo>
                  <a:cubicBezTo>
                    <a:pt x="3567" y="213"/>
                    <a:pt x="3677" y="221"/>
                    <a:pt x="3787" y="235"/>
                  </a:cubicBezTo>
                  <a:cubicBezTo>
                    <a:pt x="4051" y="270"/>
                    <a:pt x="4311" y="321"/>
                    <a:pt x="4572" y="366"/>
                  </a:cubicBezTo>
                  <a:cubicBezTo>
                    <a:pt x="4728" y="393"/>
                    <a:pt x="4884" y="418"/>
                    <a:pt x="5039" y="444"/>
                  </a:cubicBezTo>
                  <a:cubicBezTo>
                    <a:pt x="5057" y="447"/>
                    <a:pt x="5076" y="449"/>
                    <a:pt x="5094" y="449"/>
                  </a:cubicBezTo>
                  <a:cubicBezTo>
                    <a:pt x="5103" y="449"/>
                    <a:pt x="5112" y="449"/>
                    <a:pt x="5120" y="447"/>
                  </a:cubicBezTo>
                  <a:cubicBezTo>
                    <a:pt x="5173" y="438"/>
                    <a:pt x="5226" y="434"/>
                    <a:pt x="5279" y="434"/>
                  </a:cubicBezTo>
                  <a:cubicBezTo>
                    <a:pt x="5398" y="434"/>
                    <a:pt x="5516" y="456"/>
                    <a:pt x="5630" y="493"/>
                  </a:cubicBezTo>
                  <a:cubicBezTo>
                    <a:pt x="5831" y="558"/>
                    <a:pt x="6029" y="637"/>
                    <a:pt x="6228" y="704"/>
                  </a:cubicBezTo>
                  <a:cubicBezTo>
                    <a:pt x="6357" y="747"/>
                    <a:pt x="6487" y="785"/>
                    <a:pt x="6617" y="817"/>
                  </a:cubicBezTo>
                  <a:cubicBezTo>
                    <a:pt x="6660" y="827"/>
                    <a:pt x="6703" y="833"/>
                    <a:pt x="6747" y="833"/>
                  </a:cubicBezTo>
                  <a:cubicBezTo>
                    <a:pt x="6799" y="833"/>
                    <a:pt x="6851" y="825"/>
                    <a:pt x="6903" y="809"/>
                  </a:cubicBezTo>
                  <a:cubicBezTo>
                    <a:pt x="6946" y="795"/>
                    <a:pt x="6990" y="780"/>
                    <a:pt x="7027" y="735"/>
                  </a:cubicBezTo>
                  <a:cubicBezTo>
                    <a:pt x="6935" y="691"/>
                    <a:pt x="6849" y="645"/>
                    <a:pt x="6759" y="606"/>
                  </a:cubicBezTo>
                  <a:cubicBezTo>
                    <a:pt x="6304" y="404"/>
                    <a:pt x="5826" y="281"/>
                    <a:pt x="5338" y="196"/>
                  </a:cubicBezTo>
                  <a:cubicBezTo>
                    <a:pt x="4939" y="127"/>
                    <a:pt x="4538" y="60"/>
                    <a:pt x="4133" y="24"/>
                  </a:cubicBezTo>
                  <a:cubicBezTo>
                    <a:pt x="3937" y="8"/>
                    <a:pt x="3741" y="0"/>
                    <a:pt x="3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5307825" y="568650"/>
              <a:ext cx="99025" cy="163100"/>
            </a:xfrm>
            <a:custGeom>
              <a:rect b="b" l="l" r="r" t="t"/>
              <a:pathLst>
                <a:path extrusionOk="0" h="6524" w="3961">
                  <a:moveTo>
                    <a:pt x="22" y="0"/>
                  </a:moveTo>
                  <a:lnTo>
                    <a:pt x="22" y="0"/>
                  </a:lnTo>
                  <a:cubicBezTo>
                    <a:pt x="1" y="43"/>
                    <a:pt x="23" y="72"/>
                    <a:pt x="42" y="94"/>
                  </a:cubicBezTo>
                  <a:cubicBezTo>
                    <a:pt x="90" y="158"/>
                    <a:pt x="140" y="224"/>
                    <a:pt x="196" y="281"/>
                  </a:cubicBezTo>
                  <a:cubicBezTo>
                    <a:pt x="308" y="391"/>
                    <a:pt x="426" y="497"/>
                    <a:pt x="541" y="605"/>
                  </a:cubicBezTo>
                  <a:cubicBezTo>
                    <a:pt x="1011" y="1045"/>
                    <a:pt x="1430" y="1529"/>
                    <a:pt x="1741" y="2098"/>
                  </a:cubicBezTo>
                  <a:cubicBezTo>
                    <a:pt x="1768" y="2147"/>
                    <a:pt x="1799" y="2195"/>
                    <a:pt x="1833" y="2241"/>
                  </a:cubicBezTo>
                  <a:cubicBezTo>
                    <a:pt x="2049" y="2531"/>
                    <a:pt x="2219" y="2850"/>
                    <a:pt x="2371" y="3179"/>
                  </a:cubicBezTo>
                  <a:cubicBezTo>
                    <a:pt x="2513" y="3494"/>
                    <a:pt x="2653" y="3809"/>
                    <a:pt x="2795" y="4122"/>
                  </a:cubicBezTo>
                  <a:cubicBezTo>
                    <a:pt x="2901" y="4350"/>
                    <a:pt x="3023" y="4570"/>
                    <a:pt x="3156" y="4783"/>
                  </a:cubicBezTo>
                  <a:cubicBezTo>
                    <a:pt x="3209" y="4866"/>
                    <a:pt x="3250" y="4956"/>
                    <a:pt x="3286" y="5047"/>
                  </a:cubicBezTo>
                  <a:cubicBezTo>
                    <a:pt x="3424" y="5392"/>
                    <a:pt x="3558" y="5739"/>
                    <a:pt x="3693" y="6086"/>
                  </a:cubicBezTo>
                  <a:cubicBezTo>
                    <a:pt x="3749" y="6230"/>
                    <a:pt x="3803" y="6375"/>
                    <a:pt x="3853" y="6521"/>
                  </a:cubicBezTo>
                  <a:cubicBezTo>
                    <a:pt x="3860" y="6522"/>
                    <a:pt x="3866" y="6522"/>
                    <a:pt x="3871" y="6524"/>
                  </a:cubicBezTo>
                  <a:cubicBezTo>
                    <a:pt x="3880" y="6499"/>
                    <a:pt x="3890" y="6475"/>
                    <a:pt x="3896" y="6449"/>
                  </a:cubicBezTo>
                  <a:cubicBezTo>
                    <a:pt x="3961" y="6218"/>
                    <a:pt x="3953" y="5986"/>
                    <a:pt x="3895" y="5755"/>
                  </a:cubicBezTo>
                  <a:cubicBezTo>
                    <a:pt x="3834" y="5515"/>
                    <a:pt x="3731" y="5292"/>
                    <a:pt x="3612" y="5076"/>
                  </a:cubicBezTo>
                  <a:cubicBezTo>
                    <a:pt x="3491" y="4858"/>
                    <a:pt x="3365" y="4645"/>
                    <a:pt x="3247" y="4426"/>
                  </a:cubicBezTo>
                  <a:cubicBezTo>
                    <a:pt x="3180" y="4304"/>
                    <a:pt x="3126" y="4174"/>
                    <a:pt x="3064" y="4047"/>
                  </a:cubicBezTo>
                  <a:cubicBezTo>
                    <a:pt x="3056" y="4026"/>
                    <a:pt x="3048" y="4007"/>
                    <a:pt x="3036" y="3987"/>
                  </a:cubicBezTo>
                  <a:cubicBezTo>
                    <a:pt x="2797" y="3602"/>
                    <a:pt x="2594" y="3197"/>
                    <a:pt x="2389" y="2794"/>
                  </a:cubicBezTo>
                  <a:cubicBezTo>
                    <a:pt x="2187" y="2396"/>
                    <a:pt x="1983" y="2001"/>
                    <a:pt x="1743" y="1626"/>
                  </a:cubicBezTo>
                  <a:cubicBezTo>
                    <a:pt x="1546" y="1320"/>
                    <a:pt x="1327" y="1036"/>
                    <a:pt x="1073" y="776"/>
                  </a:cubicBezTo>
                  <a:cubicBezTo>
                    <a:pt x="988" y="688"/>
                    <a:pt x="906" y="597"/>
                    <a:pt x="819" y="510"/>
                  </a:cubicBezTo>
                  <a:cubicBezTo>
                    <a:pt x="675" y="368"/>
                    <a:pt x="513" y="248"/>
                    <a:pt x="340" y="142"/>
                  </a:cubicBezTo>
                  <a:cubicBezTo>
                    <a:pt x="264" y="96"/>
                    <a:pt x="184" y="56"/>
                    <a:pt x="104" y="18"/>
                  </a:cubicBezTo>
                  <a:cubicBezTo>
                    <a:pt x="81" y="6"/>
                    <a:pt x="50" y="6"/>
                    <a:pt x="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5157125" y="561200"/>
              <a:ext cx="161125" cy="93550"/>
            </a:xfrm>
            <a:custGeom>
              <a:rect b="b" l="l" r="r" t="t"/>
              <a:pathLst>
                <a:path extrusionOk="0" h="3742" w="6445">
                  <a:moveTo>
                    <a:pt x="178" y="1"/>
                  </a:moveTo>
                  <a:cubicBezTo>
                    <a:pt x="151" y="1"/>
                    <a:pt x="122" y="4"/>
                    <a:pt x="96" y="12"/>
                  </a:cubicBezTo>
                  <a:cubicBezTo>
                    <a:pt x="16" y="30"/>
                    <a:pt x="1" y="66"/>
                    <a:pt x="33" y="152"/>
                  </a:cubicBezTo>
                  <a:cubicBezTo>
                    <a:pt x="558" y="170"/>
                    <a:pt x="1039" y="337"/>
                    <a:pt x="1504" y="559"/>
                  </a:cubicBezTo>
                  <a:cubicBezTo>
                    <a:pt x="1645" y="624"/>
                    <a:pt x="1780" y="702"/>
                    <a:pt x="1923" y="764"/>
                  </a:cubicBezTo>
                  <a:cubicBezTo>
                    <a:pt x="2068" y="829"/>
                    <a:pt x="2217" y="884"/>
                    <a:pt x="2368" y="941"/>
                  </a:cubicBezTo>
                  <a:cubicBezTo>
                    <a:pt x="2777" y="1097"/>
                    <a:pt x="3182" y="1262"/>
                    <a:pt x="3572" y="1460"/>
                  </a:cubicBezTo>
                  <a:cubicBezTo>
                    <a:pt x="3807" y="1575"/>
                    <a:pt x="4031" y="1707"/>
                    <a:pt x="4257" y="1838"/>
                  </a:cubicBezTo>
                  <a:cubicBezTo>
                    <a:pt x="4494" y="1974"/>
                    <a:pt x="4718" y="2130"/>
                    <a:pt x="4930" y="2304"/>
                  </a:cubicBezTo>
                  <a:cubicBezTo>
                    <a:pt x="5041" y="2398"/>
                    <a:pt x="5159" y="2485"/>
                    <a:pt x="5266" y="2582"/>
                  </a:cubicBezTo>
                  <a:cubicBezTo>
                    <a:pt x="5418" y="2721"/>
                    <a:pt x="5539" y="2890"/>
                    <a:pt x="5668" y="3052"/>
                  </a:cubicBezTo>
                  <a:cubicBezTo>
                    <a:pt x="5789" y="3204"/>
                    <a:pt x="5907" y="3358"/>
                    <a:pt x="6049" y="3491"/>
                  </a:cubicBezTo>
                  <a:cubicBezTo>
                    <a:pt x="6150" y="3585"/>
                    <a:pt x="6261" y="3669"/>
                    <a:pt x="6388" y="3725"/>
                  </a:cubicBezTo>
                  <a:cubicBezTo>
                    <a:pt x="6401" y="3730"/>
                    <a:pt x="6417" y="3733"/>
                    <a:pt x="6444" y="3741"/>
                  </a:cubicBezTo>
                  <a:cubicBezTo>
                    <a:pt x="6428" y="3712"/>
                    <a:pt x="6417" y="3690"/>
                    <a:pt x="6405" y="3670"/>
                  </a:cubicBezTo>
                  <a:cubicBezTo>
                    <a:pt x="6180" y="3319"/>
                    <a:pt x="5919" y="2996"/>
                    <a:pt x="5635" y="2692"/>
                  </a:cubicBezTo>
                  <a:cubicBezTo>
                    <a:pt x="5428" y="2470"/>
                    <a:pt x="5207" y="2259"/>
                    <a:pt x="4979" y="2056"/>
                  </a:cubicBezTo>
                  <a:cubicBezTo>
                    <a:pt x="4755" y="1857"/>
                    <a:pt x="4519" y="1676"/>
                    <a:pt x="4263" y="1520"/>
                  </a:cubicBezTo>
                  <a:cubicBezTo>
                    <a:pt x="3972" y="1342"/>
                    <a:pt x="3668" y="1184"/>
                    <a:pt x="3350" y="1050"/>
                  </a:cubicBezTo>
                  <a:cubicBezTo>
                    <a:pt x="2909" y="866"/>
                    <a:pt x="2468" y="689"/>
                    <a:pt x="2026" y="509"/>
                  </a:cubicBezTo>
                  <a:cubicBezTo>
                    <a:pt x="1859" y="439"/>
                    <a:pt x="1695" y="362"/>
                    <a:pt x="1523" y="300"/>
                  </a:cubicBezTo>
                  <a:cubicBezTo>
                    <a:pt x="1177" y="179"/>
                    <a:pt x="823" y="82"/>
                    <a:pt x="461" y="24"/>
                  </a:cubicBezTo>
                  <a:cubicBezTo>
                    <a:pt x="372" y="11"/>
                    <a:pt x="281" y="7"/>
                    <a:pt x="190" y="1"/>
                  </a:cubicBezTo>
                  <a:cubicBezTo>
                    <a:pt x="186" y="1"/>
                    <a:pt x="182" y="1"/>
                    <a:pt x="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5108600" y="829800"/>
              <a:ext cx="129725" cy="98825"/>
            </a:xfrm>
            <a:custGeom>
              <a:rect b="b" l="l" r="r" t="t"/>
              <a:pathLst>
                <a:path extrusionOk="0" h="3953" w="5189">
                  <a:moveTo>
                    <a:pt x="5090" y="1"/>
                  </a:moveTo>
                  <a:cubicBezTo>
                    <a:pt x="5086" y="1"/>
                    <a:pt x="5082" y="1"/>
                    <a:pt x="5078" y="1"/>
                  </a:cubicBezTo>
                  <a:cubicBezTo>
                    <a:pt x="5043" y="2"/>
                    <a:pt x="5024" y="17"/>
                    <a:pt x="5009" y="47"/>
                  </a:cubicBezTo>
                  <a:cubicBezTo>
                    <a:pt x="4816" y="462"/>
                    <a:pt x="4540" y="816"/>
                    <a:pt x="4220" y="1137"/>
                  </a:cubicBezTo>
                  <a:cubicBezTo>
                    <a:pt x="3933" y="1426"/>
                    <a:pt x="3632" y="1705"/>
                    <a:pt x="3339" y="1988"/>
                  </a:cubicBezTo>
                  <a:cubicBezTo>
                    <a:pt x="3144" y="2174"/>
                    <a:pt x="2952" y="2362"/>
                    <a:pt x="2778" y="2566"/>
                  </a:cubicBezTo>
                  <a:cubicBezTo>
                    <a:pt x="2763" y="2583"/>
                    <a:pt x="2747" y="2598"/>
                    <a:pt x="2729" y="2611"/>
                  </a:cubicBezTo>
                  <a:cubicBezTo>
                    <a:pt x="2380" y="2874"/>
                    <a:pt x="2026" y="3127"/>
                    <a:pt x="1640" y="3333"/>
                  </a:cubicBezTo>
                  <a:cubicBezTo>
                    <a:pt x="1306" y="3512"/>
                    <a:pt x="957" y="3647"/>
                    <a:pt x="582" y="3717"/>
                  </a:cubicBezTo>
                  <a:cubicBezTo>
                    <a:pt x="470" y="3739"/>
                    <a:pt x="359" y="3760"/>
                    <a:pt x="250" y="3789"/>
                  </a:cubicBezTo>
                  <a:cubicBezTo>
                    <a:pt x="177" y="3809"/>
                    <a:pt x="110" y="3847"/>
                    <a:pt x="41" y="3877"/>
                  </a:cubicBezTo>
                  <a:cubicBezTo>
                    <a:pt x="25" y="3884"/>
                    <a:pt x="14" y="3897"/>
                    <a:pt x="1" y="3908"/>
                  </a:cubicBezTo>
                  <a:lnTo>
                    <a:pt x="1" y="3928"/>
                  </a:lnTo>
                  <a:cubicBezTo>
                    <a:pt x="22" y="3934"/>
                    <a:pt x="44" y="3944"/>
                    <a:pt x="65" y="3944"/>
                  </a:cubicBezTo>
                  <a:cubicBezTo>
                    <a:pt x="197" y="3949"/>
                    <a:pt x="331" y="3953"/>
                    <a:pt x="463" y="3953"/>
                  </a:cubicBezTo>
                  <a:cubicBezTo>
                    <a:pt x="769" y="3953"/>
                    <a:pt x="1059" y="3880"/>
                    <a:pt x="1342" y="3771"/>
                  </a:cubicBezTo>
                  <a:cubicBezTo>
                    <a:pt x="1654" y="3653"/>
                    <a:pt x="1942" y="3486"/>
                    <a:pt x="2232" y="3324"/>
                  </a:cubicBezTo>
                  <a:cubicBezTo>
                    <a:pt x="2525" y="3160"/>
                    <a:pt x="2775" y="2943"/>
                    <a:pt x="3007" y="2703"/>
                  </a:cubicBezTo>
                  <a:cubicBezTo>
                    <a:pt x="3261" y="2443"/>
                    <a:pt x="3506" y="2172"/>
                    <a:pt x="3754" y="1906"/>
                  </a:cubicBezTo>
                  <a:cubicBezTo>
                    <a:pt x="3968" y="1675"/>
                    <a:pt x="4187" y="1448"/>
                    <a:pt x="4430" y="1245"/>
                  </a:cubicBezTo>
                  <a:cubicBezTo>
                    <a:pt x="4464" y="1216"/>
                    <a:pt x="4506" y="1192"/>
                    <a:pt x="4543" y="1164"/>
                  </a:cubicBezTo>
                  <a:cubicBezTo>
                    <a:pt x="4602" y="1117"/>
                    <a:pt x="4667" y="1073"/>
                    <a:pt x="4717" y="1017"/>
                  </a:cubicBezTo>
                  <a:cubicBezTo>
                    <a:pt x="4906" y="803"/>
                    <a:pt x="5062" y="565"/>
                    <a:pt x="5154" y="294"/>
                  </a:cubicBezTo>
                  <a:cubicBezTo>
                    <a:pt x="5176" y="234"/>
                    <a:pt x="5187" y="165"/>
                    <a:pt x="5188" y="100"/>
                  </a:cubicBezTo>
                  <a:cubicBezTo>
                    <a:pt x="5189" y="33"/>
                    <a:pt x="5151" y="1"/>
                    <a:pt x="50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5013325" y="762050"/>
              <a:ext cx="125725" cy="43550"/>
            </a:xfrm>
            <a:custGeom>
              <a:rect b="b" l="l" r="r" t="t"/>
              <a:pathLst>
                <a:path extrusionOk="0" h="1742" w="5029">
                  <a:moveTo>
                    <a:pt x="4792" y="1"/>
                  </a:moveTo>
                  <a:cubicBezTo>
                    <a:pt x="4788" y="1"/>
                    <a:pt x="4784" y="1"/>
                    <a:pt x="4779" y="1"/>
                  </a:cubicBezTo>
                  <a:cubicBezTo>
                    <a:pt x="4705" y="2"/>
                    <a:pt x="4640" y="31"/>
                    <a:pt x="4576" y="66"/>
                  </a:cubicBezTo>
                  <a:cubicBezTo>
                    <a:pt x="4445" y="140"/>
                    <a:pt x="4332" y="241"/>
                    <a:pt x="4217" y="335"/>
                  </a:cubicBezTo>
                  <a:cubicBezTo>
                    <a:pt x="4090" y="437"/>
                    <a:pt x="3965" y="541"/>
                    <a:pt x="3833" y="635"/>
                  </a:cubicBezTo>
                  <a:cubicBezTo>
                    <a:pt x="3758" y="687"/>
                    <a:pt x="3669" y="724"/>
                    <a:pt x="3583" y="759"/>
                  </a:cubicBezTo>
                  <a:cubicBezTo>
                    <a:pt x="3535" y="778"/>
                    <a:pt x="3485" y="786"/>
                    <a:pt x="3436" y="786"/>
                  </a:cubicBezTo>
                  <a:cubicBezTo>
                    <a:pt x="3395" y="786"/>
                    <a:pt x="3355" y="781"/>
                    <a:pt x="3315" y="770"/>
                  </a:cubicBezTo>
                  <a:cubicBezTo>
                    <a:pt x="3302" y="766"/>
                    <a:pt x="3291" y="764"/>
                    <a:pt x="3281" y="764"/>
                  </a:cubicBezTo>
                  <a:cubicBezTo>
                    <a:pt x="3264" y="764"/>
                    <a:pt x="3249" y="770"/>
                    <a:pt x="3234" y="784"/>
                  </a:cubicBezTo>
                  <a:cubicBezTo>
                    <a:pt x="2927" y="1049"/>
                    <a:pt x="2569" y="1214"/>
                    <a:pt x="2183" y="1321"/>
                  </a:cubicBezTo>
                  <a:cubicBezTo>
                    <a:pt x="1811" y="1424"/>
                    <a:pt x="1437" y="1473"/>
                    <a:pt x="1059" y="1473"/>
                  </a:cubicBezTo>
                  <a:cubicBezTo>
                    <a:pt x="832" y="1473"/>
                    <a:pt x="603" y="1455"/>
                    <a:pt x="374" y="1420"/>
                  </a:cubicBezTo>
                  <a:cubicBezTo>
                    <a:pt x="333" y="1414"/>
                    <a:pt x="292" y="1411"/>
                    <a:pt x="251" y="1411"/>
                  </a:cubicBezTo>
                  <a:cubicBezTo>
                    <a:pt x="226" y="1411"/>
                    <a:pt x="201" y="1412"/>
                    <a:pt x="177" y="1415"/>
                  </a:cubicBezTo>
                  <a:cubicBezTo>
                    <a:pt x="131" y="1419"/>
                    <a:pt x="87" y="1442"/>
                    <a:pt x="50" y="1469"/>
                  </a:cubicBezTo>
                  <a:cubicBezTo>
                    <a:pt x="6" y="1501"/>
                    <a:pt x="0" y="1550"/>
                    <a:pt x="33" y="1593"/>
                  </a:cubicBezTo>
                  <a:cubicBezTo>
                    <a:pt x="56" y="1624"/>
                    <a:pt x="87" y="1654"/>
                    <a:pt x="120" y="1668"/>
                  </a:cubicBezTo>
                  <a:cubicBezTo>
                    <a:pt x="184" y="1692"/>
                    <a:pt x="251" y="1715"/>
                    <a:pt x="319" y="1719"/>
                  </a:cubicBezTo>
                  <a:cubicBezTo>
                    <a:pt x="553" y="1732"/>
                    <a:pt x="786" y="1741"/>
                    <a:pt x="1020" y="1741"/>
                  </a:cubicBezTo>
                  <a:cubicBezTo>
                    <a:pt x="1239" y="1741"/>
                    <a:pt x="1458" y="1733"/>
                    <a:pt x="1677" y="1713"/>
                  </a:cubicBezTo>
                  <a:cubicBezTo>
                    <a:pt x="1995" y="1685"/>
                    <a:pt x="2307" y="1632"/>
                    <a:pt x="2611" y="1537"/>
                  </a:cubicBezTo>
                  <a:cubicBezTo>
                    <a:pt x="2668" y="1519"/>
                    <a:pt x="2723" y="1497"/>
                    <a:pt x="2777" y="1473"/>
                  </a:cubicBezTo>
                  <a:cubicBezTo>
                    <a:pt x="3203" y="1275"/>
                    <a:pt x="3630" y="1078"/>
                    <a:pt x="4038" y="843"/>
                  </a:cubicBezTo>
                  <a:cubicBezTo>
                    <a:pt x="4382" y="644"/>
                    <a:pt x="4709" y="421"/>
                    <a:pt x="5000" y="148"/>
                  </a:cubicBezTo>
                  <a:cubicBezTo>
                    <a:pt x="5008" y="140"/>
                    <a:pt x="5017" y="131"/>
                    <a:pt x="5029" y="118"/>
                  </a:cubicBezTo>
                  <a:cubicBezTo>
                    <a:pt x="4967" y="37"/>
                    <a:pt x="4888" y="1"/>
                    <a:pt x="4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5289875" y="695425"/>
              <a:ext cx="29825" cy="157750"/>
            </a:xfrm>
            <a:custGeom>
              <a:rect b="b" l="l" r="r" t="t"/>
              <a:pathLst>
                <a:path extrusionOk="0" h="6310" w="1193">
                  <a:moveTo>
                    <a:pt x="61" y="0"/>
                  </a:moveTo>
                  <a:cubicBezTo>
                    <a:pt x="25" y="0"/>
                    <a:pt x="3" y="23"/>
                    <a:pt x="1" y="67"/>
                  </a:cubicBezTo>
                  <a:cubicBezTo>
                    <a:pt x="0" y="109"/>
                    <a:pt x="3" y="152"/>
                    <a:pt x="15" y="191"/>
                  </a:cubicBezTo>
                  <a:cubicBezTo>
                    <a:pt x="47" y="293"/>
                    <a:pt x="76" y="394"/>
                    <a:pt x="118" y="491"/>
                  </a:cubicBezTo>
                  <a:cubicBezTo>
                    <a:pt x="199" y="683"/>
                    <a:pt x="281" y="876"/>
                    <a:pt x="376" y="1062"/>
                  </a:cubicBezTo>
                  <a:cubicBezTo>
                    <a:pt x="574" y="1451"/>
                    <a:pt x="684" y="1864"/>
                    <a:pt x="743" y="2295"/>
                  </a:cubicBezTo>
                  <a:cubicBezTo>
                    <a:pt x="784" y="2600"/>
                    <a:pt x="826" y="2906"/>
                    <a:pt x="875" y="3209"/>
                  </a:cubicBezTo>
                  <a:cubicBezTo>
                    <a:pt x="901" y="3365"/>
                    <a:pt x="945" y="3515"/>
                    <a:pt x="981" y="3670"/>
                  </a:cubicBezTo>
                  <a:cubicBezTo>
                    <a:pt x="986" y="3697"/>
                    <a:pt x="994" y="3724"/>
                    <a:pt x="992" y="3750"/>
                  </a:cubicBezTo>
                  <a:cubicBezTo>
                    <a:pt x="952" y="4117"/>
                    <a:pt x="954" y="4486"/>
                    <a:pt x="936" y="4856"/>
                  </a:cubicBezTo>
                  <a:cubicBezTo>
                    <a:pt x="928" y="5037"/>
                    <a:pt x="914" y="5220"/>
                    <a:pt x="897" y="5401"/>
                  </a:cubicBezTo>
                  <a:cubicBezTo>
                    <a:pt x="876" y="5612"/>
                    <a:pt x="835" y="5819"/>
                    <a:pt x="770" y="6022"/>
                  </a:cubicBezTo>
                  <a:cubicBezTo>
                    <a:pt x="751" y="6083"/>
                    <a:pt x="745" y="6143"/>
                    <a:pt x="761" y="6204"/>
                  </a:cubicBezTo>
                  <a:cubicBezTo>
                    <a:pt x="773" y="6250"/>
                    <a:pt x="794" y="6290"/>
                    <a:pt x="855" y="6310"/>
                  </a:cubicBezTo>
                  <a:cubicBezTo>
                    <a:pt x="893" y="6245"/>
                    <a:pt x="934" y="6181"/>
                    <a:pt x="968" y="6114"/>
                  </a:cubicBezTo>
                  <a:cubicBezTo>
                    <a:pt x="1080" y="5894"/>
                    <a:pt x="1136" y="5657"/>
                    <a:pt x="1163" y="5414"/>
                  </a:cubicBezTo>
                  <a:cubicBezTo>
                    <a:pt x="1193" y="5146"/>
                    <a:pt x="1186" y="4878"/>
                    <a:pt x="1182" y="4609"/>
                  </a:cubicBezTo>
                  <a:cubicBezTo>
                    <a:pt x="1178" y="4349"/>
                    <a:pt x="1183" y="4087"/>
                    <a:pt x="1178" y="3826"/>
                  </a:cubicBezTo>
                  <a:cubicBezTo>
                    <a:pt x="1173" y="3649"/>
                    <a:pt x="1163" y="3472"/>
                    <a:pt x="1146" y="3296"/>
                  </a:cubicBezTo>
                  <a:cubicBezTo>
                    <a:pt x="1058" y="2326"/>
                    <a:pt x="820" y="1395"/>
                    <a:pt x="410" y="510"/>
                  </a:cubicBezTo>
                  <a:cubicBezTo>
                    <a:pt x="344" y="367"/>
                    <a:pt x="266" y="229"/>
                    <a:pt x="199" y="87"/>
                  </a:cubicBezTo>
                  <a:cubicBezTo>
                    <a:pt x="174" y="36"/>
                    <a:pt x="134" y="16"/>
                    <a:pt x="86" y="3"/>
                  </a:cubicBezTo>
                  <a:cubicBezTo>
                    <a:pt x="77" y="1"/>
                    <a:pt x="68" y="0"/>
                    <a:pt x="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5018025" y="699875"/>
              <a:ext cx="112025" cy="48125"/>
            </a:xfrm>
            <a:custGeom>
              <a:rect b="b" l="l" r="r" t="t"/>
              <a:pathLst>
                <a:path extrusionOk="0" h="1925" w="4481">
                  <a:moveTo>
                    <a:pt x="4458" y="0"/>
                  </a:moveTo>
                  <a:lnTo>
                    <a:pt x="4458" y="0"/>
                  </a:lnTo>
                  <a:cubicBezTo>
                    <a:pt x="4386" y="17"/>
                    <a:pt x="4319" y="33"/>
                    <a:pt x="4253" y="50"/>
                  </a:cubicBezTo>
                  <a:cubicBezTo>
                    <a:pt x="3909" y="144"/>
                    <a:pt x="3585" y="288"/>
                    <a:pt x="3266" y="443"/>
                  </a:cubicBezTo>
                  <a:cubicBezTo>
                    <a:pt x="2988" y="578"/>
                    <a:pt x="2709" y="714"/>
                    <a:pt x="2432" y="854"/>
                  </a:cubicBezTo>
                  <a:cubicBezTo>
                    <a:pt x="1917" y="1111"/>
                    <a:pt x="1369" y="1284"/>
                    <a:pt x="815" y="1434"/>
                  </a:cubicBezTo>
                  <a:cubicBezTo>
                    <a:pt x="568" y="1500"/>
                    <a:pt x="326" y="1588"/>
                    <a:pt x="82" y="1665"/>
                  </a:cubicBezTo>
                  <a:cubicBezTo>
                    <a:pt x="54" y="1675"/>
                    <a:pt x="28" y="1688"/>
                    <a:pt x="0" y="1698"/>
                  </a:cubicBezTo>
                  <a:cubicBezTo>
                    <a:pt x="9" y="1764"/>
                    <a:pt x="50" y="1804"/>
                    <a:pt x="100" y="1832"/>
                  </a:cubicBezTo>
                  <a:cubicBezTo>
                    <a:pt x="155" y="1865"/>
                    <a:pt x="212" y="1896"/>
                    <a:pt x="270" y="1920"/>
                  </a:cubicBezTo>
                  <a:cubicBezTo>
                    <a:pt x="279" y="1923"/>
                    <a:pt x="288" y="1925"/>
                    <a:pt x="298" y="1925"/>
                  </a:cubicBezTo>
                  <a:cubicBezTo>
                    <a:pt x="315" y="1925"/>
                    <a:pt x="332" y="1921"/>
                    <a:pt x="347" y="1915"/>
                  </a:cubicBezTo>
                  <a:cubicBezTo>
                    <a:pt x="605" y="1833"/>
                    <a:pt x="862" y="1751"/>
                    <a:pt x="1121" y="1667"/>
                  </a:cubicBezTo>
                  <a:cubicBezTo>
                    <a:pt x="1694" y="1480"/>
                    <a:pt x="2264" y="1278"/>
                    <a:pt x="2825" y="1057"/>
                  </a:cubicBezTo>
                  <a:cubicBezTo>
                    <a:pt x="2895" y="1030"/>
                    <a:pt x="2962" y="992"/>
                    <a:pt x="3032" y="959"/>
                  </a:cubicBezTo>
                  <a:cubicBezTo>
                    <a:pt x="3261" y="854"/>
                    <a:pt x="3491" y="747"/>
                    <a:pt x="3720" y="639"/>
                  </a:cubicBezTo>
                  <a:cubicBezTo>
                    <a:pt x="3896" y="554"/>
                    <a:pt x="4070" y="470"/>
                    <a:pt x="4231" y="358"/>
                  </a:cubicBezTo>
                  <a:cubicBezTo>
                    <a:pt x="4306" y="306"/>
                    <a:pt x="4378" y="250"/>
                    <a:pt x="4429" y="173"/>
                  </a:cubicBezTo>
                  <a:cubicBezTo>
                    <a:pt x="4463" y="122"/>
                    <a:pt x="4480" y="71"/>
                    <a:pt x="44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5150075" y="791125"/>
              <a:ext cx="62875" cy="71150"/>
            </a:xfrm>
            <a:custGeom>
              <a:rect b="b" l="l" r="r" t="t"/>
              <a:pathLst>
                <a:path extrusionOk="0" h="2846" w="2515">
                  <a:moveTo>
                    <a:pt x="2438" y="1"/>
                  </a:moveTo>
                  <a:cubicBezTo>
                    <a:pt x="2424" y="1"/>
                    <a:pt x="2408" y="10"/>
                    <a:pt x="2393" y="30"/>
                  </a:cubicBezTo>
                  <a:cubicBezTo>
                    <a:pt x="2361" y="67"/>
                    <a:pt x="2335" y="111"/>
                    <a:pt x="2315" y="155"/>
                  </a:cubicBezTo>
                  <a:cubicBezTo>
                    <a:pt x="2254" y="293"/>
                    <a:pt x="2205" y="435"/>
                    <a:pt x="2140" y="570"/>
                  </a:cubicBezTo>
                  <a:cubicBezTo>
                    <a:pt x="1982" y="899"/>
                    <a:pt x="1785" y="1207"/>
                    <a:pt x="1561" y="1494"/>
                  </a:cubicBezTo>
                  <a:cubicBezTo>
                    <a:pt x="1382" y="1721"/>
                    <a:pt x="1190" y="1936"/>
                    <a:pt x="981" y="2135"/>
                  </a:cubicBezTo>
                  <a:cubicBezTo>
                    <a:pt x="957" y="2158"/>
                    <a:pt x="945" y="2168"/>
                    <a:pt x="928" y="2168"/>
                  </a:cubicBezTo>
                  <a:cubicBezTo>
                    <a:pt x="916" y="2168"/>
                    <a:pt x="901" y="2162"/>
                    <a:pt x="878" y="2152"/>
                  </a:cubicBezTo>
                  <a:cubicBezTo>
                    <a:pt x="866" y="2147"/>
                    <a:pt x="853" y="2138"/>
                    <a:pt x="840" y="2131"/>
                  </a:cubicBezTo>
                  <a:cubicBezTo>
                    <a:pt x="754" y="2077"/>
                    <a:pt x="731" y="2016"/>
                    <a:pt x="776" y="1924"/>
                  </a:cubicBezTo>
                  <a:cubicBezTo>
                    <a:pt x="811" y="1859"/>
                    <a:pt x="855" y="1798"/>
                    <a:pt x="906" y="1746"/>
                  </a:cubicBezTo>
                  <a:cubicBezTo>
                    <a:pt x="1023" y="1627"/>
                    <a:pt x="1147" y="1514"/>
                    <a:pt x="1267" y="1397"/>
                  </a:cubicBezTo>
                  <a:cubicBezTo>
                    <a:pt x="1324" y="1342"/>
                    <a:pt x="1379" y="1285"/>
                    <a:pt x="1431" y="1225"/>
                  </a:cubicBezTo>
                  <a:cubicBezTo>
                    <a:pt x="1462" y="1190"/>
                    <a:pt x="1488" y="1147"/>
                    <a:pt x="1509" y="1101"/>
                  </a:cubicBezTo>
                  <a:cubicBezTo>
                    <a:pt x="1547" y="1020"/>
                    <a:pt x="1524" y="960"/>
                    <a:pt x="1445" y="916"/>
                  </a:cubicBezTo>
                  <a:cubicBezTo>
                    <a:pt x="1419" y="901"/>
                    <a:pt x="1392" y="893"/>
                    <a:pt x="1364" y="880"/>
                  </a:cubicBezTo>
                  <a:cubicBezTo>
                    <a:pt x="1278" y="990"/>
                    <a:pt x="1200" y="1090"/>
                    <a:pt x="1120" y="1191"/>
                  </a:cubicBezTo>
                  <a:cubicBezTo>
                    <a:pt x="915" y="1451"/>
                    <a:pt x="705" y="1710"/>
                    <a:pt x="504" y="1975"/>
                  </a:cubicBezTo>
                  <a:cubicBezTo>
                    <a:pt x="397" y="2114"/>
                    <a:pt x="304" y="2262"/>
                    <a:pt x="208" y="2408"/>
                  </a:cubicBezTo>
                  <a:cubicBezTo>
                    <a:pt x="192" y="2433"/>
                    <a:pt x="175" y="2446"/>
                    <a:pt x="147" y="2453"/>
                  </a:cubicBezTo>
                  <a:cubicBezTo>
                    <a:pt x="35" y="2480"/>
                    <a:pt x="1" y="2548"/>
                    <a:pt x="42" y="2651"/>
                  </a:cubicBezTo>
                  <a:cubicBezTo>
                    <a:pt x="73" y="2730"/>
                    <a:pt x="122" y="2797"/>
                    <a:pt x="199" y="2846"/>
                  </a:cubicBezTo>
                  <a:cubicBezTo>
                    <a:pt x="231" y="2828"/>
                    <a:pt x="265" y="2812"/>
                    <a:pt x="296" y="2795"/>
                  </a:cubicBezTo>
                  <a:cubicBezTo>
                    <a:pt x="785" y="2515"/>
                    <a:pt x="1223" y="2171"/>
                    <a:pt x="1605" y="1758"/>
                  </a:cubicBezTo>
                  <a:cubicBezTo>
                    <a:pt x="1797" y="1548"/>
                    <a:pt x="1972" y="1326"/>
                    <a:pt x="2134" y="1094"/>
                  </a:cubicBezTo>
                  <a:cubicBezTo>
                    <a:pt x="2156" y="1063"/>
                    <a:pt x="2183" y="1039"/>
                    <a:pt x="2211" y="1015"/>
                  </a:cubicBezTo>
                  <a:cubicBezTo>
                    <a:pt x="2297" y="948"/>
                    <a:pt x="2354" y="860"/>
                    <a:pt x="2396" y="761"/>
                  </a:cubicBezTo>
                  <a:cubicBezTo>
                    <a:pt x="2479" y="569"/>
                    <a:pt x="2515" y="366"/>
                    <a:pt x="2504" y="156"/>
                  </a:cubicBezTo>
                  <a:cubicBezTo>
                    <a:pt x="2503" y="120"/>
                    <a:pt x="2496" y="84"/>
                    <a:pt x="2484" y="48"/>
                  </a:cubicBezTo>
                  <a:cubicBezTo>
                    <a:pt x="2473" y="17"/>
                    <a:pt x="2457" y="1"/>
                    <a:pt x="2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5029275" y="816475"/>
              <a:ext cx="81550" cy="21800"/>
            </a:xfrm>
            <a:custGeom>
              <a:rect b="b" l="l" r="r" t="t"/>
              <a:pathLst>
                <a:path extrusionOk="0" h="872" w="3262">
                  <a:moveTo>
                    <a:pt x="3075" y="0"/>
                  </a:moveTo>
                  <a:cubicBezTo>
                    <a:pt x="3062" y="0"/>
                    <a:pt x="3049" y="2"/>
                    <a:pt x="3035" y="4"/>
                  </a:cubicBezTo>
                  <a:cubicBezTo>
                    <a:pt x="2965" y="17"/>
                    <a:pt x="2901" y="52"/>
                    <a:pt x="2855" y="100"/>
                  </a:cubicBezTo>
                  <a:cubicBezTo>
                    <a:pt x="2726" y="232"/>
                    <a:pt x="2561" y="295"/>
                    <a:pt x="2393" y="351"/>
                  </a:cubicBezTo>
                  <a:cubicBezTo>
                    <a:pt x="2144" y="433"/>
                    <a:pt x="1888" y="462"/>
                    <a:pt x="1629" y="470"/>
                  </a:cubicBezTo>
                  <a:cubicBezTo>
                    <a:pt x="1350" y="478"/>
                    <a:pt x="1072" y="479"/>
                    <a:pt x="794" y="489"/>
                  </a:cubicBezTo>
                  <a:cubicBezTo>
                    <a:pt x="559" y="497"/>
                    <a:pt x="328" y="529"/>
                    <a:pt x="102" y="602"/>
                  </a:cubicBezTo>
                  <a:cubicBezTo>
                    <a:pt x="75" y="610"/>
                    <a:pt x="48" y="621"/>
                    <a:pt x="1" y="638"/>
                  </a:cubicBezTo>
                  <a:cubicBezTo>
                    <a:pt x="42" y="676"/>
                    <a:pt x="66" y="706"/>
                    <a:pt x="98" y="727"/>
                  </a:cubicBezTo>
                  <a:cubicBezTo>
                    <a:pt x="178" y="776"/>
                    <a:pt x="263" y="809"/>
                    <a:pt x="359" y="821"/>
                  </a:cubicBezTo>
                  <a:cubicBezTo>
                    <a:pt x="629" y="855"/>
                    <a:pt x="897" y="872"/>
                    <a:pt x="1166" y="872"/>
                  </a:cubicBezTo>
                  <a:cubicBezTo>
                    <a:pt x="1474" y="872"/>
                    <a:pt x="1782" y="850"/>
                    <a:pt x="2090" y="811"/>
                  </a:cubicBezTo>
                  <a:cubicBezTo>
                    <a:pt x="2350" y="779"/>
                    <a:pt x="2612" y="734"/>
                    <a:pt x="2871" y="689"/>
                  </a:cubicBezTo>
                  <a:cubicBezTo>
                    <a:pt x="3082" y="652"/>
                    <a:pt x="3229" y="492"/>
                    <a:pt x="3252" y="291"/>
                  </a:cubicBezTo>
                  <a:cubicBezTo>
                    <a:pt x="3261" y="224"/>
                    <a:pt x="3256" y="160"/>
                    <a:pt x="3224" y="97"/>
                  </a:cubicBezTo>
                  <a:cubicBezTo>
                    <a:pt x="3193" y="33"/>
                    <a:pt x="3141" y="0"/>
                    <a:pt x="3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5362650" y="464200"/>
              <a:ext cx="88325" cy="101000"/>
            </a:xfrm>
            <a:custGeom>
              <a:rect b="b" l="l" r="r" t="t"/>
              <a:pathLst>
                <a:path extrusionOk="0" h="4040" w="3533">
                  <a:moveTo>
                    <a:pt x="137" y="1"/>
                  </a:moveTo>
                  <a:cubicBezTo>
                    <a:pt x="51" y="1"/>
                    <a:pt x="0" y="96"/>
                    <a:pt x="157" y="182"/>
                  </a:cubicBezTo>
                  <a:cubicBezTo>
                    <a:pt x="690" y="476"/>
                    <a:pt x="1114" y="929"/>
                    <a:pt x="1551" y="1350"/>
                  </a:cubicBezTo>
                  <a:lnTo>
                    <a:pt x="1729" y="1549"/>
                  </a:lnTo>
                  <a:cubicBezTo>
                    <a:pt x="1975" y="1820"/>
                    <a:pt x="2227" y="2087"/>
                    <a:pt x="2448" y="2379"/>
                  </a:cubicBezTo>
                  <a:cubicBezTo>
                    <a:pt x="2586" y="2558"/>
                    <a:pt x="2699" y="2749"/>
                    <a:pt x="2809" y="2944"/>
                  </a:cubicBezTo>
                  <a:cubicBezTo>
                    <a:pt x="2988" y="3260"/>
                    <a:pt x="3170" y="3577"/>
                    <a:pt x="3386" y="3870"/>
                  </a:cubicBezTo>
                  <a:cubicBezTo>
                    <a:pt x="3429" y="3929"/>
                    <a:pt x="3474" y="3985"/>
                    <a:pt x="3518" y="4040"/>
                  </a:cubicBezTo>
                  <a:cubicBezTo>
                    <a:pt x="3522" y="4038"/>
                    <a:pt x="3528" y="4037"/>
                    <a:pt x="3533" y="4033"/>
                  </a:cubicBezTo>
                  <a:cubicBezTo>
                    <a:pt x="3531" y="3987"/>
                    <a:pt x="3532" y="3942"/>
                    <a:pt x="3528" y="3896"/>
                  </a:cubicBezTo>
                  <a:cubicBezTo>
                    <a:pt x="3510" y="3694"/>
                    <a:pt x="3445" y="3506"/>
                    <a:pt x="3355" y="3327"/>
                  </a:cubicBezTo>
                  <a:cubicBezTo>
                    <a:pt x="3242" y="3104"/>
                    <a:pt x="3099" y="2901"/>
                    <a:pt x="2959" y="2696"/>
                  </a:cubicBezTo>
                  <a:cubicBezTo>
                    <a:pt x="2845" y="2528"/>
                    <a:pt x="2731" y="2359"/>
                    <a:pt x="2641" y="2175"/>
                  </a:cubicBezTo>
                  <a:cubicBezTo>
                    <a:pt x="2632" y="2160"/>
                    <a:pt x="2623" y="2145"/>
                    <a:pt x="2610" y="2133"/>
                  </a:cubicBezTo>
                  <a:cubicBezTo>
                    <a:pt x="2357" y="1879"/>
                    <a:pt x="2139" y="1593"/>
                    <a:pt x="1914" y="1316"/>
                  </a:cubicBezTo>
                  <a:cubicBezTo>
                    <a:pt x="1762" y="1129"/>
                    <a:pt x="1609" y="944"/>
                    <a:pt x="1433" y="778"/>
                  </a:cubicBezTo>
                  <a:cubicBezTo>
                    <a:pt x="1359" y="707"/>
                    <a:pt x="1278" y="647"/>
                    <a:pt x="1201" y="582"/>
                  </a:cubicBezTo>
                  <a:cubicBezTo>
                    <a:pt x="891" y="318"/>
                    <a:pt x="504" y="86"/>
                    <a:pt x="166" y="4"/>
                  </a:cubicBezTo>
                  <a:cubicBezTo>
                    <a:pt x="156" y="2"/>
                    <a:pt x="146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5278950" y="475025"/>
              <a:ext cx="91825" cy="54000"/>
            </a:xfrm>
            <a:custGeom>
              <a:rect b="b" l="l" r="r" t="t"/>
              <a:pathLst>
                <a:path extrusionOk="0" h="2160" w="3673">
                  <a:moveTo>
                    <a:pt x="107" y="1"/>
                  </a:moveTo>
                  <a:cubicBezTo>
                    <a:pt x="73" y="1"/>
                    <a:pt x="38" y="8"/>
                    <a:pt x="1" y="33"/>
                  </a:cubicBezTo>
                  <a:cubicBezTo>
                    <a:pt x="42" y="100"/>
                    <a:pt x="100" y="136"/>
                    <a:pt x="162" y="165"/>
                  </a:cubicBezTo>
                  <a:cubicBezTo>
                    <a:pt x="227" y="197"/>
                    <a:pt x="292" y="220"/>
                    <a:pt x="357" y="252"/>
                  </a:cubicBezTo>
                  <a:cubicBezTo>
                    <a:pt x="654" y="393"/>
                    <a:pt x="955" y="533"/>
                    <a:pt x="1247" y="682"/>
                  </a:cubicBezTo>
                  <a:cubicBezTo>
                    <a:pt x="1748" y="935"/>
                    <a:pt x="2222" y="1228"/>
                    <a:pt x="2669" y="1567"/>
                  </a:cubicBezTo>
                  <a:cubicBezTo>
                    <a:pt x="2819" y="1679"/>
                    <a:pt x="2960" y="1803"/>
                    <a:pt x="3104" y="1922"/>
                  </a:cubicBezTo>
                  <a:cubicBezTo>
                    <a:pt x="3228" y="2023"/>
                    <a:pt x="3364" y="2099"/>
                    <a:pt x="3517" y="2143"/>
                  </a:cubicBezTo>
                  <a:cubicBezTo>
                    <a:pt x="3528" y="2148"/>
                    <a:pt x="3541" y="2151"/>
                    <a:pt x="3552" y="2152"/>
                  </a:cubicBezTo>
                  <a:cubicBezTo>
                    <a:pt x="3568" y="2154"/>
                    <a:pt x="3587" y="2159"/>
                    <a:pt x="3605" y="2159"/>
                  </a:cubicBezTo>
                  <a:cubicBezTo>
                    <a:pt x="3623" y="2159"/>
                    <a:pt x="3640" y="2154"/>
                    <a:pt x="3652" y="2135"/>
                  </a:cubicBezTo>
                  <a:cubicBezTo>
                    <a:pt x="3673" y="2100"/>
                    <a:pt x="3646" y="2068"/>
                    <a:pt x="3625" y="2041"/>
                  </a:cubicBezTo>
                  <a:cubicBezTo>
                    <a:pt x="3602" y="2008"/>
                    <a:pt x="3579" y="1978"/>
                    <a:pt x="3549" y="1951"/>
                  </a:cubicBezTo>
                  <a:cubicBezTo>
                    <a:pt x="3489" y="1893"/>
                    <a:pt x="3430" y="1834"/>
                    <a:pt x="3364" y="1783"/>
                  </a:cubicBezTo>
                  <a:cubicBezTo>
                    <a:pt x="2975" y="1476"/>
                    <a:pt x="2588" y="1165"/>
                    <a:pt x="2178" y="887"/>
                  </a:cubicBezTo>
                  <a:cubicBezTo>
                    <a:pt x="1848" y="662"/>
                    <a:pt x="1507" y="458"/>
                    <a:pt x="1149" y="279"/>
                  </a:cubicBezTo>
                  <a:cubicBezTo>
                    <a:pt x="840" y="123"/>
                    <a:pt x="511" y="56"/>
                    <a:pt x="174" y="8"/>
                  </a:cubicBezTo>
                  <a:cubicBezTo>
                    <a:pt x="152" y="4"/>
                    <a:pt x="130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242700" y="420900"/>
              <a:ext cx="109975" cy="38825"/>
            </a:xfrm>
            <a:custGeom>
              <a:rect b="b" l="l" r="r" t="t"/>
              <a:pathLst>
                <a:path extrusionOk="0" h="1553" w="4399">
                  <a:moveTo>
                    <a:pt x="229" y="1"/>
                  </a:moveTo>
                  <a:cubicBezTo>
                    <a:pt x="174" y="1"/>
                    <a:pt x="119" y="9"/>
                    <a:pt x="65" y="15"/>
                  </a:cubicBezTo>
                  <a:cubicBezTo>
                    <a:pt x="45" y="19"/>
                    <a:pt x="22" y="35"/>
                    <a:pt x="13" y="51"/>
                  </a:cubicBezTo>
                  <a:cubicBezTo>
                    <a:pt x="0" y="78"/>
                    <a:pt x="27" y="94"/>
                    <a:pt x="46" y="108"/>
                  </a:cubicBezTo>
                  <a:cubicBezTo>
                    <a:pt x="149" y="176"/>
                    <a:pt x="257" y="232"/>
                    <a:pt x="384" y="250"/>
                  </a:cubicBezTo>
                  <a:cubicBezTo>
                    <a:pt x="870" y="317"/>
                    <a:pt x="1342" y="440"/>
                    <a:pt x="1812" y="580"/>
                  </a:cubicBezTo>
                  <a:cubicBezTo>
                    <a:pt x="2276" y="719"/>
                    <a:pt x="2740" y="857"/>
                    <a:pt x="3203" y="999"/>
                  </a:cubicBezTo>
                  <a:cubicBezTo>
                    <a:pt x="3268" y="1019"/>
                    <a:pt x="3328" y="1054"/>
                    <a:pt x="3389" y="1087"/>
                  </a:cubicBezTo>
                  <a:cubicBezTo>
                    <a:pt x="3567" y="1181"/>
                    <a:pt x="3741" y="1281"/>
                    <a:pt x="3921" y="1374"/>
                  </a:cubicBezTo>
                  <a:cubicBezTo>
                    <a:pt x="4032" y="1433"/>
                    <a:pt x="4148" y="1481"/>
                    <a:pt x="4263" y="1531"/>
                  </a:cubicBezTo>
                  <a:cubicBezTo>
                    <a:pt x="4287" y="1542"/>
                    <a:pt x="4313" y="1552"/>
                    <a:pt x="4345" y="1552"/>
                  </a:cubicBezTo>
                  <a:cubicBezTo>
                    <a:pt x="4361" y="1552"/>
                    <a:pt x="4379" y="1550"/>
                    <a:pt x="4399" y="1543"/>
                  </a:cubicBezTo>
                  <a:cubicBezTo>
                    <a:pt x="4387" y="1514"/>
                    <a:pt x="4380" y="1487"/>
                    <a:pt x="4365" y="1466"/>
                  </a:cubicBezTo>
                  <a:cubicBezTo>
                    <a:pt x="4270" y="1346"/>
                    <a:pt x="4172" y="1231"/>
                    <a:pt x="4041" y="1147"/>
                  </a:cubicBezTo>
                  <a:cubicBezTo>
                    <a:pt x="3680" y="917"/>
                    <a:pt x="3285" y="770"/>
                    <a:pt x="2879" y="652"/>
                  </a:cubicBezTo>
                  <a:cubicBezTo>
                    <a:pt x="2517" y="545"/>
                    <a:pt x="2153" y="447"/>
                    <a:pt x="1794" y="338"/>
                  </a:cubicBezTo>
                  <a:cubicBezTo>
                    <a:pt x="1628" y="288"/>
                    <a:pt x="1467" y="217"/>
                    <a:pt x="1303" y="159"/>
                  </a:cubicBezTo>
                  <a:cubicBezTo>
                    <a:pt x="1223" y="132"/>
                    <a:pt x="1142" y="109"/>
                    <a:pt x="1061" y="93"/>
                  </a:cubicBezTo>
                  <a:cubicBezTo>
                    <a:pt x="794" y="37"/>
                    <a:pt x="522" y="3"/>
                    <a:pt x="248" y="1"/>
                  </a:cubicBezTo>
                  <a:cubicBezTo>
                    <a:pt x="242" y="1"/>
                    <a:pt x="235" y="1"/>
                    <a:pt x="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264325" y="816075"/>
              <a:ext cx="29050" cy="90350"/>
            </a:xfrm>
            <a:custGeom>
              <a:rect b="b" l="l" r="r" t="t"/>
              <a:pathLst>
                <a:path extrusionOk="0" h="3614" w="1162">
                  <a:moveTo>
                    <a:pt x="1142" y="1"/>
                  </a:moveTo>
                  <a:cubicBezTo>
                    <a:pt x="1137" y="3"/>
                    <a:pt x="1131" y="3"/>
                    <a:pt x="1126" y="3"/>
                  </a:cubicBezTo>
                  <a:cubicBezTo>
                    <a:pt x="1064" y="192"/>
                    <a:pt x="1001" y="381"/>
                    <a:pt x="939" y="570"/>
                  </a:cubicBezTo>
                  <a:cubicBezTo>
                    <a:pt x="750" y="1142"/>
                    <a:pt x="564" y="1716"/>
                    <a:pt x="370" y="2289"/>
                  </a:cubicBezTo>
                  <a:cubicBezTo>
                    <a:pt x="288" y="2530"/>
                    <a:pt x="185" y="2765"/>
                    <a:pt x="100" y="3007"/>
                  </a:cubicBezTo>
                  <a:cubicBezTo>
                    <a:pt x="61" y="3119"/>
                    <a:pt x="37" y="3239"/>
                    <a:pt x="15" y="3357"/>
                  </a:cubicBezTo>
                  <a:cubicBezTo>
                    <a:pt x="0" y="3441"/>
                    <a:pt x="12" y="3528"/>
                    <a:pt x="54" y="3614"/>
                  </a:cubicBezTo>
                  <a:cubicBezTo>
                    <a:pt x="142" y="3557"/>
                    <a:pt x="200" y="3479"/>
                    <a:pt x="249" y="3393"/>
                  </a:cubicBezTo>
                  <a:cubicBezTo>
                    <a:pt x="342" y="3228"/>
                    <a:pt x="397" y="3050"/>
                    <a:pt x="443" y="2868"/>
                  </a:cubicBezTo>
                  <a:cubicBezTo>
                    <a:pt x="497" y="2653"/>
                    <a:pt x="547" y="2437"/>
                    <a:pt x="602" y="2223"/>
                  </a:cubicBezTo>
                  <a:cubicBezTo>
                    <a:pt x="632" y="2107"/>
                    <a:pt x="670" y="1996"/>
                    <a:pt x="748" y="1902"/>
                  </a:cubicBezTo>
                  <a:cubicBezTo>
                    <a:pt x="785" y="1859"/>
                    <a:pt x="829" y="1833"/>
                    <a:pt x="887" y="1833"/>
                  </a:cubicBezTo>
                  <a:cubicBezTo>
                    <a:pt x="896" y="1833"/>
                    <a:pt x="905" y="1833"/>
                    <a:pt x="915" y="1835"/>
                  </a:cubicBezTo>
                  <a:cubicBezTo>
                    <a:pt x="910" y="1861"/>
                    <a:pt x="907" y="1880"/>
                    <a:pt x="901" y="1901"/>
                  </a:cubicBezTo>
                  <a:cubicBezTo>
                    <a:pt x="856" y="2080"/>
                    <a:pt x="839" y="2260"/>
                    <a:pt x="861" y="2444"/>
                  </a:cubicBezTo>
                  <a:cubicBezTo>
                    <a:pt x="867" y="2482"/>
                    <a:pt x="877" y="2521"/>
                    <a:pt x="894" y="2555"/>
                  </a:cubicBezTo>
                  <a:cubicBezTo>
                    <a:pt x="903" y="2575"/>
                    <a:pt x="916" y="2584"/>
                    <a:pt x="929" y="2584"/>
                  </a:cubicBezTo>
                  <a:cubicBezTo>
                    <a:pt x="941" y="2584"/>
                    <a:pt x="953" y="2578"/>
                    <a:pt x="964" y="2565"/>
                  </a:cubicBezTo>
                  <a:cubicBezTo>
                    <a:pt x="984" y="2541"/>
                    <a:pt x="1001" y="2512"/>
                    <a:pt x="1016" y="2484"/>
                  </a:cubicBezTo>
                  <a:cubicBezTo>
                    <a:pt x="1032" y="2453"/>
                    <a:pt x="1042" y="2420"/>
                    <a:pt x="1055" y="2388"/>
                  </a:cubicBezTo>
                  <a:cubicBezTo>
                    <a:pt x="1098" y="2279"/>
                    <a:pt x="1113" y="2172"/>
                    <a:pt x="1083" y="2052"/>
                  </a:cubicBezTo>
                  <a:cubicBezTo>
                    <a:pt x="1032" y="1840"/>
                    <a:pt x="1033" y="1623"/>
                    <a:pt x="1052" y="1405"/>
                  </a:cubicBezTo>
                  <a:cubicBezTo>
                    <a:pt x="1072" y="1165"/>
                    <a:pt x="1101" y="926"/>
                    <a:pt x="1126" y="685"/>
                  </a:cubicBezTo>
                  <a:cubicBezTo>
                    <a:pt x="1145" y="500"/>
                    <a:pt x="1162" y="313"/>
                    <a:pt x="1152" y="125"/>
                  </a:cubicBezTo>
                  <a:cubicBezTo>
                    <a:pt x="1151" y="84"/>
                    <a:pt x="1146" y="43"/>
                    <a:pt x="1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5070825" y="860500"/>
              <a:ext cx="76625" cy="33275"/>
            </a:xfrm>
            <a:custGeom>
              <a:rect b="b" l="l" r="r" t="t"/>
              <a:pathLst>
                <a:path extrusionOk="0" h="1331" w="3065">
                  <a:moveTo>
                    <a:pt x="2931" y="1"/>
                  </a:moveTo>
                  <a:cubicBezTo>
                    <a:pt x="2930" y="1"/>
                    <a:pt x="2930" y="1"/>
                    <a:pt x="2929" y="1"/>
                  </a:cubicBezTo>
                  <a:cubicBezTo>
                    <a:pt x="2869" y="2"/>
                    <a:pt x="2809" y="9"/>
                    <a:pt x="2755" y="29"/>
                  </a:cubicBezTo>
                  <a:cubicBezTo>
                    <a:pt x="2657" y="65"/>
                    <a:pt x="2557" y="108"/>
                    <a:pt x="2464" y="156"/>
                  </a:cubicBezTo>
                  <a:cubicBezTo>
                    <a:pt x="2153" y="319"/>
                    <a:pt x="1869" y="523"/>
                    <a:pt x="1589" y="733"/>
                  </a:cubicBezTo>
                  <a:cubicBezTo>
                    <a:pt x="1532" y="776"/>
                    <a:pt x="1475" y="817"/>
                    <a:pt x="1421" y="865"/>
                  </a:cubicBezTo>
                  <a:cubicBezTo>
                    <a:pt x="1284" y="984"/>
                    <a:pt x="1125" y="1053"/>
                    <a:pt x="948" y="1074"/>
                  </a:cubicBezTo>
                  <a:cubicBezTo>
                    <a:pt x="790" y="1095"/>
                    <a:pt x="629" y="1101"/>
                    <a:pt x="470" y="1107"/>
                  </a:cubicBezTo>
                  <a:cubicBezTo>
                    <a:pt x="441" y="1108"/>
                    <a:pt x="411" y="1108"/>
                    <a:pt x="381" y="1108"/>
                  </a:cubicBezTo>
                  <a:cubicBezTo>
                    <a:pt x="288" y="1108"/>
                    <a:pt x="194" y="1104"/>
                    <a:pt x="101" y="1102"/>
                  </a:cubicBezTo>
                  <a:cubicBezTo>
                    <a:pt x="70" y="1102"/>
                    <a:pt x="38" y="1108"/>
                    <a:pt x="7" y="1111"/>
                  </a:cubicBezTo>
                  <a:cubicBezTo>
                    <a:pt x="4" y="1116"/>
                    <a:pt x="2" y="1123"/>
                    <a:pt x="0" y="1128"/>
                  </a:cubicBezTo>
                  <a:cubicBezTo>
                    <a:pt x="101" y="1222"/>
                    <a:pt x="211" y="1295"/>
                    <a:pt x="357" y="1313"/>
                  </a:cubicBezTo>
                  <a:cubicBezTo>
                    <a:pt x="446" y="1325"/>
                    <a:pt x="534" y="1330"/>
                    <a:pt x="622" y="1330"/>
                  </a:cubicBezTo>
                  <a:cubicBezTo>
                    <a:pt x="973" y="1330"/>
                    <a:pt x="1308" y="1239"/>
                    <a:pt x="1635" y="1094"/>
                  </a:cubicBezTo>
                  <a:cubicBezTo>
                    <a:pt x="1925" y="964"/>
                    <a:pt x="2199" y="800"/>
                    <a:pt x="2472" y="641"/>
                  </a:cubicBezTo>
                  <a:cubicBezTo>
                    <a:pt x="2648" y="540"/>
                    <a:pt x="2823" y="439"/>
                    <a:pt x="2999" y="341"/>
                  </a:cubicBezTo>
                  <a:cubicBezTo>
                    <a:pt x="3030" y="325"/>
                    <a:pt x="3050" y="304"/>
                    <a:pt x="3053" y="270"/>
                  </a:cubicBezTo>
                  <a:cubicBezTo>
                    <a:pt x="3055" y="220"/>
                    <a:pt x="3065" y="171"/>
                    <a:pt x="3061" y="123"/>
                  </a:cubicBezTo>
                  <a:cubicBezTo>
                    <a:pt x="3054" y="49"/>
                    <a:pt x="3006" y="1"/>
                    <a:pt x="2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071100" y="567025"/>
              <a:ext cx="88750" cy="15425"/>
            </a:xfrm>
            <a:custGeom>
              <a:rect b="b" l="l" r="r" t="t"/>
              <a:pathLst>
                <a:path extrusionOk="0" h="617" w="3550">
                  <a:moveTo>
                    <a:pt x="2789" y="0"/>
                  </a:moveTo>
                  <a:cubicBezTo>
                    <a:pt x="2716" y="0"/>
                    <a:pt x="2642" y="5"/>
                    <a:pt x="2569" y="12"/>
                  </a:cubicBezTo>
                  <a:cubicBezTo>
                    <a:pt x="2314" y="38"/>
                    <a:pt x="2066" y="102"/>
                    <a:pt x="1816" y="161"/>
                  </a:cubicBezTo>
                  <a:cubicBezTo>
                    <a:pt x="1578" y="218"/>
                    <a:pt x="1342" y="280"/>
                    <a:pt x="1099" y="304"/>
                  </a:cubicBezTo>
                  <a:cubicBezTo>
                    <a:pt x="1086" y="305"/>
                    <a:pt x="1073" y="306"/>
                    <a:pt x="1060" y="306"/>
                  </a:cubicBezTo>
                  <a:cubicBezTo>
                    <a:pt x="1025" y="306"/>
                    <a:pt x="988" y="302"/>
                    <a:pt x="953" y="301"/>
                  </a:cubicBezTo>
                  <a:cubicBezTo>
                    <a:pt x="917" y="300"/>
                    <a:pt x="880" y="296"/>
                    <a:pt x="844" y="296"/>
                  </a:cubicBezTo>
                  <a:cubicBezTo>
                    <a:pt x="833" y="296"/>
                    <a:pt x="823" y="297"/>
                    <a:pt x="812" y="297"/>
                  </a:cubicBezTo>
                  <a:cubicBezTo>
                    <a:pt x="591" y="314"/>
                    <a:pt x="374" y="361"/>
                    <a:pt x="166" y="440"/>
                  </a:cubicBezTo>
                  <a:cubicBezTo>
                    <a:pt x="123" y="456"/>
                    <a:pt x="81" y="480"/>
                    <a:pt x="40" y="508"/>
                  </a:cubicBezTo>
                  <a:cubicBezTo>
                    <a:pt x="0" y="535"/>
                    <a:pt x="3" y="562"/>
                    <a:pt x="49" y="584"/>
                  </a:cubicBezTo>
                  <a:cubicBezTo>
                    <a:pt x="68" y="592"/>
                    <a:pt x="90" y="600"/>
                    <a:pt x="111" y="601"/>
                  </a:cubicBezTo>
                  <a:cubicBezTo>
                    <a:pt x="184" y="606"/>
                    <a:pt x="257" y="617"/>
                    <a:pt x="328" y="617"/>
                  </a:cubicBezTo>
                  <a:cubicBezTo>
                    <a:pt x="347" y="617"/>
                    <a:pt x="366" y="616"/>
                    <a:pt x="385" y="614"/>
                  </a:cubicBezTo>
                  <a:cubicBezTo>
                    <a:pt x="1041" y="558"/>
                    <a:pt x="1696" y="500"/>
                    <a:pt x="2351" y="435"/>
                  </a:cubicBezTo>
                  <a:cubicBezTo>
                    <a:pt x="2724" y="399"/>
                    <a:pt x="3099" y="342"/>
                    <a:pt x="3469" y="269"/>
                  </a:cubicBezTo>
                  <a:cubicBezTo>
                    <a:pt x="3496" y="264"/>
                    <a:pt x="3522" y="256"/>
                    <a:pt x="3547" y="251"/>
                  </a:cubicBezTo>
                  <a:cubicBezTo>
                    <a:pt x="3549" y="246"/>
                    <a:pt x="3549" y="239"/>
                    <a:pt x="3550" y="234"/>
                  </a:cubicBezTo>
                  <a:cubicBezTo>
                    <a:pt x="3430" y="143"/>
                    <a:pt x="3296" y="80"/>
                    <a:pt x="3149" y="43"/>
                  </a:cubicBezTo>
                  <a:cubicBezTo>
                    <a:pt x="3030" y="12"/>
                    <a:pt x="2910" y="0"/>
                    <a:pt x="2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5296075" y="763625"/>
              <a:ext cx="11175" cy="103425"/>
            </a:xfrm>
            <a:custGeom>
              <a:rect b="b" l="l" r="r" t="t"/>
              <a:pathLst>
                <a:path extrusionOk="0" h="4137" w="447">
                  <a:moveTo>
                    <a:pt x="212" y="1"/>
                  </a:moveTo>
                  <a:cubicBezTo>
                    <a:pt x="159" y="33"/>
                    <a:pt x="135" y="78"/>
                    <a:pt x="122" y="130"/>
                  </a:cubicBezTo>
                  <a:cubicBezTo>
                    <a:pt x="105" y="194"/>
                    <a:pt x="93" y="261"/>
                    <a:pt x="94" y="326"/>
                  </a:cubicBezTo>
                  <a:cubicBezTo>
                    <a:pt x="97" y="449"/>
                    <a:pt x="104" y="572"/>
                    <a:pt x="122" y="693"/>
                  </a:cubicBezTo>
                  <a:cubicBezTo>
                    <a:pt x="156" y="926"/>
                    <a:pt x="197" y="1161"/>
                    <a:pt x="233" y="1394"/>
                  </a:cubicBezTo>
                  <a:cubicBezTo>
                    <a:pt x="261" y="1582"/>
                    <a:pt x="282" y="1771"/>
                    <a:pt x="263" y="1961"/>
                  </a:cubicBezTo>
                  <a:cubicBezTo>
                    <a:pt x="253" y="2060"/>
                    <a:pt x="229" y="2156"/>
                    <a:pt x="210" y="2252"/>
                  </a:cubicBezTo>
                  <a:cubicBezTo>
                    <a:pt x="209" y="2264"/>
                    <a:pt x="202" y="2275"/>
                    <a:pt x="199" y="2287"/>
                  </a:cubicBezTo>
                  <a:cubicBezTo>
                    <a:pt x="147" y="2555"/>
                    <a:pt x="94" y="2822"/>
                    <a:pt x="43" y="3091"/>
                  </a:cubicBezTo>
                  <a:cubicBezTo>
                    <a:pt x="15" y="3235"/>
                    <a:pt x="1" y="3379"/>
                    <a:pt x="7" y="3524"/>
                  </a:cubicBezTo>
                  <a:cubicBezTo>
                    <a:pt x="17" y="3730"/>
                    <a:pt x="75" y="3918"/>
                    <a:pt x="206" y="4078"/>
                  </a:cubicBezTo>
                  <a:cubicBezTo>
                    <a:pt x="221" y="4096"/>
                    <a:pt x="238" y="4113"/>
                    <a:pt x="260" y="4137"/>
                  </a:cubicBezTo>
                  <a:cubicBezTo>
                    <a:pt x="261" y="3933"/>
                    <a:pt x="251" y="3744"/>
                    <a:pt x="265" y="3555"/>
                  </a:cubicBezTo>
                  <a:cubicBezTo>
                    <a:pt x="293" y="3173"/>
                    <a:pt x="331" y="2794"/>
                    <a:pt x="369" y="2415"/>
                  </a:cubicBezTo>
                  <a:cubicBezTo>
                    <a:pt x="407" y="2042"/>
                    <a:pt x="447" y="1671"/>
                    <a:pt x="444" y="1296"/>
                  </a:cubicBezTo>
                  <a:cubicBezTo>
                    <a:pt x="440" y="881"/>
                    <a:pt x="388" y="475"/>
                    <a:pt x="245" y="83"/>
                  </a:cubicBezTo>
                  <a:cubicBezTo>
                    <a:pt x="236" y="57"/>
                    <a:pt x="224" y="33"/>
                    <a:pt x="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5106900" y="864500"/>
              <a:ext cx="63475" cy="41175"/>
            </a:xfrm>
            <a:custGeom>
              <a:rect b="b" l="l" r="r" t="t"/>
              <a:pathLst>
                <a:path extrusionOk="0" h="1647" w="2539">
                  <a:moveTo>
                    <a:pt x="2404" y="1"/>
                  </a:moveTo>
                  <a:cubicBezTo>
                    <a:pt x="2385" y="1"/>
                    <a:pt x="2365" y="2"/>
                    <a:pt x="2348" y="7"/>
                  </a:cubicBezTo>
                  <a:cubicBezTo>
                    <a:pt x="2159" y="51"/>
                    <a:pt x="2009" y="153"/>
                    <a:pt x="1911" y="321"/>
                  </a:cubicBezTo>
                  <a:cubicBezTo>
                    <a:pt x="1878" y="379"/>
                    <a:pt x="1833" y="422"/>
                    <a:pt x="1784" y="464"/>
                  </a:cubicBezTo>
                  <a:cubicBezTo>
                    <a:pt x="1660" y="569"/>
                    <a:pt x="1521" y="654"/>
                    <a:pt x="1374" y="724"/>
                  </a:cubicBezTo>
                  <a:cubicBezTo>
                    <a:pt x="1160" y="827"/>
                    <a:pt x="940" y="923"/>
                    <a:pt x="723" y="1022"/>
                  </a:cubicBezTo>
                  <a:cubicBezTo>
                    <a:pt x="572" y="1093"/>
                    <a:pt x="422" y="1168"/>
                    <a:pt x="287" y="1274"/>
                  </a:cubicBezTo>
                  <a:cubicBezTo>
                    <a:pt x="172" y="1362"/>
                    <a:pt x="70" y="1460"/>
                    <a:pt x="10" y="1595"/>
                  </a:cubicBezTo>
                  <a:cubicBezTo>
                    <a:pt x="7" y="1602"/>
                    <a:pt x="3" y="1612"/>
                    <a:pt x="1" y="1622"/>
                  </a:cubicBezTo>
                  <a:cubicBezTo>
                    <a:pt x="1" y="1623"/>
                    <a:pt x="2" y="1626"/>
                    <a:pt x="3" y="1647"/>
                  </a:cubicBezTo>
                  <a:cubicBezTo>
                    <a:pt x="61" y="1638"/>
                    <a:pt x="118" y="1636"/>
                    <a:pt x="172" y="1622"/>
                  </a:cubicBezTo>
                  <a:cubicBezTo>
                    <a:pt x="526" y="1530"/>
                    <a:pt x="853" y="1375"/>
                    <a:pt x="1164" y="1189"/>
                  </a:cubicBezTo>
                  <a:cubicBezTo>
                    <a:pt x="1540" y="964"/>
                    <a:pt x="1886" y="702"/>
                    <a:pt x="2243" y="451"/>
                  </a:cubicBezTo>
                  <a:cubicBezTo>
                    <a:pt x="2340" y="384"/>
                    <a:pt x="2416" y="299"/>
                    <a:pt x="2480" y="200"/>
                  </a:cubicBezTo>
                  <a:cubicBezTo>
                    <a:pt x="2495" y="178"/>
                    <a:pt x="2507" y="153"/>
                    <a:pt x="2514" y="127"/>
                  </a:cubicBezTo>
                  <a:cubicBezTo>
                    <a:pt x="2538" y="51"/>
                    <a:pt x="2508" y="8"/>
                    <a:pt x="2429" y="2"/>
                  </a:cubicBezTo>
                  <a:cubicBezTo>
                    <a:pt x="2421" y="1"/>
                    <a:pt x="2412" y="1"/>
                    <a:pt x="24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5049625" y="608475"/>
              <a:ext cx="59025" cy="20375"/>
            </a:xfrm>
            <a:custGeom>
              <a:rect b="b" l="l" r="r" t="t"/>
              <a:pathLst>
                <a:path extrusionOk="0" h="815" w="2361">
                  <a:moveTo>
                    <a:pt x="1483" y="1"/>
                  </a:moveTo>
                  <a:cubicBezTo>
                    <a:pt x="1089" y="1"/>
                    <a:pt x="700" y="53"/>
                    <a:pt x="312" y="132"/>
                  </a:cubicBezTo>
                  <a:cubicBezTo>
                    <a:pt x="303" y="133"/>
                    <a:pt x="293" y="138"/>
                    <a:pt x="282" y="152"/>
                  </a:cubicBezTo>
                  <a:cubicBezTo>
                    <a:pt x="298" y="154"/>
                    <a:pt x="315" y="158"/>
                    <a:pt x="332" y="159"/>
                  </a:cubicBezTo>
                  <a:cubicBezTo>
                    <a:pt x="486" y="173"/>
                    <a:pt x="634" y="202"/>
                    <a:pt x="777" y="262"/>
                  </a:cubicBezTo>
                  <a:cubicBezTo>
                    <a:pt x="810" y="276"/>
                    <a:pt x="843" y="296"/>
                    <a:pt x="871" y="319"/>
                  </a:cubicBezTo>
                  <a:cubicBezTo>
                    <a:pt x="913" y="352"/>
                    <a:pt x="910" y="384"/>
                    <a:pt x="866" y="412"/>
                  </a:cubicBezTo>
                  <a:cubicBezTo>
                    <a:pt x="845" y="424"/>
                    <a:pt x="821" y="435"/>
                    <a:pt x="799" y="440"/>
                  </a:cubicBezTo>
                  <a:cubicBezTo>
                    <a:pt x="736" y="455"/>
                    <a:pt x="674" y="471"/>
                    <a:pt x="611" y="479"/>
                  </a:cubicBezTo>
                  <a:cubicBezTo>
                    <a:pt x="429" y="505"/>
                    <a:pt x="264" y="570"/>
                    <a:pt x="103" y="654"/>
                  </a:cubicBezTo>
                  <a:cubicBezTo>
                    <a:pt x="89" y="661"/>
                    <a:pt x="76" y="667"/>
                    <a:pt x="65" y="677"/>
                  </a:cubicBezTo>
                  <a:cubicBezTo>
                    <a:pt x="40" y="700"/>
                    <a:pt x="0" y="715"/>
                    <a:pt x="10" y="757"/>
                  </a:cubicBezTo>
                  <a:cubicBezTo>
                    <a:pt x="18" y="796"/>
                    <a:pt x="59" y="795"/>
                    <a:pt x="88" y="800"/>
                  </a:cubicBezTo>
                  <a:cubicBezTo>
                    <a:pt x="131" y="808"/>
                    <a:pt x="175" y="809"/>
                    <a:pt x="221" y="813"/>
                  </a:cubicBezTo>
                  <a:cubicBezTo>
                    <a:pt x="230" y="814"/>
                    <a:pt x="240" y="814"/>
                    <a:pt x="249" y="814"/>
                  </a:cubicBezTo>
                  <a:cubicBezTo>
                    <a:pt x="300" y="814"/>
                    <a:pt x="348" y="802"/>
                    <a:pt x="397" y="778"/>
                  </a:cubicBezTo>
                  <a:cubicBezTo>
                    <a:pt x="644" y="658"/>
                    <a:pt x="907" y="581"/>
                    <a:pt x="1169" y="506"/>
                  </a:cubicBezTo>
                  <a:cubicBezTo>
                    <a:pt x="1464" y="423"/>
                    <a:pt x="1758" y="342"/>
                    <a:pt x="2052" y="257"/>
                  </a:cubicBezTo>
                  <a:cubicBezTo>
                    <a:pt x="2133" y="234"/>
                    <a:pt x="2208" y="199"/>
                    <a:pt x="2286" y="168"/>
                  </a:cubicBezTo>
                  <a:cubicBezTo>
                    <a:pt x="2308" y="159"/>
                    <a:pt x="2327" y="146"/>
                    <a:pt x="2361" y="127"/>
                  </a:cubicBezTo>
                  <a:cubicBezTo>
                    <a:pt x="2319" y="113"/>
                    <a:pt x="2289" y="100"/>
                    <a:pt x="2259" y="92"/>
                  </a:cubicBezTo>
                  <a:cubicBezTo>
                    <a:pt x="2069" y="38"/>
                    <a:pt x="1875" y="14"/>
                    <a:pt x="1677" y="5"/>
                  </a:cubicBezTo>
                  <a:cubicBezTo>
                    <a:pt x="1612" y="2"/>
                    <a:pt x="1548" y="1"/>
                    <a:pt x="1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5091950" y="822375"/>
              <a:ext cx="46700" cy="28850"/>
            </a:xfrm>
            <a:custGeom>
              <a:rect b="b" l="l" r="r" t="t"/>
              <a:pathLst>
                <a:path extrusionOk="0" h="1154" w="1868">
                  <a:moveTo>
                    <a:pt x="1831" y="0"/>
                  </a:moveTo>
                  <a:lnTo>
                    <a:pt x="1831" y="0"/>
                  </a:lnTo>
                  <a:cubicBezTo>
                    <a:pt x="1785" y="18"/>
                    <a:pt x="1741" y="34"/>
                    <a:pt x="1699" y="53"/>
                  </a:cubicBezTo>
                  <a:cubicBezTo>
                    <a:pt x="1537" y="127"/>
                    <a:pt x="1396" y="234"/>
                    <a:pt x="1255" y="342"/>
                  </a:cubicBezTo>
                  <a:cubicBezTo>
                    <a:pt x="1120" y="444"/>
                    <a:pt x="987" y="551"/>
                    <a:pt x="848" y="648"/>
                  </a:cubicBezTo>
                  <a:cubicBezTo>
                    <a:pt x="647" y="788"/>
                    <a:pt x="428" y="872"/>
                    <a:pt x="186" y="872"/>
                  </a:cubicBezTo>
                  <a:cubicBezTo>
                    <a:pt x="148" y="872"/>
                    <a:pt x="109" y="870"/>
                    <a:pt x="69" y="866"/>
                  </a:cubicBezTo>
                  <a:cubicBezTo>
                    <a:pt x="65" y="866"/>
                    <a:pt x="59" y="867"/>
                    <a:pt x="49" y="870"/>
                  </a:cubicBezTo>
                  <a:cubicBezTo>
                    <a:pt x="15" y="939"/>
                    <a:pt x="0" y="1015"/>
                    <a:pt x="8" y="1093"/>
                  </a:cubicBezTo>
                  <a:cubicBezTo>
                    <a:pt x="10" y="1134"/>
                    <a:pt x="21" y="1149"/>
                    <a:pt x="50" y="1149"/>
                  </a:cubicBezTo>
                  <a:cubicBezTo>
                    <a:pt x="58" y="1149"/>
                    <a:pt x="68" y="1147"/>
                    <a:pt x="80" y="1145"/>
                  </a:cubicBezTo>
                  <a:cubicBezTo>
                    <a:pt x="92" y="1143"/>
                    <a:pt x="105" y="1141"/>
                    <a:pt x="116" y="1141"/>
                  </a:cubicBezTo>
                  <a:cubicBezTo>
                    <a:pt x="119" y="1141"/>
                    <a:pt x="121" y="1141"/>
                    <a:pt x="123" y="1141"/>
                  </a:cubicBezTo>
                  <a:cubicBezTo>
                    <a:pt x="182" y="1150"/>
                    <a:pt x="241" y="1153"/>
                    <a:pt x="299" y="1153"/>
                  </a:cubicBezTo>
                  <a:cubicBezTo>
                    <a:pt x="505" y="1153"/>
                    <a:pt x="703" y="1104"/>
                    <a:pt x="899" y="1033"/>
                  </a:cubicBezTo>
                  <a:cubicBezTo>
                    <a:pt x="1148" y="942"/>
                    <a:pt x="1380" y="817"/>
                    <a:pt x="1577" y="639"/>
                  </a:cubicBezTo>
                  <a:cubicBezTo>
                    <a:pt x="1678" y="550"/>
                    <a:pt x="1763" y="449"/>
                    <a:pt x="1815" y="323"/>
                  </a:cubicBezTo>
                  <a:cubicBezTo>
                    <a:pt x="1858" y="221"/>
                    <a:pt x="1868" y="115"/>
                    <a:pt x="18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53500" y="714450"/>
              <a:ext cx="20725" cy="58025"/>
            </a:xfrm>
            <a:custGeom>
              <a:rect b="b" l="l" r="r" t="t"/>
              <a:pathLst>
                <a:path extrusionOk="0" h="2321" w="829">
                  <a:moveTo>
                    <a:pt x="101" y="1"/>
                  </a:moveTo>
                  <a:cubicBezTo>
                    <a:pt x="54" y="1"/>
                    <a:pt x="21" y="33"/>
                    <a:pt x="10" y="90"/>
                  </a:cubicBezTo>
                  <a:cubicBezTo>
                    <a:pt x="4" y="128"/>
                    <a:pt x="0" y="170"/>
                    <a:pt x="6" y="208"/>
                  </a:cubicBezTo>
                  <a:cubicBezTo>
                    <a:pt x="22" y="326"/>
                    <a:pt x="53" y="438"/>
                    <a:pt x="113" y="543"/>
                  </a:cubicBezTo>
                  <a:cubicBezTo>
                    <a:pt x="220" y="732"/>
                    <a:pt x="280" y="937"/>
                    <a:pt x="322" y="1148"/>
                  </a:cubicBezTo>
                  <a:cubicBezTo>
                    <a:pt x="370" y="1384"/>
                    <a:pt x="405" y="1623"/>
                    <a:pt x="448" y="1861"/>
                  </a:cubicBezTo>
                  <a:cubicBezTo>
                    <a:pt x="468" y="1977"/>
                    <a:pt x="491" y="2093"/>
                    <a:pt x="516" y="2207"/>
                  </a:cubicBezTo>
                  <a:cubicBezTo>
                    <a:pt x="523" y="2249"/>
                    <a:pt x="543" y="2286"/>
                    <a:pt x="554" y="2321"/>
                  </a:cubicBezTo>
                  <a:cubicBezTo>
                    <a:pt x="762" y="2316"/>
                    <a:pt x="827" y="2190"/>
                    <a:pt x="829" y="2061"/>
                  </a:cubicBezTo>
                  <a:cubicBezTo>
                    <a:pt x="829" y="1961"/>
                    <a:pt x="808" y="1865"/>
                    <a:pt x="776" y="1772"/>
                  </a:cubicBezTo>
                  <a:cubicBezTo>
                    <a:pt x="713" y="1592"/>
                    <a:pt x="644" y="1417"/>
                    <a:pt x="584" y="1237"/>
                  </a:cubicBezTo>
                  <a:cubicBezTo>
                    <a:pt x="544" y="1116"/>
                    <a:pt x="507" y="994"/>
                    <a:pt x="475" y="870"/>
                  </a:cubicBezTo>
                  <a:cubicBezTo>
                    <a:pt x="449" y="771"/>
                    <a:pt x="445" y="670"/>
                    <a:pt x="469" y="570"/>
                  </a:cubicBezTo>
                  <a:cubicBezTo>
                    <a:pt x="473" y="554"/>
                    <a:pt x="475" y="535"/>
                    <a:pt x="472" y="519"/>
                  </a:cubicBezTo>
                  <a:cubicBezTo>
                    <a:pt x="451" y="349"/>
                    <a:pt x="387" y="200"/>
                    <a:pt x="264" y="82"/>
                  </a:cubicBezTo>
                  <a:cubicBezTo>
                    <a:pt x="231" y="50"/>
                    <a:pt x="188" y="25"/>
                    <a:pt x="145" y="9"/>
                  </a:cubicBezTo>
                  <a:cubicBezTo>
                    <a:pt x="129" y="4"/>
                    <a:pt x="115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173900" y="869300"/>
              <a:ext cx="48575" cy="50500"/>
            </a:xfrm>
            <a:custGeom>
              <a:rect b="b" l="l" r="r" t="t"/>
              <a:pathLst>
                <a:path extrusionOk="0" h="2020" w="1943">
                  <a:moveTo>
                    <a:pt x="1847" y="1"/>
                  </a:moveTo>
                  <a:cubicBezTo>
                    <a:pt x="1817" y="1"/>
                    <a:pt x="1788" y="15"/>
                    <a:pt x="1764" y="35"/>
                  </a:cubicBezTo>
                  <a:cubicBezTo>
                    <a:pt x="1705" y="85"/>
                    <a:pt x="1647" y="136"/>
                    <a:pt x="1602" y="195"/>
                  </a:cubicBezTo>
                  <a:cubicBezTo>
                    <a:pt x="1499" y="325"/>
                    <a:pt x="1404" y="460"/>
                    <a:pt x="1307" y="594"/>
                  </a:cubicBezTo>
                  <a:cubicBezTo>
                    <a:pt x="1200" y="742"/>
                    <a:pt x="1097" y="895"/>
                    <a:pt x="953" y="1009"/>
                  </a:cubicBezTo>
                  <a:cubicBezTo>
                    <a:pt x="845" y="1094"/>
                    <a:pt x="754" y="1193"/>
                    <a:pt x="652" y="1285"/>
                  </a:cubicBezTo>
                  <a:cubicBezTo>
                    <a:pt x="522" y="1403"/>
                    <a:pt x="382" y="1507"/>
                    <a:pt x="248" y="1619"/>
                  </a:cubicBezTo>
                  <a:cubicBezTo>
                    <a:pt x="187" y="1671"/>
                    <a:pt x="129" y="1728"/>
                    <a:pt x="73" y="1785"/>
                  </a:cubicBezTo>
                  <a:cubicBezTo>
                    <a:pt x="49" y="1809"/>
                    <a:pt x="32" y="1841"/>
                    <a:pt x="19" y="1873"/>
                  </a:cubicBezTo>
                  <a:cubicBezTo>
                    <a:pt x="1" y="1915"/>
                    <a:pt x="14" y="1954"/>
                    <a:pt x="52" y="1975"/>
                  </a:cubicBezTo>
                  <a:cubicBezTo>
                    <a:pt x="113" y="2009"/>
                    <a:pt x="178" y="2019"/>
                    <a:pt x="245" y="2019"/>
                  </a:cubicBezTo>
                  <a:cubicBezTo>
                    <a:pt x="255" y="2019"/>
                    <a:pt x="264" y="2019"/>
                    <a:pt x="274" y="2019"/>
                  </a:cubicBezTo>
                  <a:cubicBezTo>
                    <a:pt x="291" y="2019"/>
                    <a:pt x="308" y="2004"/>
                    <a:pt x="325" y="1993"/>
                  </a:cubicBezTo>
                  <a:cubicBezTo>
                    <a:pt x="521" y="1862"/>
                    <a:pt x="692" y="1705"/>
                    <a:pt x="849" y="1530"/>
                  </a:cubicBezTo>
                  <a:cubicBezTo>
                    <a:pt x="1061" y="1293"/>
                    <a:pt x="1245" y="1033"/>
                    <a:pt x="1425" y="771"/>
                  </a:cubicBezTo>
                  <a:cubicBezTo>
                    <a:pt x="1586" y="540"/>
                    <a:pt x="1756" y="317"/>
                    <a:pt x="1922" y="90"/>
                  </a:cubicBezTo>
                  <a:cubicBezTo>
                    <a:pt x="1931" y="81"/>
                    <a:pt x="1936" y="70"/>
                    <a:pt x="1943" y="58"/>
                  </a:cubicBezTo>
                  <a:cubicBezTo>
                    <a:pt x="1913" y="17"/>
                    <a:pt x="1879" y="1"/>
                    <a:pt x="1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411700" y="588025"/>
              <a:ext cx="29450" cy="59625"/>
            </a:xfrm>
            <a:custGeom>
              <a:rect b="b" l="l" r="r" t="t"/>
              <a:pathLst>
                <a:path extrusionOk="0" h="2385" w="1178">
                  <a:moveTo>
                    <a:pt x="162" y="1"/>
                  </a:moveTo>
                  <a:cubicBezTo>
                    <a:pt x="108" y="22"/>
                    <a:pt x="89" y="70"/>
                    <a:pt x="70" y="114"/>
                  </a:cubicBezTo>
                  <a:cubicBezTo>
                    <a:pt x="0" y="284"/>
                    <a:pt x="16" y="728"/>
                    <a:pt x="63" y="755"/>
                  </a:cubicBezTo>
                  <a:cubicBezTo>
                    <a:pt x="240" y="858"/>
                    <a:pt x="365" y="1013"/>
                    <a:pt x="468" y="1186"/>
                  </a:cubicBezTo>
                  <a:cubicBezTo>
                    <a:pt x="586" y="1385"/>
                    <a:pt x="691" y="1590"/>
                    <a:pt x="803" y="1792"/>
                  </a:cubicBezTo>
                  <a:cubicBezTo>
                    <a:pt x="900" y="1966"/>
                    <a:pt x="998" y="2139"/>
                    <a:pt x="1099" y="2315"/>
                  </a:cubicBezTo>
                  <a:cubicBezTo>
                    <a:pt x="1112" y="2339"/>
                    <a:pt x="1131" y="2361"/>
                    <a:pt x="1149" y="2385"/>
                  </a:cubicBezTo>
                  <a:cubicBezTo>
                    <a:pt x="1178" y="2191"/>
                    <a:pt x="1149" y="2009"/>
                    <a:pt x="1091" y="1832"/>
                  </a:cubicBezTo>
                  <a:cubicBezTo>
                    <a:pt x="1015" y="1592"/>
                    <a:pt x="895" y="1372"/>
                    <a:pt x="766" y="1156"/>
                  </a:cubicBezTo>
                  <a:cubicBezTo>
                    <a:pt x="640" y="943"/>
                    <a:pt x="510" y="730"/>
                    <a:pt x="387" y="514"/>
                  </a:cubicBezTo>
                  <a:cubicBezTo>
                    <a:pt x="301" y="365"/>
                    <a:pt x="231" y="206"/>
                    <a:pt x="182" y="41"/>
                  </a:cubicBezTo>
                  <a:cubicBezTo>
                    <a:pt x="177" y="27"/>
                    <a:pt x="170" y="15"/>
                    <a:pt x="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226375" y="678775"/>
              <a:ext cx="45100" cy="67725"/>
            </a:xfrm>
            <a:custGeom>
              <a:rect b="b" l="l" r="r" t="t"/>
              <a:pathLst>
                <a:path extrusionOk="0" h="2709" w="1804">
                  <a:moveTo>
                    <a:pt x="21" y="1"/>
                  </a:moveTo>
                  <a:lnTo>
                    <a:pt x="21" y="1"/>
                  </a:lnTo>
                  <a:cubicBezTo>
                    <a:pt x="1" y="48"/>
                    <a:pt x="21" y="79"/>
                    <a:pt x="41" y="105"/>
                  </a:cubicBezTo>
                  <a:cubicBezTo>
                    <a:pt x="119" y="205"/>
                    <a:pt x="191" y="313"/>
                    <a:pt x="282" y="401"/>
                  </a:cubicBezTo>
                  <a:cubicBezTo>
                    <a:pt x="486" y="597"/>
                    <a:pt x="664" y="813"/>
                    <a:pt x="806" y="1055"/>
                  </a:cubicBezTo>
                  <a:cubicBezTo>
                    <a:pt x="962" y="1316"/>
                    <a:pt x="1107" y="1585"/>
                    <a:pt x="1254" y="1852"/>
                  </a:cubicBezTo>
                  <a:cubicBezTo>
                    <a:pt x="1390" y="2101"/>
                    <a:pt x="1523" y="2351"/>
                    <a:pt x="1686" y="2583"/>
                  </a:cubicBezTo>
                  <a:cubicBezTo>
                    <a:pt x="1717" y="2627"/>
                    <a:pt x="1752" y="2667"/>
                    <a:pt x="1785" y="2709"/>
                  </a:cubicBezTo>
                  <a:lnTo>
                    <a:pt x="1801" y="2700"/>
                  </a:lnTo>
                  <a:cubicBezTo>
                    <a:pt x="1803" y="2568"/>
                    <a:pt x="1776" y="2442"/>
                    <a:pt x="1739" y="2317"/>
                  </a:cubicBezTo>
                  <a:cubicBezTo>
                    <a:pt x="1675" y="2108"/>
                    <a:pt x="1572" y="1917"/>
                    <a:pt x="1456" y="1733"/>
                  </a:cubicBezTo>
                  <a:cubicBezTo>
                    <a:pt x="1331" y="1537"/>
                    <a:pt x="1202" y="1342"/>
                    <a:pt x="1080" y="1143"/>
                  </a:cubicBezTo>
                  <a:cubicBezTo>
                    <a:pt x="1011" y="1031"/>
                    <a:pt x="948" y="915"/>
                    <a:pt x="903" y="788"/>
                  </a:cubicBezTo>
                  <a:cubicBezTo>
                    <a:pt x="856" y="662"/>
                    <a:pt x="768" y="560"/>
                    <a:pt x="677" y="463"/>
                  </a:cubicBezTo>
                  <a:cubicBezTo>
                    <a:pt x="557" y="334"/>
                    <a:pt x="427" y="218"/>
                    <a:pt x="281" y="119"/>
                  </a:cubicBezTo>
                  <a:cubicBezTo>
                    <a:pt x="223" y="79"/>
                    <a:pt x="158" y="48"/>
                    <a:pt x="95" y="16"/>
                  </a:cubicBezTo>
                  <a:cubicBezTo>
                    <a:pt x="73" y="5"/>
                    <a:pt x="45" y="7"/>
                    <a:pt x="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5385575" y="650825"/>
              <a:ext cx="32950" cy="61875"/>
            </a:xfrm>
            <a:custGeom>
              <a:rect b="b" l="l" r="r" t="t"/>
              <a:pathLst>
                <a:path extrusionOk="0" h="2475" w="1318">
                  <a:moveTo>
                    <a:pt x="127" y="1"/>
                  </a:moveTo>
                  <a:cubicBezTo>
                    <a:pt x="85" y="1"/>
                    <a:pt x="48" y="25"/>
                    <a:pt x="29" y="69"/>
                  </a:cubicBezTo>
                  <a:cubicBezTo>
                    <a:pt x="1" y="129"/>
                    <a:pt x="2" y="193"/>
                    <a:pt x="18" y="256"/>
                  </a:cubicBezTo>
                  <a:cubicBezTo>
                    <a:pt x="43" y="358"/>
                    <a:pt x="98" y="440"/>
                    <a:pt x="165" y="517"/>
                  </a:cubicBezTo>
                  <a:cubicBezTo>
                    <a:pt x="184" y="540"/>
                    <a:pt x="206" y="562"/>
                    <a:pt x="217" y="588"/>
                  </a:cubicBezTo>
                  <a:cubicBezTo>
                    <a:pt x="356" y="918"/>
                    <a:pt x="546" y="1220"/>
                    <a:pt x="741" y="1519"/>
                  </a:cubicBezTo>
                  <a:cubicBezTo>
                    <a:pt x="903" y="1769"/>
                    <a:pt x="1066" y="2017"/>
                    <a:pt x="1201" y="2282"/>
                  </a:cubicBezTo>
                  <a:cubicBezTo>
                    <a:pt x="1234" y="2347"/>
                    <a:pt x="1266" y="2413"/>
                    <a:pt x="1299" y="2474"/>
                  </a:cubicBezTo>
                  <a:cubicBezTo>
                    <a:pt x="1303" y="2473"/>
                    <a:pt x="1309" y="2473"/>
                    <a:pt x="1313" y="2472"/>
                  </a:cubicBezTo>
                  <a:cubicBezTo>
                    <a:pt x="1314" y="2426"/>
                    <a:pt x="1317" y="2381"/>
                    <a:pt x="1314" y="2336"/>
                  </a:cubicBezTo>
                  <a:cubicBezTo>
                    <a:pt x="1305" y="2142"/>
                    <a:pt x="1248" y="1959"/>
                    <a:pt x="1167" y="1783"/>
                  </a:cubicBezTo>
                  <a:cubicBezTo>
                    <a:pt x="1066" y="1564"/>
                    <a:pt x="931" y="1365"/>
                    <a:pt x="804" y="1160"/>
                  </a:cubicBezTo>
                  <a:cubicBezTo>
                    <a:pt x="723" y="1029"/>
                    <a:pt x="644" y="895"/>
                    <a:pt x="569" y="760"/>
                  </a:cubicBezTo>
                  <a:cubicBezTo>
                    <a:pt x="502" y="640"/>
                    <a:pt x="453" y="511"/>
                    <a:pt x="415" y="377"/>
                  </a:cubicBezTo>
                  <a:cubicBezTo>
                    <a:pt x="380" y="259"/>
                    <a:pt x="336" y="144"/>
                    <a:pt x="244" y="57"/>
                  </a:cubicBezTo>
                  <a:cubicBezTo>
                    <a:pt x="222" y="36"/>
                    <a:pt x="196" y="20"/>
                    <a:pt x="169" y="9"/>
                  </a:cubicBezTo>
                  <a:cubicBezTo>
                    <a:pt x="155" y="3"/>
                    <a:pt x="140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272675" y="700950"/>
              <a:ext cx="28300" cy="58000"/>
            </a:xfrm>
            <a:custGeom>
              <a:rect b="b" l="l" r="r" t="t"/>
              <a:pathLst>
                <a:path extrusionOk="0" h="2320" w="1132">
                  <a:moveTo>
                    <a:pt x="411" y="0"/>
                  </a:moveTo>
                  <a:cubicBezTo>
                    <a:pt x="346" y="70"/>
                    <a:pt x="279" y="100"/>
                    <a:pt x="210" y="100"/>
                  </a:cubicBezTo>
                  <a:cubicBezTo>
                    <a:pt x="143" y="100"/>
                    <a:pt x="73" y="71"/>
                    <a:pt x="0" y="23"/>
                  </a:cubicBezTo>
                  <a:lnTo>
                    <a:pt x="0" y="23"/>
                  </a:lnTo>
                  <a:cubicBezTo>
                    <a:pt x="12" y="50"/>
                    <a:pt x="16" y="65"/>
                    <a:pt x="24" y="77"/>
                  </a:cubicBezTo>
                  <a:cubicBezTo>
                    <a:pt x="88" y="170"/>
                    <a:pt x="147" y="266"/>
                    <a:pt x="214" y="357"/>
                  </a:cubicBezTo>
                  <a:cubicBezTo>
                    <a:pt x="341" y="530"/>
                    <a:pt x="439" y="717"/>
                    <a:pt x="509" y="916"/>
                  </a:cubicBezTo>
                  <a:cubicBezTo>
                    <a:pt x="583" y="1129"/>
                    <a:pt x="649" y="1342"/>
                    <a:pt x="718" y="1556"/>
                  </a:cubicBezTo>
                  <a:cubicBezTo>
                    <a:pt x="791" y="1775"/>
                    <a:pt x="868" y="1993"/>
                    <a:pt x="992" y="2193"/>
                  </a:cubicBezTo>
                  <a:cubicBezTo>
                    <a:pt x="1017" y="2232"/>
                    <a:pt x="1045" y="2267"/>
                    <a:pt x="1081" y="2320"/>
                  </a:cubicBezTo>
                  <a:cubicBezTo>
                    <a:pt x="1091" y="2261"/>
                    <a:pt x="1099" y="2224"/>
                    <a:pt x="1103" y="2186"/>
                  </a:cubicBezTo>
                  <a:cubicBezTo>
                    <a:pt x="1131" y="1932"/>
                    <a:pt x="1087" y="1688"/>
                    <a:pt x="999" y="1453"/>
                  </a:cubicBezTo>
                  <a:cubicBezTo>
                    <a:pt x="924" y="1249"/>
                    <a:pt x="833" y="1051"/>
                    <a:pt x="748" y="853"/>
                  </a:cubicBezTo>
                  <a:cubicBezTo>
                    <a:pt x="667" y="666"/>
                    <a:pt x="580" y="481"/>
                    <a:pt x="502" y="292"/>
                  </a:cubicBezTo>
                  <a:cubicBezTo>
                    <a:pt x="466" y="201"/>
                    <a:pt x="443" y="105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048375" y="857900"/>
              <a:ext cx="65200" cy="9475"/>
            </a:xfrm>
            <a:custGeom>
              <a:rect b="b" l="l" r="r" t="t"/>
              <a:pathLst>
                <a:path extrusionOk="0" h="379" w="2608">
                  <a:moveTo>
                    <a:pt x="1991" y="1"/>
                  </a:moveTo>
                  <a:cubicBezTo>
                    <a:pt x="1788" y="1"/>
                    <a:pt x="1587" y="28"/>
                    <a:pt x="1384" y="48"/>
                  </a:cubicBezTo>
                  <a:cubicBezTo>
                    <a:pt x="1147" y="72"/>
                    <a:pt x="909" y="96"/>
                    <a:pt x="670" y="110"/>
                  </a:cubicBezTo>
                  <a:cubicBezTo>
                    <a:pt x="653" y="111"/>
                    <a:pt x="636" y="112"/>
                    <a:pt x="619" y="112"/>
                  </a:cubicBezTo>
                  <a:cubicBezTo>
                    <a:pt x="533" y="112"/>
                    <a:pt x="446" y="98"/>
                    <a:pt x="360" y="94"/>
                  </a:cubicBezTo>
                  <a:cubicBezTo>
                    <a:pt x="352" y="93"/>
                    <a:pt x="343" y="93"/>
                    <a:pt x="335" y="93"/>
                  </a:cubicBezTo>
                  <a:cubicBezTo>
                    <a:pt x="215" y="93"/>
                    <a:pt x="108" y="135"/>
                    <a:pt x="9" y="206"/>
                  </a:cubicBezTo>
                  <a:cubicBezTo>
                    <a:pt x="6" y="209"/>
                    <a:pt x="4" y="218"/>
                    <a:pt x="1" y="226"/>
                  </a:cubicBezTo>
                  <a:cubicBezTo>
                    <a:pt x="17" y="263"/>
                    <a:pt x="51" y="260"/>
                    <a:pt x="82" y="266"/>
                  </a:cubicBezTo>
                  <a:cubicBezTo>
                    <a:pt x="133" y="275"/>
                    <a:pt x="187" y="282"/>
                    <a:pt x="239" y="297"/>
                  </a:cubicBezTo>
                  <a:cubicBezTo>
                    <a:pt x="439" y="354"/>
                    <a:pt x="641" y="378"/>
                    <a:pt x="844" y="378"/>
                  </a:cubicBezTo>
                  <a:cubicBezTo>
                    <a:pt x="943" y="378"/>
                    <a:pt x="1041" y="373"/>
                    <a:pt x="1140" y="363"/>
                  </a:cubicBezTo>
                  <a:cubicBezTo>
                    <a:pt x="1336" y="342"/>
                    <a:pt x="1531" y="314"/>
                    <a:pt x="1726" y="286"/>
                  </a:cubicBezTo>
                  <a:cubicBezTo>
                    <a:pt x="2011" y="243"/>
                    <a:pt x="2294" y="191"/>
                    <a:pt x="2583" y="178"/>
                  </a:cubicBezTo>
                  <a:cubicBezTo>
                    <a:pt x="2590" y="178"/>
                    <a:pt x="2595" y="174"/>
                    <a:pt x="2607" y="169"/>
                  </a:cubicBezTo>
                  <a:cubicBezTo>
                    <a:pt x="2556" y="118"/>
                    <a:pt x="2494" y="88"/>
                    <a:pt x="2431" y="66"/>
                  </a:cubicBezTo>
                  <a:cubicBezTo>
                    <a:pt x="2314" y="22"/>
                    <a:pt x="2191" y="6"/>
                    <a:pt x="2069" y="2"/>
                  </a:cubicBezTo>
                  <a:cubicBezTo>
                    <a:pt x="2043" y="1"/>
                    <a:pt x="2017" y="1"/>
                    <a:pt x="19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377075" y="536825"/>
              <a:ext cx="31800" cy="53325"/>
            </a:xfrm>
            <a:custGeom>
              <a:rect b="b" l="l" r="r" t="t"/>
              <a:pathLst>
                <a:path extrusionOk="0" h="2133" w="1272">
                  <a:moveTo>
                    <a:pt x="49" y="1"/>
                  </a:moveTo>
                  <a:cubicBezTo>
                    <a:pt x="0" y="85"/>
                    <a:pt x="0" y="164"/>
                    <a:pt x="22" y="245"/>
                  </a:cubicBezTo>
                  <a:cubicBezTo>
                    <a:pt x="50" y="350"/>
                    <a:pt x="104" y="441"/>
                    <a:pt x="169" y="525"/>
                  </a:cubicBezTo>
                  <a:cubicBezTo>
                    <a:pt x="291" y="682"/>
                    <a:pt x="416" y="837"/>
                    <a:pt x="539" y="993"/>
                  </a:cubicBezTo>
                  <a:cubicBezTo>
                    <a:pt x="617" y="1095"/>
                    <a:pt x="687" y="1202"/>
                    <a:pt x="739" y="1320"/>
                  </a:cubicBezTo>
                  <a:cubicBezTo>
                    <a:pt x="788" y="1515"/>
                    <a:pt x="851" y="1705"/>
                    <a:pt x="929" y="1890"/>
                  </a:cubicBezTo>
                  <a:cubicBezTo>
                    <a:pt x="968" y="1995"/>
                    <a:pt x="1015" y="2110"/>
                    <a:pt x="1137" y="2132"/>
                  </a:cubicBezTo>
                  <a:cubicBezTo>
                    <a:pt x="1140" y="2133"/>
                    <a:pt x="1142" y="2133"/>
                    <a:pt x="1145" y="2133"/>
                  </a:cubicBezTo>
                  <a:cubicBezTo>
                    <a:pt x="1171" y="2133"/>
                    <a:pt x="1194" y="2111"/>
                    <a:pt x="1204" y="2090"/>
                  </a:cubicBezTo>
                  <a:cubicBezTo>
                    <a:pt x="1272" y="1941"/>
                    <a:pt x="1190" y="1728"/>
                    <a:pt x="1147" y="1582"/>
                  </a:cubicBezTo>
                  <a:cubicBezTo>
                    <a:pt x="1142" y="1570"/>
                    <a:pt x="1137" y="1562"/>
                    <a:pt x="1130" y="1555"/>
                  </a:cubicBezTo>
                  <a:cubicBezTo>
                    <a:pt x="1109" y="1469"/>
                    <a:pt x="1081" y="1385"/>
                    <a:pt x="1045" y="1302"/>
                  </a:cubicBezTo>
                  <a:cubicBezTo>
                    <a:pt x="924" y="1019"/>
                    <a:pt x="753" y="767"/>
                    <a:pt x="556" y="534"/>
                  </a:cubicBezTo>
                  <a:cubicBezTo>
                    <a:pt x="412" y="367"/>
                    <a:pt x="256" y="209"/>
                    <a:pt x="105" y="47"/>
                  </a:cubicBezTo>
                  <a:cubicBezTo>
                    <a:pt x="91" y="31"/>
                    <a:pt x="72" y="18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5043000" y="845550"/>
              <a:ext cx="43125" cy="8075"/>
            </a:xfrm>
            <a:custGeom>
              <a:rect b="b" l="l" r="r" t="t"/>
              <a:pathLst>
                <a:path extrusionOk="0" h="323" w="1725">
                  <a:moveTo>
                    <a:pt x="1375" y="0"/>
                  </a:moveTo>
                  <a:cubicBezTo>
                    <a:pt x="995" y="0"/>
                    <a:pt x="616" y="11"/>
                    <a:pt x="238" y="56"/>
                  </a:cubicBezTo>
                  <a:cubicBezTo>
                    <a:pt x="169" y="64"/>
                    <a:pt x="102" y="80"/>
                    <a:pt x="34" y="94"/>
                  </a:cubicBezTo>
                  <a:cubicBezTo>
                    <a:pt x="24" y="95"/>
                    <a:pt x="17" y="101"/>
                    <a:pt x="1" y="107"/>
                  </a:cubicBezTo>
                  <a:cubicBezTo>
                    <a:pt x="60" y="176"/>
                    <a:pt x="124" y="216"/>
                    <a:pt x="205" y="216"/>
                  </a:cubicBezTo>
                  <a:cubicBezTo>
                    <a:pt x="212" y="216"/>
                    <a:pt x="219" y="216"/>
                    <a:pt x="226" y="215"/>
                  </a:cubicBezTo>
                  <a:cubicBezTo>
                    <a:pt x="228" y="215"/>
                    <a:pt x="230" y="215"/>
                    <a:pt x="231" y="215"/>
                  </a:cubicBezTo>
                  <a:cubicBezTo>
                    <a:pt x="248" y="215"/>
                    <a:pt x="266" y="220"/>
                    <a:pt x="283" y="225"/>
                  </a:cubicBezTo>
                  <a:cubicBezTo>
                    <a:pt x="525" y="291"/>
                    <a:pt x="770" y="323"/>
                    <a:pt x="1016" y="323"/>
                  </a:cubicBezTo>
                  <a:cubicBezTo>
                    <a:pt x="1154" y="323"/>
                    <a:pt x="1293" y="313"/>
                    <a:pt x="1432" y="293"/>
                  </a:cubicBezTo>
                  <a:cubicBezTo>
                    <a:pt x="1510" y="280"/>
                    <a:pt x="1588" y="260"/>
                    <a:pt x="1653" y="214"/>
                  </a:cubicBezTo>
                  <a:cubicBezTo>
                    <a:pt x="1713" y="172"/>
                    <a:pt x="1725" y="123"/>
                    <a:pt x="1696" y="61"/>
                  </a:cubicBezTo>
                  <a:cubicBezTo>
                    <a:pt x="1676" y="21"/>
                    <a:pt x="1650" y="1"/>
                    <a:pt x="1604" y="1"/>
                  </a:cubicBezTo>
                  <a:cubicBezTo>
                    <a:pt x="1528" y="0"/>
                    <a:pt x="1451" y="0"/>
                    <a:pt x="1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5070975" y="868975"/>
              <a:ext cx="37550" cy="10975"/>
            </a:xfrm>
            <a:custGeom>
              <a:rect b="b" l="l" r="r" t="t"/>
              <a:pathLst>
                <a:path extrusionOk="0" h="439" w="1502">
                  <a:moveTo>
                    <a:pt x="1432" y="1"/>
                  </a:moveTo>
                  <a:lnTo>
                    <a:pt x="1432" y="1"/>
                  </a:lnTo>
                  <a:cubicBezTo>
                    <a:pt x="1264" y="125"/>
                    <a:pt x="1070" y="142"/>
                    <a:pt x="875" y="152"/>
                  </a:cubicBezTo>
                  <a:cubicBezTo>
                    <a:pt x="736" y="157"/>
                    <a:pt x="599" y="156"/>
                    <a:pt x="461" y="166"/>
                  </a:cubicBezTo>
                  <a:cubicBezTo>
                    <a:pt x="373" y="171"/>
                    <a:pt x="286" y="184"/>
                    <a:pt x="198" y="206"/>
                  </a:cubicBezTo>
                  <a:cubicBezTo>
                    <a:pt x="112" y="227"/>
                    <a:pt x="40" y="273"/>
                    <a:pt x="1" y="370"/>
                  </a:cubicBezTo>
                  <a:cubicBezTo>
                    <a:pt x="39" y="381"/>
                    <a:pt x="75" y="395"/>
                    <a:pt x="112" y="403"/>
                  </a:cubicBezTo>
                  <a:cubicBezTo>
                    <a:pt x="234" y="429"/>
                    <a:pt x="357" y="438"/>
                    <a:pt x="481" y="438"/>
                  </a:cubicBezTo>
                  <a:cubicBezTo>
                    <a:pt x="527" y="438"/>
                    <a:pt x="573" y="437"/>
                    <a:pt x="620" y="435"/>
                  </a:cubicBezTo>
                  <a:cubicBezTo>
                    <a:pt x="801" y="427"/>
                    <a:pt x="984" y="408"/>
                    <a:pt x="1158" y="353"/>
                  </a:cubicBezTo>
                  <a:cubicBezTo>
                    <a:pt x="1239" y="328"/>
                    <a:pt x="1320" y="292"/>
                    <a:pt x="1392" y="248"/>
                  </a:cubicBezTo>
                  <a:cubicBezTo>
                    <a:pt x="1493" y="184"/>
                    <a:pt x="1501" y="112"/>
                    <a:pt x="1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5209650" y="430400"/>
              <a:ext cx="245100" cy="175275"/>
            </a:xfrm>
            <a:custGeom>
              <a:rect b="b" l="l" r="r" t="t"/>
              <a:pathLst>
                <a:path extrusionOk="0" h="7011" w="9804">
                  <a:moveTo>
                    <a:pt x="893" y="0"/>
                  </a:moveTo>
                  <a:cubicBezTo>
                    <a:pt x="891" y="0"/>
                    <a:pt x="889" y="0"/>
                    <a:pt x="887" y="0"/>
                  </a:cubicBezTo>
                  <a:cubicBezTo>
                    <a:pt x="707" y="16"/>
                    <a:pt x="528" y="32"/>
                    <a:pt x="350" y="49"/>
                  </a:cubicBezTo>
                  <a:cubicBezTo>
                    <a:pt x="266" y="57"/>
                    <a:pt x="182" y="66"/>
                    <a:pt x="99" y="80"/>
                  </a:cubicBezTo>
                  <a:cubicBezTo>
                    <a:pt x="67" y="86"/>
                    <a:pt x="38" y="102"/>
                    <a:pt x="1" y="114"/>
                  </a:cubicBezTo>
                  <a:cubicBezTo>
                    <a:pt x="20" y="172"/>
                    <a:pt x="58" y="188"/>
                    <a:pt x="93" y="204"/>
                  </a:cubicBezTo>
                  <a:cubicBezTo>
                    <a:pt x="178" y="242"/>
                    <a:pt x="266" y="269"/>
                    <a:pt x="361" y="282"/>
                  </a:cubicBezTo>
                  <a:cubicBezTo>
                    <a:pt x="1378" y="431"/>
                    <a:pt x="2384" y="638"/>
                    <a:pt x="3371" y="933"/>
                  </a:cubicBezTo>
                  <a:cubicBezTo>
                    <a:pt x="3640" y="1012"/>
                    <a:pt x="3907" y="1096"/>
                    <a:pt x="4172" y="1187"/>
                  </a:cubicBezTo>
                  <a:cubicBezTo>
                    <a:pt x="4398" y="1263"/>
                    <a:pt x="4609" y="1376"/>
                    <a:pt x="4818" y="1491"/>
                  </a:cubicBezTo>
                  <a:cubicBezTo>
                    <a:pt x="5153" y="1679"/>
                    <a:pt x="5473" y="1892"/>
                    <a:pt x="5792" y="2106"/>
                  </a:cubicBezTo>
                  <a:cubicBezTo>
                    <a:pt x="5841" y="2139"/>
                    <a:pt x="5891" y="2171"/>
                    <a:pt x="5942" y="2200"/>
                  </a:cubicBezTo>
                  <a:cubicBezTo>
                    <a:pt x="6051" y="2264"/>
                    <a:pt x="6130" y="2365"/>
                    <a:pt x="6227" y="2445"/>
                  </a:cubicBezTo>
                  <a:cubicBezTo>
                    <a:pt x="6388" y="2577"/>
                    <a:pt x="6547" y="2713"/>
                    <a:pt x="6710" y="2845"/>
                  </a:cubicBezTo>
                  <a:cubicBezTo>
                    <a:pt x="6919" y="3010"/>
                    <a:pt x="7134" y="3169"/>
                    <a:pt x="7337" y="3338"/>
                  </a:cubicBezTo>
                  <a:cubicBezTo>
                    <a:pt x="7548" y="3512"/>
                    <a:pt x="7720" y="3656"/>
                    <a:pt x="7893" y="3869"/>
                  </a:cubicBezTo>
                  <a:cubicBezTo>
                    <a:pt x="8084" y="4103"/>
                    <a:pt x="8287" y="4439"/>
                    <a:pt x="8446" y="4694"/>
                  </a:cubicBezTo>
                  <a:cubicBezTo>
                    <a:pt x="8736" y="5162"/>
                    <a:pt x="9269" y="6100"/>
                    <a:pt x="9344" y="6242"/>
                  </a:cubicBezTo>
                  <a:cubicBezTo>
                    <a:pt x="9467" y="6497"/>
                    <a:pt x="9575" y="6769"/>
                    <a:pt x="9745" y="7010"/>
                  </a:cubicBezTo>
                  <a:cubicBezTo>
                    <a:pt x="9787" y="6948"/>
                    <a:pt x="9803" y="6888"/>
                    <a:pt x="9802" y="6828"/>
                  </a:cubicBezTo>
                  <a:cubicBezTo>
                    <a:pt x="9800" y="6747"/>
                    <a:pt x="9798" y="6663"/>
                    <a:pt x="9777" y="6586"/>
                  </a:cubicBezTo>
                  <a:cubicBezTo>
                    <a:pt x="9735" y="6424"/>
                    <a:pt x="9670" y="6272"/>
                    <a:pt x="9583" y="6135"/>
                  </a:cubicBezTo>
                  <a:cubicBezTo>
                    <a:pt x="9188" y="5349"/>
                    <a:pt x="8701" y="4611"/>
                    <a:pt x="8655" y="4528"/>
                  </a:cubicBezTo>
                  <a:cubicBezTo>
                    <a:pt x="8524" y="4294"/>
                    <a:pt x="8400" y="4057"/>
                    <a:pt x="8246" y="3836"/>
                  </a:cubicBezTo>
                  <a:cubicBezTo>
                    <a:pt x="8109" y="3641"/>
                    <a:pt x="7947" y="3470"/>
                    <a:pt x="7760" y="3325"/>
                  </a:cubicBezTo>
                  <a:cubicBezTo>
                    <a:pt x="7650" y="3240"/>
                    <a:pt x="7551" y="3145"/>
                    <a:pt x="7445" y="3056"/>
                  </a:cubicBezTo>
                  <a:cubicBezTo>
                    <a:pt x="7303" y="2938"/>
                    <a:pt x="7163" y="2819"/>
                    <a:pt x="7020" y="2701"/>
                  </a:cubicBezTo>
                  <a:cubicBezTo>
                    <a:pt x="6845" y="2558"/>
                    <a:pt x="6669" y="2415"/>
                    <a:pt x="6493" y="2272"/>
                  </a:cubicBezTo>
                  <a:cubicBezTo>
                    <a:pt x="6332" y="2140"/>
                    <a:pt x="6172" y="2011"/>
                    <a:pt x="6011" y="1880"/>
                  </a:cubicBezTo>
                  <a:cubicBezTo>
                    <a:pt x="5926" y="1810"/>
                    <a:pt x="5845" y="1734"/>
                    <a:pt x="5756" y="1668"/>
                  </a:cubicBezTo>
                  <a:cubicBezTo>
                    <a:pt x="5654" y="1593"/>
                    <a:pt x="5547" y="1519"/>
                    <a:pt x="5438" y="1454"/>
                  </a:cubicBezTo>
                  <a:cubicBezTo>
                    <a:pt x="5279" y="1363"/>
                    <a:pt x="5120" y="1276"/>
                    <a:pt x="4958" y="1193"/>
                  </a:cubicBezTo>
                  <a:cubicBezTo>
                    <a:pt x="4548" y="979"/>
                    <a:pt x="4120" y="820"/>
                    <a:pt x="3664" y="730"/>
                  </a:cubicBezTo>
                  <a:cubicBezTo>
                    <a:pt x="3507" y="698"/>
                    <a:pt x="3356" y="646"/>
                    <a:pt x="3202" y="609"/>
                  </a:cubicBezTo>
                  <a:cubicBezTo>
                    <a:pt x="2757" y="497"/>
                    <a:pt x="2313" y="390"/>
                    <a:pt x="1869" y="281"/>
                  </a:cubicBezTo>
                  <a:cubicBezTo>
                    <a:pt x="1560" y="206"/>
                    <a:pt x="1252" y="117"/>
                    <a:pt x="950" y="10"/>
                  </a:cubicBezTo>
                  <a:cubicBezTo>
                    <a:pt x="932" y="4"/>
                    <a:pt x="912" y="0"/>
                    <a:pt x="8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5418475" y="635100"/>
              <a:ext cx="18150" cy="29850"/>
            </a:xfrm>
            <a:custGeom>
              <a:rect b="b" l="l" r="r" t="t"/>
              <a:pathLst>
                <a:path extrusionOk="0" h="1194" w="726">
                  <a:moveTo>
                    <a:pt x="55" y="1"/>
                  </a:moveTo>
                  <a:cubicBezTo>
                    <a:pt x="17" y="1"/>
                    <a:pt x="0" y="32"/>
                    <a:pt x="9" y="89"/>
                  </a:cubicBezTo>
                  <a:cubicBezTo>
                    <a:pt x="16" y="130"/>
                    <a:pt x="28" y="173"/>
                    <a:pt x="45" y="210"/>
                  </a:cubicBezTo>
                  <a:cubicBezTo>
                    <a:pt x="126" y="404"/>
                    <a:pt x="234" y="582"/>
                    <a:pt x="359" y="749"/>
                  </a:cubicBezTo>
                  <a:cubicBezTo>
                    <a:pt x="464" y="888"/>
                    <a:pt x="570" y="1026"/>
                    <a:pt x="673" y="1165"/>
                  </a:cubicBezTo>
                  <a:cubicBezTo>
                    <a:pt x="680" y="1174"/>
                    <a:pt x="690" y="1180"/>
                    <a:pt x="704" y="1193"/>
                  </a:cubicBezTo>
                  <a:cubicBezTo>
                    <a:pt x="725" y="1122"/>
                    <a:pt x="723" y="1055"/>
                    <a:pt x="718" y="990"/>
                  </a:cubicBezTo>
                  <a:cubicBezTo>
                    <a:pt x="699" y="763"/>
                    <a:pt x="606" y="566"/>
                    <a:pt x="482" y="379"/>
                  </a:cubicBezTo>
                  <a:cubicBezTo>
                    <a:pt x="408" y="269"/>
                    <a:pt x="321" y="168"/>
                    <a:pt x="219" y="83"/>
                  </a:cubicBezTo>
                  <a:cubicBezTo>
                    <a:pt x="185" y="56"/>
                    <a:pt x="145" y="33"/>
                    <a:pt x="106" y="15"/>
                  </a:cubicBezTo>
                  <a:cubicBezTo>
                    <a:pt x="86" y="5"/>
                    <a:pt x="69" y="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5117150" y="750475"/>
              <a:ext cx="86025" cy="111075"/>
            </a:xfrm>
            <a:custGeom>
              <a:rect b="b" l="l" r="r" t="t"/>
              <a:pathLst>
                <a:path extrusionOk="0" h="4443" w="3441">
                  <a:moveTo>
                    <a:pt x="3354" y="0"/>
                  </a:moveTo>
                  <a:cubicBezTo>
                    <a:pt x="3331" y="0"/>
                    <a:pt x="3306" y="13"/>
                    <a:pt x="3278" y="39"/>
                  </a:cubicBezTo>
                  <a:cubicBezTo>
                    <a:pt x="3235" y="79"/>
                    <a:pt x="3208" y="127"/>
                    <a:pt x="3197" y="191"/>
                  </a:cubicBezTo>
                  <a:cubicBezTo>
                    <a:pt x="3187" y="248"/>
                    <a:pt x="3175" y="305"/>
                    <a:pt x="3161" y="364"/>
                  </a:cubicBezTo>
                  <a:cubicBezTo>
                    <a:pt x="3074" y="617"/>
                    <a:pt x="2989" y="869"/>
                    <a:pt x="2903" y="1123"/>
                  </a:cubicBezTo>
                  <a:lnTo>
                    <a:pt x="2903" y="1125"/>
                  </a:lnTo>
                  <a:cubicBezTo>
                    <a:pt x="2884" y="1169"/>
                    <a:pt x="2865" y="1213"/>
                    <a:pt x="2845" y="1256"/>
                  </a:cubicBezTo>
                  <a:cubicBezTo>
                    <a:pt x="2734" y="1463"/>
                    <a:pt x="2613" y="1666"/>
                    <a:pt x="2479" y="1862"/>
                  </a:cubicBezTo>
                  <a:cubicBezTo>
                    <a:pt x="2303" y="2120"/>
                    <a:pt x="2087" y="2354"/>
                    <a:pt x="1918" y="2618"/>
                  </a:cubicBezTo>
                  <a:cubicBezTo>
                    <a:pt x="1875" y="2668"/>
                    <a:pt x="1832" y="2720"/>
                    <a:pt x="1789" y="2769"/>
                  </a:cubicBezTo>
                  <a:cubicBezTo>
                    <a:pt x="1492" y="3110"/>
                    <a:pt x="1182" y="3434"/>
                    <a:pt x="801" y="3686"/>
                  </a:cubicBezTo>
                  <a:cubicBezTo>
                    <a:pt x="656" y="3784"/>
                    <a:pt x="503" y="3867"/>
                    <a:pt x="340" y="3931"/>
                  </a:cubicBezTo>
                  <a:cubicBezTo>
                    <a:pt x="297" y="3947"/>
                    <a:pt x="258" y="3977"/>
                    <a:pt x="224" y="4007"/>
                  </a:cubicBezTo>
                  <a:cubicBezTo>
                    <a:pt x="145" y="4080"/>
                    <a:pt x="80" y="4163"/>
                    <a:pt x="37" y="4261"/>
                  </a:cubicBezTo>
                  <a:cubicBezTo>
                    <a:pt x="23" y="4296"/>
                    <a:pt x="11" y="4330"/>
                    <a:pt x="6" y="4367"/>
                  </a:cubicBezTo>
                  <a:cubicBezTo>
                    <a:pt x="1" y="4415"/>
                    <a:pt x="27" y="4442"/>
                    <a:pt x="76" y="4443"/>
                  </a:cubicBezTo>
                  <a:cubicBezTo>
                    <a:pt x="78" y="4443"/>
                    <a:pt x="81" y="4443"/>
                    <a:pt x="84" y="4443"/>
                  </a:cubicBezTo>
                  <a:cubicBezTo>
                    <a:pt x="108" y="4443"/>
                    <a:pt x="132" y="4439"/>
                    <a:pt x="155" y="4432"/>
                  </a:cubicBezTo>
                  <a:cubicBezTo>
                    <a:pt x="391" y="4353"/>
                    <a:pt x="623" y="4265"/>
                    <a:pt x="834" y="4129"/>
                  </a:cubicBezTo>
                  <a:cubicBezTo>
                    <a:pt x="1056" y="3985"/>
                    <a:pt x="1254" y="3812"/>
                    <a:pt x="1433" y="3617"/>
                  </a:cubicBezTo>
                  <a:cubicBezTo>
                    <a:pt x="1601" y="3437"/>
                    <a:pt x="1751" y="3240"/>
                    <a:pt x="1888" y="3037"/>
                  </a:cubicBezTo>
                  <a:cubicBezTo>
                    <a:pt x="1971" y="2916"/>
                    <a:pt x="2070" y="2810"/>
                    <a:pt x="2162" y="2698"/>
                  </a:cubicBezTo>
                  <a:cubicBezTo>
                    <a:pt x="2221" y="2625"/>
                    <a:pt x="2278" y="2549"/>
                    <a:pt x="2332" y="2472"/>
                  </a:cubicBezTo>
                  <a:cubicBezTo>
                    <a:pt x="2349" y="2452"/>
                    <a:pt x="2367" y="2433"/>
                    <a:pt x="2383" y="2413"/>
                  </a:cubicBezTo>
                  <a:cubicBezTo>
                    <a:pt x="2507" y="2262"/>
                    <a:pt x="2614" y="2097"/>
                    <a:pt x="2717" y="1931"/>
                  </a:cubicBezTo>
                  <a:cubicBezTo>
                    <a:pt x="2771" y="1847"/>
                    <a:pt x="2822" y="1764"/>
                    <a:pt x="2872" y="1677"/>
                  </a:cubicBezTo>
                  <a:cubicBezTo>
                    <a:pt x="2880" y="1665"/>
                    <a:pt x="2886" y="1652"/>
                    <a:pt x="2891" y="1644"/>
                  </a:cubicBezTo>
                  <a:cubicBezTo>
                    <a:pt x="2982" y="1495"/>
                    <a:pt x="3070" y="1339"/>
                    <a:pt x="3145" y="1177"/>
                  </a:cubicBezTo>
                  <a:cubicBezTo>
                    <a:pt x="3208" y="1100"/>
                    <a:pt x="3257" y="1014"/>
                    <a:pt x="3295" y="921"/>
                  </a:cubicBezTo>
                  <a:cubicBezTo>
                    <a:pt x="3378" y="712"/>
                    <a:pt x="3430" y="499"/>
                    <a:pt x="3437" y="275"/>
                  </a:cubicBezTo>
                  <a:cubicBezTo>
                    <a:pt x="3441" y="210"/>
                    <a:pt x="3435" y="143"/>
                    <a:pt x="3421" y="78"/>
                  </a:cubicBezTo>
                  <a:cubicBezTo>
                    <a:pt x="3410" y="27"/>
                    <a:pt x="3386" y="0"/>
                    <a:pt x="3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5260800" y="657425"/>
              <a:ext cx="27550" cy="31275"/>
            </a:xfrm>
            <a:custGeom>
              <a:rect b="b" l="l" r="r" t="t"/>
              <a:pathLst>
                <a:path extrusionOk="0" h="1251" w="1102">
                  <a:moveTo>
                    <a:pt x="85" y="1"/>
                  </a:moveTo>
                  <a:cubicBezTo>
                    <a:pt x="82" y="1"/>
                    <a:pt x="80" y="1"/>
                    <a:pt x="78" y="1"/>
                  </a:cubicBezTo>
                  <a:cubicBezTo>
                    <a:pt x="56" y="5"/>
                    <a:pt x="32" y="17"/>
                    <a:pt x="17" y="34"/>
                  </a:cubicBezTo>
                  <a:cubicBezTo>
                    <a:pt x="1" y="53"/>
                    <a:pt x="6" y="79"/>
                    <a:pt x="22" y="103"/>
                  </a:cubicBezTo>
                  <a:cubicBezTo>
                    <a:pt x="112" y="216"/>
                    <a:pt x="195" y="336"/>
                    <a:pt x="294" y="442"/>
                  </a:cubicBezTo>
                  <a:cubicBezTo>
                    <a:pt x="492" y="655"/>
                    <a:pt x="700" y="860"/>
                    <a:pt x="904" y="1069"/>
                  </a:cubicBezTo>
                  <a:cubicBezTo>
                    <a:pt x="963" y="1130"/>
                    <a:pt x="1026" y="1189"/>
                    <a:pt x="1087" y="1251"/>
                  </a:cubicBezTo>
                  <a:cubicBezTo>
                    <a:pt x="1092" y="1248"/>
                    <a:pt x="1096" y="1247"/>
                    <a:pt x="1102" y="1243"/>
                  </a:cubicBezTo>
                  <a:cubicBezTo>
                    <a:pt x="1088" y="1210"/>
                    <a:pt x="1078" y="1175"/>
                    <a:pt x="1064" y="1143"/>
                  </a:cubicBezTo>
                  <a:cubicBezTo>
                    <a:pt x="972" y="929"/>
                    <a:pt x="840" y="740"/>
                    <a:pt x="699" y="556"/>
                  </a:cubicBezTo>
                  <a:cubicBezTo>
                    <a:pt x="581" y="404"/>
                    <a:pt x="456" y="260"/>
                    <a:pt x="310" y="135"/>
                  </a:cubicBezTo>
                  <a:cubicBezTo>
                    <a:pt x="256" y="90"/>
                    <a:pt x="194" y="54"/>
                    <a:pt x="133" y="16"/>
                  </a:cubicBezTo>
                  <a:cubicBezTo>
                    <a:pt x="120" y="7"/>
                    <a:pt x="101" y="1"/>
                    <a:pt x="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5406150" y="636600"/>
              <a:ext cx="24700" cy="48675"/>
            </a:xfrm>
            <a:custGeom>
              <a:rect b="b" l="l" r="r" t="t"/>
              <a:pathLst>
                <a:path extrusionOk="0" h="1947" w="988">
                  <a:moveTo>
                    <a:pt x="75" y="0"/>
                  </a:moveTo>
                  <a:cubicBezTo>
                    <a:pt x="56" y="0"/>
                    <a:pt x="38" y="7"/>
                    <a:pt x="28" y="24"/>
                  </a:cubicBezTo>
                  <a:cubicBezTo>
                    <a:pt x="19" y="42"/>
                    <a:pt x="1" y="100"/>
                    <a:pt x="26" y="217"/>
                  </a:cubicBezTo>
                  <a:cubicBezTo>
                    <a:pt x="35" y="261"/>
                    <a:pt x="59" y="297"/>
                    <a:pt x="75" y="337"/>
                  </a:cubicBezTo>
                  <a:cubicBezTo>
                    <a:pt x="107" y="415"/>
                    <a:pt x="138" y="493"/>
                    <a:pt x="170" y="569"/>
                  </a:cubicBezTo>
                  <a:cubicBezTo>
                    <a:pt x="233" y="725"/>
                    <a:pt x="298" y="879"/>
                    <a:pt x="367" y="1032"/>
                  </a:cubicBezTo>
                  <a:cubicBezTo>
                    <a:pt x="442" y="1197"/>
                    <a:pt x="512" y="1453"/>
                    <a:pt x="649" y="1598"/>
                  </a:cubicBezTo>
                  <a:cubicBezTo>
                    <a:pt x="708" y="1726"/>
                    <a:pt x="797" y="1837"/>
                    <a:pt x="918" y="1920"/>
                  </a:cubicBezTo>
                  <a:cubicBezTo>
                    <a:pt x="928" y="1927"/>
                    <a:pt x="938" y="1933"/>
                    <a:pt x="963" y="1947"/>
                  </a:cubicBezTo>
                  <a:cubicBezTo>
                    <a:pt x="973" y="1892"/>
                    <a:pt x="987" y="1848"/>
                    <a:pt x="985" y="1806"/>
                  </a:cubicBezTo>
                  <a:cubicBezTo>
                    <a:pt x="984" y="1744"/>
                    <a:pt x="978" y="1679"/>
                    <a:pt x="963" y="1616"/>
                  </a:cubicBezTo>
                  <a:cubicBezTo>
                    <a:pt x="914" y="1414"/>
                    <a:pt x="833" y="1227"/>
                    <a:pt x="722" y="1054"/>
                  </a:cubicBezTo>
                  <a:cubicBezTo>
                    <a:pt x="699" y="1009"/>
                    <a:pt x="675" y="963"/>
                    <a:pt x="650" y="918"/>
                  </a:cubicBezTo>
                  <a:cubicBezTo>
                    <a:pt x="595" y="795"/>
                    <a:pt x="534" y="675"/>
                    <a:pt x="470" y="556"/>
                  </a:cubicBezTo>
                  <a:cubicBezTo>
                    <a:pt x="419" y="439"/>
                    <a:pt x="361" y="325"/>
                    <a:pt x="289" y="218"/>
                  </a:cubicBezTo>
                  <a:cubicBezTo>
                    <a:pt x="255" y="168"/>
                    <a:pt x="217" y="118"/>
                    <a:pt x="176" y="71"/>
                  </a:cubicBezTo>
                  <a:cubicBezTo>
                    <a:pt x="162" y="55"/>
                    <a:pt x="146" y="35"/>
                    <a:pt x="127" y="19"/>
                  </a:cubicBezTo>
                  <a:cubicBezTo>
                    <a:pt x="114" y="7"/>
                    <a:pt x="94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5337975" y="796900"/>
              <a:ext cx="10500" cy="23575"/>
            </a:xfrm>
            <a:custGeom>
              <a:rect b="b" l="l" r="r" t="t"/>
              <a:pathLst>
                <a:path extrusionOk="0" h="943" w="420">
                  <a:moveTo>
                    <a:pt x="153" y="1"/>
                  </a:moveTo>
                  <a:cubicBezTo>
                    <a:pt x="147" y="1"/>
                    <a:pt x="141" y="2"/>
                    <a:pt x="134" y="4"/>
                  </a:cubicBezTo>
                  <a:cubicBezTo>
                    <a:pt x="84" y="17"/>
                    <a:pt x="87" y="70"/>
                    <a:pt x="84" y="109"/>
                  </a:cubicBezTo>
                  <a:cubicBezTo>
                    <a:pt x="81" y="172"/>
                    <a:pt x="83" y="237"/>
                    <a:pt x="90" y="301"/>
                  </a:cubicBezTo>
                  <a:cubicBezTo>
                    <a:pt x="96" y="359"/>
                    <a:pt x="91" y="413"/>
                    <a:pt x="76" y="468"/>
                  </a:cubicBezTo>
                  <a:cubicBezTo>
                    <a:pt x="54" y="548"/>
                    <a:pt x="30" y="629"/>
                    <a:pt x="13" y="710"/>
                  </a:cubicBezTo>
                  <a:cubicBezTo>
                    <a:pt x="3" y="751"/>
                    <a:pt x="0" y="798"/>
                    <a:pt x="4" y="841"/>
                  </a:cubicBezTo>
                  <a:cubicBezTo>
                    <a:pt x="10" y="901"/>
                    <a:pt x="49" y="938"/>
                    <a:pt x="110" y="941"/>
                  </a:cubicBezTo>
                  <a:cubicBezTo>
                    <a:pt x="120" y="942"/>
                    <a:pt x="129" y="943"/>
                    <a:pt x="138" y="943"/>
                  </a:cubicBezTo>
                  <a:cubicBezTo>
                    <a:pt x="226" y="943"/>
                    <a:pt x="296" y="901"/>
                    <a:pt x="351" y="833"/>
                  </a:cubicBezTo>
                  <a:cubicBezTo>
                    <a:pt x="389" y="773"/>
                    <a:pt x="410" y="711"/>
                    <a:pt x="413" y="643"/>
                  </a:cubicBezTo>
                  <a:cubicBezTo>
                    <a:pt x="419" y="430"/>
                    <a:pt x="360" y="236"/>
                    <a:pt x="235" y="63"/>
                  </a:cubicBezTo>
                  <a:cubicBezTo>
                    <a:pt x="213" y="34"/>
                    <a:pt x="190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5346725" y="664625"/>
              <a:ext cx="38800" cy="91525"/>
            </a:xfrm>
            <a:custGeom>
              <a:rect b="b" l="l" r="r" t="t"/>
              <a:pathLst>
                <a:path extrusionOk="0" h="3661" w="1552">
                  <a:moveTo>
                    <a:pt x="40" y="1"/>
                  </a:moveTo>
                  <a:cubicBezTo>
                    <a:pt x="15" y="1"/>
                    <a:pt x="0" y="20"/>
                    <a:pt x="0" y="51"/>
                  </a:cubicBezTo>
                  <a:cubicBezTo>
                    <a:pt x="0" y="79"/>
                    <a:pt x="3" y="111"/>
                    <a:pt x="14" y="138"/>
                  </a:cubicBezTo>
                  <a:cubicBezTo>
                    <a:pt x="44" y="218"/>
                    <a:pt x="75" y="299"/>
                    <a:pt x="114" y="375"/>
                  </a:cubicBezTo>
                  <a:cubicBezTo>
                    <a:pt x="192" y="529"/>
                    <a:pt x="273" y="681"/>
                    <a:pt x="357" y="833"/>
                  </a:cubicBezTo>
                  <a:cubicBezTo>
                    <a:pt x="493" y="1084"/>
                    <a:pt x="598" y="1351"/>
                    <a:pt x="690" y="1621"/>
                  </a:cubicBezTo>
                  <a:cubicBezTo>
                    <a:pt x="717" y="1698"/>
                    <a:pt x="746" y="1773"/>
                    <a:pt x="776" y="1848"/>
                  </a:cubicBezTo>
                  <a:cubicBezTo>
                    <a:pt x="876" y="2191"/>
                    <a:pt x="1000" y="2529"/>
                    <a:pt x="1129" y="2865"/>
                  </a:cubicBezTo>
                  <a:cubicBezTo>
                    <a:pt x="1141" y="2907"/>
                    <a:pt x="1156" y="2947"/>
                    <a:pt x="1173" y="2987"/>
                  </a:cubicBezTo>
                  <a:cubicBezTo>
                    <a:pt x="1208" y="3063"/>
                    <a:pt x="1222" y="3146"/>
                    <a:pt x="1244" y="3227"/>
                  </a:cubicBezTo>
                  <a:cubicBezTo>
                    <a:pt x="1267" y="3315"/>
                    <a:pt x="1285" y="3404"/>
                    <a:pt x="1308" y="3492"/>
                  </a:cubicBezTo>
                  <a:cubicBezTo>
                    <a:pt x="1323" y="3547"/>
                    <a:pt x="1352" y="3598"/>
                    <a:pt x="1413" y="3642"/>
                  </a:cubicBezTo>
                  <a:cubicBezTo>
                    <a:pt x="1431" y="3654"/>
                    <a:pt x="1445" y="3660"/>
                    <a:pt x="1459" y="3660"/>
                  </a:cubicBezTo>
                  <a:cubicBezTo>
                    <a:pt x="1483" y="3660"/>
                    <a:pt x="1501" y="3640"/>
                    <a:pt x="1519" y="3593"/>
                  </a:cubicBezTo>
                  <a:cubicBezTo>
                    <a:pt x="1546" y="3524"/>
                    <a:pt x="1551" y="3454"/>
                    <a:pt x="1544" y="3383"/>
                  </a:cubicBezTo>
                  <a:cubicBezTo>
                    <a:pt x="1521" y="3195"/>
                    <a:pt x="1463" y="3023"/>
                    <a:pt x="1376" y="2864"/>
                  </a:cubicBezTo>
                  <a:cubicBezTo>
                    <a:pt x="1335" y="2702"/>
                    <a:pt x="1286" y="2542"/>
                    <a:pt x="1233" y="2384"/>
                  </a:cubicBezTo>
                  <a:cubicBezTo>
                    <a:pt x="1183" y="2217"/>
                    <a:pt x="1128" y="2055"/>
                    <a:pt x="1064" y="1894"/>
                  </a:cubicBezTo>
                  <a:cubicBezTo>
                    <a:pt x="1017" y="1684"/>
                    <a:pt x="945" y="1480"/>
                    <a:pt x="857" y="1282"/>
                  </a:cubicBezTo>
                  <a:cubicBezTo>
                    <a:pt x="746" y="1035"/>
                    <a:pt x="621" y="794"/>
                    <a:pt x="500" y="552"/>
                  </a:cubicBezTo>
                  <a:cubicBezTo>
                    <a:pt x="432" y="419"/>
                    <a:pt x="360" y="288"/>
                    <a:pt x="291" y="154"/>
                  </a:cubicBezTo>
                  <a:cubicBezTo>
                    <a:pt x="241" y="58"/>
                    <a:pt x="149" y="31"/>
                    <a:pt x="57" y="4"/>
                  </a:cubicBezTo>
                  <a:cubicBezTo>
                    <a:pt x="51" y="2"/>
                    <a:pt x="45" y="1"/>
                    <a:pt x="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5325100" y="807225"/>
              <a:ext cx="8075" cy="29600"/>
            </a:xfrm>
            <a:custGeom>
              <a:rect b="b" l="l" r="r" t="t"/>
              <a:pathLst>
                <a:path extrusionOk="0" h="1184" w="323">
                  <a:moveTo>
                    <a:pt x="173" y="0"/>
                  </a:moveTo>
                  <a:cubicBezTo>
                    <a:pt x="164" y="1"/>
                    <a:pt x="158" y="1"/>
                    <a:pt x="150" y="1"/>
                  </a:cubicBezTo>
                  <a:cubicBezTo>
                    <a:pt x="137" y="27"/>
                    <a:pt x="120" y="50"/>
                    <a:pt x="113" y="77"/>
                  </a:cubicBezTo>
                  <a:cubicBezTo>
                    <a:pt x="88" y="174"/>
                    <a:pt x="75" y="272"/>
                    <a:pt x="85" y="375"/>
                  </a:cubicBezTo>
                  <a:cubicBezTo>
                    <a:pt x="92" y="440"/>
                    <a:pt x="80" y="508"/>
                    <a:pt x="69" y="573"/>
                  </a:cubicBezTo>
                  <a:cubicBezTo>
                    <a:pt x="54" y="657"/>
                    <a:pt x="29" y="740"/>
                    <a:pt x="13" y="824"/>
                  </a:cubicBezTo>
                  <a:cubicBezTo>
                    <a:pt x="5" y="872"/>
                    <a:pt x="1" y="922"/>
                    <a:pt x="4" y="970"/>
                  </a:cubicBezTo>
                  <a:cubicBezTo>
                    <a:pt x="10" y="1066"/>
                    <a:pt x="56" y="1137"/>
                    <a:pt x="142" y="1183"/>
                  </a:cubicBezTo>
                  <a:cubicBezTo>
                    <a:pt x="195" y="1146"/>
                    <a:pt x="228" y="1098"/>
                    <a:pt x="245" y="1040"/>
                  </a:cubicBezTo>
                  <a:cubicBezTo>
                    <a:pt x="267" y="969"/>
                    <a:pt x="287" y="895"/>
                    <a:pt x="297" y="819"/>
                  </a:cubicBezTo>
                  <a:cubicBezTo>
                    <a:pt x="323" y="603"/>
                    <a:pt x="303" y="387"/>
                    <a:pt x="254" y="175"/>
                  </a:cubicBezTo>
                  <a:cubicBezTo>
                    <a:pt x="245" y="136"/>
                    <a:pt x="232" y="100"/>
                    <a:pt x="216" y="63"/>
                  </a:cubicBezTo>
                  <a:cubicBezTo>
                    <a:pt x="206" y="40"/>
                    <a:pt x="188" y="22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5259150" y="670625"/>
              <a:ext cx="23700" cy="26475"/>
            </a:xfrm>
            <a:custGeom>
              <a:rect b="b" l="l" r="r" t="t"/>
              <a:pathLst>
                <a:path extrusionOk="0" h="1059" w="948">
                  <a:moveTo>
                    <a:pt x="14" y="0"/>
                  </a:moveTo>
                  <a:lnTo>
                    <a:pt x="1" y="14"/>
                  </a:lnTo>
                  <a:cubicBezTo>
                    <a:pt x="12" y="34"/>
                    <a:pt x="18" y="60"/>
                    <a:pt x="34" y="75"/>
                  </a:cubicBezTo>
                  <a:cubicBezTo>
                    <a:pt x="169" y="200"/>
                    <a:pt x="268" y="352"/>
                    <a:pt x="370" y="503"/>
                  </a:cubicBezTo>
                  <a:cubicBezTo>
                    <a:pt x="457" y="628"/>
                    <a:pt x="542" y="754"/>
                    <a:pt x="651" y="863"/>
                  </a:cubicBezTo>
                  <a:cubicBezTo>
                    <a:pt x="726" y="938"/>
                    <a:pt x="809" y="997"/>
                    <a:pt x="900" y="1048"/>
                  </a:cubicBezTo>
                  <a:cubicBezTo>
                    <a:pt x="909" y="1055"/>
                    <a:pt x="922" y="1055"/>
                    <a:pt x="938" y="1059"/>
                  </a:cubicBezTo>
                  <a:cubicBezTo>
                    <a:pt x="947" y="989"/>
                    <a:pt x="927" y="929"/>
                    <a:pt x="903" y="870"/>
                  </a:cubicBezTo>
                  <a:cubicBezTo>
                    <a:pt x="846" y="734"/>
                    <a:pt x="759" y="619"/>
                    <a:pt x="662" y="509"/>
                  </a:cubicBezTo>
                  <a:cubicBezTo>
                    <a:pt x="521" y="350"/>
                    <a:pt x="365" y="208"/>
                    <a:pt x="191" y="86"/>
                  </a:cubicBezTo>
                  <a:cubicBezTo>
                    <a:pt x="153" y="59"/>
                    <a:pt x="111" y="37"/>
                    <a:pt x="69" y="15"/>
                  </a:cubicBezTo>
                  <a:cubicBezTo>
                    <a:pt x="52" y="7"/>
                    <a:pt x="33" y="6"/>
                    <a:pt x="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5187350" y="723100"/>
              <a:ext cx="14325" cy="20625"/>
            </a:xfrm>
            <a:custGeom>
              <a:rect b="b" l="l" r="r" t="t"/>
              <a:pathLst>
                <a:path extrusionOk="0" h="825" w="573">
                  <a:moveTo>
                    <a:pt x="39" y="1"/>
                  </a:moveTo>
                  <a:cubicBezTo>
                    <a:pt x="14" y="1"/>
                    <a:pt x="1" y="16"/>
                    <a:pt x="2" y="43"/>
                  </a:cubicBezTo>
                  <a:cubicBezTo>
                    <a:pt x="3" y="67"/>
                    <a:pt x="7" y="93"/>
                    <a:pt x="17" y="115"/>
                  </a:cubicBezTo>
                  <a:cubicBezTo>
                    <a:pt x="46" y="180"/>
                    <a:pt x="81" y="241"/>
                    <a:pt x="113" y="305"/>
                  </a:cubicBezTo>
                  <a:cubicBezTo>
                    <a:pt x="163" y="403"/>
                    <a:pt x="213" y="500"/>
                    <a:pt x="265" y="598"/>
                  </a:cubicBezTo>
                  <a:cubicBezTo>
                    <a:pt x="289" y="644"/>
                    <a:pt x="313" y="689"/>
                    <a:pt x="338" y="735"/>
                  </a:cubicBezTo>
                  <a:cubicBezTo>
                    <a:pt x="352" y="759"/>
                    <a:pt x="373" y="780"/>
                    <a:pt x="381" y="790"/>
                  </a:cubicBezTo>
                  <a:cubicBezTo>
                    <a:pt x="410" y="814"/>
                    <a:pt x="435" y="825"/>
                    <a:pt x="459" y="825"/>
                  </a:cubicBezTo>
                  <a:cubicBezTo>
                    <a:pt x="472" y="825"/>
                    <a:pt x="485" y="822"/>
                    <a:pt x="499" y="816"/>
                  </a:cubicBezTo>
                  <a:cubicBezTo>
                    <a:pt x="536" y="795"/>
                    <a:pt x="572" y="769"/>
                    <a:pt x="569" y="721"/>
                  </a:cubicBezTo>
                  <a:cubicBezTo>
                    <a:pt x="567" y="667"/>
                    <a:pt x="562" y="613"/>
                    <a:pt x="546" y="562"/>
                  </a:cubicBezTo>
                  <a:cubicBezTo>
                    <a:pt x="494" y="398"/>
                    <a:pt x="395" y="266"/>
                    <a:pt x="273" y="148"/>
                  </a:cubicBezTo>
                  <a:cubicBezTo>
                    <a:pt x="221" y="97"/>
                    <a:pt x="168" y="43"/>
                    <a:pt x="97" y="18"/>
                  </a:cubicBezTo>
                  <a:cubicBezTo>
                    <a:pt x="79" y="11"/>
                    <a:pt x="64" y="3"/>
                    <a:pt x="48" y="1"/>
                  </a:cubicBezTo>
                  <a:cubicBezTo>
                    <a:pt x="45" y="1"/>
                    <a:pt x="42" y="1"/>
                    <a:pt x="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5124750" y="931950"/>
              <a:ext cx="23575" cy="10425"/>
            </a:xfrm>
            <a:custGeom>
              <a:rect b="b" l="l" r="r" t="t"/>
              <a:pathLst>
                <a:path extrusionOk="0" h="417" w="943">
                  <a:moveTo>
                    <a:pt x="875" y="1"/>
                  </a:moveTo>
                  <a:cubicBezTo>
                    <a:pt x="862" y="1"/>
                    <a:pt x="848" y="3"/>
                    <a:pt x="836" y="5"/>
                  </a:cubicBezTo>
                  <a:cubicBezTo>
                    <a:pt x="766" y="15"/>
                    <a:pt x="701" y="31"/>
                    <a:pt x="632" y="46"/>
                  </a:cubicBezTo>
                  <a:cubicBezTo>
                    <a:pt x="545" y="65"/>
                    <a:pt x="456" y="86"/>
                    <a:pt x="368" y="107"/>
                  </a:cubicBezTo>
                  <a:cubicBezTo>
                    <a:pt x="317" y="118"/>
                    <a:pt x="267" y="128"/>
                    <a:pt x="217" y="142"/>
                  </a:cubicBezTo>
                  <a:cubicBezTo>
                    <a:pt x="182" y="153"/>
                    <a:pt x="146" y="165"/>
                    <a:pt x="113" y="181"/>
                  </a:cubicBezTo>
                  <a:cubicBezTo>
                    <a:pt x="5" y="234"/>
                    <a:pt x="1" y="301"/>
                    <a:pt x="112" y="381"/>
                  </a:cubicBezTo>
                  <a:cubicBezTo>
                    <a:pt x="140" y="403"/>
                    <a:pt x="176" y="416"/>
                    <a:pt x="219" y="416"/>
                  </a:cubicBezTo>
                  <a:cubicBezTo>
                    <a:pt x="232" y="416"/>
                    <a:pt x="245" y="415"/>
                    <a:pt x="259" y="412"/>
                  </a:cubicBezTo>
                  <a:cubicBezTo>
                    <a:pt x="494" y="369"/>
                    <a:pt x="703" y="274"/>
                    <a:pt x="884" y="118"/>
                  </a:cubicBezTo>
                  <a:cubicBezTo>
                    <a:pt x="911" y="95"/>
                    <a:pt x="943" y="68"/>
                    <a:pt x="927" y="31"/>
                  </a:cubicBezTo>
                  <a:cubicBezTo>
                    <a:pt x="917" y="7"/>
                    <a:pt x="897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5191100" y="783075"/>
              <a:ext cx="14125" cy="23175"/>
            </a:xfrm>
            <a:custGeom>
              <a:rect b="b" l="l" r="r" t="t"/>
              <a:pathLst>
                <a:path extrusionOk="0" h="927" w="565">
                  <a:moveTo>
                    <a:pt x="543" y="0"/>
                  </a:moveTo>
                  <a:lnTo>
                    <a:pt x="543" y="0"/>
                  </a:lnTo>
                  <a:cubicBezTo>
                    <a:pt x="510" y="22"/>
                    <a:pt x="481" y="35"/>
                    <a:pt x="460" y="56"/>
                  </a:cubicBezTo>
                  <a:cubicBezTo>
                    <a:pt x="382" y="131"/>
                    <a:pt x="310" y="211"/>
                    <a:pt x="257" y="306"/>
                  </a:cubicBezTo>
                  <a:cubicBezTo>
                    <a:pt x="191" y="427"/>
                    <a:pt x="121" y="544"/>
                    <a:pt x="55" y="666"/>
                  </a:cubicBezTo>
                  <a:cubicBezTo>
                    <a:pt x="34" y="705"/>
                    <a:pt x="20" y="748"/>
                    <a:pt x="8" y="790"/>
                  </a:cubicBezTo>
                  <a:cubicBezTo>
                    <a:pt x="2" y="813"/>
                    <a:pt x="1" y="839"/>
                    <a:pt x="3" y="863"/>
                  </a:cubicBezTo>
                  <a:cubicBezTo>
                    <a:pt x="6" y="892"/>
                    <a:pt x="23" y="913"/>
                    <a:pt x="52" y="923"/>
                  </a:cubicBezTo>
                  <a:cubicBezTo>
                    <a:pt x="60" y="926"/>
                    <a:pt x="68" y="927"/>
                    <a:pt x="76" y="927"/>
                  </a:cubicBezTo>
                  <a:cubicBezTo>
                    <a:pt x="95" y="927"/>
                    <a:pt x="109" y="919"/>
                    <a:pt x="122" y="901"/>
                  </a:cubicBezTo>
                  <a:cubicBezTo>
                    <a:pt x="181" y="816"/>
                    <a:pt x="250" y="737"/>
                    <a:pt x="299" y="648"/>
                  </a:cubicBezTo>
                  <a:cubicBezTo>
                    <a:pt x="379" y="498"/>
                    <a:pt x="450" y="343"/>
                    <a:pt x="519" y="190"/>
                  </a:cubicBezTo>
                  <a:cubicBezTo>
                    <a:pt x="542" y="137"/>
                    <a:pt x="565" y="80"/>
                    <a:pt x="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5239450" y="788325"/>
              <a:ext cx="14100" cy="33075"/>
            </a:xfrm>
            <a:custGeom>
              <a:rect b="b" l="l" r="r" t="t"/>
              <a:pathLst>
                <a:path extrusionOk="0" h="1323" w="564">
                  <a:moveTo>
                    <a:pt x="519" y="0"/>
                  </a:moveTo>
                  <a:cubicBezTo>
                    <a:pt x="465" y="11"/>
                    <a:pt x="462" y="67"/>
                    <a:pt x="447" y="100"/>
                  </a:cubicBezTo>
                  <a:cubicBezTo>
                    <a:pt x="403" y="205"/>
                    <a:pt x="370" y="311"/>
                    <a:pt x="319" y="412"/>
                  </a:cubicBezTo>
                  <a:cubicBezTo>
                    <a:pt x="198" y="646"/>
                    <a:pt x="143" y="805"/>
                    <a:pt x="88" y="961"/>
                  </a:cubicBezTo>
                  <a:cubicBezTo>
                    <a:pt x="52" y="1058"/>
                    <a:pt x="0" y="1174"/>
                    <a:pt x="51" y="1273"/>
                  </a:cubicBezTo>
                  <a:cubicBezTo>
                    <a:pt x="68" y="1305"/>
                    <a:pt x="99" y="1323"/>
                    <a:pt x="131" y="1323"/>
                  </a:cubicBezTo>
                  <a:cubicBezTo>
                    <a:pt x="156" y="1323"/>
                    <a:pt x="181" y="1311"/>
                    <a:pt x="200" y="1288"/>
                  </a:cubicBezTo>
                  <a:cubicBezTo>
                    <a:pt x="413" y="1030"/>
                    <a:pt x="533" y="322"/>
                    <a:pt x="526" y="309"/>
                  </a:cubicBezTo>
                  <a:cubicBezTo>
                    <a:pt x="535" y="257"/>
                    <a:pt x="542" y="206"/>
                    <a:pt x="547" y="153"/>
                  </a:cubicBezTo>
                  <a:cubicBezTo>
                    <a:pt x="552" y="106"/>
                    <a:pt x="563" y="55"/>
                    <a:pt x="5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5325500" y="784900"/>
              <a:ext cx="7200" cy="16000"/>
            </a:xfrm>
            <a:custGeom>
              <a:rect b="b" l="l" r="r" t="t"/>
              <a:pathLst>
                <a:path extrusionOk="0" h="640" w="288">
                  <a:moveTo>
                    <a:pt x="86" y="0"/>
                  </a:moveTo>
                  <a:cubicBezTo>
                    <a:pt x="61" y="0"/>
                    <a:pt x="42" y="17"/>
                    <a:pt x="31" y="52"/>
                  </a:cubicBezTo>
                  <a:cubicBezTo>
                    <a:pt x="15" y="105"/>
                    <a:pt x="10" y="162"/>
                    <a:pt x="5" y="218"/>
                  </a:cubicBezTo>
                  <a:cubicBezTo>
                    <a:pt x="0" y="292"/>
                    <a:pt x="1" y="365"/>
                    <a:pt x="2" y="440"/>
                  </a:cubicBezTo>
                  <a:cubicBezTo>
                    <a:pt x="2" y="475"/>
                    <a:pt x="7" y="513"/>
                    <a:pt x="16" y="549"/>
                  </a:cubicBezTo>
                  <a:cubicBezTo>
                    <a:pt x="30" y="597"/>
                    <a:pt x="67" y="640"/>
                    <a:pt x="114" y="640"/>
                  </a:cubicBezTo>
                  <a:cubicBezTo>
                    <a:pt x="139" y="640"/>
                    <a:pt x="167" y="627"/>
                    <a:pt x="196" y="597"/>
                  </a:cubicBezTo>
                  <a:cubicBezTo>
                    <a:pt x="207" y="583"/>
                    <a:pt x="220" y="572"/>
                    <a:pt x="228" y="565"/>
                  </a:cubicBezTo>
                  <a:cubicBezTo>
                    <a:pt x="267" y="503"/>
                    <a:pt x="286" y="443"/>
                    <a:pt x="286" y="378"/>
                  </a:cubicBezTo>
                  <a:cubicBezTo>
                    <a:pt x="287" y="270"/>
                    <a:pt x="259" y="168"/>
                    <a:pt x="196" y="80"/>
                  </a:cubicBezTo>
                  <a:cubicBezTo>
                    <a:pt x="178" y="57"/>
                    <a:pt x="157" y="34"/>
                    <a:pt x="134" y="18"/>
                  </a:cubicBezTo>
                  <a:cubicBezTo>
                    <a:pt x="117" y="6"/>
                    <a:pt x="101" y="0"/>
                    <a:pt x="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5141550" y="748725"/>
              <a:ext cx="14700" cy="11050"/>
            </a:xfrm>
            <a:custGeom>
              <a:rect b="b" l="l" r="r" t="t"/>
              <a:pathLst>
                <a:path extrusionOk="0" h="442" w="588">
                  <a:moveTo>
                    <a:pt x="501" y="1"/>
                  </a:moveTo>
                  <a:cubicBezTo>
                    <a:pt x="494" y="1"/>
                    <a:pt x="486" y="1"/>
                    <a:pt x="478" y="3"/>
                  </a:cubicBezTo>
                  <a:cubicBezTo>
                    <a:pt x="449" y="7"/>
                    <a:pt x="419" y="14"/>
                    <a:pt x="393" y="30"/>
                  </a:cubicBezTo>
                  <a:cubicBezTo>
                    <a:pt x="304" y="80"/>
                    <a:pt x="213" y="132"/>
                    <a:pt x="128" y="188"/>
                  </a:cubicBezTo>
                  <a:cubicBezTo>
                    <a:pt x="73" y="225"/>
                    <a:pt x="36" y="283"/>
                    <a:pt x="18" y="349"/>
                  </a:cubicBezTo>
                  <a:cubicBezTo>
                    <a:pt x="0" y="410"/>
                    <a:pt x="24" y="441"/>
                    <a:pt x="82" y="441"/>
                  </a:cubicBezTo>
                  <a:cubicBezTo>
                    <a:pt x="85" y="441"/>
                    <a:pt x="88" y="441"/>
                    <a:pt x="91" y="441"/>
                  </a:cubicBezTo>
                  <a:cubicBezTo>
                    <a:pt x="102" y="441"/>
                    <a:pt x="112" y="440"/>
                    <a:pt x="121" y="437"/>
                  </a:cubicBezTo>
                  <a:cubicBezTo>
                    <a:pt x="280" y="396"/>
                    <a:pt x="417" y="317"/>
                    <a:pt x="527" y="181"/>
                  </a:cubicBezTo>
                  <a:cubicBezTo>
                    <a:pt x="536" y="161"/>
                    <a:pt x="552" y="136"/>
                    <a:pt x="563" y="109"/>
                  </a:cubicBezTo>
                  <a:cubicBezTo>
                    <a:pt x="587" y="44"/>
                    <a:pt x="562" y="1"/>
                    <a:pt x="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5111900" y="813775"/>
              <a:ext cx="13325" cy="9275"/>
            </a:xfrm>
            <a:custGeom>
              <a:rect b="b" l="l" r="r" t="t"/>
              <a:pathLst>
                <a:path extrusionOk="0" h="371" w="533">
                  <a:moveTo>
                    <a:pt x="257" y="0"/>
                  </a:moveTo>
                  <a:cubicBezTo>
                    <a:pt x="215" y="0"/>
                    <a:pt x="173" y="7"/>
                    <a:pt x="131" y="21"/>
                  </a:cubicBezTo>
                  <a:cubicBezTo>
                    <a:pt x="27" y="57"/>
                    <a:pt x="0" y="135"/>
                    <a:pt x="65" y="222"/>
                  </a:cubicBezTo>
                  <a:cubicBezTo>
                    <a:pt x="101" y="270"/>
                    <a:pt x="145" y="310"/>
                    <a:pt x="188" y="350"/>
                  </a:cubicBezTo>
                  <a:cubicBezTo>
                    <a:pt x="204" y="364"/>
                    <a:pt x="234" y="371"/>
                    <a:pt x="265" y="371"/>
                  </a:cubicBezTo>
                  <a:cubicBezTo>
                    <a:pt x="296" y="371"/>
                    <a:pt x="328" y="364"/>
                    <a:pt x="347" y="350"/>
                  </a:cubicBezTo>
                  <a:cubicBezTo>
                    <a:pt x="390" y="318"/>
                    <a:pt x="430" y="279"/>
                    <a:pt x="452" y="260"/>
                  </a:cubicBezTo>
                  <a:cubicBezTo>
                    <a:pt x="533" y="150"/>
                    <a:pt x="509" y="70"/>
                    <a:pt x="407" y="29"/>
                  </a:cubicBezTo>
                  <a:cubicBezTo>
                    <a:pt x="358" y="10"/>
                    <a:pt x="308" y="0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5151625" y="924025"/>
              <a:ext cx="13925" cy="8875"/>
            </a:xfrm>
            <a:custGeom>
              <a:rect b="b" l="l" r="r" t="t"/>
              <a:pathLst>
                <a:path extrusionOk="0" h="355" w="557">
                  <a:moveTo>
                    <a:pt x="433" y="1"/>
                  </a:moveTo>
                  <a:cubicBezTo>
                    <a:pt x="303" y="1"/>
                    <a:pt x="95" y="72"/>
                    <a:pt x="33" y="148"/>
                  </a:cubicBezTo>
                  <a:cubicBezTo>
                    <a:pt x="4" y="184"/>
                    <a:pt x="0" y="220"/>
                    <a:pt x="33" y="254"/>
                  </a:cubicBezTo>
                  <a:cubicBezTo>
                    <a:pt x="95" y="319"/>
                    <a:pt x="181" y="335"/>
                    <a:pt x="264" y="354"/>
                  </a:cubicBezTo>
                  <a:cubicBezTo>
                    <a:pt x="265" y="354"/>
                    <a:pt x="266" y="354"/>
                    <a:pt x="267" y="354"/>
                  </a:cubicBezTo>
                  <a:cubicBezTo>
                    <a:pt x="274" y="354"/>
                    <a:pt x="284" y="347"/>
                    <a:pt x="290" y="343"/>
                  </a:cubicBezTo>
                  <a:cubicBezTo>
                    <a:pt x="368" y="279"/>
                    <a:pt x="445" y="216"/>
                    <a:pt x="522" y="153"/>
                  </a:cubicBezTo>
                  <a:cubicBezTo>
                    <a:pt x="521" y="152"/>
                    <a:pt x="518" y="148"/>
                    <a:pt x="517" y="146"/>
                  </a:cubicBezTo>
                  <a:cubicBezTo>
                    <a:pt x="524" y="131"/>
                    <a:pt x="533" y="116"/>
                    <a:pt x="539" y="100"/>
                  </a:cubicBezTo>
                  <a:cubicBezTo>
                    <a:pt x="557" y="54"/>
                    <a:pt x="544" y="24"/>
                    <a:pt x="496" y="9"/>
                  </a:cubicBezTo>
                  <a:cubicBezTo>
                    <a:pt x="479" y="3"/>
                    <a:pt x="457" y="1"/>
                    <a:pt x="4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5362925" y="776400"/>
              <a:ext cx="8550" cy="13875"/>
            </a:xfrm>
            <a:custGeom>
              <a:rect b="b" l="l" r="r" t="t"/>
              <a:pathLst>
                <a:path extrusionOk="0" h="555" w="342">
                  <a:moveTo>
                    <a:pt x="69" y="1"/>
                  </a:moveTo>
                  <a:cubicBezTo>
                    <a:pt x="58" y="1"/>
                    <a:pt x="47" y="4"/>
                    <a:pt x="36" y="10"/>
                  </a:cubicBezTo>
                  <a:cubicBezTo>
                    <a:pt x="0" y="32"/>
                    <a:pt x="4" y="69"/>
                    <a:pt x="5" y="104"/>
                  </a:cubicBezTo>
                  <a:cubicBezTo>
                    <a:pt x="6" y="123"/>
                    <a:pt x="7" y="143"/>
                    <a:pt x="12" y="162"/>
                  </a:cubicBezTo>
                  <a:cubicBezTo>
                    <a:pt x="22" y="203"/>
                    <a:pt x="33" y="243"/>
                    <a:pt x="47" y="283"/>
                  </a:cubicBezTo>
                  <a:cubicBezTo>
                    <a:pt x="77" y="372"/>
                    <a:pt x="113" y="462"/>
                    <a:pt x="146" y="555"/>
                  </a:cubicBezTo>
                  <a:cubicBezTo>
                    <a:pt x="306" y="496"/>
                    <a:pt x="342" y="360"/>
                    <a:pt x="298" y="242"/>
                  </a:cubicBezTo>
                  <a:cubicBezTo>
                    <a:pt x="271" y="166"/>
                    <a:pt x="226" y="102"/>
                    <a:pt x="168" y="48"/>
                  </a:cubicBezTo>
                  <a:cubicBezTo>
                    <a:pt x="158" y="41"/>
                    <a:pt x="149" y="32"/>
                    <a:pt x="139" y="27"/>
                  </a:cubicBezTo>
                  <a:cubicBezTo>
                    <a:pt x="116" y="15"/>
                    <a:pt x="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5350600" y="768475"/>
              <a:ext cx="9875" cy="38150"/>
            </a:xfrm>
            <a:custGeom>
              <a:rect b="b" l="l" r="r" t="t"/>
              <a:pathLst>
                <a:path extrusionOk="0" h="1526" w="395">
                  <a:moveTo>
                    <a:pt x="110" y="0"/>
                  </a:moveTo>
                  <a:cubicBezTo>
                    <a:pt x="87" y="0"/>
                    <a:pt x="65" y="12"/>
                    <a:pt x="49" y="39"/>
                  </a:cubicBezTo>
                  <a:cubicBezTo>
                    <a:pt x="1" y="121"/>
                    <a:pt x="6" y="175"/>
                    <a:pt x="29" y="266"/>
                  </a:cubicBezTo>
                  <a:cubicBezTo>
                    <a:pt x="66" y="417"/>
                    <a:pt x="102" y="563"/>
                    <a:pt x="114" y="718"/>
                  </a:cubicBezTo>
                  <a:cubicBezTo>
                    <a:pt x="135" y="970"/>
                    <a:pt x="59" y="1229"/>
                    <a:pt x="137" y="1475"/>
                  </a:cubicBezTo>
                  <a:cubicBezTo>
                    <a:pt x="147" y="1506"/>
                    <a:pt x="183" y="1526"/>
                    <a:pt x="217" y="1526"/>
                  </a:cubicBezTo>
                  <a:cubicBezTo>
                    <a:pt x="237" y="1526"/>
                    <a:pt x="256" y="1519"/>
                    <a:pt x="270" y="1505"/>
                  </a:cubicBezTo>
                  <a:cubicBezTo>
                    <a:pt x="395" y="1381"/>
                    <a:pt x="356" y="1094"/>
                    <a:pt x="352" y="931"/>
                  </a:cubicBezTo>
                  <a:cubicBezTo>
                    <a:pt x="346" y="649"/>
                    <a:pt x="272" y="375"/>
                    <a:pt x="214" y="99"/>
                  </a:cubicBezTo>
                  <a:cubicBezTo>
                    <a:pt x="210" y="83"/>
                    <a:pt x="203" y="70"/>
                    <a:pt x="194" y="59"/>
                  </a:cubicBezTo>
                  <a:cubicBezTo>
                    <a:pt x="179" y="25"/>
                    <a:pt x="144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4" name="Google Shape;1994;p37"/>
          <p:cNvSpPr txBox="1"/>
          <p:nvPr>
            <p:ph idx="1" type="subTitle"/>
          </p:nvPr>
        </p:nvSpPr>
        <p:spPr>
          <a:xfrm>
            <a:off x="668275" y="1601100"/>
            <a:ext cx="4120500" cy="19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Fabián Opaso, Psicólogo Infantil.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Busca simplificar y mejorar su metodología de trabajo mediante el Software.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Cortesía de Cindy Contador.</a:t>
            </a:r>
            <a:endParaRPr sz="1800"/>
          </a:p>
        </p:txBody>
      </p:sp>
      <p:sp>
        <p:nvSpPr>
          <p:cNvPr id="1995" name="Google Shape;1995;p37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Nuestro Cliente</a:t>
            </a:r>
            <a:endParaRPr/>
          </a:p>
        </p:txBody>
      </p:sp>
      <p:pic>
        <p:nvPicPr>
          <p:cNvPr id="1996" name="Google Shape;19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75" y="868249"/>
            <a:ext cx="3407000" cy="34070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997" name="Google Shape;1997;p37"/>
          <p:cNvGrpSpPr/>
          <p:nvPr/>
        </p:nvGrpSpPr>
        <p:grpSpPr>
          <a:xfrm rot="-1059396">
            <a:off x="3505659" y="3554316"/>
            <a:ext cx="951030" cy="1119247"/>
            <a:chOff x="5011650" y="420900"/>
            <a:chExt cx="443100" cy="521475"/>
          </a:xfrm>
        </p:grpSpPr>
        <p:sp>
          <p:nvSpPr>
            <p:cNvPr id="1998" name="Google Shape;1998;p37"/>
            <p:cNvSpPr/>
            <p:nvPr/>
          </p:nvSpPr>
          <p:spPr>
            <a:xfrm>
              <a:off x="5145275" y="464350"/>
              <a:ext cx="267100" cy="164575"/>
            </a:xfrm>
            <a:custGeom>
              <a:rect b="b" l="l" r="r" t="t"/>
              <a:pathLst>
                <a:path extrusionOk="0" h="6583" w="10684">
                  <a:moveTo>
                    <a:pt x="2588" y="0"/>
                  </a:moveTo>
                  <a:cubicBezTo>
                    <a:pt x="2510" y="0"/>
                    <a:pt x="2431" y="2"/>
                    <a:pt x="2352" y="5"/>
                  </a:cubicBezTo>
                  <a:cubicBezTo>
                    <a:pt x="2182" y="11"/>
                    <a:pt x="2013" y="29"/>
                    <a:pt x="1842" y="41"/>
                  </a:cubicBezTo>
                  <a:cubicBezTo>
                    <a:pt x="1828" y="42"/>
                    <a:pt x="1815" y="45"/>
                    <a:pt x="1801" y="45"/>
                  </a:cubicBezTo>
                  <a:cubicBezTo>
                    <a:pt x="1798" y="45"/>
                    <a:pt x="1795" y="45"/>
                    <a:pt x="1792" y="45"/>
                  </a:cubicBezTo>
                  <a:cubicBezTo>
                    <a:pt x="1736" y="37"/>
                    <a:pt x="1680" y="34"/>
                    <a:pt x="1625" y="34"/>
                  </a:cubicBezTo>
                  <a:cubicBezTo>
                    <a:pt x="1453" y="34"/>
                    <a:pt x="1285" y="65"/>
                    <a:pt x="1115" y="93"/>
                  </a:cubicBezTo>
                  <a:cubicBezTo>
                    <a:pt x="873" y="132"/>
                    <a:pt x="635" y="185"/>
                    <a:pt x="405" y="268"/>
                  </a:cubicBezTo>
                  <a:cubicBezTo>
                    <a:pt x="314" y="302"/>
                    <a:pt x="227" y="344"/>
                    <a:pt x="143" y="387"/>
                  </a:cubicBezTo>
                  <a:cubicBezTo>
                    <a:pt x="106" y="406"/>
                    <a:pt x="74" y="436"/>
                    <a:pt x="47" y="467"/>
                  </a:cubicBezTo>
                  <a:cubicBezTo>
                    <a:pt x="1" y="521"/>
                    <a:pt x="8" y="571"/>
                    <a:pt x="60" y="623"/>
                  </a:cubicBezTo>
                  <a:cubicBezTo>
                    <a:pt x="116" y="677"/>
                    <a:pt x="186" y="709"/>
                    <a:pt x="258" y="734"/>
                  </a:cubicBezTo>
                  <a:cubicBezTo>
                    <a:pt x="405" y="787"/>
                    <a:pt x="557" y="814"/>
                    <a:pt x="711" y="830"/>
                  </a:cubicBezTo>
                  <a:cubicBezTo>
                    <a:pt x="853" y="845"/>
                    <a:pt x="995" y="850"/>
                    <a:pt x="1137" y="850"/>
                  </a:cubicBezTo>
                  <a:cubicBezTo>
                    <a:pt x="1248" y="850"/>
                    <a:pt x="1360" y="847"/>
                    <a:pt x="1472" y="844"/>
                  </a:cubicBezTo>
                  <a:cubicBezTo>
                    <a:pt x="1595" y="841"/>
                    <a:pt x="1719" y="837"/>
                    <a:pt x="1842" y="837"/>
                  </a:cubicBezTo>
                  <a:cubicBezTo>
                    <a:pt x="1962" y="837"/>
                    <a:pt x="2082" y="841"/>
                    <a:pt x="2202" y="856"/>
                  </a:cubicBezTo>
                  <a:cubicBezTo>
                    <a:pt x="2348" y="873"/>
                    <a:pt x="2493" y="909"/>
                    <a:pt x="2636" y="934"/>
                  </a:cubicBezTo>
                  <a:cubicBezTo>
                    <a:pt x="2758" y="955"/>
                    <a:pt x="2879" y="976"/>
                    <a:pt x="3000" y="998"/>
                  </a:cubicBezTo>
                  <a:cubicBezTo>
                    <a:pt x="3606" y="1113"/>
                    <a:pt x="4190" y="1302"/>
                    <a:pt x="4759" y="1537"/>
                  </a:cubicBezTo>
                  <a:cubicBezTo>
                    <a:pt x="5118" y="1684"/>
                    <a:pt x="5466" y="1850"/>
                    <a:pt x="5809" y="2028"/>
                  </a:cubicBezTo>
                  <a:cubicBezTo>
                    <a:pt x="6027" y="2141"/>
                    <a:pt x="6242" y="2262"/>
                    <a:pt x="6457" y="2381"/>
                  </a:cubicBezTo>
                  <a:cubicBezTo>
                    <a:pt x="6587" y="2452"/>
                    <a:pt x="6711" y="2532"/>
                    <a:pt x="6842" y="2602"/>
                  </a:cubicBezTo>
                  <a:cubicBezTo>
                    <a:pt x="6930" y="2649"/>
                    <a:pt x="7027" y="2683"/>
                    <a:pt x="7117" y="2727"/>
                  </a:cubicBezTo>
                  <a:cubicBezTo>
                    <a:pt x="7291" y="2813"/>
                    <a:pt x="7456" y="2916"/>
                    <a:pt x="7609" y="3039"/>
                  </a:cubicBezTo>
                  <a:cubicBezTo>
                    <a:pt x="7880" y="3256"/>
                    <a:pt x="8122" y="3505"/>
                    <a:pt x="8364" y="3754"/>
                  </a:cubicBezTo>
                  <a:cubicBezTo>
                    <a:pt x="8581" y="3979"/>
                    <a:pt x="8802" y="4200"/>
                    <a:pt x="9048" y="4395"/>
                  </a:cubicBezTo>
                  <a:cubicBezTo>
                    <a:pt x="9148" y="4473"/>
                    <a:pt x="9215" y="4579"/>
                    <a:pt x="9291" y="4680"/>
                  </a:cubicBezTo>
                  <a:cubicBezTo>
                    <a:pt x="9558" y="5028"/>
                    <a:pt x="9790" y="5398"/>
                    <a:pt x="10033" y="5762"/>
                  </a:cubicBezTo>
                  <a:cubicBezTo>
                    <a:pt x="10202" y="6018"/>
                    <a:pt x="10381" y="6269"/>
                    <a:pt x="10555" y="6522"/>
                  </a:cubicBezTo>
                  <a:cubicBezTo>
                    <a:pt x="10569" y="6541"/>
                    <a:pt x="10585" y="6560"/>
                    <a:pt x="10602" y="6582"/>
                  </a:cubicBezTo>
                  <a:cubicBezTo>
                    <a:pt x="10660" y="6520"/>
                    <a:pt x="10682" y="6448"/>
                    <a:pt x="10683" y="6371"/>
                  </a:cubicBezTo>
                  <a:cubicBezTo>
                    <a:pt x="10683" y="6290"/>
                    <a:pt x="10657" y="6215"/>
                    <a:pt x="10623" y="6144"/>
                  </a:cubicBezTo>
                  <a:cubicBezTo>
                    <a:pt x="10551" y="5998"/>
                    <a:pt x="10451" y="5874"/>
                    <a:pt x="10352" y="5749"/>
                  </a:cubicBezTo>
                  <a:cubicBezTo>
                    <a:pt x="10218" y="5583"/>
                    <a:pt x="10083" y="5417"/>
                    <a:pt x="9953" y="5247"/>
                  </a:cubicBezTo>
                  <a:cubicBezTo>
                    <a:pt x="9872" y="5141"/>
                    <a:pt x="9815" y="5021"/>
                    <a:pt x="9775" y="4893"/>
                  </a:cubicBezTo>
                  <a:cubicBezTo>
                    <a:pt x="9758" y="4840"/>
                    <a:pt x="9725" y="4791"/>
                    <a:pt x="9693" y="4746"/>
                  </a:cubicBezTo>
                  <a:cubicBezTo>
                    <a:pt x="9581" y="4588"/>
                    <a:pt x="9446" y="4451"/>
                    <a:pt x="9298" y="4330"/>
                  </a:cubicBezTo>
                  <a:cubicBezTo>
                    <a:pt x="9093" y="4164"/>
                    <a:pt x="8885" y="4002"/>
                    <a:pt x="8685" y="3830"/>
                  </a:cubicBezTo>
                  <a:cubicBezTo>
                    <a:pt x="8511" y="3682"/>
                    <a:pt x="8358" y="3510"/>
                    <a:pt x="8248" y="3306"/>
                  </a:cubicBezTo>
                  <a:cubicBezTo>
                    <a:pt x="8202" y="3217"/>
                    <a:pt x="8126" y="3154"/>
                    <a:pt x="8054" y="3087"/>
                  </a:cubicBezTo>
                  <a:cubicBezTo>
                    <a:pt x="7814" y="2860"/>
                    <a:pt x="7540" y="2683"/>
                    <a:pt x="7253" y="2521"/>
                  </a:cubicBezTo>
                  <a:cubicBezTo>
                    <a:pt x="7021" y="2390"/>
                    <a:pt x="6787" y="2265"/>
                    <a:pt x="6561" y="2125"/>
                  </a:cubicBezTo>
                  <a:cubicBezTo>
                    <a:pt x="6455" y="2060"/>
                    <a:pt x="6346" y="2023"/>
                    <a:pt x="6227" y="1996"/>
                  </a:cubicBezTo>
                  <a:cubicBezTo>
                    <a:pt x="5978" y="1937"/>
                    <a:pt x="5742" y="1836"/>
                    <a:pt x="5520" y="1708"/>
                  </a:cubicBezTo>
                  <a:cubicBezTo>
                    <a:pt x="5278" y="1569"/>
                    <a:pt x="5038" y="1428"/>
                    <a:pt x="4801" y="1283"/>
                  </a:cubicBezTo>
                  <a:cubicBezTo>
                    <a:pt x="4456" y="1069"/>
                    <a:pt x="4077" y="943"/>
                    <a:pt x="3687" y="845"/>
                  </a:cubicBezTo>
                  <a:cubicBezTo>
                    <a:pt x="3006" y="672"/>
                    <a:pt x="2318" y="583"/>
                    <a:pt x="1623" y="583"/>
                  </a:cubicBezTo>
                  <a:cubicBezTo>
                    <a:pt x="1389" y="583"/>
                    <a:pt x="1154" y="593"/>
                    <a:pt x="918" y="614"/>
                  </a:cubicBezTo>
                  <a:cubicBezTo>
                    <a:pt x="904" y="615"/>
                    <a:pt x="891" y="616"/>
                    <a:pt x="878" y="616"/>
                  </a:cubicBezTo>
                  <a:cubicBezTo>
                    <a:pt x="774" y="616"/>
                    <a:pt x="678" y="580"/>
                    <a:pt x="582" y="544"/>
                  </a:cubicBezTo>
                  <a:cubicBezTo>
                    <a:pt x="562" y="537"/>
                    <a:pt x="546" y="520"/>
                    <a:pt x="518" y="499"/>
                  </a:cubicBezTo>
                  <a:cubicBezTo>
                    <a:pt x="555" y="479"/>
                    <a:pt x="577" y="458"/>
                    <a:pt x="603" y="452"/>
                  </a:cubicBezTo>
                  <a:cubicBezTo>
                    <a:pt x="672" y="433"/>
                    <a:pt x="743" y="413"/>
                    <a:pt x="813" y="404"/>
                  </a:cubicBezTo>
                  <a:cubicBezTo>
                    <a:pt x="1124" y="370"/>
                    <a:pt x="1435" y="337"/>
                    <a:pt x="1747" y="309"/>
                  </a:cubicBezTo>
                  <a:cubicBezTo>
                    <a:pt x="1996" y="288"/>
                    <a:pt x="2244" y="267"/>
                    <a:pt x="2493" y="257"/>
                  </a:cubicBezTo>
                  <a:cubicBezTo>
                    <a:pt x="2528" y="256"/>
                    <a:pt x="2563" y="255"/>
                    <a:pt x="2599" y="255"/>
                  </a:cubicBezTo>
                  <a:cubicBezTo>
                    <a:pt x="2975" y="255"/>
                    <a:pt x="3344" y="328"/>
                    <a:pt x="3708" y="431"/>
                  </a:cubicBezTo>
                  <a:cubicBezTo>
                    <a:pt x="4109" y="545"/>
                    <a:pt x="4493" y="700"/>
                    <a:pt x="4878" y="857"/>
                  </a:cubicBezTo>
                  <a:cubicBezTo>
                    <a:pt x="5024" y="915"/>
                    <a:pt x="5172" y="974"/>
                    <a:pt x="5315" y="1034"/>
                  </a:cubicBezTo>
                  <a:cubicBezTo>
                    <a:pt x="5358" y="1051"/>
                    <a:pt x="5396" y="1079"/>
                    <a:pt x="5434" y="1105"/>
                  </a:cubicBezTo>
                  <a:cubicBezTo>
                    <a:pt x="5572" y="1197"/>
                    <a:pt x="5703" y="1298"/>
                    <a:pt x="5845" y="1382"/>
                  </a:cubicBezTo>
                  <a:cubicBezTo>
                    <a:pt x="6183" y="1585"/>
                    <a:pt x="6544" y="1744"/>
                    <a:pt x="6896" y="1920"/>
                  </a:cubicBezTo>
                  <a:cubicBezTo>
                    <a:pt x="7176" y="2060"/>
                    <a:pt x="7448" y="2212"/>
                    <a:pt x="7697" y="2403"/>
                  </a:cubicBezTo>
                  <a:cubicBezTo>
                    <a:pt x="7896" y="2554"/>
                    <a:pt x="8072" y="2730"/>
                    <a:pt x="8216" y="2933"/>
                  </a:cubicBezTo>
                  <a:cubicBezTo>
                    <a:pt x="8241" y="2968"/>
                    <a:pt x="8267" y="2987"/>
                    <a:pt x="8307" y="3000"/>
                  </a:cubicBezTo>
                  <a:cubicBezTo>
                    <a:pt x="8402" y="3028"/>
                    <a:pt x="8475" y="3093"/>
                    <a:pt x="8537" y="3168"/>
                  </a:cubicBezTo>
                  <a:cubicBezTo>
                    <a:pt x="8650" y="3304"/>
                    <a:pt x="8754" y="3445"/>
                    <a:pt x="8862" y="3586"/>
                  </a:cubicBezTo>
                  <a:cubicBezTo>
                    <a:pt x="8933" y="3679"/>
                    <a:pt x="9002" y="3775"/>
                    <a:pt x="9078" y="3865"/>
                  </a:cubicBezTo>
                  <a:cubicBezTo>
                    <a:pt x="9109" y="3902"/>
                    <a:pt x="9150" y="3931"/>
                    <a:pt x="9191" y="3958"/>
                  </a:cubicBezTo>
                  <a:cubicBezTo>
                    <a:pt x="9210" y="3971"/>
                    <a:pt x="9227" y="3976"/>
                    <a:pt x="9243" y="3976"/>
                  </a:cubicBezTo>
                  <a:cubicBezTo>
                    <a:pt x="9268" y="3976"/>
                    <a:pt x="9290" y="3964"/>
                    <a:pt x="9310" y="3941"/>
                  </a:cubicBezTo>
                  <a:cubicBezTo>
                    <a:pt x="9356" y="3888"/>
                    <a:pt x="9364" y="3849"/>
                    <a:pt x="9334" y="3803"/>
                  </a:cubicBezTo>
                  <a:cubicBezTo>
                    <a:pt x="9186" y="3571"/>
                    <a:pt x="9013" y="3357"/>
                    <a:pt x="8829" y="3151"/>
                  </a:cubicBezTo>
                  <a:cubicBezTo>
                    <a:pt x="8630" y="2930"/>
                    <a:pt x="8416" y="2721"/>
                    <a:pt x="8191" y="2527"/>
                  </a:cubicBezTo>
                  <a:cubicBezTo>
                    <a:pt x="7998" y="2360"/>
                    <a:pt x="7797" y="2201"/>
                    <a:pt x="7597" y="2040"/>
                  </a:cubicBezTo>
                  <a:cubicBezTo>
                    <a:pt x="7419" y="1898"/>
                    <a:pt x="7217" y="1792"/>
                    <a:pt x="7011" y="1696"/>
                  </a:cubicBezTo>
                  <a:cubicBezTo>
                    <a:pt x="6707" y="1555"/>
                    <a:pt x="6398" y="1421"/>
                    <a:pt x="6091" y="1283"/>
                  </a:cubicBezTo>
                  <a:cubicBezTo>
                    <a:pt x="5800" y="1151"/>
                    <a:pt x="5528" y="992"/>
                    <a:pt x="5274" y="798"/>
                  </a:cubicBezTo>
                  <a:cubicBezTo>
                    <a:pt x="4950" y="549"/>
                    <a:pt x="4586" y="375"/>
                    <a:pt x="4202" y="247"/>
                  </a:cubicBezTo>
                  <a:cubicBezTo>
                    <a:pt x="3676" y="72"/>
                    <a:pt x="3136" y="0"/>
                    <a:pt x="25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5029075" y="661325"/>
              <a:ext cx="239900" cy="275425"/>
            </a:xfrm>
            <a:custGeom>
              <a:rect b="b" l="l" r="r" t="t"/>
              <a:pathLst>
                <a:path extrusionOk="0" h="11017" w="9596">
                  <a:moveTo>
                    <a:pt x="5513" y="1"/>
                  </a:moveTo>
                  <a:cubicBezTo>
                    <a:pt x="5442" y="1"/>
                    <a:pt x="5370" y="2"/>
                    <a:pt x="5299" y="5"/>
                  </a:cubicBezTo>
                  <a:cubicBezTo>
                    <a:pt x="4732" y="28"/>
                    <a:pt x="4178" y="135"/>
                    <a:pt x="3632" y="287"/>
                  </a:cubicBezTo>
                  <a:cubicBezTo>
                    <a:pt x="3495" y="325"/>
                    <a:pt x="3360" y="371"/>
                    <a:pt x="3222" y="409"/>
                  </a:cubicBezTo>
                  <a:cubicBezTo>
                    <a:pt x="3055" y="454"/>
                    <a:pt x="2887" y="494"/>
                    <a:pt x="2720" y="539"/>
                  </a:cubicBezTo>
                  <a:cubicBezTo>
                    <a:pt x="2447" y="611"/>
                    <a:pt x="2182" y="713"/>
                    <a:pt x="1918" y="815"/>
                  </a:cubicBezTo>
                  <a:cubicBezTo>
                    <a:pt x="1601" y="937"/>
                    <a:pt x="1289" y="1068"/>
                    <a:pt x="964" y="1157"/>
                  </a:cubicBezTo>
                  <a:cubicBezTo>
                    <a:pt x="791" y="1204"/>
                    <a:pt x="614" y="1235"/>
                    <a:pt x="434" y="1275"/>
                  </a:cubicBezTo>
                  <a:cubicBezTo>
                    <a:pt x="234" y="1322"/>
                    <a:pt x="91" y="1442"/>
                    <a:pt x="13" y="1632"/>
                  </a:cubicBezTo>
                  <a:cubicBezTo>
                    <a:pt x="3" y="1652"/>
                    <a:pt x="1" y="1675"/>
                    <a:pt x="1" y="1697"/>
                  </a:cubicBezTo>
                  <a:cubicBezTo>
                    <a:pt x="0" y="1758"/>
                    <a:pt x="34" y="1797"/>
                    <a:pt x="94" y="1797"/>
                  </a:cubicBezTo>
                  <a:cubicBezTo>
                    <a:pt x="128" y="1797"/>
                    <a:pt x="164" y="1792"/>
                    <a:pt x="196" y="1780"/>
                  </a:cubicBezTo>
                  <a:cubicBezTo>
                    <a:pt x="247" y="1760"/>
                    <a:pt x="298" y="1739"/>
                    <a:pt x="343" y="1711"/>
                  </a:cubicBezTo>
                  <a:cubicBezTo>
                    <a:pt x="407" y="1670"/>
                    <a:pt x="478" y="1641"/>
                    <a:pt x="552" y="1621"/>
                  </a:cubicBezTo>
                  <a:cubicBezTo>
                    <a:pt x="853" y="1543"/>
                    <a:pt x="1154" y="1467"/>
                    <a:pt x="1455" y="1392"/>
                  </a:cubicBezTo>
                  <a:cubicBezTo>
                    <a:pt x="1759" y="1318"/>
                    <a:pt x="2065" y="1247"/>
                    <a:pt x="2355" y="1127"/>
                  </a:cubicBezTo>
                  <a:cubicBezTo>
                    <a:pt x="2497" y="1069"/>
                    <a:pt x="2628" y="992"/>
                    <a:pt x="2768" y="930"/>
                  </a:cubicBezTo>
                  <a:cubicBezTo>
                    <a:pt x="2896" y="872"/>
                    <a:pt x="3026" y="818"/>
                    <a:pt x="3157" y="770"/>
                  </a:cubicBezTo>
                  <a:cubicBezTo>
                    <a:pt x="3889" y="497"/>
                    <a:pt x="4645" y="332"/>
                    <a:pt x="5419" y="236"/>
                  </a:cubicBezTo>
                  <a:cubicBezTo>
                    <a:pt x="5435" y="234"/>
                    <a:pt x="5452" y="233"/>
                    <a:pt x="5468" y="233"/>
                  </a:cubicBezTo>
                  <a:cubicBezTo>
                    <a:pt x="5474" y="233"/>
                    <a:pt x="5479" y="233"/>
                    <a:pt x="5485" y="233"/>
                  </a:cubicBezTo>
                  <a:cubicBezTo>
                    <a:pt x="5944" y="249"/>
                    <a:pt x="6389" y="332"/>
                    <a:pt x="6812" y="518"/>
                  </a:cubicBezTo>
                  <a:cubicBezTo>
                    <a:pt x="7264" y="719"/>
                    <a:pt x="7634" y="1016"/>
                    <a:pt x="7888" y="1448"/>
                  </a:cubicBezTo>
                  <a:cubicBezTo>
                    <a:pt x="7940" y="1537"/>
                    <a:pt x="8012" y="1612"/>
                    <a:pt x="8073" y="1696"/>
                  </a:cubicBezTo>
                  <a:cubicBezTo>
                    <a:pt x="8602" y="2424"/>
                    <a:pt x="8899" y="3233"/>
                    <a:pt x="8922" y="4135"/>
                  </a:cubicBezTo>
                  <a:cubicBezTo>
                    <a:pt x="8927" y="4299"/>
                    <a:pt x="8913" y="4464"/>
                    <a:pt x="8904" y="4628"/>
                  </a:cubicBezTo>
                  <a:cubicBezTo>
                    <a:pt x="8900" y="4671"/>
                    <a:pt x="8909" y="4704"/>
                    <a:pt x="8937" y="4735"/>
                  </a:cubicBezTo>
                  <a:cubicBezTo>
                    <a:pt x="8957" y="4757"/>
                    <a:pt x="8976" y="4768"/>
                    <a:pt x="8994" y="4768"/>
                  </a:cubicBezTo>
                  <a:cubicBezTo>
                    <a:pt x="9015" y="4768"/>
                    <a:pt x="9033" y="4751"/>
                    <a:pt x="9047" y="4716"/>
                  </a:cubicBezTo>
                  <a:cubicBezTo>
                    <a:pt x="9065" y="4673"/>
                    <a:pt x="9080" y="4628"/>
                    <a:pt x="9087" y="4583"/>
                  </a:cubicBezTo>
                  <a:cubicBezTo>
                    <a:pt x="9109" y="4464"/>
                    <a:pt x="9124" y="4343"/>
                    <a:pt x="9145" y="4224"/>
                  </a:cubicBezTo>
                  <a:cubicBezTo>
                    <a:pt x="9153" y="4170"/>
                    <a:pt x="9166" y="4119"/>
                    <a:pt x="9178" y="4066"/>
                  </a:cubicBezTo>
                  <a:cubicBezTo>
                    <a:pt x="9182" y="4049"/>
                    <a:pt x="9192" y="4038"/>
                    <a:pt x="9202" y="4019"/>
                  </a:cubicBezTo>
                  <a:cubicBezTo>
                    <a:pt x="9242" y="4040"/>
                    <a:pt x="9249" y="4073"/>
                    <a:pt x="9261" y="4105"/>
                  </a:cubicBezTo>
                  <a:cubicBezTo>
                    <a:pt x="9327" y="4276"/>
                    <a:pt x="9360" y="4455"/>
                    <a:pt x="9360" y="4639"/>
                  </a:cubicBezTo>
                  <a:cubicBezTo>
                    <a:pt x="9360" y="4946"/>
                    <a:pt x="9299" y="5242"/>
                    <a:pt x="9200" y="5529"/>
                  </a:cubicBezTo>
                  <a:cubicBezTo>
                    <a:pt x="9101" y="5812"/>
                    <a:pt x="8989" y="6092"/>
                    <a:pt x="8883" y="6373"/>
                  </a:cubicBezTo>
                  <a:cubicBezTo>
                    <a:pt x="8835" y="6504"/>
                    <a:pt x="8791" y="6638"/>
                    <a:pt x="8742" y="6768"/>
                  </a:cubicBezTo>
                  <a:cubicBezTo>
                    <a:pt x="8715" y="6838"/>
                    <a:pt x="8679" y="6902"/>
                    <a:pt x="8644" y="6967"/>
                  </a:cubicBezTo>
                  <a:cubicBezTo>
                    <a:pt x="8439" y="7350"/>
                    <a:pt x="8274" y="7750"/>
                    <a:pt x="8100" y="8148"/>
                  </a:cubicBezTo>
                  <a:cubicBezTo>
                    <a:pt x="7954" y="8480"/>
                    <a:pt x="7801" y="8807"/>
                    <a:pt x="7606" y="9113"/>
                  </a:cubicBezTo>
                  <a:cubicBezTo>
                    <a:pt x="7437" y="9381"/>
                    <a:pt x="7244" y="9630"/>
                    <a:pt x="7027" y="9860"/>
                  </a:cubicBezTo>
                  <a:cubicBezTo>
                    <a:pt x="6652" y="10256"/>
                    <a:pt x="6229" y="10591"/>
                    <a:pt x="5783" y="10900"/>
                  </a:cubicBezTo>
                  <a:cubicBezTo>
                    <a:pt x="5766" y="10914"/>
                    <a:pt x="5748" y="10926"/>
                    <a:pt x="5727" y="10941"/>
                  </a:cubicBezTo>
                  <a:cubicBezTo>
                    <a:pt x="5756" y="10986"/>
                    <a:pt x="5793" y="10998"/>
                    <a:pt x="5836" y="11007"/>
                  </a:cubicBezTo>
                  <a:cubicBezTo>
                    <a:pt x="5862" y="11014"/>
                    <a:pt x="5888" y="11016"/>
                    <a:pt x="5913" y="11016"/>
                  </a:cubicBezTo>
                  <a:cubicBezTo>
                    <a:pt x="5972" y="11016"/>
                    <a:pt x="6028" y="11001"/>
                    <a:pt x="6085" y="10975"/>
                  </a:cubicBezTo>
                  <a:cubicBezTo>
                    <a:pt x="6426" y="10824"/>
                    <a:pt x="6724" y="10616"/>
                    <a:pt x="6988" y="10357"/>
                  </a:cubicBezTo>
                  <a:cubicBezTo>
                    <a:pt x="7264" y="10087"/>
                    <a:pt x="7490" y="9781"/>
                    <a:pt x="7672" y="9442"/>
                  </a:cubicBezTo>
                  <a:cubicBezTo>
                    <a:pt x="7682" y="9425"/>
                    <a:pt x="7693" y="9408"/>
                    <a:pt x="7705" y="9392"/>
                  </a:cubicBezTo>
                  <a:cubicBezTo>
                    <a:pt x="7933" y="9120"/>
                    <a:pt x="8077" y="8803"/>
                    <a:pt x="8212" y="8479"/>
                  </a:cubicBezTo>
                  <a:cubicBezTo>
                    <a:pt x="8313" y="8240"/>
                    <a:pt x="8414" y="8003"/>
                    <a:pt x="8526" y="7770"/>
                  </a:cubicBezTo>
                  <a:cubicBezTo>
                    <a:pt x="8573" y="7668"/>
                    <a:pt x="8642" y="7577"/>
                    <a:pt x="8702" y="7479"/>
                  </a:cubicBezTo>
                  <a:cubicBezTo>
                    <a:pt x="8716" y="7454"/>
                    <a:pt x="8732" y="7430"/>
                    <a:pt x="8742" y="7403"/>
                  </a:cubicBezTo>
                  <a:cubicBezTo>
                    <a:pt x="8837" y="7109"/>
                    <a:pt x="8962" y="6828"/>
                    <a:pt x="9087" y="6547"/>
                  </a:cubicBezTo>
                  <a:cubicBezTo>
                    <a:pt x="9231" y="6227"/>
                    <a:pt x="9375" y="5909"/>
                    <a:pt x="9465" y="5569"/>
                  </a:cubicBezTo>
                  <a:cubicBezTo>
                    <a:pt x="9560" y="5215"/>
                    <a:pt x="9595" y="4853"/>
                    <a:pt x="9579" y="4487"/>
                  </a:cubicBezTo>
                  <a:cubicBezTo>
                    <a:pt x="9573" y="4353"/>
                    <a:pt x="9551" y="4222"/>
                    <a:pt x="9508" y="4095"/>
                  </a:cubicBezTo>
                  <a:cubicBezTo>
                    <a:pt x="9448" y="3921"/>
                    <a:pt x="9351" y="3774"/>
                    <a:pt x="9193" y="3671"/>
                  </a:cubicBezTo>
                  <a:cubicBezTo>
                    <a:pt x="9180" y="3663"/>
                    <a:pt x="9169" y="3654"/>
                    <a:pt x="9152" y="3641"/>
                  </a:cubicBezTo>
                  <a:cubicBezTo>
                    <a:pt x="9174" y="3612"/>
                    <a:pt x="9194" y="3585"/>
                    <a:pt x="9213" y="3558"/>
                  </a:cubicBezTo>
                  <a:cubicBezTo>
                    <a:pt x="9296" y="3445"/>
                    <a:pt x="9285" y="3367"/>
                    <a:pt x="9179" y="3275"/>
                  </a:cubicBezTo>
                  <a:cubicBezTo>
                    <a:pt x="9123" y="3227"/>
                    <a:pt x="9069" y="3177"/>
                    <a:pt x="9016" y="3126"/>
                  </a:cubicBezTo>
                  <a:cubicBezTo>
                    <a:pt x="8916" y="3028"/>
                    <a:pt x="8881" y="2905"/>
                    <a:pt x="8902" y="2768"/>
                  </a:cubicBezTo>
                  <a:cubicBezTo>
                    <a:pt x="8908" y="2723"/>
                    <a:pt x="8902" y="2685"/>
                    <a:pt x="8883" y="2646"/>
                  </a:cubicBezTo>
                  <a:cubicBezTo>
                    <a:pt x="8687" y="2195"/>
                    <a:pt x="8422" y="1783"/>
                    <a:pt x="8119" y="1397"/>
                  </a:cubicBezTo>
                  <a:cubicBezTo>
                    <a:pt x="7839" y="1040"/>
                    <a:pt x="7531" y="705"/>
                    <a:pt x="7217" y="374"/>
                  </a:cubicBezTo>
                  <a:cubicBezTo>
                    <a:pt x="7169" y="325"/>
                    <a:pt x="7116" y="293"/>
                    <a:pt x="7052" y="270"/>
                  </a:cubicBezTo>
                  <a:cubicBezTo>
                    <a:pt x="6554" y="80"/>
                    <a:pt x="6040" y="1"/>
                    <a:pt x="5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5112850" y="509100"/>
              <a:ext cx="275175" cy="136300"/>
            </a:xfrm>
            <a:custGeom>
              <a:rect b="b" l="l" r="r" t="t"/>
              <a:pathLst>
                <a:path extrusionOk="0" h="5452" w="11007">
                  <a:moveTo>
                    <a:pt x="2231" y="0"/>
                  </a:moveTo>
                  <a:cubicBezTo>
                    <a:pt x="2205" y="0"/>
                    <a:pt x="2174" y="0"/>
                    <a:pt x="2152" y="12"/>
                  </a:cubicBezTo>
                  <a:cubicBezTo>
                    <a:pt x="1965" y="120"/>
                    <a:pt x="1758" y="154"/>
                    <a:pt x="1547" y="162"/>
                  </a:cubicBezTo>
                  <a:cubicBezTo>
                    <a:pt x="1339" y="170"/>
                    <a:pt x="1129" y="168"/>
                    <a:pt x="919" y="169"/>
                  </a:cubicBezTo>
                  <a:cubicBezTo>
                    <a:pt x="735" y="170"/>
                    <a:pt x="550" y="173"/>
                    <a:pt x="369" y="221"/>
                  </a:cubicBezTo>
                  <a:cubicBezTo>
                    <a:pt x="223" y="258"/>
                    <a:pt x="98" y="325"/>
                    <a:pt x="17" y="459"/>
                  </a:cubicBezTo>
                  <a:cubicBezTo>
                    <a:pt x="12" y="467"/>
                    <a:pt x="8" y="477"/>
                    <a:pt x="0" y="494"/>
                  </a:cubicBezTo>
                  <a:cubicBezTo>
                    <a:pt x="34" y="499"/>
                    <a:pt x="65" y="509"/>
                    <a:pt x="94" y="509"/>
                  </a:cubicBezTo>
                  <a:cubicBezTo>
                    <a:pt x="122" y="509"/>
                    <a:pt x="149" y="508"/>
                    <a:pt x="177" y="508"/>
                  </a:cubicBezTo>
                  <a:cubicBezTo>
                    <a:pt x="516" y="508"/>
                    <a:pt x="855" y="543"/>
                    <a:pt x="1194" y="567"/>
                  </a:cubicBezTo>
                  <a:cubicBezTo>
                    <a:pt x="2027" y="627"/>
                    <a:pt x="2856" y="721"/>
                    <a:pt x="3681" y="848"/>
                  </a:cubicBezTo>
                  <a:cubicBezTo>
                    <a:pt x="4034" y="903"/>
                    <a:pt x="4371" y="1007"/>
                    <a:pt x="4707" y="1119"/>
                  </a:cubicBezTo>
                  <a:cubicBezTo>
                    <a:pt x="5041" y="1231"/>
                    <a:pt x="5376" y="1339"/>
                    <a:pt x="5709" y="1447"/>
                  </a:cubicBezTo>
                  <a:cubicBezTo>
                    <a:pt x="5714" y="1448"/>
                    <a:pt x="5718" y="1450"/>
                    <a:pt x="5723" y="1450"/>
                  </a:cubicBezTo>
                  <a:cubicBezTo>
                    <a:pt x="5824" y="1460"/>
                    <a:pt x="5893" y="1520"/>
                    <a:pt x="5966" y="1585"/>
                  </a:cubicBezTo>
                  <a:cubicBezTo>
                    <a:pt x="6065" y="1674"/>
                    <a:pt x="6174" y="1752"/>
                    <a:pt x="6287" y="1821"/>
                  </a:cubicBezTo>
                  <a:cubicBezTo>
                    <a:pt x="6582" y="1994"/>
                    <a:pt x="6899" y="2114"/>
                    <a:pt x="7234" y="2182"/>
                  </a:cubicBezTo>
                  <a:cubicBezTo>
                    <a:pt x="7326" y="2201"/>
                    <a:pt x="7425" y="2208"/>
                    <a:pt x="7519" y="2220"/>
                  </a:cubicBezTo>
                  <a:cubicBezTo>
                    <a:pt x="7521" y="2220"/>
                    <a:pt x="7523" y="2220"/>
                    <a:pt x="7525" y="2220"/>
                  </a:cubicBezTo>
                  <a:cubicBezTo>
                    <a:pt x="7535" y="2220"/>
                    <a:pt x="7547" y="2219"/>
                    <a:pt x="7565" y="2216"/>
                  </a:cubicBezTo>
                  <a:cubicBezTo>
                    <a:pt x="7503" y="2141"/>
                    <a:pt x="7439" y="2084"/>
                    <a:pt x="7372" y="2028"/>
                  </a:cubicBezTo>
                  <a:cubicBezTo>
                    <a:pt x="7092" y="1798"/>
                    <a:pt x="6774" y="1630"/>
                    <a:pt x="6442" y="1492"/>
                  </a:cubicBezTo>
                  <a:cubicBezTo>
                    <a:pt x="6123" y="1361"/>
                    <a:pt x="5801" y="1239"/>
                    <a:pt x="5484" y="1105"/>
                  </a:cubicBezTo>
                  <a:cubicBezTo>
                    <a:pt x="5249" y="1007"/>
                    <a:pt x="5001" y="956"/>
                    <a:pt x="4758" y="886"/>
                  </a:cubicBezTo>
                  <a:cubicBezTo>
                    <a:pt x="4358" y="772"/>
                    <a:pt x="3957" y="664"/>
                    <a:pt x="3547" y="592"/>
                  </a:cubicBezTo>
                  <a:cubicBezTo>
                    <a:pt x="3429" y="573"/>
                    <a:pt x="3312" y="558"/>
                    <a:pt x="3196" y="541"/>
                  </a:cubicBezTo>
                  <a:cubicBezTo>
                    <a:pt x="3170" y="538"/>
                    <a:pt x="3145" y="537"/>
                    <a:pt x="3120" y="537"/>
                  </a:cubicBezTo>
                  <a:cubicBezTo>
                    <a:pt x="3082" y="537"/>
                    <a:pt x="3043" y="540"/>
                    <a:pt x="3004" y="545"/>
                  </a:cubicBezTo>
                  <a:cubicBezTo>
                    <a:pt x="2958" y="550"/>
                    <a:pt x="2911" y="552"/>
                    <a:pt x="2865" y="552"/>
                  </a:cubicBezTo>
                  <a:cubicBezTo>
                    <a:pt x="2658" y="552"/>
                    <a:pt x="2458" y="503"/>
                    <a:pt x="2267" y="413"/>
                  </a:cubicBezTo>
                  <a:cubicBezTo>
                    <a:pt x="2231" y="396"/>
                    <a:pt x="2193" y="373"/>
                    <a:pt x="2194" y="327"/>
                  </a:cubicBezTo>
                  <a:cubicBezTo>
                    <a:pt x="2194" y="278"/>
                    <a:pt x="2241" y="265"/>
                    <a:pt x="2275" y="251"/>
                  </a:cubicBezTo>
                  <a:cubicBezTo>
                    <a:pt x="2362" y="220"/>
                    <a:pt x="2449" y="198"/>
                    <a:pt x="2541" y="198"/>
                  </a:cubicBezTo>
                  <a:cubicBezTo>
                    <a:pt x="2560" y="198"/>
                    <a:pt x="2580" y="199"/>
                    <a:pt x="2600" y="201"/>
                  </a:cubicBezTo>
                  <a:cubicBezTo>
                    <a:pt x="3290" y="273"/>
                    <a:pt x="3974" y="366"/>
                    <a:pt x="4650" y="523"/>
                  </a:cubicBezTo>
                  <a:cubicBezTo>
                    <a:pt x="5225" y="656"/>
                    <a:pt x="5787" y="832"/>
                    <a:pt x="6327" y="1075"/>
                  </a:cubicBezTo>
                  <a:cubicBezTo>
                    <a:pt x="6538" y="1169"/>
                    <a:pt x="6743" y="1277"/>
                    <a:pt x="6946" y="1388"/>
                  </a:cubicBezTo>
                  <a:cubicBezTo>
                    <a:pt x="7158" y="1503"/>
                    <a:pt x="7366" y="1625"/>
                    <a:pt x="7569" y="1755"/>
                  </a:cubicBezTo>
                  <a:cubicBezTo>
                    <a:pt x="7828" y="1919"/>
                    <a:pt x="8083" y="2086"/>
                    <a:pt x="8318" y="2284"/>
                  </a:cubicBezTo>
                  <a:cubicBezTo>
                    <a:pt x="8459" y="2400"/>
                    <a:pt x="8603" y="2512"/>
                    <a:pt x="8738" y="2633"/>
                  </a:cubicBezTo>
                  <a:cubicBezTo>
                    <a:pt x="8974" y="2846"/>
                    <a:pt x="9195" y="3073"/>
                    <a:pt x="9398" y="3317"/>
                  </a:cubicBezTo>
                  <a:cubicBezTo>
                    <a:pt x="9643" y="3610"/>
                    <a:pt x="9846" y="3931"/>
                    <a:pt x="10042" y="4259"/>
                  </a:cubicBezTo>
                  <a:cubicBezTo>
                    <a:pt x="10189" y="4504"/>
                    <a:pt x="10306" y="4760"/>
                    <a:pt x="10435" y="5012"/>
                  </a:cubicBezTo>
                  <a:cubicBezTo>
                    <a:pt x="10501" y="5139"/>
                    <a:pt x="10570" y="5268"/>
                    <a:pt x="10673" y="5373"/>
                  </a:cubicBezTo>
                  <a:cubicBezTo>
                    <a:pt x="10723" y="5425"/>
                    <a:pt x="10775" y="5452"/>
                    <a:pt x="10828" y="5452"/>
                  </a:cubicBezTo>
                  <a:cubicBezTo>
                    <a:pt x="10886" y="5452"/>
                    <a:pt x="10946" y="5420"/>
                    <a:pt x="11007" y="5354"/>
                  </a:cubicBezTo>
                  <a:cubicBezTo>
                    <a:pt x="10913" y="5194"/>
                    <a:pt x="10824" y="5032"/>
                    <a:pt x="10728" y="4877"/>
                  </a:cubicBezTo>
                  <a:cubicBezTo>
                    <a:pt x="10425" y="4375"/>
                    <a:pt x="10081" y="3902"/>
                    <a:pt x="9727" y="3437"/>
                  </a:cubicBezTo>
                  <a:cubicBezTo>
                    <a:pt x="9556" y="3214"/>
                    <a:pt x="9389" y="2988"/>
                    <a:pt x="9203" y="2779"/>
                  </a:cubicBezTo>
                  <a:cubicBezTo>
                    <a:pt x="9031" y="2586"/>
                    <a:pt x="8850" y="2401"/>
                    <a:pt x="8661" y="2226"/>
                  </a:cubicBezTo>
                  <a:cubicBezTo>
                    <a:pt x="8360" y="1946"/>
                    <a:pt x="8037" y="1695"/>
                    <a:pt x="7692" y="1475"/>
                  </a:cubicBezTo>
                  <a:cubicBezTo>
                    <a:pt x="7250" y="1192"/>
                    <a:pt x="6780" y="969"/>
                    <a:pt x="6283" y="804"/>
                  </a:cubicBezTo>
                  <a:cubicBezTo>
                    <a:pt x="6127" y="752"/>
                    <a:pt x="5978" y="683"/>
                    <a:pt x="5824" y="624"/>
                  </a:cubicBezTo>
                  <a:cubicBezTo>
                    <a:pt x="4926" y="278"/>
                    <a:pt x="3994" y="88"/>
                    <a:pt x="3036" y="26"/>
                  </a:cubicBezTo>
                  <a:cubicBezTo>
                    <a:pt x="2768" y="8"/>
                    <a:pt x="2500" y="7"/>
                    <a:pt x="2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5066550" y="584000"/>
              <a:ext cx="290000" cy="178325"/>
            </a:xfrm>
            <a:custGeom>
              <a:rect b="b" l="l" r="r" t="t"/>
              <a:pathLst>
                <a:path extrusionOk="0" h="7133" w="11600">
                  <a:moveTo>
                    <a:pt x="3597" y="0"/>
                  </a:moveTo>
                  <a:cubicBezTo>
                    <a:pt x="3382" y="0"/>
                    <a:pt x="3166" y="13"/>
                    <a:pt x="2951" y="32"/>
                  </a:cubicBezTo>
                  <a:cubicBezTo>
                    <a:pt x="2573" y="67"/>
                    <a:pt x="2197" y="106"/>
                    <a:pt x="1819" y="142"/>
                  </a:cubicBezTo>
                  <a:cubicBezTo>
                    <a:pt x="1793" y="145"/>
                    <a:pt x="1768" y="148"/>
                    <a:pt x="1744" y="148"/>
                  </a:cubicBezTo>
                  <a:cubicBezTo>
                    <a:pt x="1676" y="148"/>
                    <a:pt x="1619" y="161"/>
                    <a:pt x="1570" y="219"/>
                  </a:cubicBezTo>
                  <a:cubicBezTo>
                    <a:pt x="1523" y="275"/>
                    <a:pt x="1447" y="299"/>
                    <a:pt x="1376" y="319"/>
                  </a:cubicBezTo>
                  <a:cubicBezTo>
                    <a:pt x="1218" y="364"/>
                    <a:pt x="1056" y="375"/>
                    <a:pt x="892" y="378"/>
                  </a:cubicBezTo>
                  <a:cubicBezTo>
                    <a:pt x="694" y="384"/>
                    <a:pt x="494" y="384"/>
                    <a:pt x="294" y="392"/>
                  </a:cubicBezTo>
                  <a:cubicBezTo>
                    <a:pt x="227" y="395"/>
                    <a:pt x="162" y="408"/>
                    <a:pt x="97" y="425"/>
                  </a:cubicBezTo>
                  <a:cubicBezTo>
                    <a:pt x="66" y="432"/>
                    <a:pt x="42" y="452"/>
                    <a:pt x="9" y="470"/>
                  </a:cubicBezTo>
                  <a:cubicBezTo>
                    <a:pt x="9" y="500"/>
                    <a:pt x="1" y="529"/>
                    <a:pt x="10" y="551"/>
                  </a:cubicBezTo>
                  <a:cubicBezTo>
                    <a:pt x="27" y="591"/>
                    <a:pt x="48" y="626"/>
                    <a:pt x="75" y="658"/>
                  </a:cubicBezTo>
                  <a:cubicBezTo>
                    <a:pt x="88" y="673"/>
                    <a:pt x="119" y="675"/>
                    <a:pt x="142" y="677"/>
                  </a:cubicBezTo>
                  <a:cubicBezTo>
                    <a:pt x="222" y="683"/>
                    <a:pt x="301" y="686"/>
                    <a:pt x="380" y="686"/>
                  </a:cubicBezTo>
                  <a:cubicBezTo>
                    <a:pt x="545" y="686"/>
                    <a:pt x="709" y="674"/>
                    <a:pt x="873" y="653"/>
                  </a:cubicBezTo>
                  <a:cubicBezTo>
                    <a:pt x="1242" y="609"/>
                    <a:pt x="1603" y="527"/>
                    <a:pt x="1965" y="452"/>
                  </a:cubicBezTo>
                  <a:cubicBezTo>
                    <a:pt x="2334" y="377"/>
                    <a:pt x="2704" y="308"/>
                    <a:pt x="3084" y="299"/>
                  </a:cubicBezTo>
                  <a:cubicBezTo>
                    <a:pt x="3117" y="298"/>
                    <a:pt x="3151" y="296"/>
                    <a:pt x="3185" y="296"/>
                  </a:cubicBezTo>
                  <a:cubicBezTo>
                    <a:pt x="3208" y="296"/>
                    <a:pt x="3231" y="297"/>
                    <a:pt x="3253" y="299"/>
                  </a:cubicBezTo>
                  <a:cubicBezTo>
                    <a:pt x="3305" y="304"/>
                    <a:pt x="3356" y="306"/>
                    <a:pt x="3407" y="306"/>
                  </a:cubicBezTo>
                  <a:cubicBezTo>
                    <a:pt x="3545" y="306"/>
                    <a:pt x="3682" y="292"/>
                    <a:pt x="3820" y="283"/>
                  </a:cubicBezTo>
                  <a:cubicBezTo>
                    <a:pt x="3921" y="276"/>
                    <a:pt x="4021" y="273"/>
                    <a:pt x="4121" y="273"/>
                  </a:cubicBezTo>
                  <a:cubicBezTo>
                    <a:pt x="4687" y="273"/>
                    <a:pt x="5237" y="375"/>
                    <a:pt x="5776" y="555"/>
                  </a:cubicBezTo>
                  <a:cubicBezTo>
                    <a:pt x="5981" y="624"/>
                    <a:pt x="6188" y="686"/>
                    <a:pt x="6391" y="759"/>
                  </a:cubicBezTo>
                  <a:cubicBezTo>
                    <a:pt x="6658" y="855"/>
                    <a:pt x="6912" y="980"/>
                    <a:pt x="7161" y="1116"/>
                  </a:cubicBezTo>
                  <a:cubicBezTo>
                    <a:pt x="7498" y="1300"/>
                    <a:pt x="7817" y="1514"/>
                    <a:pt x="8124" y="1747"/>
                  </a:cubicBezTo>
                  <a:cubicBezTo>
                    <a:pt x="8330" y="1903"/>
                    <a:pt x="8535" y="2061"/>
                    <a:pt x="8734" y="2225"/>
                  </a:cubicBezTo>
                  <a:cubicBezTo>
                    <a:pt x="8983" y="2430"/>
                    <a:pt x="9222" y="2646"/>
                    <a:pt x="9446" y="2879"/>
                  </a:cubicBezTo>
                  <a:cubicBezTo>
                    <a:pt x="9642" y="3082"/>
                    <a:pt x="9844" y="3282"/>
                    <a:pt x="10030" y="3493"/>
                  </a:cubicBezTo>
                  <a:cubicBezTo>
                    <a:pt x="10123" y="3599"/>
                    <a:pt x="10196" y="3725"/>
                    <a:pt x="10267" y="3848"/>
                  </a:cubicBezTo>
                  <a:cubicBezTo>
                    <a:pt x="10493" y="4232"/>
                    <a:pt x="10659" y="4644"/>
                    <a:pt x="10789" y="5068"/>
                  </a:cubicBezTo>
                  <a:cubicBezTo>
                    <a:pt x="10915" y="5480"/>
                    <a:pt x="11029" y="5896"/>
                    <a:pt x="11149" y="6311"/>
                  </a:cubicBezTo>
                  <a:cubicBezTo>
                    <a:pt x="11211" y="6523"/>
                    <a:pt x="11277" y="6734"/>
                    <a:pt x="11340" y="6948"/>
                  </a:cubicBezTo>
                  <a:cubicBezTo>
                    <a:pt x="11364" y="7032"/>
                    <a:pt x="11429" y="7081"/>
                    <a:pt x="11499" y="7122"/>
                  </a:cubicBezTo>
                  <a:cubicBezTo>
                    <a:pt x="11511" y="7129"/>
                    <a:pt x="11523" y="7132"/>
                    <a:pt x="11534" y="7132"/>
                  </a:cubicBezTo>
                  <a:cubicBezTo>
                    <a:pt x="11560" y="7132"/>
                    <a:pt x="11580" y="7113"/>
                    <a:pt x="11585" y="7078"/>
                  </a:cubicBezTo>
                  <a:cubicBezTo>
                    <a:pt x="11594" y="7031"/>
                    <a:pt x="11599" y="6983"/>
                    <a:pt x="11591" y="6938"/>
                  </a:cubicBezTo>
                  <a:cubicBezTo>
                    <a:pt x="11565" y="6795"/>
                    <a:pt x="11540" y="6652"/>
                    <a:pt x="11503" y="6512"/>
                  </a:cubicBezTo>
                  <a:cubicBezTo>
                    <a:pt x="11449" y="6301"/>
                    <a:pt x="11380" y="6096"/>
                    <a:pt x="11288" y="5898"/>
                  </a:cubicBezTo>
                  <a:cubicBezTo>
                    <a:pt x="11281" y="5881"/>
                    <a:pt x="11273" y="5862"/>
                    <a:pt x="11271" y="5843"/>
                  </a:cubicBezTo>
                  <a:cubicBezTo>
                    <a:pt x="11197" y="5389"/>
                    <a:pt x="11049" y="4958"/>
                    <a:pt x="10850" y="4547"/>
                  </a:cubicBezTo>
                  <a:cubicBezTo>
                    <a:pt x="10655" y="4145"/>
                    <a:pt x="10443" y="3750"/>
                    <a:pt x="10238" y="3352"/>
                  </a:cubicBezTo>
                  <a:cubicBezTo>
                    <a:pt x="10227" y="3330"/>
                    <a:pt x="10208" y="3313"/>
                    <a:pt x="10191" y="3297"/>
                  </a:cubicBezTo>
                  <a:cubicBezTo>
                    <a:pt x="10022" y="3146"/>
                    <a:pt x="9850" y="2996"/>
                    <a:pt x="9684" y="2843"/>
                  </a:cubicBezTo>
                  <a:cubicBezTo>
                    <a:pt x="9488" y="2660"/>
                    <a:pt x="9295" y="2474"/>
                    <a:pt x="9102" y="2288"/>
                  </a:cubicBezTo>
                  <a:cubicBezTo>
                    <a:pt x="8940" y="2132"/>
                    <a:pt x="8783" y="1973"/>
                    <a:pt x="8620" y="1819"/>
                  </a:cubicBezTo>
                  <a:cubicBezTo>
                    <a:pt x="8454" y="1661"/>
                    <a:pt x="8293" y="1498"/>
                    <a:pt x="8104" y="1366"/>
                  </a:cubicBezTo>
                  <a:cubicBezTo>
                    <a:pt x="7897" y="1223"/>
                    <a:pt x="7677" y="1101"/>
                    <a:pt x="7450" y="993"/>
                  </a:cubicBezTo>
                  <a:cubicBezTo>
                    <a:pt x="7157" y="852"/>
                    <a:pt x="6860" y="723"/>
                    <a:pt x="6570" y="577"/>
                  </a:cubicBezTo>
                  <a:cubicBezTo>
                    <a:pt x="6276" y="430"/>
                    <a:pt x="5963" y="339"/>
                    <a:pt x="5651" y="237"/>
                  </a:cubicBezTo>
                  <a:cubicBezTo>
                    <a:pt x="5417" y="161"/>
                    <a:pt x="5178" y="106"/>
                    <a:pt x="4933" y="72"/>
                  </a:cubicBezTo>
                  <a:cubicBezTo>
                    <a:pt x="4789" y="53"/>
                    <a:pt x="4643" y="42"/>
                    <a:pt x="4497" y="42"/>
                  </a:cubicBezTo>
                  <a:cubicBezTo>
                    <a:pt x="4439" y="42"/>
                    <a:pt x="4380" y="44"/>
                    <a:pt x="4322" y="47"/>
                  </a:cubicBezTo>
                  <a:cubicBezTo>
                    <a:pt x="4313" y="48"/>
                    <a:pt x="4304" y="48"/>
                    <a:pt x="4294" y="48"/>
                  </a:cubicBezTo>
                  <a:cubicBezTo>
                    <a:pt x="4281" y="48"/>
                    <a:pt x="4268" y="48"/>
                    <a:pt x="4256" y="46"/>
                  </a:cubicBezTo>
                  <a:cubicBezTo>
                    <a:pt x="4037" y="14"/>
                    <a:pt x="3817" y="0"/>
                    <a:pt x="3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5031975" y="645950"/>
              <a:ext cx="262675" cy="161550"/>
            </a:xfrm>
            <a:custGeom>
              <a:rect b="b" l="l" r="r" t="t"/>
              <a:pathLst>
                <a:path extrusionOk="0" h="6462" w="10507">
                  <a:moveTo>
                    <a:pt x="5444" y="1"/>
                  </a:moveTo>
                  <a:cubicBezTo>
                    <a:pt x="5301" y="1"/>
                    <a:pt x="5157" y="8"/>
                    <a:pt x="5012" y="22"/>
                  </a:cubicBezTo>
                  <a:cubicBezTo>
                    <a:pt x="4839" y="37"/>
                    <a:pt x="4668" y="58"/>
                    <a:pt x="4498" y="82"/>
                  </a:cubicBezTo>
                  <a:cubicBezTo>
                    <a:pt x="4214" y="123"/>
                    <a:pt x="3931" y="163"/>
                    <a:pt x="3650" y="214"/>
                  </a:cubicBezTo>
                  <a:cubicBezTo>
                    <a:pt x="3218" y="291"/>
                    <a:pt x="2798" y="420"/>
                    <a:pt x="2380" y="551"/>
                  </a:cubicBezTo>
                  <a:cubicBezTo>
                    <a:pt x="1992" y="673"/>
                    <a:pt x="1604" y="797"/>
                    <a:pt x="1209" y="891"/>
                  </a:cubicBezTo>
                  <a:cubicBezTo>
                    <a:pt x="1189" y="895"/>
                    <a:pt x="1168" y="901"/>
                    <a:pt x="1155" y="913"/>
                  </a:cubicBezTo>
                  <a:cubicBezTo>
                    <a:pt x="1091" y="971"/>
                    <a:pt x="1013" y="1002"/>
                    <a:pt x="932" y="1024"/>
                  </a:cubicBezTo>
                  <a:cubicBezTo>
                    <a:pt x="761" y="1068"/>
                    <a:pt x="592" y="1105"/>
                    <a:pt x="421" y="1148"/>
                  </a:cubicBezTo>
                  <a:cubicBezTo>
                    <a:pt x="327" y="1172"/>
                    <a:pt x="231" y="1198"/>
                    <a:pt x="138" y="1229"/>
                  </a:cubicBezTo>
                  <a:cubicBezTo>
                    <a:pt x="101" y="1241"/>
                    <a:pt x="66" y="1264"/>
                    <a:pt x="37" y="1289"/>
                  </a:cubicBezTo>
                  <a:cubicBezTo>
                    <a:pt x="3" y="1317"/>
                    <a:pt x="1" y="1353"/>
                    <a:pt x="30" y="1387"/>
                  </a:cubicBezTo>
                  <a:cubicBezTo>
                    <a:pt x="80" y="1447"/>
                    <a:pt x="147" y="1484"/>
                    <a:pt x="217" y="1514"/>
                  </a:cubicBezTo>
                  <a:cubicBezTo>
                    <a:pt x="222" y="1517"/>
                    <a:pt x="228" y="1517"/>
                    <a:pt x="235" y="1517"/>
                  </a:cubicBezTo>
                  <a:cubicBezTo>
                    <a:pt x="254" y="1517"/>
                    <a:pt x="276" y="1510"/>
                    <a:pt x="296" y="1505"/>
                  </a:cubicBezTo>
                  <a:cubicBezTo>
                    <a:pt x="622" y="1410"/>
                    <a:pt x="948" y="1312"/>
                    <a:pt x="1274" y="1218"/>
                  </a:cubicBezTo>
                  <a:cubicBezTo>
                    <a:pt x="2310" y="921"/>
                    <a:pt x="3350" y="643"/>
                    <a:pt x="4396" y="387"/>
                  </a:cubicBezTo>
                  <a:cubicBezTo>
                    <a:pt x="4522" y="355"/>
                    <a:pt x="4656" y="354"/>
                    <a:pt x="4785" y="343"/>
                  </a:cubicBezTo>
                  <a:cubicBezTo>
                    <a:pt x="5002" y="326"/>
                    <a:pt x="5219" y="313"/>
                    <a:pt x="5436" y="313"/>
                  </a:cubicBezTo>
                  <a:cubicBezTo>
                    <a:pt x="5598" y="313"/>
                    <a:pt x="5760" y="321"/>
                    <a:pt x="5923" y="338"/>
                  </a:cubicBezTo>
                  <a:cubicBezTo>
                    <a:pt x="6223" y="368"/>
                    <a:pt x="6515" y="432"/>
                    <a:pt x="6790" y="561"/>
                  </a:cubicBezTo>
                  <a:cubicBezTo>
                    <a:pt x="6903" y="611"/>
                    <a:pt x="7006" y="679"/>
                    <a:pt x="7114" y="738"/>
                  </a:cubicBezTo>
                  <a:cubicBezTo>
                    <a:pt x="7149" y="756"/>
                    <a:pt x="7185" y="776"/>
                    <a:pt x="7221" y="786"/>
                  </a:cubicBezTo>
                  <a:cubicBezTo>
                    <a:pt x="7584" y="898"/>
                    <a:pt x="7916" y="1073"/>
                    <a:pt x="8218" y="1303"/>
                  </a:cubicBezTo>
                  <a:cubicBezTo>
                    <a:pt x="8515" y="1530"/>
                    <a:pt x="8765" y="1799"/>
                    <a:pt x="8972" y="2106"/>
                  </a:cubicBezTo>
                  <a:cubicBezTo>
                    <a:pt x="9240" y="2501"/>
                    <a:pt x="9478" y="2910"/>
                    <a:pt x="9671" y="3347"/>
                  </a:cubicBezTo>
                  <a:cubicBezTo>
                    <a:pt x="9847" y="3747"/>
                    <a:pt x="9986" y="4159"/>
                    <a:pt x="10073" y="4589"/>
                  </a:cubicBezTo>
                  <a:cubicBezTo>
                    <a:pt x="10082" y="4634"/>
                    <a:pt x="10100" y="4677"/>
                    <a:pt x="10110" y="4724"/>
                  </a:cubicBezTo>
                  <a:cubicBezTo>
                    <a:pt x="10137" y="4849"/>
                    <a:pt x="10171" y="4973"/>
                    <a:pt x="10184" y="5100"/>
                  </a:cubicBezTo>
                  <a:cubicBezTo>
                    <a:pt x="10208" y="5357"/>
                    <a:pt x="10218" y="5616"/>
                    <a:pt x="10238" y="5874"/>
                  </a:cubicBezTo>
                  <a:cubicBezTo>
                    <a:pt x="10246" y="5983"/>
                    <a:pt x="10261" y="6094"/>
                    <a:pt x="10285" y="6202"/>
                  </a:cubicBezTo>
                  <a:cubicBezTo>
                    <a:pt x="10300" y="6266"/>
                    <a:pt x="10332" y="6330"/>
                    <a:pt x="10365" y="6390"/>
                  </a:cubicBezTo>
                  <a:cubicBezTo>
                    <a:pt x="10390" y="6435"/>
                    <a:pt x="10434" y="6461"/>
                    <a:pt x="10492" y="6461"/>
                  </a:cubicBezTo>
                  <a:cubicBezTo>
                    <a:pt x="10496" y="6461"/>
                    <a:pt x="10501" y="6461"/>
                    <a:pt x="10505" y="6461"/>
                  </a:cubicBezTo>
                  <a:cubicBezTo>
                    <a:pt x="10505" y="6431"/>
                    <a:pt x="10506" y="6400"/>
                    <a:pt x="10505" y="6372"/>
                  </a:cubicBezTo>
                  <a:cubicBezTo>
                    <a:pt x="10479" y="5505"/>
                    <a:pt x="10352" y="4655"/>
                    <a:pt x="10083" y="3828"/>
                  </a:cubicBezTo>
                  <a:cubicBezTo>
                    <a:pt x="9966" y="3472"/>
                    <a:pt x="9825" y="3126"/>
                    <a:pt x="9656" y="2791"/>
                  </a:cubicBezTo>
                  <a:cubicBezTo>
                    <a:pt x="9548" y="2577"/>
                    <a:pt x="9403" y="2387"/>
                    <a:pt x="9261" y="2197"/>
                  </a:cubicBezTo>
                  <a:cubicBezTo>
                    <a:pt x="9069" y="1942"/>
                    <a:pt x="8856" y="1702"/>
                    <a:pt x="8626" y="1480"/>
                  </a:cubicBezTo>
                  <a:cubicBezTo>
                    <a:pt x="8372" y="1235"/>
                    <a:pt x="8102" y="1009"/>
                    <a:pt x="7808" y="813"/>
                  </a:cubicBezTo>
                  <a:cubicBezTo>
                    <a:pt x="7286" y="466"/>
                    <a:pt x="6725" y="209"/>
                    <a:pt x="6114" y="70"/>
                  </a:cubicBezTo>
                  <a:cubicBezTo>
                    <a:pt x="5893" y="20"/>
                    <a:pt x="5669" y="1"/>
                    <a:pt x="54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5126525" y="493075"/>
              <a:ext cx="285950" cy="172875"/>
            </a:xfrm>
            <a:custGeom>
              <a:rect b="b" l="l" r="r" t="t"/>
              <a:pathLst>
                <a:path extrusionOk="0" h="6915" w="11438">
                  <a:moveTo>
                    <a:pt x="1259" y="1"/>
                  </a:moveTo>
                  <a:cubicBezTo>
                    <a:pt x="1233" y="1"/>
                    <a:pt x="1207" y="2"/>
                    <a:pt x="1182" y="3"/>
                  </a:cubicBezTo>
                  <a:cubicBezTo>
                    <a:pt x="857" y="17"/>
                    <a:pt x="540" y="80"/>
                    <a:pt x="235" y="190"/>
                  </a:cubicBezTo>
                  <a:cubicBezTo>
                    <a:pt x="170" y="211"/>
                    <a:pt x="109" y="247"/>
                    <a:pt x="48" y="277"/>
                  </a:cubicBezTo>
                  <a:cubicBezTo>
                    <a:pt x="26" y="288"/>
                    <a:pt x="1" y="306"/>
                    <a:pt x="14" y="334"/>
                  </a:cubicBezTo>
                  <a:cubicBezTo>
                    <a:pt x="20" y="352"/>
                    <a:pt x="42" y="369"/>
                    <a:pt x="60" y="373"/>
                  </a:cubicBezTo>
                  <a:cubicBezTo>
                    <a:pt x="111" y="383"/>
                    <a:pt x="164" y="396"/>
                    <a:pt x="215" y="396"/>
                  </a:cubicBezTo>
                  <a:cubicBezTo>
                    <a:pt x="219" y="396"/>
                    <a:pt x="223" y="396"/>
                    <a:pt x="227" y="396"/>
                  </a:cubicBezTo>
                  <a:cubicBezTo>
                    <a:pt x="719" y="379"/>
                    <a:pt x="1211" y="356"/>
                    <a:pt x="1704" y="340"/>
                  </a:cubicBezTo>
                  <a:cubicBezTo>
                    <a:pt x="1800" y="337"/>
                    <a:pt x="1896" y="335"/>
                    <a:pt x="1991" y="335"/>
                  </a:cubicBezTo>
                  <a:cubicBezTo>
                    <a:pt x="2280" y="335"/>
                    <a:pt x="2568" y="349"/>
                    <a:pt x="2856" y="377"/>
                  </a:cubicBezTo>
                  <a:cubicBezTo>
                    <a:pt x="3028" y="393"/>
                    <a:pt x="3201" y="393"/>
                    <a:pt x="3371" y="411"/>
                  </a:cubicBezTo>
                  <a:cubicBezTo>
                    <a:pt x="3845" y="463"/>
                    <a:pt x="4303" y="589"/>
                    <a:pt x="4751" y="753"/>
                  </a:cubicBezTo>
                  <a:cubicBezTo>
                    <a:pt x="5168" y="906"/>
                    <a:pt x="5580" y="1070"/>
                    <a:pt x="5995" y="1231"/>
                  </a:cubicBezTo>
                  <a:cubicBezTo>
                    <a:pt x="6087" y="1266"/>
                    <a:pt x="6178" y="1306"/>
                    <a:pt x="6271" y="1336"/>
                  </a:cubicBezTo>
                  <a:cubicBezTo>
                    <a:pt x="6442" y="1394"/>
                    <a:pt x="6599" y="1482"/>
                    <a:pt x="6758" y="1565"/>
                  </a:cubicBezTo>
                  <a:cubicBezTo>
                    <a:pt x="6908" y="1641"/>
                    <a:pt x="7057" y="1717"/>
                    <a:pt x="7201" y="1800"/>
                  </a:cubicBezTo>
                  <a:cubicBezTo>
                    <a:pt x="7502" y="1975"/>
                    <a:pt x="7798" y="2156"/>
                    <a:pt x="8069" y="2376"/>
                  </a:cubicBezTo>
                  <a:cubicBezTo>
                    <a:pt x="8297" y="2561"/>
                    <a:pt x="8499" y="2772"/>
                    <a:pt x="8699" y="2987"/>
                  </a:cubicBezTo>
                  <a:cubicBezTo>
                    <a:pt x="9063" y="3378"/>
                    <a:pt x="9380" y="3808"/>
                    <a:pt x="9704" y="4230"/>
                  </a:cubicBezTo>
                  <a:cubicBezTo>
                    <a:pt x="9896" y="4482"/>
                    <a:pt x="10095" y="4730"/>
                    <a:pt x="10314" y="4959"/>
                  </a:cubicBezTo>
                  <a:cubicBezTo>
                    <a:pt x="10337" y="4984"/>
                    <a:pt x="10355" y="5013"/>
                    <a:pt x="10370" y="5044"/>
                  </a:cubicBezTo>
                  <a:cubicBezTo>
                    <a:pt x="10465" y="5240"/>
                    <a:pt x="10559" y="5434"/>
                    <a:pt x="10651" y="5630"/>
                  </a:cubicBezTo>
                  <a:cubicBezTo>
                    <a:pt x="10763" y="5870"/>
                    <a:pt x="10868" y="6111"/>
                    <a:pt x="10985" y="6347"/>
                  </a:cubicBezTo>
                  <a:cubicBezTo>
                    <a:pt x="11071" y="6521"/>
                    <a:pt x="11177" y="6685"/>
                    <a:pt x="11317" y="6822"/>
                  </a:cubicBezTo>
                  <a:cubicBezTo>
                    <a:pt x="11349" y="6855"/>
                    <a:pt x="11387" y="6885"/>
                    <a:pt x="11422" y="6914"/>
                  </a:cubicBezTo>
                  <a:cubicBezTo>
                    <a:pt x="11428" y="6912"/>
                    <a:pt x="11432" y="6908"/>
                    <a:pt x="11437" y="6905"/>
                  </a:cubicBezTo>
                  <a:cubicBezTo>
                    <a:pt x="11423" y="6859"/>
                    <a:pt x="11410" y="6812"/>
                    <a:pt x="11395" y="6766"/>
                  </a:cubicBezTo>
                  <a:cubicBezTo>
                    <a:pt x="11216" y="6189"/>
                    <a:pt x="10995" y="5629"/>
                    <a:pt x="10695" y="5101"/>
                  </a:cubicBezTo>
                  <a:cubicBezTo>
                    <a:pt x="10523" y="4796"/>
                    <a:pt x="10326" y="4510"/>
                    <a:pt x="10106" y="4236"/>
                  </a:cubicBezTo>
                  <a:cubicBezTo>
                    <a:pt x="9960" y="4057"/>
                    <a:pt x="9825" y="3870"/>
                    <a:pt x="9666" y="3702"/>
                  </a:cubicBezTo>
                  <a:cubicBezTo>
                    <a:pt x="9498" y="3526"/>
                    <a:pt x="9329" y="3349"/>
                    <a:pt x="9159" y="3176"/>
                  </a:cubicBezTo>
                  <a:cubicBezTo>
                    <a:pt x="8873" y="2884"/>
                    <a:pt x="8588" y="2591"/>
                    <a:pt x="8349" y="2258"/>
                  </a:cubicBezTo>
                  <a:cubicBezTo>
                    <a:pt x="8333" y="2237"/>
                    <a:pt x="8312" y="2216"/>
                    <a:pt x="8291" y="2203"/>
                  </a:cubicBezTo>
                  <a:cubicBezTo>
                    <a:pt x="8060" y="2062"/>
                    <a:pt x="7828" y="1924"/>
                    <a:pt x="7595" y="1783"/>
                  </a:cubicBezTo>
                  <a:cubicBezTo>
                    <a:pt x="7419" y="1676"/>
                    <a:pt x="7244" y="1565"/>
                    <a:pt x="7065" y="1462"/>
                  </a:cubicBezTo>
                  <a:cubicBezTo>
                    <a:pt x="6789" y="1305"/>
                    <a:pt x="6505" y="1165"/>
                    <a:pt x="6212" y="1040"/>
                  </a:cubicBezTo>
                  <a:cubicBezTo>
                    <a:pt x="5695" y="816"/>
                    <a:pt x="5169" y="616"/>
                    <a:pt x="4628" y="462"/>
                  </a:cubicBezTo>
                  <a:cubicBezTo>
                    <a:pt x="3687" y="191"/>
                    <a:pt x="2730" y="43"/>
                    <a:pt x="1750" y="43"/>
                  </a:cubicBezTo>
                  <a:cubicBezTo>
                    <a:pt x="1726" y="43"/>
                    <a:pt x="1702" y="43"/>
                    <a:pt x="1677" y="43"/>
                  </a:cubicBezTo>
                  <a:cubicBezTo>
                    <a:pt x="1595" y="43"/>
                    <a:pt x="1514" y="43"/>
                    <a:pt x="1430" y="20"/>
                  </a:cubicBezTo>
                  <a:cubicBezTo>
                    <a:pt x="1376" y="5"/>
                    <a:pt x="1317" y="1"/>
                    <a:pt x="1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5179275" y="446075"/>
              <a:ext cx="265750" cy="173175"/>
            </a:xfrm>
            <a:custGeom>
              <a:rect b="b" l="l" r="r" t="t"/>
              <a:pathLst>
                <a:path extrusionOk="0" h="6927" w="10630">
                  <a:moveTo>
                    <a:pt x="927" y="1"/>
                  </a:moveTo>
                  <a:cubicBezTo>
                    <a:pt x="739" y="1"/>
                    <a:pt x="552" y="18"/>
                    <a:pt x="368" y="63"/>
                  </a:cubicBezTo>
                  <a:cubicBezTo>
                    <a:pt x="299" y="80"/>
                    <a:pt x="232" y="103"/>
                    <a:pt x="166" y="130"/>
                  </a:cubicBezTo>
                  <a:cubicBezTo>
                    <a:pt x="128" y="145"/>
                    <a:pt x="91" y="168"/>
                    <a:pt x="60" y="195"/>
                  </a:cubicBezTo>
                  <a:cubicBezTo>
                    <a:pt x="11" y="237"/>
                    <a:pt x="1" y="295"/>
                    <a:pt x="31" y="349"/>
                  </a:cubicBezTo>
                  <a:cubicBezTo>
                    <a:pt x="70" y="420"/>
                    <a:pt x="131" y="469"/>
                    <a:pt x="202" y="507"/>
                  </a:cubicBezTo>
                  <a:cubicBezTo>
                    <a:pt x="205" y="508"/>
                    <a:pt x="210" y="509"/>
                    <a:pt x="215" y="509"/>
                  </a:cubicBezTo>
                  <a:cubicBezTo>
                    <a:pt x="228" y="509"/>
                    <a:pt x="245" y="504"/>
                    <a:pt x="254" y="497"/>
                  </a:cubicBezTo>
                  <a:cubicBezTo>
                    <a:pt x="476" y="343"/>
                    <a:pt x="722" y="282"/>
                    <a:pt x="982" y="282"/>
                  </a:cubicBezTo>
                  <a:cubicBezTo>
                    <a:pt x="1023" y="282"/>
                    <a:pt x="1064" y="283"/>
                    <a:pt x="1106" y="286"/>
                  </a:cubicBezTo>
                  <a:cubicBezTo>
                    <a:pt x="1307" y="300"/>
                    <a:pt x="1506" y="334"/>
                    <a:pt x="1706" y="360"/>
                  </a:cubicBezTo>
                  <a:cubicBezTo>
                    <a:pt x="1889" y="383"/>
                    <a:pt x="2073" y="410"/>
                    <a:pt x="2254" y="435"/>
                  </a:cubicBezTo>
                  <a:cubicBezTo>
                    <a:pt x="2296" y="441"/>
                    <a:pt x="2338" y="445"/>
                    <a:pt x="2379" y="445"/>
                  </a:cubicBezTo>
                  <a:cubicBezTo>
                    <a:pt x="2394" y="445"/>
                    <a:pt x="2410" y="444"/>
                    <a:pt x="2425" y="443"/>
                  </a:cubicBezTo>
                  <a:cubicBezTo>
                    <a:pt x="2439" y="442"/>
                    <a:pt x="2454" y="441"/>
                    <a:pt x="2468" y="441"/>
                  </a:cubicBezTo>
                  <a:cubicBezTo>
                    <a:pt x="2562" y="441"/>
                    <a:pt x="2650" y="467"/>
                    <a:pt x="2740" y="497"/>
                  </a:cubicBezTo>
                  <a:cubicBezTo>
                    <a:pt x="3343" y="700"/>
                    <a:pt x="3961" y="843"/>
                    <a:pt x="4586" y="952"/>
                  </a:cubicBezTo>
                  <a:cubicBezTo>
                    <a:pt x="4870" y="1000"/>
                    <a:pt x="5136" y="1100"/>
                    <a:pt x="5394" y="1224"/>
                  </a:cubicBezTo>
                  <a:cubicBezTo>
                    <a:pt x="5667" y="1355"/>
                    <a:pt x="5925" y="1512"/>
                    <a:pt x="6186" y="1665"/>
                  </a:cubicBezTo>
                  <a:cubicBezTo>
                    <a:pt x="6422" y="1803"/>
                    <a:pt x="6665" y="1928"/>
                    <a:pt x="6901" y="2064"/>
                  </a:cubicBezTo>
                  <a:cubicBezTo>
                    <a:pt x="6962" y="2100"/>
                    <a:pt x="7013" y="2153"/>
                    <a:pt x="7065" y="2199"/>
                  </a:cubicBezTo>
                  <a:cubicBezTo>
                    <a:pt x="7178" y="2301"/>
                    <a:pt x="7286" y="2404"/>
                    <a:pt x="7396" y="2506"/>
                  </a:cubicBezTo>
                  <a:cubicBezTo>
                    <a:pt x="7547" y="2647"/>
                    <a:pt x="7702" y="2785"/>
                    <a:pt x="7850" y="2927"/>
                  </a:cubicBezTo>
                  <a:cubicBezTo>
                    <a:pt x="8003" y="3074"/>
                    <a:pt x="8152" y="3223"/>
                    <a:pt x="8297" y="3377"/>
                  </a:cubicBezTo>
                  <a:cubicBezTo>
                    <a:pt x="8679" y="3785"/>
                    <a:pt x="9020" y="4227"/>
                    <a:pt x="9317" y="4700"/>
                  </a:cubicBezTo>
                  <a:cubicBezTo>
                    <a:pt x="9589" y="5134"/>
                    <a:pt x="9856" y="5575"/>
                    <a:pt x="10013" y="6063"/>
                  </a:cubicBezTo>
                  <a:cubicBezTo>
                    <a:pt x="10093" y="6308"/>
                    <a:pt x="10247" y="6926"/>
                    <a:pt x="10450" y="6926"/>
                  </a:cubicBezTo>
                  <a:cubicBezTo>
                    <a:pt x="10467" y="6926"/>
                    <a:pt x="10485" y="6922"/>
                    <a:pt x="10504" y="6911"/>
                  </a:cubicBezTo>
                  <a:cubicBezTo>
                    <a:pt x="10629" y="6841"/>
                    <a:pt x="10536" y="6561"/>
                    <a:pt x="10507" y="6464"/>
                  </a:cubicBezTo>
                  <a:cubicBezTo>
                    <a:pt x="10450" y="6267"/>
                    <a:pt x="10358" y="6085"/>
                    <a:pt x="10291" y="5892"/>
                  </a:cubicBezTo>
                  <a:lnTo>
                    <a:pt x="10291" y="5888"/>
                  </a:lnTo>
                  <a:cubicBezTo>
                    <a:pt x="10289" y="5878"/>
                    <a:pt x="10187" y="5624"/>
                    <a:pt x="10147" y="5558"/>
                  </a:cubicBezTo>
                  <a:cubicBezTo>
                    <a:pt x="10016" y="5342"/>
                    <a:pt x="9875" y="5131"/>
                    <a:pt x="9739" y="4918"/>
                  </a:cubicBezTo>
                  <a:cubicBezTo>
                    <a:pt x="9657" y="4790"/>
                    <a:pt x="9573" y="4662"/>
                    <a:pt x="9513" y="4521"/>
                  </a:cubicBezTo>
                  <a:cubicBezTo>
                    <a:pt x="9499" y="4487"/>
                    <a:pt x="9473" y="4459"/>
                    <a:pt x="9452" y="4429"/>
                  </a:cubicBezTo>
                  <a:cubicBezTo>
                    <a:pt x="9198" y="4077"/>
                    <a:pt x="8944" y="3725"/>
                    <a:pt x="8669" y="3387"/>
                  </a:cubicBezTo>
                  <a:cubicBezTo>
                    <a:pt x="8457" y="3127"/>
                    <a:pt x="8232" y="2879"/>
                    <a:pt x="7988" y="2651"/>
                  </a:cubicBezTo>
                  <a:cubicBezTo>
                    <a:pt x="7900" y="2569"/>
                    <a:pt x="7805" y="2493"/>
                    <a:pt x="7715" y="2413"/>
                  </a:cubicBezTo>
                  <a:cubicBezTo>
                    <a:pt x="7638" y="2344"/>
                    <a:pt x="7562" y="2273"/>
                    <a:pt x="7486" y="2205"/>
                  </a:cubicBezTo>
                  <a:cubicBezTo>
                    <a:pt x="7270" y="2016"/>
                    <a:pt x="7037" y="1850"/>
                    <a:pt x="6791" y="1702"/>
                  </a:cubicBezTo>
                  <a:cubicBezTo>
                    <a:pt x="6611" y="1594"/>
                    <a:pt x="6427" y="1486"/>
                    <a:pt x="6241" y="1386"/>
                  </a:cubicBezTo>
                  <a:cubicBezTo>
                    <a:pt x="6054" y="1281"/>
                    <a:pt x="5862" y="1187"/>
                    <a:pt x="5672" y="1089"/>
                  </a:cubicBezTo>
                  <a:lnTo>
                    <a:pt x="5364" y="930"/>
                  </a:lnTo>
                  <a:cubicBezTo>
                    <a:pt x="5333" y="914"/>
                    <a:pt x="5301" y="898"/>
                    <a:pt x="5269" y="889"/>
                  </a:cubicBezTo>
                  <a:cubicBezTo>
                    <a:pt x="4431" y="628"/>
                    <a:pt x="3585" y="395"/>
                    <a:pt x="2721" y="238"/>
                  </a:cubicBezTo>
                  <a:cubicBezTo>
                    <a:pt x="2269" y="156"/>
                    <a:pt x="1815" y="93"/>
                    <a:pt x="1360" y="58"/>
                  </a:cubicBezTo>
                  <a:cubicBezTo>
                    <a:pt x="1335" y="57"/>
                    <a:pt x="1309" y="55"/>
                    <a:pt x="1286" y="47"/>
                  </a:cubicBezTo>
                  <a:cubicBezTo>
                    <a:pt x="1183" y="12"/>
                    <a:pt x="1079" y="4"/>
                    <a:pt x="977" y="1"/>
                  </a:cubicBezTo>
                  <a:cubicBezTo>
                    <a:pt x="960" y="1"/>
                    <a:pt x="944" y="1"/>
                    <a:pt x="9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5013975" y="719900"/>
              <a:ext cx="177825" cy="100450"/>
            </a:xfrm>
            <a:custGeom>
              <a:rect b="b" l="l" r="r" t="t"/>
              <a:pathLst>
                <a:path extrusionOk="0" h="4018" w="7113">
                  <a:moveTo>
                    <a:pt x="6130" y="1"/>
                  </a:moveTo>
                  <a:cubicBezTo>
                    <a:pt x="6111" y="1"/>
                    <a:pt x="6091" y="2"/>
                    <a:pt x="6071" y="4"/>
                  </a:cubicBezTo>
                  <a:cubicBezTo>
                    <a:pt x="5631" y="47"/>
                    <a:pt x="5217" y="173"/>
                    <a:pt x="4814" y="348"/>
                  </a:cubicBezTo>
                  <a:cubicBezTo>
                    <a:pt x="4429" y="515"/>
                    <a:pt x="4063" y="718"/>
                    <a:pt x="3700" y="925"/>
                  </a:cubicBezTo>
                  <a:cubicBezTo>
                    <a:pt x="3000" y="1327"/>
                    <a:pt x="2263" y="1642"/>
                    <a:pt x="1501" y="1897"/>
                  </a:cubicBezTo>
                  <a:cubicBezTo>
                    <a:pt x="1229" y="1988"/>
                    <a:pt x="952" y="2060"/>
                    <a:pt x="671" y="2114"/>
                  </a:cubicBezTo>
                  <a:cubicBezTo>
                    <a:pt x="632" y="2122"/>
                    <a:pt x="593" y="2123"/>
                    <a:pt x="553" y="2125"/>
                  </a:cubicBezTo>
                  <a:cubicBezTo>
                    <a:pt x="345" y="2133"/>
                    <a:pt x="180" y="2222"/>
                    <a:pt x="71" y="2405"/>
                  </a:cubicBezTo>
                  <a:cubicBezTo>
                    <a:pt x="0" y="2527"/>
                    <a:pt x="28" y="2642"/>
                    <a:pt x="141" y="2724"/>
                  </a:cubicBezTo>
                  <a:cubicBezTo>
                    <a:pt x="168" y="2745"/>
                    <a:pt x="197" y="2761"/>
                    <a:pt x="234" y="2786"/>
                  </a:cubicBezTo>
                  <a:cubicBezTo>
                    <a:pt x="284" y="2651"/>
                    <a:pt x="355" y="2545"/>
                    <a:pt x="461" y="2465"/>
                  </a:cubicBezTo>
                  <a:cubicBezTo>
                    <a:pt x="564" y="2387"/>
                    <a:pt x="682" y="2335"/>
                    <a:pt x="806" y="2303"/>
                  </a:cubicBezTo>
                  <a:cubicBezTo>
                    <a:pt x="935" y="2269"/>
                    <a:pt x="1065" y="2243"/>
                    <a:pt x="1196" y="2220"/>
                  </a:cubicBezTo>
                  <a:cubicBezTo>
                    <a:pt x="1410" y="2181"/>
                    <a:pt x="1626" y="2150"/>
                    <a:pt x="1838" y="2107"/>
                  </a:cubicBezTo>
                  <a:cubicBezTo>
                    <a:pt x="2012" y="2073"/>
                    <a:pt x="2178" y="2010"/>
                    <a:pt x="2326" y="1906"/>
                  </a:cubicBezTo>
                  <a:cubicBezTo>
                    <a:pt x="2350" y="1890"/>
                    <a:pt x="2379" y="1879"/>
                    <a:pt x="2406" y="1869"/>
                  </a:cubicBezTo>
                  <a:cubicBezTo>
                    <a:pt x="2791" y="1709"/>
                    <a:pt x="3178" y="1556"/>
                    <a:pt x="3551" y="1368"/>
                  </a:cubicBezTo>
                  <a:cubicBezTo>
                    <a:pt x="3869" y="1210"/>
                    <a:pt x="4171" y="1027"/>
                    <a:pt x="4448" y="801"/>
                  </a:cubicBezTo>
                  <a:cubicBezTo>
                    <a:pt x="4464" y="789"/>
                    <a:pt x="4480" y="779"/>
                    <a:pt x="4497" y="771"/>
                  </a:cubicBezTo>
                  <a:cubicBezTo>
                    <a:pt x="4789" y="645"/>
                    <a:pt x="5079" y="512"/>
                    <a:pt x="5383" y="418"/>
                  </a:cubicBezTo>
                  <a:cubicBezTo>
                    <a:pt x="5553" y="367"/>
                    <a:pt x="5722" y="328"/>
                    <a:pt x="5899" y="318"/>
                  </a:cubicBezTo>
                  <a:cubicBezTo>
                    <a:pt x="5925" y="317"/>
                    <a:pt x="5951" y="316"/>
                    <a:pt x="5976" y="316"/>
                  </a:cubicBezTo>
                  <a:cubicBezTo>
                    <a:pt x="6091" y="316"/>
                    <a:pt x="6204" y="333"/>
                    <a:pt x="6311" y="378"/>
                  </a:cubicBezTo>
                  <a:cubicBezTo>
                    <a:pt x="6488" y="452"/>
                    <a:pt x="6609" y="582"/>
                    <a:pt x="6690" y="753"/>
                  </a:cubicBezTo>
                  <a:cubicBezTo>
                    <a:pt x="6850" y="1090"/>
                    <a:pt x="6869" y="1435"/>
                    <a:pt x="6749" y="1787"/>
                  </a:cubicBezTo>
                  <a:cubicBezTo>
                    <a:pt x="6671" y="2013"/>
                    <a:pt x="6557" y="2221"/>
                    <a:pt x="6417" y="2411"/>
                  </a:cubicBezTo>
                  <a:cubicBezTo>
                    <a:pt x="6260" y="2624"/>
                    <a:pt x="6092" y="2825"/>
                    <a:pt x="5927" y="3031"/>
                  </a:cubicBezTo>
                  <a:cubicBezTo>
                    <a:pt x="5863" y="3111"/>
                    <a:pt x="5799" y="3187"/>
                    <a:pt x="5733" y="3264"/>
                  </a:cubicBezTo>
                  <a:cubicBezTo>
                    <a:pt x="5712" y="3289"/>
                    <a:pt x="5685" y="3312"/>
                    <a:pt x="5657" y="3329"/>
                  </a:cubicBezTo>
                  <a:cubicBezTo>
                    <a:pt x="5468" y="3447"/>
                    <a:pt x="5318" y="3601"/>
                    <a:pt x="5220" y="3801"/>
                  </a:cubicBezTo>
                  <a:cubicBezTo>
                    <a:pt x="5203" y="3837"/>
                    <a:pt x="5193" y="3880"/>
                    <a:pt x="5190" y="3921"/>
                  </a:cubicBezTo>
                  <a:cubicBezTo>
                    <a:pt x="5183" y="3977"/>
                    <a:pt x="5213" y="4015"/>
                    <a:pt x="5268" y="4017"/>
                  </a:cubicBezTo>
                  <a:cubicBezTo>
                    <a:pt x="5275" y="4017"/>
                    <a:pt x="5282" y="4017"/>
                    <a:pt x="5289" y="4017"/>
                  </a:cubicBezTo>
                  <a:cubicBezTo>
                    <a:pt x="5406" y="4017"/>
                    <a:pt x="5519" y="3998"/>
                    <a:pt x="5600" y="3895"/>
                  </a:cubicBezTo>
                  <a:cubicBezTo>
                    <a:pt x="5873" y="3549"/>
                    <a:pt x="6149" y="3205"/>
                    <a:pt x="6418" y="2856"/>
                  </a:cubicBezTo>
                  <a:cubicBezTo>
                    <a:pt x="6629" y="2581"/>
                    <a:pt x="6818" y="2292"/>
                    <a:pt x="6958" y="1975"/>
                  </a:cubicBezTo>
                  <a:cubicBezTo>
                    <a:pt x="6994" y="1897"/>
                    <a:pt x="7021" y="1813"/>
                    <a:pt x="7035" y="1729"/>
                  </a:cubicBezTo>
                  <a:cubicBezTo>
                    <a:pt x="7113" y="1312"/>
                    <a:pt x="7066" y="909"/>
                    <a:pt x="6868" y="530"/>
                  </a:cubicBezTo>
                  <a:cubicBezTo>
                    <a:pt x="6770" y="342"/>
                    <a:pt x="6634" y="190"/>
                    <a:pt x="6445" y="88"/>
                  </a:cubicBezTo>
                  <a:cubicBezTo>
                    <a:pt x="6345" y="35"/>
                    <a:pt x="6243" y="1"/>
                    <a:pt x="6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5025550" y="674700"/>
              <a:ext cx="219075" cy="92425"/>
            </a:xfrm>
            <a:custGeom>
              <a:rect b="b" l="l" r="r" t="t"/>
              <a:pathLst>
                <a:path extrusionOk="0" h="3697" w="8763">
                  <a:moveTo>
                    <a:pt x="5662" y="1"/>
                  </a:moveTo>
                  <a:cubicBezTo>
                    <a:pt x="5594" y="1"/>
                    <a:pt x="5525" y="2"/>
                    <a:pt x="5456" y="6"/>
                  </a:cubicBezTo>
                  <a:cubicBezTo>
                    <a:pt x="5057" y="26"/>
                    <a:pt x="4670" y="107"/>
                    <a:pt x="4287" y="220"/>
                  </a:cubicBezTo>
                  <a:cubicBezTo>
                    <a:pt x="3870" y="343"/>
                    <a:pt x="3471" y="508"/>
                    <a:pt x="3075" y="686"/>
                  </a:cubicBezTo>
                  <a:cubicBezTo>
                    <a:pt x="2758" y="830"/>
                    <a:pt x="2440" y="970"/>
                    <a:pt x="2108" y="1074"/>
                  </a:cubicBezTo>
                  <a:cubicBezTo>
                    <a:pt x="2012" y="1103"/>
                    <a:pt x="1914" y="1128"/>
                    <a:pt x="1817" y="1156"/>
                  </a:cubicBezTo>
                  <a:cubicBezTo>
                    <a:pt x="1795" y="1164"/>
                    <a:pt x="1769" y="1171"/>
                    <a:pt x="1752" y="1187"/>
                  </a:cubicBezTo>
                  <a:cubicBezTo>
                    <a:pt x="1671" y="1258"/>
                    <a:pt x="1578" y="1310"/>
                    <a:pt x="1476" y="1340"/>
                  </a:cubicBezTo>
                  <a:cubicBezTo>
                    <a:pt x="1277" y="1401"/>
                    <a:pt x="1073" y="1456"/>
                    <a:pt x="873" y="1513"/>
                  </a:cubicBezTo>
                  <a:cubicBezTo>
                    <a:pt x="719" y="1558"/>
                    <a:pt x="565" y="1601"/>
                    <a:pt x="412" y="1651"/>
                  </a:cubicBezTo>
                  <a:cubicBezTo>
                    <a:pt x="319" y="1682"/>
                    <a:pt x="230" y="1728"/>
                    <a:pt x="160" y="1790"/>
                  </a:cubicBezTo>
                  <a:cubicBezTo>
                    <a:pt x="50" y="1880"/>
                    <a:pt x="1" y="1993"/>
                    <a:pt x="29" y="2137"/>
                  </a:cubicBezTo>
                  <a:cubicBezTo>
                    <a:pt x="30" y="2147"/>
                    <a:pt x="35" y="2154"/>
                    <a:pt x="40" y="2166"/>
                  </a:cubicBezTo>
                  <a:cubicBezTo>
                    <a:pt x="50" y="2163"/>
                    <a:pt x="60" y="2161"/>
                    <a:pt x="68" y="2158"/>
                  </a:cubicBezTo>
                  <a:cubicBezTo>
                    <a:pt x="357" y="2004"/>
                    <a:pt x="668" y="1911"/>
                    <a:pt x="982" y="1824"/>
                  </a:cubicBezTo>
                  <a:cubicBezTo>
                    <a:pt x="1228" y="1755"/>
                    <a:pt x="1475" y="1685"/>
                    <a:pt x="1719" y="1609"/>
                  </a:cubicBezTo>
                  <a:cubicBezTo>
                    <a:pt x="1905" y="1551"/>
                    <a:pt x="2081" y="1470"/>
                    <a:pt x="2250" y="1370"/>
                  </a:cubicBezTo>
                  <a:cubicBezTo>
                    <a:pt x="2270" y="1358"/>
                    <a:pt x="2294" y="1347"/>
                    <a:pt x="2318" y="1344"/>
                  </a:cubicBezTo>
                  <a:cubicBezTo>
                    <a:pt x="2654" y="1312"/>
                    <a:pt x="2963" y="1192"/>
                    <a:pt x="3261" y="1041"/>
                  </a:cubicBezTo>
                  <a:cubicBezTo>
                    <a:pt x="3447" y="948"/>
                    <a:pt x="3628" y="851"/>
                    <a:pt x="3812" y="755"/>
                  </a:cubicBezTo>
                  <a:cubicBezTo>
                    <a:pt x="4043" y="637"/>
                    <a:pt x="4279" y="528"/>
                    <a:pt x="4534" y="475"/>
                  </a:cubicBezTo>
                  <a:cubicBezTo>
                    <a:pt x="4800" y="420"/>
                    <a:pt x="5070" y="376"/>
                    <a:pt x="5340" y="332"/>
                  </a:cubicBezTo>
                  <a:cubicBezTo>
                    <a:pt x="5558" y="295"/>
                    <a:pt x="5778" y="275"/>
                    <a:pt x="5999" y="275"/>
                  </a:cubicBezTo>
                  <a:cubicBezTo>
                    <a:pt x="6025" y="275"/>
                    <a:pt x="6051" y="275"/>
                    <a:pt x="6077" y="276"/>
                  </a:cubicBezTo>
                  <a:cubicBezTo>
                    <a:pt x="6358" y="283"/>
                    <a:pt x="6630" y="329"/>
                    <a:pt x="6888" y="443"/>
                  </a:cubicBezTo>
                  <a:cubicBezTo>
                    <a:pt x="7101" y="538"/>
                    <a:pt x="7283" y="672"/>
                    <a:pt x="7438" y="846"/>
                  </a:cubicBezTo>
                  <a:cubicBezTo>
                    <a:pt x="7758" y="1205"/>
                    <a:pt x="8029" y="1594"/>
                    <a:pt x="8219" y="2037"/>
                  </a:cubicBezTo>
                  <a:cubicBezTo>
                    <a:pt x="8373" y="2390"/>
                    <a:pt x="8461" y="2755"/>
                    <a:pt x="8455" y="3142"/>
                  </a:cubicBezTo>
                  <a:cubicBezTo>
                    <a:pt x="8454" y="3211"/>
                    <a:pt x="8443" y="3279"/>
                    <a:pt x="8446" y="3348"/>
                  </a:cubicBezTo>
                  <a:cubicBezTo>
                    <a:pt x="8451" y="3422"/>
                    <a:pt x="8462" y="3495"/>
                    <a:pt x="8482" y="3565"/>
                  </a:cubicBezTo>
                  <a:cubicBezTo>
                    <a:pt x="8492" y="3601"/>
                    <a:pt x="8519" y="3635"/>
                    <a:pt x="8547" y="3661"/>
                  </a:cubicBezTo>
                  <a:cubicBezTo>
                    <a:pt x="8572" y="3685"/>
                    <a:pt x="8600" y="3696"/>
                    <a:pt x="8627" y="3696"/>
                  </a:cubicBezTo>
                  <a:cubicBezTo>
                    <a:pt x="8662" y="3696"/>
                    <a:pt x="8696" y="3676"/>
                    <a:pt x="8721" y="3635"/>
                  </a:cubicBezTo>
                  <a:cubicBezTo>
                    <a:pt x="8742" y="3600"/>
                    <a:pt x="8759" y="3553"/>
                    <a:pt x="8762" y="3511"/>
                  </a:cubicBezTo>
                  <a:cubicBezTo>
                    <a:pt x="8763" y="3436"/>
                    <a:pt x="8752" y="3360"/>
                    <a:pt x="8743" y="3284"/>
                  </a:cubicBezTo>
                  <a:cubicBezTo>
                    <a:pt x="8739" y="3252"/>
                    <a:pt x="8729" y="3222"/>
                    <a:pt x="8727" y="3190"/>
                  </a:cubicBezTo>
                  <a:cubicBezTo>
                    <a:pt x="8708" y="2662"/>
                    <a:pt x="8549" y="2174"/>
                    <a:pt x="8297" y="1715"/>
                  </a:cubicBezTo>
                  <a:cubicBezTo>
                    <a:pt x="8079" y="1320"/>
                    <a:pt x="7806" y="967"/>
                    <a:pt x="7488" y="649"/>
                  </a:cubicBezTo>
                  <a:cubicBezTo>
                    <a:pt x="7396" y="557"/>
                    <a:pt x="7305" y="463"/>
                    <a:pt x="7204" y="381"/>
                  </a:cubicBezTo>
                  <a:cubicBezTo>
                    <a:pt x="7144" y="332"/>
                    <a:pt x="7069" y="301"/>
                    <a:pt x="6998" y="269"/>
                  </a:cubicBezTo>
                  <a:cubicBezTo>
                    <a:pt x="6570" y="81"/>
                    <a:pt x="6122" y="1"/>
                    <a:pt x="5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5112100" y="599250"/>
              <a:ext cx="219100" cy="179425"/>
            </a:xfrm>
            <a:custGeom>
              <a:rect b="b" l="l" r="r" t="t"/>
              <a:pathLst>
                <a:path extrusionOk="0" h="7177" w="8764">
                  <a:moveTo>
                    <a:pt x="2099" y="0"/>
                  </a:moveTo>
                  <a:cubicBezTo>
                    <a:pt x="2011" y="0"/>
                    <a:pt x="1924" y="2"/>
                    <a:pt x="1837" y="8"/>
                  </a:cubicBezTo>
                  <a:cubicBezTo>
                    <a:pt x="1535" y="25"/>
                    <a:pt x="1234" y="59"/>
                    <a:pt x="931" y="84"/>
                  </a:cubicBezTo>
                  <a:cubicBezTo>
                    <a:pt x="920" y="85"/>
                    <a:pt x="909" y="86"/>
                    <a:pt x="898" y="86"/>
                  </a:cubicBezTo>
                  <a:cubicBezTo>
                    <a:pt x="885" y="86"/>
                    <a:pt x="871" y="85"/>
                    <a:pt x="858" y="83"/>
                  </a:cubicBezTo>
                  <a:cubicBezTo>
                    <a:pt x="802" y="75"/>
                    <a:pt x="748" y="71"/>
                    <a:pt x="694" y="71"/>
                  </a:cubicBezTo>
                  <a:cubicBezTo>
                    <a:pt x="522" y="71"/>
                    <a:pt x="356" y="111"/>
                    <a:pt x="195" y="183"/>
                  </a:cubicBezTo>
                  <a:cubicBezTo>
                    <a:pt x="147" y="204"/>
                    <a:pt x="99" y="237"/>
                    <a:pt x="60" y="272"/>
                  </a:cubicBezTo>
                  <a:cubicBezTo>
                    <a:pt x="1" y="326"/>
                    <a:pt x="6" y="388"/>
                    <a:pt x="71" y="434"/>
                  </a:cubicBezTo>
                  <a:cubicBezTo>
                    <a:pt x="160" y="497"/>
                    <a:pt x="266" y="517"/>
                    <a:pt x="369" y="534"/>
                  </a:cubicBezTo>
                  <a:cubicBezTo>
                    <a:pt x="371" y="534"/>
                    <a:pt x="373" y="535"/>
                    <a:pt x="375" y="535"/>
                  </a:cubicBezTo>
                  <a:cubicBezTo>
                    <a:pt x="387" y="535"/>
                    <a:pt x="401" y="528"/>
                    <a:pt x="413" y="524"/>
                  </a:cubicBezTo>
                  <a:cubicBezTo>
                    <a:pt x="734" y="416"/>
                    <a:pt x="1058" y="369"/>
                    <a:pt x="1386" y="369"/>
                  </a:cubicBezTo>
                  <a:cubicBezTo>
                    <a:pt x="1598" y="369"/>
                    <a:pt x="1812" y="389"/>
                    <a:pt x="2026" y="425"/>
                  </a:cubicBezTo>
                  <a:cubicBezTo>
                    <a:pt x="2284" y="468"/>
                    <a:pt x="2535" y="534"/>
                    <a:pt x="2785" y="609"/>
                  </a:cubicBezTo>
                  <a:cubicBezTo>
                    <a:pt x="2827" y="623"/>
                    <a:pt x="2870" y="635"/>
                    <a:pt x="2913" y="641"/>
                  </a:cubicBezTo>
                  <a:cubicBezTo>
                    <a:pt x="3423" y="710"/>
                    <a:pt x="3912" y="859"/>
                    <a:pt x="4379" y="1070"/>
                  </a:cubicBezTo>
                  <a:cubicBezTo>
                    <a:pt x="4701" y="1214"/>
                    <a:pt x="5008" y="1385"/>
                    <a:pt x="5306" y="1572"/>
                  </a:cubicBezTo>
                  <a:cubicBezTo>
                    <a:pt x="5613" y="1766"/>
                    <a:pt x="5905" y="1981"/>
                    <a:pt x="6191" y="2203"/>
                  </a:cubicBezTo>
                  <a:cubicBezTo>
                    <a:pt x="6362" y="2336"/>
                    <a:pt x="6531" y="2473"/>
                    <a:pt x="6689" y="2621"/>
                  </a:cubicBezTo>
                  <a:cubicBezTo>
                    <a:pt x="6939" y="2854"/>
                    <a:pt x="7154" y="3120"/>
                    <a:pt x="7343" y="3406"/>
                  </a:cubicBezTo>
                  <a:cubicBezTo>
                    <a:pt x="7704" y="3952"/>
                    <a:pt x="7953" y="4547"/>
                    <a:pt x="8119" y="5178"/>
                  </a:cubicBezTo>
                  <a:cubicBezTo>
                    <a:pt x="8168" y="5367"/>
                    <a:pt x="8206" y="5557"/>
                    <a:pt x="8247" y="5748"/>
                  </a:cubicBezTo>
                  <a:cubicBezTo>
                    <a:pt x="8255" y="5787"/>
                    <a:pt x="8266" y="5820"/>
                    <a:pt x="8298" y="5849"/>
                  </a:cubicBezTo>
                  <a:cubicBezTo>
                    <a:pt x="8371" y="5918"/>
                    <a:pt x="8422" y="6005"/>
                    <a:pt x="8438" y="6105"/>
                  </a:cubicBezTo>
                  <a:cubicBezTo>
                    <a:pt x="8457" y="6225"/>
                    <a:pt x="8470" y="6348"/>
                    <a:pt x="8481" y="6470"/>
                  </a:cubicBezTo>
                  <a:cubicBezTo>
                    <a:pt x="8490" y="6576"/>
                    <a:pt x="8489" y="6684"/>
                    <a:pt x="8504" y="6787"/>
                  </a:cubicBezTo>
                  <a:cubicBezTo>
                    <a:pt x="8513" y="6862"/>
                    <a:pt x="8537" y="6936"/>
                    <a:pt x="8564" y="7007"/>
                  </a:cubicBezTo>
                  <a:cubicBezTo>
                    <a:pt x="8591" y="7079"/>
                    <a:pt x="8648" y="7132"/>
                    <a:pt x="8727" y="7176"/>
                  </a:cubicBezTo>
                  <a:cubicBezTo>
                    <a:pt x="8732" y="7143"/>
                    <a:pt x="8737" y="7115"/>
                    <a:pt x="8740" y="7088"/>
                  </a:cubicBezTo>
                  <a:cubicBezTo>
                    <a:pt x="8764" y="6791"/>
                    <a:pt x="8733" y="6497"/>
                    <a:pt x="8670" y="6207"/>
                  </a:cubicBezTo>
                  <a:cubicBezTo>
                    <a:pt x="8594" y="5856"/>
                    <a:pt x="8477" y="5519"/>
                    <a:pt x="8370" y="5178"/>
                  </a:cubicBezTo>
                  <a:cubicBezTo>
                    <a:pt x="8303" y="4962"/>
                    <a:pt x="8243" y="4744"/>
                    <a:pt x="8180" y="4525"/>
                  </a:cubicBezTo>
                  <a:cubicBezTo>
                    <a:pt x="8171" y="4497"/>
                    <a:pt x="8162" y="4469"/>
                    <a:pt x="8152" y="4442"/>
                  </a:cubicBezTo>
                  <a:cubicBezTo>
                    <a:pt x="7914" y="3864"/>
                    <a:pt x="7582" y="3345"/>
                    <a:pt x="7183" y="2865"/>
                  </a:cubicBezTo>
                  <a:cubicBezTo>
                    <a:pt x="6955" y="2592"/>
                    <a:pt x="6708" y="2337"/>
                    <a:pt x="6447" y="2099"/>
                  </a:cubicBezTo>
                  <a:cubicBezTo>
                    <a:pt x="6177" y="1854"/>
                    <a:pt x="5897" y="1619"/>
                    <a:pt x="5589" y="1422"/>
                  </a:cubicBezTo>
                  <a:cubicBezTo>
                    <a:pt x="5378" y="1287"/>
                    <a:pt x="5156" y="1169"/>
                    <a:pt x="4923" y="1076"/>
                  </a:cubicBezTo>
                  <a:cubicBezTo>
                    <a:pt x="4562" y="932"/>
                    <a:pt x="4193" y="807"/>
                    <a:pt x="3837" y="655"/>
                  </a:cubicBezTo>
                  <a:cubicBezTo>
                    <a:pt x="3578" y="544"/>
                    <a:pt x="3310" y="497"/>
                    <a:pt x="3037" y="467"/>
                  </a:cubicBezTo>
                  <a:cubicBezTo>
                    <a:pt x="2967" y="458"/>
                    <a:pt x="2898" y="452"/>
                    <a:pt x="2831" y="441"/>
                  </a:cubicBezTo>
                  <a:cubicBezTo>
                    <a:pt x="2734" y="425"/>
                    <a:pt x="2637" y="410"/>
                    <a:pt x="2541" y="389"/>
                  </a:cubicBezTo>
                  <a:cubicBezTo>
                    <a:pt x="2489" y="379"/>
                    <a:pt x="2438" y="360"/>
                    <a:pt x="2388" y="338"/>
                  </a:cubicBezTo>
                  <a:cubicBezTo>
                    <a:pt x="2343" y="320"/>
                    <a:pt x="2302" y="294"/>
                    <a:pt x="2287" y="231"/>
                  </a:cubicBezTo>
                  <a:cubicBezTo>
                    <a:pt x="2338" y="211"/>
                    <a:pt x="2388" y="194"/>
                    <a:pt x="2437" y="171"/>
                  </a:cubicBezTo>
                  <a:cubicBezTo>
                    <a:pt x="2481" y="150"/>
                    <a:pt x="2526" y="129"/>
                    <a:pt x="2567" y="101"/>
                  </a:cubicBezTo>
                  <a:cubicBezTo>
                    <a:pt x="2604" y="74"/>
                    <a:pt x="2597" y="40"/>
                    <a:pt x="2551" y="26"/>
                  </a:cubicBezTo>
                  <a:cubicBezTo>
                    <a:pt x="2508" y="14"/>
                    <a:pt x="2464" y="3"/>
                    <a:pt x="2421" y="3"/>
                  </a:cubicBezTo>
                  <a:cubicBezTo>
                    <a:pt x="2313" y="3"/>
                    <a:pt x="2206" y="0"/>
                    <a:pt x="2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5095450" y="533200"/>
              <a:ext cx="250625" cy="120875"/>
            </a:xfrm>
            <a:custGeom>
              <a:rect b="b" l="l" r="r" t="t"/>
              <a:pathLst>
                <a:path extrusionOk="0" h="4835" w="10025">
                  <a:moveTo>
                    <a:pt x="2567" y="1"/>
                  </a:moveTo>
                  <a:cubicBezTo>
                    <a:pt x="2421" y="1"/>
                    <a:pt x="2275" y="4"/>
                    <a:pt x="2129" y="9"/>
                  </a:cubicBezTo>
                  <a:cubicBezTo>
                    <a:pt x="1734" y="20"/>
                    <a:pt x="1340" y="36"/>
                    <a:pt x="946" y="38"/>
                  </a:cubicBezTo>
                  <a:cubicBezTo>
                    <a:pt x="652" y="40"/>
                    <a:pt x="386" y="134"/>
                    <a:pt x="132" y="270"/>
                  </a:cubicBezTo>
                  <a:cubicBezTo>
                    <a:pt x="96" y="289"/>
                    <a:pt x="64" y="321"/>
                    <a:pt x="48" y="333"/>
                  </a:cubicBezTo>
                  <a:cubicBezTo>
                    <a:pt x="0" y="398"/>
                    <a:pt x="5" y="434"/>
                    <a:pt x="54" y="469"/>
                  </a:cubicBezTo>
                  <a:cubicBezTo>
                    <a:pt x="89" y="493"/>
                    <a:pt x="124" y="511"/>
                    <a:pt x="165" y="511"/>
                  </a:cubicBezTo>
                  <a:cubicBezTo>
                    <a:pt x="178" y="511"/>
                    <a:pt x="192" y="510"/>
                    <a:pt x="206" y="505"/>
                  </a:cubicBezTo>
                  <a:cubicBezTo>
                    <a:pt x="757" y="344"/>
                    <a:pt x="1323" y="283"/>
                    <a:pt x="1894" y="280"/>
                  </a:cubicBezTo>
                  <a:cubicBezTo>
                    <a:pt x="1913" y="280"/>
                    <a:pt x="1932" y="280"/>
                    <a:pt x="1951" y="280"/>
                  </a:cubicBezTo>
                  <a:cubicBezTo>
                    <a:pt x="3054" y="280"/>
                    <a:pt x="4143" y="404"/>
                    <a:pt x="5215" y="675"/>
                  </a:cubicBezTo>
                  <a:cubicBezTo>
                    <a:pt x="5563" y="764"/>
                    <a:pt x="5901" y="885"/>
                    <a:pt x="6222" y="1048"/>
                  </a:cubicBezTo>
                  <a:cubicBezTo>
                    <a:pt x="6632" y="1257"/>
                    <a:pt x="6992" y="1532"/>
                    <a:pt x="7281" y="1894"/>
                  </a:cubicBezTo>
                  <a:cubicBezTo>
                    <a:pt x="7403" y="2045"/>
                    <a:pt x="7543" y="2182"/>
                    <a:pt x="7691" y="2307"/>
                  </a:cubicBezTo>
                  <a:cubicBezTo>
                    <a:pt x="7884" y="2473"/>
                    <a:pt x="8079" y="2635"/>
                    <a:pt x="8270" y="2801"/>
                  </a:cubicBezTo>
                  <a:cubicBezTo>
                    <a:pt x="8520" y="3017"/>
                    <a:pt x="8766" y="3238"/>
                    <a:pt x="8942" y="3521"/>
                  </a:cubicBezTo>
                  <a:cubicBezTo>
                    <a:pt x="9050" y="3696"/>
                    <a:pt x="9171" y="3860"/>
                    <a:pt x="9284" y="4028"/>
                  </a:cubicBezTo>
                  <a:cubicBezTo>
                    <a:pt x="9404" y="4207"/>
                    <a:pt x="9523" y="4389"/>
                    <a:pt x="9646" y="4567"/>
                  </a:cubicBezTo>
                  <a:cubicBezTo>
                    <a:pt x="9694" y="4635"/>
                    <a:pt x="9750" y="4698"/>
                    <a:pt x="9805" y="4759"/>
                  </a:cubicBezTo>
                  <a:cubicBezTo>
                    <a:pt x="9828" y="4783"/>
                    <a:pt x="9855" y="4802"/>
                    <a:pt x="9882" y="4818"/>
                  </a:cubicBezTo>
                  <a:cubicBezTo>
                    <a:pt x="9901" y="4829"/>
                    <a:pt x="9918" y="4834"/>
                    <a:pt x="9934" y="4834"/>
                  </a:cubicBezTo>
                  <a:cubicBezTo>
                    <a:pt x="9956" y="4834"/>
                    <a:pt x="9974" y="4825"/>
                    <a:pt x="9990" y="4807"/>
                  </a:cubicBezTo>
                  <a:cubicBezTo>
                    <a:pt x="10021" y="4772"/>
                    <a:pt x="10024" y="4737"/>
                    <a:pt x="9997" y="4694"/>
                  </a:cubicBezTo>
                  <a:cubicBezTo>
                    <a:pt x="9874" y="4493"/>
                    <a:pt x="9750" y="4292"/>
                    <a:pt x="9628" y="4090"/>
                  </a:cubicBezTo>
                  <a:cubicBezTo>
                    <a:pt x="9446" y="3795"/>
                    <a:pt x="9263" y="3501"/>
                    <a:pt x="9047" y="3229"/>
                  </a:cubicBezTo>
                  <a:cubicBezTo>
                    <a:pt x="8846" y="2975"/>
                    <a:pt x="8619" y="2748"/>
                    <a:pt x="8359" y="2553"/>
                  </a:cubicBezTo>
                  <a:cubicBezTo>
                    <a:pt x="8236" y="2459"/>
                    <a:pt x="8126" y="2348"/>
                    <a:pt x="8014" y="2241"/>
                  </a:cubicBezTo>
                  <a:cubicBezTo>
                    <a:pt x="7799" y="2035"/>
                    <a:pt x="7589" y="1823"/>
                    <a:pt x="7372" y="1620"/>
                  </a:cubicBezTo>
                  <a:cubicBezTo>
                    <a:pt x="7200" y="1461"/>
                    <a:pt x="7025" y="1307"/>
                    <a:pt x="6846" y="1158"/>
                  </a:cubicBezTo>
                  <a:cubicBezTo>
                    <a:pt x="6627" y="975"/>
                    <a:pt x="6379" y="840"/>
                    <a:pt x="6115" y="732"/>
                  </a:cubicBezTo>
                  <a:cubicBezTo>
                    <a:pt x="5534" y="495"/>
                    <a:pt x="4936" y="308"/>
                    <a:pt x="4315" y="202"/>
                  </a:cubicBezTo>
                  <a:cubicBezTo>
                    <a:pt x="4266" y="193"/>
                    <a:pt x="4218" y="184"/>
                    <a:pt x="4169" y="178"/>
                  </a:cubicBezTo>
                  <a:cubicBezTo>
                    <a:pt x="3889" y="150"/>
                    <a:pt x="3617" y="86"/>
                    <a:pt x="3338" y="47"/>
                  </a:cubicBezTo>
                  <a:cubicBezTo>
                    <a:pt x="3082" y="12"/>
                    <a:pt x="2824" y="1"/>
                    <a:pt x="2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5011650" y="707025"/>
              <a:ext cx="208100" cy="76475"/>
            </a:xfrm>
            <a:custGeom>
              <a:rect b="b" l="l" r="r" t="t"/>
              <a:pathLst>
                <a:path extrusionOk="0" h="3059" w="8324">
                  <a:moveTo>
                    <a:pt x="5600" y="0"/>
                  </a:moveTo>
                  <a:cubicBezTo>
                    <a:pt x="5561" y="0"/>
                    <a:pt x="5520" y="9"/>
                    <a:pt x="5481" y="19"/>
                  </a:cubicBezTo>
                  <a:cubicBezTo>
                    <a:pt x="5142" y="100"/>
                    <a:pt x="4816" y="222"/>
                    <a:pt x="4500" y="363"/>
                  </a:cubicBezTo>
                  <a:cubicBezTo>
                    <a:pt x="4075" y="551"/>
                    <a:pt x="3670" y="775"/>
                    <a:pt x="3263" y="994"/>
                  </a:cubicBezTo>
                  <a:cubicBezTo>
                    <a:pt x="2899" y="1189"/>
                    <a:pt x="2536" y="1379"/>
                    <a:pt x="2156" y="1537"/>
                  </a:cubicBezTo>
                  <a:cubicBezTo>
                    <a:pt x="1748" y="1705"/>
                    <a:pt x="1330" y="1833"/>
                    <a:pt x="892" y="1886"/>
                  </a:cubicBezTo>
                  <a:cubicBezTo>
                    <a:pt x="877" y="1887"/>
                    <a:pt x="861" y="1888"/>
                    <a:pt x="848" y="1893"/>
                  </a:cubicBezTo>
                  <a:cubicBezTo>
                    <a:pt x="630" y="1974"/>
                    <a:pt x="413" y="2053"/>
                    <a:pt x="197" y="2136"/>
                  </a:cubicBezTo>
                  <a:cubicBezTo>
                    <a:pt x="144" y="2157"/>
                    <a:pt x="94" y="2186"/>
                    <a:pt x="46" y="2218"/>
                  </a:cubicBezTo>
                  <a:cubicBezTo>
                    <a:pt x="0" y="2250"/>
                    <a:pt x="4" y="2287"/>
                    <a:pt x="58" y="2302"/>
                  </a:cubicBezTo>
                  <a:cubicBezTo>
                    <a:pt x="122" y="2321"/>
                    <a:pt x="189" y="2336"/>
                    <a:pt x="256" y="2336"/>
                  </a:cubicBezTo>
                  <a:cubicBezTo>
                    <a:pt x="290" y="2336"/>
                    <a:pt x="323" y="2332"/>
                    <a:pt x="357" y="2323"/>
                  </a:cubicBezTo>
                  <a:cubicBezTo>
                    <a:pt x="708" y="2220"/>
                    <a:pt x="1066" y="2151"/>
                    <a:pt x="1422" y="2075"/>
                  </a:cubicBezTo>
                  <a:cubicBezTo>
                    <a:pt x="1736" y="2006"/>
                    <a:pt x="2051" y="1932"/>
                    <a:pt x="2351" y="1808"/>
                  </a:cubicBezTo>
                  <a:cubicBezTo>
                    <a:pt x="2474" y="1757"/>
                    <a:pt x="2591" y="1694"/>
                    <a:pt x="2712" y="1637"/>
                  </a:cubicBezTo>
                  <a:cubicBezTo>
                    <a:pt x="2796" y="1596"/>
                    <a:pt x="2877" y="1552"/>
                    <a:pt x="2964" y="1515"/>
                  </a:cubicBezTo>
                  <a:cubicBezTo>
                    <a:pt x="3306" y="1372"/>
                    <a:pt x="3630" y="1195"/>
                    <a:pt x="3954" y="1018"/>
                  </a:cubicBezTo>
                  <a:cubicBezTo>
                    <a:pt x="4267" y="846"/>
                    <a:pt x="4581" y="676"/>
                    <a:pt x="4908" y="533"/>
                  </a:cubicBezTo>
                  <a:cubicBezTo>
                    <a:pt x="5149" y="429"/>
                    <a:pt x="5396" y="343"/>
                    <a:pt x="5652" y="290"/>
                  </a:cubicBezTo>
                  <a:cubicBezTo>
                    <a:pt x="5674" y="287"/>
                    <a:pt x="5697" y="281"/>
                    <a:pt x="5718" y="281"/>
                  </a:cubicBezTo>
                  <a:cubicBezTo>
                    <a:pt x="5862" y="281"/>
                    <a:pt x="6007" y="281"/>
                    <a:pt x="6151" y="281"/>
                  </a:cubicBezTo>
                  <a:cubicBezTo>
                    <a:pt x="6295" y="281"/>
                    <a:pt x="6439" y="281"/>
                    <a:pt x="6582" y="283"/>
                  </a:cubicBezTo>
                  <a:cubicBezTo>
                    <a:pt x="6750" y="287"/>
                    <a:pt x="6916" y="306"/>
                    <a:pt x="7079" y="348"/>
                  </a:cubicBezTo>
                  <a:cubicBezTo>
                    <a:pt x="7209" y="381"/>
                    <a:pt x="7332" y="428"/>
                    <a:pt x="7443" y="505"/>
                  </a:cubicBezTo>
                  <a:cubicBezTo>
                    <a:pt x="7609" y="619"/>
                    <a:pt x="7709" y="778"/>
                    <a:pt x="7759" y="971"/>
                  </a:cubicBezTo>
                  <a:cubicBezTo>
                    <a:pt x="7774" y="1028"/>
                    <a:pt x="7794" y="1084"/>
                    <a:pt x="7818" y="1137"/>
                  </a:cubicBezTo>
                  <a:cubicBezTo>
                    <a:pt x="7906" y="1331"/>
                    <a:pt x="7944" y="1537"/>
                    <a:pt x="7960" y="1746"/>
                  </a:cubicBezTo>
                  <a:cubicBezTo>
                    <a:pt x="7980" y="2018"/>
                    <a:pt x="7990" y="2293"/>
                    <a:pt x="8007" y="2565"/>
                  </a:cubicBezTo>
                  <a:cubicBezTo>
                    <a:pt x="8014" y="2675"/>
                    <a:pt x="8029" y="2785"/>
                    <a:pt x="8046" y="2896"/>
                  </a:cubicBezTo>
                  <a:cubicBezTo>
                    <a:pt x="8061" y="2984"/>
                    <a:pt x="8082" y="3011"/>
                    <a:pt x="8136" y="3059"/>
                  </a:cubicBezTo>
                  <a:cubicBezTo>
                    <a:pt x="8157" y="2999"/>
                    <a:pt x="8180" y="2943"/>
                    <a:pt x="8200" y="2886"/>
                  </a:cubicBezTo>
                  <a:cubicBezTo>
                    <a:pt x="8310" y="2538"/>
                    <a:pt x="8324" y="2184"/>
                    <a:pt x="8273" y="1825"/>
                  </a:cubicBezTo>
                  <a:cubicBezTo>
                    <a:pt x="8208" y="1362"/>
                    <a:pt x="8050" y="927"/>
                    <a:pt x="7812" y="525"/>
                  </a:cubicBezTo>
                  <a:cubicBezTo>
                    <a:pt x="7771" y="456"/>
                    <a:pt x="7709" y="400"/>
                    <a:pt x="7646" y="348"/>
                  </a:cubicBezTo>
                  <a:cubicBezTo>
                    <a:pt x="7449" y="184"/>
                    <a:pt x="7213" y="103"/>
                    <a:pt x="6961" y="63"/>
                  </a:cubicBezTo>
                  <a:cubicBezTo>
                    <a:pt x="6736" y="27"/>
                    <a:pt x="6510" y="29"/>
                    <a:pt x="6283" y="23"/>
                  </a:cubicBezTo>
                  <a:cubicBezTo>
                    <a:pt x="6059" y="18"/>
                    <a:pt x="5836" y="6"/>
                    <a:pt x="5612" y="0"/>
                  </a:cubicBezTo>
                  <a:cubicBezTo>
                    <a:pt x="5608" y="0"/>
                    <a:pt x="5604" y="0"/>
                    <a:pt x="5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5210625" y="751925"/>
              <a:ext cx="73900" cy="179650"/>
            </a:xfrm>
            <a:custGeom>
              <a:rect b="b" l="l" r="r" t="t"/>
              <a:pathLst>
                <a:path extrusionOk="0" h="7186" w="2956">
                  <a:moveTo>
                    <a:pt x="1423" y="5898"/>
                  </a:moveTo>
                  <a:cubicBezTo>
                    <a:pt x="1444" y="5898"/>
                    <a:pt x="1463" y="5917"/>
                    <a:pt x="1480" y="5952"/>
                  </a:cubicBezTo>
                  <a:cubicBezTo>
                    <a:pt x="1517" y="6034"/>
                    <a:pt x="1533" y="6121"/>
                    <a:pt x="1515" y="6211"/>
                  </a:cubicBezTo>
                  <a:cubicBezTo>
                    <a:pt x="1507" y="6249"/>
                    <a:pt x="1489" y="6269"/>
                    <a:pt x="1466" y="6269"/>
                  </a:cubicBezTo>
                  <a:cubicBezTo>
                    <a:pt x="1450" y="6269"/>
                    <a:pt x="1433" y="6260"/>
                    <a:pt x="1415" y="6242"/>
                  </a:cubicBezTo>
                  <a:cubicBezTo>
                    <a:pt x="1376" y="6201"/>
                    <a:pt x="1345" y="6153"/>
                    <a:pt x="1312" y="6108"/>
                  </a:cubicBezTo>
                  <a:cubicBezTo>
                    <a:pt x="1305" y="6096"/>
                    <a:pt x="1302" y="6074"/>
                    <a:pt x="1307" y="6060"/>
                  </a:cubicBezTo>
                  <a:cubicBezTo>
                    <a:pt x="1321" y="6021"/>
                    <a:pt x="1338" y="5983"/>
                    <a:pt x="1348" y="5961"/>
                  </a:cubicBezTo>
                  <a:cubicBezTo>
                    <a:pt x="1375" y="5918"/>
                    <a:pt x="1400" y="5898"/>
                    <a:pt x="1423" y="5898"/>
                  </a:cubicBezTo>
                  <a:close/>
                  <a:moveTo>
                    <a:pt x="2427" y="1"/>
                  </a:moveTo>
                  <a:cubicBezTo>
                    <a:pt x="2431" y="35"/>
                    <a:pt x="2435" y="63"/>
                    <a:pt x="2437" y="87"/>
                  </a:cubicBezTo>
                  <a:cubicBezTo>
                    <a:pt x="2476" y="433"/>
                    <a:pt x="2522" y="778"/>
                    <a:pt x="2551" y="1123"/>
                  </a:cubicBezTo>
                  <a:cubicBezTo>
                    <a:pt x="2581" y="1468"/>
                    <a:pt x="2566" y="1814"/>
                    <a:pt x="2481" y="2151"/>
                  </a:cubicBezTo>
                  <a:cubicBezTo>
                    <a:pt x="2425" y="2380"/>
                    <a:pt x="2332" y="2591"/>
                    <a:pt x="2213" y="2797"/>
                  </a:cubicBezTo>
                  <a:cubicBezTo>
                    <a:pt x="2144" y="2926"/>
                    <a:pt x="2091" y="3068"/>
                    <a:pt x="2035" y="3207"/>
                  </a:cubicBezTo>
                  <a:cubicBezTo>
                    <a:pt x="1878" y="3590"/>
                    <a:pt x="1728" y="3975"/>
                    <a:pt x="1566" y="4354"/>
                  </a:cubicBezTo>
                  <a:cubicBezTo>
                    <a:pt x="1392" y="4762"/>
                    <a:pt x="1183" y="5147"/>
                    <a:pt x="927" y="5509"/>
                  </a:cubicBezTo>
                  <a:cubicBezTo>
                    <a:pt x="804" y="5682"/>
                    <a:pt x="693" y="5863"/>
                    <a:pt x="580" y="6043"/>
                  </a:cubicBezTo>
                  <a:cubicBezTo>
                    <a:pt x="485" y="6194"/>
                    <a:pt x="389" y="6346"/>
                    <a:pt x="297" y="6502"/>
                  </a:cubicBezTo>
                  <a:cubicBezTo>
                    <a:pt x="180" y="6699"/>
                    <a:pt x="84" y="6907"/>
                    <a:pt x="10" y="7124"/>
                  </a:cubicBezTo>
                  <a:cubicBezTo>
                    <a:pt x="5" y="7141"/>
                    <a:pt x="1" y="7159"/>
                    <a:pt x="6" y="7186"/>
                  </a:cubicBezTo>
                  <a:cubicBezTo>
                    <a:pt x="43" y="7158"/>
                    <a:pt x="80" y="7131"/>
                    <a:pt x="114" y="7101"/>
                  </a:cubicBezTo>
                  <a:cubicBezTo>
                    <a:pt x="281" y="6956"/>
                    <a:pt x="418" y="6785"/>
                    <a:pt x="528" y="6594"/>
                  </a:cubicBezTo>
                  <a:cubicBezTo>
                    <a:pt x="669" y="6345"/>
                    <a:pt x="803" y="6094"/>
                    <a:pt x="943" y="5844"/>
                  </a:cubicBezTo>
                  <a:cubicBezTo>
                    <a:pt x="1038" y="5671"/>
                    <a:pt x="1148" y="5508"/>
                    <a:pt x="1274" y="5357"/>
                  </a:cubicBezTo>
                  <a:cubicBezTo>
                    <a:pt x="1414" y="5192"/>
                    <a:pt x="1526" y="5010"/>
                    <a:pt x="1630" y="4822"/>
                  </a:cubicBezTo>
                  <a:cubicBezTo>
                    <a:pt x="1896" y="4341"/>
                    <a:pt x="2068" y="3823"/>
                    <a:pt x="2237" y="3303"/>
                  </a:cubicBezTo>
                  <a:cubicBezTo>
                    <a:pt x="2307" y="3085"/>
                    <a:pt x="2374" y="2867"/>
                    <a:pt x="2448" y="2650"/>
                  </a:cubicBezTo>
                  <a:cubicBezTo>
                    <a:pt x="2475" y="2571"/>
                    <a:pt x="2517" y="2498"/>
                    <a:pt x="2553" y="2423"/>
                  </a:cubicBezTo>
                  <a:cubicBezTo>
                    <a:pt x="2560" y="2408"/>
                    <a:pt x="2574" y="2394"/>
                    <a:pt x="2586" y="2382"/>
                  </a:cubicBezTo>
                  <a:cubicBezTo>
                    <a:pt x="2611" y="2358"/>
                    <a:pt x="2636" y="2346"/>
                    <a:pt x="2659" y="2346"/>
                  </a:cubicBezTo>
                  <a:cubicBezTo>
                    <a:pt x="2693" y="2346"/>
                    <a:pt x="2720" y="2371"/>
                    <a:pt x="2734" y="2421"/>
                  </a:cubicBezTo>
                  <a:cubicBezTo>
                    <a:pt x="2746" y="2463"/>
                    <a:pt x="2751" y="2509"/>
                    <a:pt x="2748" y="2552"/>
                  </a:cubicBezTo>
                  <a:cubicBezTo>
                    <a:pt x="2740" y="2623"/>
                    <a:pt x="2732" y="2695"/>
                    <a:pt x="2709" y="2761"/>
                  </a:cubicBezTo>
                  <a:cubicBezTo>
                    <a:pt x="2566" y="3198"/>
                    <a:pt x="2424" y="3636"/>
                    <a:pt x="2277" y="4072"/>
                  </a:cubicBezTo>
                  <a:cubicBezTo>
                    <a:pt x="2175" y="4368"/>
                    <a:pt x="2053" y="4656"/>
                    <a:pt x="1908" y="4934"/>
                  </a:cubicBezTo>
                  <a:cubicBezTo>
                    <a:pt x="1897" y="4957"/>
                    <a:pt x="1886" y="4985"/>
                    <a:pt x="1885" y="5010"/>
                  </a:cubicBezTo>
                  <a:cubicBezTo>
                    <a:pt x="1884" y="5183"/>
                    <a:pt x="1799" y="5316"/>
                    <a:pt x="1678" y="5428"/>
                  </a:cubicBezTo>
                  <a:cubicBezTo>
                    <a:pt x="1580" y="5520"/>
                    <a:pt x="1469" y="5600"/>
                    <a:pt x="1367" y="5688"/>
                  </a:cubicBezTo>
                  <a:cubicBezTo>
                    <a:pt x="1288" y="5759"/>
                    <a:pt x="1210" y="5829"/>
                    <a:pt x="1140" y="5910"/>
                  </a:cubicBezTo>
                  <a:cubicBezTo>
                    <a:pt x="1024" y="6047"/>
                    <a:pt x="1005" y="6207"/>
                    <a:pt x="1059" y="6377"/>
                  </a:cubicBezTo>
                  <a:cubicBezTo>
                    <a:pt x="1073" y="6421"/>
                    <a:pt x="1094" y="6463"/>
                    <a:pt x="1111" y="6507"/>
                  </a:cubicBezTo>
                  <a:cubicBezTo>
                    <a:pt x="1333" y="6474"/>
                    <a:pt x="1522" y="6387"/>
                    <a:pt x="1675" y="6231"/>
                  </a:cubicBezTo>
                  <a:cubicBezTo>
                    <a:pt x="1840" y="6061"/>
                    <a:pt x="1938" y="5855"/>
                    <a:pt x="2001" y="5633"/>
                  </a:cubicBezTo>
                  <a:cubicBezTo>
                    <a:pt x="2068" y="5395"/>
                    <a:pt x="2123" y="5152"/>
                    <a:pt x="2181" y="4910"/>
                  </a:cubicBezTo>
                  <a:cubicBezTo>
                    <a:pt x="2237" y="4665"/>
                    <a:pt x="2285" y="4418"/>
                    <a:pt x="2383" y="4186"/>
                  </a:cubicBezTo>
                  <a:cubicBezTo>
                    <a:pt x="2415" y="4109"/>
                    <a:pt x="2454" y="4035"/>
                    <a:pt x="2491" y="3960"/>
                  </a:cubicBezTo>
                  <a:cubicBezTo>
                    <a:pt x="2638" y="3665"/>
                    <a:pt x="2753" y="3355"/>
                    <a:pt x="2841" y="3036"/>
                  </a:cubicBezTo>
                  <a:cubicBezTo>
                    <a:pt x="2896" y="2834"/>
                    <a:pt x="2933" y="2629"/>
                    <a:pt x="2942" y="2419"/>
                  </a:cubicBezTo>
                  <a:cubicBezTo>
                    <a:pt x="2955" y="2139"/>
                    <a:pt x="2916" y="1869"/>
                    <a:pt x="2819" y="1605"/>
                  </a:cubicBezTo>
                  <a:cubicBezTo>
                    <a:pt x="2804" y="1565"/>
                    <a:pt x="2799" y="1519"/>
                    <a:pt x="2794" y="1475"/>
                  </a:cubicBezTo>
                  <a:cubicBezTo>
                    <a:pt x="2772" y="1230"/>
                    <a:pt x="2755" y="984"/>
                    <a:pt x="2726" y="740"/>
                  </a:cubicBezTo>
                  <a:cubicBezTo>
                    <a:pt x="2706" y="577"/>
                    <a:pt x="2670" y="415"/>
                    <a:pt x="2634" y="254"/>
                  </a:cubicBezTo>
                  <a:cubicBezTo>
                    <a:pt x="2620" y="193"/>
                    <a:pt x="2588" y="135"/>
                    <a:pt x="2559" y="79"/>
                  </a:cubicBezTo>
                  <a:cubicBezTo>
                    <a:pt x="2534" y="33"/>
                    <a:pt x="2496" y="3"/>
                    <a:pt x="2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5139525" y="687900"/>
              <a:ext cx="94050" cy="177750"/>
            </a:xfrm>
            <a:custGeom>
              <a:rect b="b" l="l" r="r" t="t"/>
              <a:pathLst>
                <a:path extrusionOk="0" h="7110" w="3762">
                  <a:moveTo>
                    <a:pt x="1274" y="0"/>
                  </a:moveTo>
                  <a:cubicBezTo>
                    <a:pt x="1228" y="0"/>
                    <a:pt x="1183" y="1"/>
                    <a:pt x="1137" y="5"/>
                  </a:cubicBezTo>
                  <a:cubicBezTo>
                    <a:pt x="900" y="22"/>
                    <a:pt x="667" y="56"/>
                    <a:pt x="441" y="134"/>
                  </a:cubicBezTo>
                  <a:cubicBezTo>
                    <a:pt x="325" y="173"/>
                    <a:pt x="212" y="223"/>
                    <a:pt x="119" y="307"/>
                  </a:cubicBezTo>
                  <a:cubicBezTo>
                    <a:pt x="46" y="372"/>
                    <a:pt x="0" y="449"/>
                    <a:pt x="8" y="561"/>
                  </a:cubicBezTo>
                  <a:cubicBezTo>
                    <a:pt x="257" y="503"/>
                    <a:pt x="503" y="480"/>
                    <a:pt x="749" y="480"/>
                  </a:cubicBezTo>
                  <a:cubicBezTo>
                    <a:pt x="1110" y="480"/>
                    <a:pt x="1470" y="529"/>
                    <a:pt x="1831" y="584"/>
                  </a:cubicBezTo>
                  <a:cubicBezTo>
                    <a:pt x="1815" y="572"/>
                    <a:pt x="1801" y="557"/>
                    <a:pt x="1784" y="546"/>
                  </a:cubicBezTo>
                  <a:cubicBezTo>
                    <a:pt x="1680" y="481"/>
                    <a:pt x="1574" y="418"/>
                    <a:pt x="1471" y="352"/>
                  </a:cubicBezTo>
                  <a:cubicBezTo>
                    <a:pt x="1440" y="333"/>
                    <a:pt x="1413" y="309"/>
                    <a:pt x="1386" y="284"/>
                  </a:cubicBezTo>
                  <a:cubicBezTo>
                    <a:pt x="1387" y="278"/>
                    <a:pt x="1390" y="272"/>
                    <a:pt x="1391" y="266"/>
                  </a:cubicBezTo>
                  <a:cubicBezTo>
                    <a:pt x="1413" y="262"/>
                    <a:pt x="1436" y="256"/>
                    <a:pt x="1460" y="256"/>
                  </a:cubicBezTo>
                  <a:cubicBezTo>
                    <a:pt x="1699" y="259"/>
                    <a:pt x="1927" y="310"/>
                    <a:pt x="2140" y="423"/>
                  </a:cubicBezTo>
                  <a:cubicBezTo>
                    <a:pt x="2502" y="616"/>
                    <a:pt x="2768" y="904"/>
                    <a:pt x="2965" y="1257"/>
                  </a:cubicBezTo>
                  <a:cubicBezTo>
                    <a:pt x="3115" y="1525"/>
                    <a:pt x="3258" y="1798"/>
                    <a:pt x="3340" y="2097"/>
                  </a:cubicBezTo>
                  <a:cubicBezTo>
                    <a:pt x="3426" y="2414"/>
                    <a:pt x="3446" y="2738"/>
                    <a:pt x="3441" y="3064"/>
                  </a:cubicBezTo>
                  <a:cubicBezTo>
                    <a:pt x="3439" y="3181"/>
                    <a:pt x="3432" y="3295"/>
                    <a:pt x="3427" y="3411"/>
                  </a:cubicBezTo>
                  <a:cubicBezTo>
                    <a:pt x="3421" y="3564"/>
                    <a:pt x="3411" y="3717"/>
                    <a:pt x="3406" y="3869"/>
                  </a:cubicBezTo>
                  <a:cubicBezTo>
                    <a:pt x="3397" y="4181"/>
                    <a:pt x="3309" y="4472"/>
                    <a:pt x="3174" y="4748"/>
                  </a:cubicBezTo>
                  <a:cubicBezTo>
                    <a:pt x="3014" y="5077"/>
                    <a:pt x="2802" y="5370"/>
                    <a:pt x="2567" y="5646"/>
                  </a:cubicBezTo>
                  <a:cubicBezTo>
                    <a:pt x="2436" y="5798"/>
                    <a:pt x="2298" y="5947"/>
                    <a:pt x="2164" y="6099"/>
                  </a:cubicBezTo>
                  <a:cubicBezTo>
                    <a:pt x="2158" y="6107"/>
                    <a:pt x="2151" y="6114"/>
                    <a:pt x="2146" y="6121"/>
                  </a:cubicBezTo>
                  <a:cubicBezTo>
                    <a:pt x="2044" y="6302"/>
                    <a:pt x="1880" y="6417"/>
                    <a:pt x="1734" y="6552"/>
                  </a:cubicBezTo>
                  <a:cubicBezTo>
                    <a:pt x="1633" y="6647"/>
                    <a:pt x="1534" y="6741"/>
                    <a:pt x="1437" y="6840"/>
                  </a:cubicBezTo>
                  <a:cubicBezTo>
                    <a:pt x="1406" y="6871"/>
                    <a:pt x="1383" y="6911"/>
                    <a:pt x="1364" y="6951"/>
                  </a:cubicBezTo>
                  <a:cubicBezTo>
                    <a:pt x="1332" y="7016"/>
                    <a:pt x="1354" y="7060"/>
                    <a:pt x="1419" y="7086"/>
                  </a:cubicBezTo>
                  <a:cubicBezTo>
                    <a:pt x="1433" y="7091"/>
                    <a:pt x="1446" y="7096"/>
                    <a:pt x="1461" y="7099"/>
                  </a:cubicBezTo>
                  <a:cubicBezTo>
                    <a:pt x="1484" y="7105"/>
                    <a:pt x="1505" y="7109"/>
                    <a:pt x="1526" y="7109"/>
                  </a:cubicBezTo>
                  <a:cubicBezTo>
                    <a:pt x="1569" y="7109"/>
                    <a:pt x="1607" y="7093"/>
                    <a:pt x="1646" y="7053"/>
                  </a:cubicBezTo>
                  <a:cubicBezTo>
                    <a:pt x="1889" y="6802"/>
                    <a:pt x="2145" y="6562"/>
                    <a:pt x="2388" y="6310"/>
                  </a:cubicBezTo>
                  <a:cubicBezTo>
                    <a:pt x="2605" y="6085"/>
                    <a:pt x="2806" y="5845"/>
                    <a:pt x="2985" y="5588"/>
                  </a:cubicBezTo>
                  <a:cubicBezTo>
                    <a:pt x="3144" y="5363"/>
                    <a:pt x="3287" y="5126"/>
                    <a:pt x="3395" y="4872"/>
                  </a:cubicBezTo>
                  <a:cubicBezTo>
                    <a:pt x="3479" y="4672"/>
                    <a:pt x="3533" y="4461"/>
                    <a:pt x="3578" y="4249"/>
                  </a:cubicBezTo>
                  <a:cubicBezTo>
                    <a:pt x="3762" y="3392"/>
                    <a:pt x="3733" y="2545"/>
                    <a:pt x="3463" y="1709"/>
                  </a:cubicBezTo>
                  <a:cubicBezTo>
                    <a:pt x="3438" y="1635"/>
                    <a:pt x="3406" y="1561"/>
                    <a:pt x="3371" y="1491"/>
                  </a:cubicBezTo>
                  <a:cubicBezTo>
                    <a:pt x="3222" y="1205"/>
                    <a:pt x="3059" y="929"/>
                    <a:pt x="2852" y="679"/>
                  </a:cubicBezTo>
                  <a:cubicBezTo>
                    <a:pt x="2698" y="492"/>
                    <a:pt x="2523" y="331"/>
                    <a:pt x="2314" y="210"/>
                  </a:cubicBezTo>
                  <a:cubicBezTo>
                    <a:pt x="2121" y="98"/>
                    <a:pt x="1914" y="36"/>
                    <a:pt x="1691" y="22"/>
                  </a:cubicBezTo>
                  <a:cubicBezTo>
                    <a:pt x="1551" y="13"/>
                    <a:pt x="1412" y="0"/>
                    <a:pt x="1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5040575" y="631475"/>
              <a:ext cx="228100" cy="60525"/>
            </a:xfrm>
            <a:custGeom>
              <a:rect b="b" l="l" r="r" t="t"/>
              <a:pathLst>
                <a:path extrusionOk="0" h="2421" w="9124">
                  <a:moveTo>
                    <a:pt x="4658" y="1"/>
                  </a:moveTo>
                  <a:cubicBezTo>
                    <a:pt x="4466" y="1"/>
                    <a:pt x="4272" y="11"/>
                    <a:pt x="4076" y="31"/>
                  </a:cubicBezTo>
                  <a:cubicBezTo>
                    <a:pt x="3799" y="59"/>
                    <a:pt x="3525" y="117"/>
                    <a:pt x="3255" y="185"/>
                  </a:cubicBezTo>
                  <a:cubicBezTo>
                    <a:pt x="3010" y="247"/>
                    <a:pt x="2762" y="298"/>
                    <a:pt x="2513" y="351"/>
                  </a:cubicBezTo>
                  <a:cubicBezTo>
                    <a:pt x="1909" y="480"/>
                    <a:pt x="1308" y="610"/>
                    <a:pt x="720" y="798"/>
                  </a:cubicBezTo>
                  <a:cubicBezTo>
                    <a:pt x="526" y="860"/>
                    <a:pt x="337" y="929"/>
                    <a:pt x="147" y="998"/>
                  </a:cubicBezTo>
                  <a:cubicBezTo>
                    <a:pt x="111" y="1011"/>
                    <a:pt x="75" y="1030"/>
                    <a:pt x="46" y="1052"/>
                  </a:cubicBezTo>
                  <a:cubicBezTo>
                    <a:pt x="1" y="1089"/>
                    <a:pt x="0" y="1132"/>
                    <a:pt x="34" y="1176"/>
                  </a:cubicBezTo>
                  <a:cubicBezTo>
                    <a:pt x="81" y="1240"/>
                    <a:pt x="169" y="1280"/>
                    <a:pt x="252" y="1280"/>
                  </a:cubicBezTo>
                  <a:cubicBezTo>
                    <a:pt x="277" y="1280"/>
                    <a:pt x="302" y="1277"/>
                    <a:pt x="324" y="1269"/>
                  </a:cubicBezTo>
                  <a:cubicBezTo>
                    <a:pt x="921" y="1070"/>
                    <a:pt x="1520" y="884"/>
                    <a:pt x="2128" y="724"/>
                  </a:cubicBezTo>
                  <a:cubicBezTo>
                    <a:pt x="2871" y="529"/>
                    <a:pt x="3622" y="381"/>
                    <a:pt x="4389" y="325"/>
                  </a:cubicBezTo>
                  <a:cubicBezTo>
                    <a:pt x="4598" y="310"/>
                    <a:pt x="4806" y="300"/>
                    <a:pt x="5015" y="300"/>
                  </a:cubicBezTo>
                  <a:cubicBezTo>
                    <a:pt x="5043" y="300"/>
                    <a:pt x="5071" y="300"/>
                    <a:pt x="5099" y="300"/>
                  </a:cubicBezTo>
                  <a:cubicBezTo>
                    <a:pt x="5360" y="301"/>
                    <a:pt x="5618" y="350"/>
                    <a:pt x="5873" y="406"/>
                  </a:cubicBezTo>
                  <a:cubicBezTo>
                    <a:pt x="6275" y="497"/>
                    <a:pt x="6661" y="633"/>
                    <a:pt x="7029" y="821"/>
                  </a:cubicBezTo>
                  <a:cubicBezTo>
                    <a:pt x="7343" y="982"/>
                    <a:pt x="7640" y="1168"/>
                    <a:pt x="7911" y="1397"/>
                  </a:cubicBezTo>
                  <a:cubicBezTo>
                    <a:pt x="8147" y="1593"/>
                    <a:pt x="8362" y="1808"/>
                    <a:pt x="8556" y="2045"/>
                  </a:cubicBezTo>
                  <a:cubicBezTo>
                    <a:pt x="8671" y="2185"/>
                    <a:pt x="8808" y="2301"/>
                    <a:pt x="8970" y="2385"/>
                  </a:cubicBezTo>
                  <a:cubicBezTo>
                    <a:pt x="9000" y="2401"/>
                    <a:pt x="9033" y="2412"/>
                    <a:pt x="9067" y="2419"/>
                  </a:cubicBezTo>
                  <a:cubicBezTo>
                    <a:pt x="9073" y="2420"/>
                    <a:pt x="9078" y="2420"/>
                    <a:pt x="9083" y="2420"/>
                  </a:cubicBezTo>
                  <a:cubicBezTo>
                    <a:pt x="9112" y="2420"/>
                    <a:pt x="9123" y="2401"/>
                    <a:pt x="9112" y="2369"/>
                  </a:cubicBezTo>
                  <a:cubicBezTo>
                    <a:pt x="9105" y="2345"/>
                    <a:pt x="9094" y="2321"/>
                    <a:pt x="9078" y="2304"/>
                  </a:cubicBezTo>
                  <a:cubicBezTo>
                    <a:pt x="9002" y="2218"/>
                    <a:pt x="8930" y="2128"/>
                    <a:pt x="8848" y="2047"/>
                  </a:cubicBezTo>
                  <a:cubicBezTo>
                    <a:pt x="8721" y="1923"/>
                    <a:pt x="8589" y="1805"/>
                    <a:pt x="8461" y="1683"/>
                  </a:cubicBezTo>
                  <a:cubicBezTo>
                    <a:pt x="8229" y="1459"/>
                    <a:pt x="8000" y="1232"/>
                    <a:pt x="7765" y="1011"/>
                  </a:cubicBezTo>
                  <a:cubicBezTo>
                    <a:pt x="7694" y="944"/>
                    <a:pt x="7612" y="887"/>
                    <a:pt x="7535" y="826"/>
                  </a:cubicBezTo>
                  <a:cubicBezTo>
                    <a:pt x="7283" y="641"/>
                    <a:pt x="7004" y="507"/>
                    <a:pt x="6714" y="394"/>
                  </a:cubicBezTo>
                  <a:cubicBezTo>
                    <a:pt x="6046" y="136"/>
                    <a:pt x="5362" y="1"/>
                    <a:pt x="46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5023575" y="734800"/>
              <a:ext cx="153600" cy="77525"/>
            </a:xfrm>
            <a:custGeom>
              <a:rect b="b" l="l" r="r" t="t"/>
              <a:pathLst>
                <a:path extrusionOk="0" h="3101" w="6144">
                  <a:moveTo>
                    <a:pt x="5443" y="0"/>
                  </a:moveTo>
                  <a:cubicBezTo>
                    <a:pt x="5404" y="0"/>
                    <a:pt x="5365" y="3"/>
                    <a:pt x="5325" y="10"/>
                  </a:cubicBezTo>
                  <a:cubicBezTo>
                    <a:pt x="5035" y="57"/>
                    <a:pt x="4763" y="157"/>
                    <a:pt x="4510" y="305"/>
                  </a:cubicBezTo>
                  <a:cubicBezTo>
                    <a:pt x="4272" y="442"/>
                    <a:pt x="4042" y="596"/>
                    <a:pt x="3808" y="740"/>
                  </a:cubicBezTo>
                  <a:cubicBezTo>
                    <a:pt x="3625" y="852"/>
                    <a:pt x="3446" y="971"/>
                    <a:pt x="3256" y="1067"/>
                  </a:cubicBezTo>
                  <a:cubicBezTo>
                    <a:pt x="2929" y="1230"/>
                    <a:pt x="2600" y="1387"/>
                    <a:pt x="2267" y="1533"/>
                  </a:cubicBezTo>
                  <a:cubicBezTo>
                    <a:pt x="1563" y="1841"/>
                    <a:pt x="828" y="2030"/>
                    <a:pt x="65" y="2104"/>
                  </a:cubicBezTo>
                  <a:cubicBezTo>
                    <a:pt x="50" y="2105"/>
                    <a:pt x="34" y="2106"/>
                    <a:pt x="20" y="2110"/>
                  </a:cubicBezTo>
                  <a:cubicBezTo>
                    <a:pt x="15" y="2111"/>
                    <a:pt x="11" y="2114"/>
                    <a:pt x="2" y="2117"/>
                  </a:cubicBezTo>
                  <a:cubicBezTo>
                    <a:pt x="1" y="2164"/>
                    <a:pt x="27" y="2186"/>
                    <a:pt x="59" y="2200"/>
                  </a:cubicBezTo>
                  <a:cubicBezTo>
                    <a:pt x="162" y="2241"/>
                    <a:pt x="261" y="2289"/>
                    <a:pt x="375" y="2292"/>
                  </a:cubicBezTo>
                  <a:cubicBezTo>
                    <a:pt x="397" y="2293"/>
                    <a:pt x="419" y="2293"/>
                    <a:pt x="441" y="2293"/>
                  </a:cubicBezTo>
                  <a:cubicBezTo>
                    <a:pt x="897" y="2293"/>
                    <a:pt x="1338" y="2208"/>
                    <a:pt x="1770" y="2065"/>
                  </a:cubicBezTo>
                  <a:cubicBezTo>
                    <a:pt x="2268" y="1900"/>
                    <a:pt x="2737" y="1671"/>
                    <a:pt x="3192" y="1413"/>
                  </a:cubicBezTo>
                  <a:cubicBezTo>
                    <a:pt x="3544" y="1212"/>
                    <a:pt x="3893" y="1004"/>
                    <a:pt x="4244" y="798"/>
                  </a:cubicBezTo>
                  <a:cubicBezTo>
                    <a:pt x="4266" y="786"/>
                    <a:pt x="4285" y="772"/>
                    <a:pt x="4304" y="758"/>
                  </a:cubicBezTo>
                  <a:cubicBezTo>
                    <a:pt x="4593" y="495"/>
                    <a:pt x="4937" y="346"/>
                    <a:pt x="5322" y="297"/>
                  </a:cubicBezTo>
                  <a:cubicBezTo>
                    <a:pt x="5358" y="293"/>
                    <a:pt x="5395" y="291"/>
                    <a:pt x="5430" y="291"/>
                  </a:cubicBezTo>
                  <a:cubicBezTo>
                    <a:pt x="5522" y="291"/>
                    <a:pt x="5612" y="305"/>
                    <a:pt x="5699" y="343"/>
                  </a:cubicBezTo>
                  <a:cubicBezTo>
                    <a:pt x="5825" y="398"/>
                    <a:pt x="5895" y="491"/>
                    <a:pt x="5921" y="620"/>
                  </a:cubicBezTo>
                  <a:cubicBezTo>
                    <a:pt x="5953" y="786"/>
                    <a:pt x="5929" y="950"/>
                    <a:pt x="5861" y="1104"/>
                  </a:cubicBezTo>
                  <a:cubicBezTo>
                    <a:pt x="5760" y="1336"/>
                    <a:pt x="5613" y="1538"/>
                    <a:pt x="5441" y="1725"/>
                  </a:cubicBezTo>
                  <a:cubicBezTo>
                    <a:pt x="5209" y="1975"/>
                    <a:pt x="4944" y="2187"/>
                    <a:pt x="4690" y="2413"/>
                  </a:cubicBezTo>
                  <a:cubicBezTo>
                    <a:pt x="4509" y="2575"/>
                    <a:pt x="4333" y="2743"/>
                    <a:pt x="4182" y="2936"/>
                  </a:cubicBezTo>
                  <a:cubicBezTo>
                    <a:pt x="4163" y="2960"/>
                    <a:pt x="4145" y="2986"/>
                    <a:pt x="4127" y="3011"/>
                  </a:cubicBezTo>
                  <a:cubicBezTo>
                    <a:pt x="4174" y="3072"/>
                    <a:pt x="4219" y="3101"/>
                    <a:pt x="4275" y="3101"/>
                  </a:cubicBezTo>
                  <a:cubicBezTo>
                    <a:pt x="4303" y="3101"/>
                    <a:pt x="4334" y="3093"/>
                    <a:pt x="4369" y="3079"/>
                  </a:cubicBezTo>
                  <a:cubicBezTo>
                    <a:pt x="4467" y="3038"/>
                    <a:pt x="4547" y="2973"/>
                    <a:pt x="4619" y="2898"/>
                  </a:cubicBezTo>
                  <a:cubicBezTo>
                    <a:pt x="4749" y="2765"/>
                    <a:pt x="4872" y="2629"/>
                    <a:pt x="5001" y="2498"/>
                  </a:cubicBezTo>
                  <a:cubicBezTo>
                    <a:pt x="5106" y="2389"/>
                    <a:pt x="5203" y="2269"/>
                    <a:pt x="5325" y="2185"/>
                  </a:cubicBezTo>
                  <a:cubicBezTo>
                    <a:pt x="5520" y="2051"/>
                    <a:pt x="5660" y="1874"/>
                    <a:pt x="5786" y="1683"/>
                  </a:cubicBezTo>
                  <a:cubicBezTo>
                    <a:pt x="5927" y="1466"/>
                    <a:pt x="6037" y="1230"/>
                    <a:pt x="6098" y="977"/>
                  </a:cubicBezTo>
                  <a:cubicBezTo>
                    <a:pt x="6129" y="848"/>
                    <a:pt x="6143" y="718"/>
                    <a:pt x="6130" y="588"/>
                  </a:cubicBezTo>
                  <a:cubicBezTo>
                    <a:pt x="6103" y="327"/>
                    <a:pt x="5965" y="150"/>
                    <a:pt x="5724" y="56"/>
                  </a:cubicBezTo>
                  <a:cubicBezTo>
                    <a:pt x="5632" y="20"/>
                    <a:pt x="5539" y="0"/>
                    <a:pt x="5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5185625" y="599350"/>
              <a:ext cx="160350" cy="192575"/>
            </a:xfrm>
            <a:custGeom>
              <a:rect b="b" l="l" r="r" t="t"/>
              <a:pathLst>
                <a:path extrusionOk="0" h="7703" w="6414">
                  <a:moveTo>
                    <a:pt x="207" y="0"/>
                  </a:moveTo>
                  <a:cubicBezTo>
                    <a:pt x="178" y="0"/>
                    <a:pt x="148" y="3"/>
                    <a:pt x="119" y="9"/>
                  </a:cubicBezTo>
                  <a:cubicBezTo>
                    <a:pt x="91" y="13"/>
                    <a:pt x="60" y="33"/>
                    <a:pt x="41" y="57"/>
                  </a:cubicBezTo>
                  <a:cubicBezTo>
                    <a:pt x="0" y="105"/>
                    <a:pt x="12" y="148"/>
                    <a:pt x="74" y="168"/>
                  </a:cubicBezTo>
                  <a:cubicBezTo>
                    <a:pt x="293" y="242"/>
                    <a:pt x="512" y="316"/>
                    <a:pt x="733" y="384"/>
                  </a:cubicBezTo>
                  <a:cubicBezTo>
                    <a:pt x="1037" y="479"/>
                    <a:pt x="1349" y="560"/>
                    <a:pt x="1642" y="684"/>
                  </a:cubicBezTo>
                  <a:cubicBezTo>
                    <a:pt x="1789" y="746"/>
                    <a:pt x="1930" y="821"/>
                    <a:pt x="2076" y="888"/>
                  </a:cubicBezTo>
                  <a:cubicBezTo>
                    <a:pt x="2159" y="926"/>
                    <a:pt x="2245" y="955"/>
                    <a:pt x="2329" y="987"/>
                  </a:cubicBezTo>
                  <a:cubicBezTo>
                    <a:pt x="2607" y="1088"/>
                    <a:pt x="2859" y="1234"/>
                    <a:pt x="3096" y="1408"/>
                  </a:cubicBezTo>
                  <a:cubicBezTo>
                    <a:pt x="3386" y="1620"/>
                    <a:pt x="3640" y="1869"/>
                    <a:pt x="3880" y="2134"/>
                  </a:cubicBezTo>
                  <a:cubicBezTo>
                    <a:pt x="4018" y="2284"/>
                    <a:pt x="4148" y="2442"/>
                    <a:pt x="4284" y="2593"/>
                  </a:cubicBezTo>
                  <a:cubicBezTo>
                    <a:pt x="4352" y="2668"/>
                    <a:pt x="4428" y="2734"/>
                    <a:pt x="4499" y="2806"/>
                  </a:cubicBezTo>
                  <a:cubicBezTo>
                    <a:pt x="4749" y="3062"/>
                    <a:pt x="4951" y="3355"/>
                    <a:pt x="5121" y="3670"/>
                  </a:cubicBezTo>
                  <a:cubicBezTo>
                    <a:pt x="5340" y="4073"/>
                    <a:pt x="5502" y="4503"/>
                    <a:pt x="5637" y="4940"/>
                  </a:cubicBezTo>
                  <a:cubicBezTo>
                    <a:pt x="5773" y="5379"/>
                    <a:pt x="5905" y="5818"/>
                    <a:pt x="6029" y="6258"/>
                  </a:cubicBezTo>
                  <a:cubicBezTo>
                    <a:pt x="6060" y="6365"/>
                    <a:pt x="6062" y="6482"/>
                    <a:pt x="6066" y="6594"/>
                  </a:cubicBezTo>
                  <a:cubicBezTo>
                    <a:pt x="6073" y="6756"/>
                    <a:pt x="6067" y="6920"/>
                    <a:pt x="6070" y="7082"/>
                  </a:cubicBezTo>
                  <a:cubicBezTo>
                    <a:pt x="6073" y="7210"/>
                    <a:pt x="6088" y="7339"/>
                    <a:pt x="6136" y="7459"/>
                  </a:cubicBezTo>
                  <a:cubicBezTo>
                    <a:pt x="6163" y="7527"/>
                    <a:pt x="6202" y="7589"/>
                    <a:pt x="6238" y="7654"/>
                  </a:cubicBezTo>
                  <a:cubicBezTo>
                    <a:pt x="6248" y="7669"/>
                    <a:pt x="6264" y="7681"/>
                    <a:pt x="6283" y="7703"/>
                  </a:cubicBezTo>
                  <a:cubicBezTo>
                    <a:pt x="6302" y="7647"/>
                    <a:pt x="6316" y="7602"/>
                    <a:pt x="6329" y="7555"/>
                  </a:cubicBezTo>
                  <a:cubicBezTo>
                    <a:pt x="6414" y="7219"/>
                    <a:pt x="6404" y="6881"/>
                    <a:pt x="6340" y="6544"/>
                  </a:cubicBezTo>
                  <a:cubicBezTo>
                    <a:pt x="6279" y="6221"/>
                    <a:pt x="6174" y="5909"/>
                    <a:pt x="6065" y="5601"/>
                  </a:cubicBezTo>
                  <a:cubicBezTo>
                    <a:pt x="5986" y="5380"/>
                    <a:pt x="5908" y="5161"/>
                    <a:pt x="5835" y="4937"/>
                  </a:cubicBezTo>
                  <a:cubicBezTo>
                    <a:pt x="5798" y="4827"/>
                    <a:pt x="5770" y="4715"/>
                    <a:pt x="5747" y="4601"/>
                  </a:cubicBezTo>
                  <a:cubicBezTo>
                    <a:pt x="5622" y="3973"/>
                    <a:pt x="5342" y="3417"/>
                    <a:pt x="4934" y="2926"/>
                  </a:cubicBezTo>
                  <a:cubicBezTo>
                    <a:pt x="4717" y="2663"/>
                    <a:pt x="4473" y="2429"/>
                    <a:pt x="4197" y="2226"/>
                  </a:cubicBezTo>
                  <a:cubicBezTo>
                    <a:pt x="4170" y="2207"/>
                    <a:pt x="4145" y="2182"/>
                    <a:pt x="4124" y="2155"/>
                  </a:cubicBezTo>
                  <a:cubicBezTo>
                    <a:pt x="3931" y="1915"/>
                    <a:pt x="3712" y="1700"/>
                    <a:pt x="3476" y="1501"/>
                  </a:cubicBezTo>
                  <a:cubicBezTo>
                    <a:pt x="3269" y="1328"/>
                    <a:pt x="3051" y="1175"/>
                    <a:pt x="2821" y="1034"/>
                  </a:cubicBezTo>
                  <a:cubicBezTo>
                    <a:pt x="2414" y="786"/>
                    <a:pt x="1983" y="582"/>
                    <a:pt x="1534" y="414"/>
                  </a:cubicBezTo>
                  <a:cubicBezTo>
                    <a:pt x="1211" y="294"/>
                    <a:pt x="886" y="182"/>
                    <a:pt x="561" y="71"/>
                  </a:cubicBezTo>
                  <a:cubicBezTo>
                    <a:pt x="466" y="40"/>
                    <a:pt x="364" y="22"/>
                    <a:pt x="266" y="5"/>
                  </a:cubicBezTo>
                  <a:cubicBezTo>
                    <a:pt x="247" y="2"/>
                    <a:pt x="227" y="0"/>
                    <a:pt x="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5047325" y="617350"/>
              <a:ext cx="208775" cy="47050"/>
            </a:xfrm>
            <a:custGeom>
              <a:rect b="b" l="l" r="r" t="t"/>
              <a:pathLst>
                <a:path extrusionOk="0" h="1882" w="8351">
                  <a:moveTo>
                    <a:pt x="4134" y="1"/>
                  </a:moveTo>
                  <a:cubicBezTo>
                    <a:pt x="4099" y="1"/>
                    <a:pt x="4064" y="1"/>
                    <a:pt x="4029" y="2"/>
                  </a:cubicBezTo>
                  <a:cubicBezTo>
                    <a:pt x="3772" y="8"/>
                    <a:pt x="3518" y="33"/>
                    <a:pt x="3265" y="84"/>
                  </a:cubicBezTo>
                  <a:cubicBezTo>
                    <a:pt x="3222" y="93"/>
                    <a:pt x="3177" y="96"/>
                    <a:pt x="3133" y="98"/>
                  </a:cubicBezTo>
                  <a:cubicBezTo>
                    <a:pt x="2790" y="104"/>
                    <a:pt x="2455" y="161"/>
                    <a:pt x="2127" y="253"/>
                  </a:cubicBezTo>
                  <a:cubicBezTo>
                    <a:pt x="1806" y="343"/>
                    <a:pt x="1490" y="444"/>
                    <a:pt x="1171" y="541"/>
                  </a:cubicBezTo>
                  <a:cubicBezTo>
                    <a:pt x="847" y="639"/>
                    <a:pt x="523" y="731"/>
                    <a:pt x="191" y="784"/>
                  </a:cubicBezTo>
                  <a:cubicBezTo>
                    <a:pt x="126" y="793"/>
                    <a:pt x="73" y="824"/>
                    <a:pt x="37" y="877"/>
                  </a:cubicBezTo>
                  <a:cubicBezTo>
                    <a:pt x="2" y="927"/>
                    <a:pt x="0" y="982"/>
                    <a:pt x="30" y="1022"/>
                  </a:cubicBezTo>
                  <a:cubicBezTo>
                    <a:pt x="55" y="1053"/>
                    <a:pt x="95" y="1073"/>
                    <a:pt x="137" y="1073"/>
                  </a:cubicBezTo>
                  <a:cubicBezTo>
                    <a:pt x="150" y="1073"/>
                    <a:pt x="163" y="1071"/>
                    <a:pt x="175" y="1067"/>
                  </a:cubicBezTo>
                  <a:cubicBezTo>
                    <a:pt x="299" y="1029"/>
                    <a:pt x="421" y="991"/>
                    <a:pt x="543" y="954"/>
                  </a:cubicBezTo>
                  <a:cubicBezTo>
                    <a:pt x="1540" y="657"/>
                    <a:pt x="2554" y="442"/>
                    <a:pt x="3589" y="343"/>
                  </a:cubicBezTo>
                  <a:cubicBezTo>
                    <a:pt x="3877" y="316"/>
                    <a:pt x="4165" y="305"/>
                    <a:pt x="4452" y="285"/>
                  </a:cubicBezTo>
                  <a:cubicBezTo>
                    <a:pt x="4460" y="285"/>
                    <a:pt x="4469" y="285"/>
                    <a:pt x="4477" y="285"/>
                  </a:cubicBezTo>
                  <a:cubicBezTo>
                    <a:pt x="4493" y="285"/>
                    <a:pt x="4509" y="285"/>
                    <a:pt x="4526" y="288"/>
                  </a:cubicBezTo>
                  <a:cubicBezTo>
                    <a:pt x="4872" y="338"/>
                    <a:pt x="5221" y="387"/>
                    <a:pt x="5569" y="441"/>
                  </a:cubicBezTo>
                  <a:cubicBezTo>
                    <a:pt x="5890" y="489"/>
                    <a:pt x="6207" y="560"/>
                    <a:pt x="6509" y="685"/>
                  </a:cubicBezTo>
                  <a:cubicBezTo>
                    <a:pt x="6655" y="744"/>
                    <a:pt x="6795" y="817"/>
                    <a:pt x="6927" y="903"/>
                  </a:cubicBezTo>
                  <a:cubicBezTo>
                    <a:pt x="6949" y="917"/>
                    <a:pt x="6976" y="927"/>
                    <a:pt x="7002" y="930"/>
                  </a:cubicBezTo>
                  <a:cubicBezTo>
                    <a:pt x="7153" y="948"/>
                    <a:pt x="7281" y="1014"/>
                    <a:pt x="7399" y="1110"/>
                  </a:cubicBezTo>
                  <a:cubicBezTo>
                    <a:pt x="7550" y="1234"/>
                    <a:pt x="7667" y="1390"/>
                    <a:pt x="7791" y="1538"/>
                  </a:cubicBezTo>
                  <a:cubicBezTo>
                    <a:pt x="7885" y="1651"/>
                    <a:pt x="7979" y="1760"/>
                    <a:pt x="8109" y="1833"/>
                  </a:cubicBezTo>
                  <a:cubicBezTo>
                    <a:pt x="8164" y="1863"/>
                    <a:pt x="8221" y="1882"/>
                    <a:pt x="8285" y="1882"/>
                  </a:cubicBezTo>
                  <a:cubicBezTo>
                    <a:pt x="8306" y="1882"/>
                    <a:pt x="8328" y="1880"/>
                    <a:pt x="8351" y="1875"/>
                  </a:cubicBezTo>
                  <a:cubicBezTo>
                    <a:pt x="8297" y="1686"/>
                    <a:pt x="8206" y="1526"/>
                    <a:pt x="8086" y="1384"/>
                  </a:cubicBezTo>
                  <a:cubicBezTo>
                    <a:pt x="7932" y="1200"/>
                    <a:pt x="7742" y="1061"/>
                    <a:pt x="7537" y="939"/>
                  </a:cubicBezTo>
                  <a:cubicBezTo>
                    <a:pt x="7224" y="752"/>
                    <a:pt x="6884" y="622"/>
                    <a:pt x="6550" y="476"/>
                  </a:cubicBezTo>
                  <a:cubicBezTo>
                    <a:pt x="6181" y="314"/>
                    <a:pt x="5787" y="234"/>
                    <a:pt x="5397" y="148"/>
                  </a:cubicBezTo>
                  <a:cubicBezTo>
                    <a:pt x="4982" y="55"/>
                    <a:pt x="4560" y="1"/>
                    <a:pt x="4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5288275" y="569050"/>
              <a:ext cx="108175" cy="179050"/>
            </a:xfrm>
            <a:custGeom>
              <a:rect b="b" l="l" r="r" t="t"/>
              <a:pathLst>
                <a:path extrusionOk="0" h="7162" w="4327">
                  <a:moveTo>
                    <a:pt x="0" y="0"/>
                  </a:moveTo>
                  <a:lnTo>
                    <a:pt x="0" y="0"/>
                  </a:lnTo>
                  <a:cubicBezTo>
                    <a:pt x="6" y="61"/>
                    <a:pt x="26" y="100"/>
                    <a:pt x="47" y="138"/>
                  </a:cubicBezTo>
                  <a:cubicBezTo>
                    <a:pt x="102" y="238"/>
                    <a:pt x="174" y="326"/>
                    <a:pt x="260" y="400"/>
                  </a:cubicBezTo>
                  <a:cubicBezTo>
                    <a:pt x="428" y="547"/>
                    <a:pt x="603" y="687"/>
                    <a:pt x="776" y="831"/>
                  </a:cubicBezTo>
                  <a:cubicBezTo>
                    <a:pt x="976" y="996"/>
                    <a:pt x="1184" y="1155"/>
                    <a:pt x="1349" y="1362"/>
                  </a:cubicBezTo>
                  <a:cubicBezTo>
                    <a:pt x="1624" y="1712"/>
                    <a:pt x="1883" y="2071"/>
                    <a:pt x="2119" y="2449"/>
                  </a:cubicBezTo>
                  <a:cubicBezTo>
                    <a:pt x="2526" y="3100"/>
                    <a:pt x="2875" y="3778"/>
                    <a:pt x="3201" y="4473"/>
                  </a:cubicBezTo>
                  <a:cubicBezTo>
                    <a:pt x="3348" y="4787"/>
                    <a:pt x="3490" y="5105"/>
                    <a:pt x="3633" y="5420"/>
                  </a:cubicBezTo>
                  <a:cubicBezTo>
                    <a:pt x="3644" y="5445"/>
                    <a:pt x="3655" y="5471"/>
                    <a:pt x="3661" y="5496"/>
                  </a:cubicBezTo>
                  <a:cubicBezTo>
                    <a:pt x="3725" y="5757"/>
                    <a:pt x="3818" y="6006"/>
                    <a:pt x="3906" y="6256"/>
                  </a:cubicBezTo>
                  <a:cubicBezTo>
                    <a:pt x="3989" y="6490"/>
                    <a:pt x="4065" y="6727"/>
                    <a:pt x="4143" y="6967"/>
                  </a:cubicBezTo>
                  <a:cubicBezTo>
                    <a:pt x="4163" y="7024"/>
                    <a:pt x="4174" y="7086"/>
                    <a:pt x="4191" y="7161"/>
                  </a:cubicBezTo>
                  <a:cubicBezTo>
                    <a:pt x="4207" y="7126"/>
                    <a:pt x="4217" y="7107"/>
                    <a:pt x="4224" y="7087"/>
                  </a:cubicBezTo>
                  <a:cubicBezTo>
                    <a:pt x="4327" y="6821"/>
                    <a:pt x="4318" y="6552"/>
                    <a:pt x="4249" y="6281"/>
                  </a:cubicBezTo>
                  <a:cubicBezTo>
                    <a:pt x="4198" y="6081"/>
                    <a:pt x="4121" y="5893"/>
                    <a:pt x="4032" y="5709"/>
                  </a:cubicBezTo>
                  <a:cubicBezTo>
                    <a:pt x="3949" y="5536"/>
                    <a:pt x="3858" y="5365"/>
                    <a:pt x="3779" y="5191"/>
                  </a:cubicBezTo>
                  <a:cubicBezTo>
                    <a:pt x="3681" y="4975"/>
                    <a:pt x="3591" y="4756"/>
                    <a:pt x="3496" y="4540"/>
                  </a:cubicBezTo>
                  <a:cubicBezTo>
                    <a:pt x="3117" y="3674"/>
                    <a:pt x="2662" y="2850"/>
                    <a:pt x="2159" y="2053"/>
                  </a:cubicBezTo>
                  <a:cubicBezTo>
                    <a:pt x="2067" y="1907"/>
                    <a:pt x="1980" y="1758"/>
                    <a:pt x="1878" y="1620"/>
                  </a:cubicBezTo>
                  <a:cubicBezTo>
                    <a:pt x="1781" y="1486"/>
                    <a:pt x="1674" y="1358"/>
                    <a:pt x="1561" y="1239"/>
                  </a:cubicBezTo>
                  <a:cubicBezTo>
                    <a:pt x="1393" y="1060"/>
                    <a:pt x="1220" y="885"/>
                    <a:pt x="1039" y="719"/>
                  </a:cubicBezTo>
                  <a:cubicBezTo>
                    <a:pt x="796" y="497"/>
                    <a:pt x="535" y="299"/>
                    <a:pt x="248" y="138"/>
                  </a:cubicBezTo>
                  <a:cubicBezTo>
                    <a:pt x="170" y="94"/>
                    <a:pt x="91" y="5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5214100" y="567900"/>
              <a:ext cx="141650" cy="141100"/>
            </a:xfrm>
            <a:custGeom>
              <a:rect b="b" l="l" r="r" t="t"/>
              <a:pathLst>
                <a:path extrusionOk="0" h="5644" w="5666">
                  <a:moveTo>
                    <a:pt x="65" y="1"/>
                  </a:moveTo>
                  <a:cubicBezTo>
                    <a:pt x="44" y="1"/>
                    <a:pt x="22" y="6"/>
                    <a:pt x="0" y="21"/>
                  </a:cubicBezTo>
                  <a:cubicBezTo>
                    <a:pt x="32" y="64"/>
                    <a:pt x="76" y="87"/>
                    <a:pt x="118" y="109"/>
                  </a:cubicBezTo>
                  <a:cubicBezTo>
                    <a:pt x="220" y="162"/>
                    <a:pt x="325" y="210"/>
                    <a:pt x="438" y="242"/>
                  </a:cubicBezTo>
                  <a:cubicBezTo>
                    <a:pt x="818" y="351"/>
                    <a:pt x="1184" y="500"/>
                    <a:pt x="1538" y="681"/>
                  </a:cubicBezTo>
                  <a:cubicBezTo>
                    <a:pt x="1889" y="860"/>
                    <a:pt x="2224" y="1068"/>
                    <a:pt x="2541" y="1303"/>
                  </a:cubicBezTo>
                  <a:cubicBezTo>
                    <a:pt x="2761" y="1467"/>
                    <a:pt x="2971" y="1641"/>
                    <a:pt x="3173" y="1826"/>
                  </a:cubicBezTo>
                  <a:cubicBezTo>
                    <a:pt x="3450" y="2078"/>
                    <a:pt x="3713" y="2343"/>
                    <a:pt x="3949" y="2634"/>
                  </a:cubicBezTo>
                  <a:cubicBezTo>
                    <a:pt x="4048" y="2755"/>
                    <a:pt x="4127" y="2894"/>
                    <a:pt x="4207" y="3029"/>
                  </a:cubicBezTo>
                  <a:cubicBezTo>
                    <a:pt x="4501" y="3530"/>
                    <a:pt x="4748" y="4056"/>
                    <a:pt x="4995" y="4581"/>
                  </a:cubicBezTo>
                  <a:cubicBezTo>
                    <a:pt x="5104" y="4816"/>
                    <a:pt x="5214" y="5050"/>
                    <a:pt x="5327" y="5282"/>
                  </a:cubicBezTo>
                  <a:cubicBezTo>
                    <a:pt x="5397" y="5428"/>
                    <a:pt x="5510" y="5536"/>
                    <a:pt x="5636" y="5634"/>
                  </a:cubicBezTo>
                  <a:cubicBezTo>
                    <a:pt x="5640" y="5638"/>
                    <a:pt x="5649" y="5638"/>
                    <a:pt x="5666" y="5643"/>
                  </a:cubicBezTo>
                  <a:cubicBezTo>
                    <a:pt x="5641" y="5503"/>
                    <a:pt x="5603" y="5375"/>
                    <a:pt x="5559" y="5250"/>
                  </a:cubicBezTo>
                  <a:cubicBezTo>
                    <a:pt x="5474" y="5011"/>
                    <a:pt x="5360" y="4784"/>
                    <a:pt x="5247" y="4558"/>
                  </a:cubicBezTo>
                  <a:cubicBezTo>
                    <a:pt x="5128" y="4320"/>
                    <a:pt x="4996" y="4087"/>
                    <a:pt x="4899" y="3840"/>
                  </a:cubicBezTo>
                  <a:cubicBezTo>
                    <a:pt x="4787" y="3557"/>
                    <a:pt x="4634" y="3298"/>
                    <a:pt x="4474" y="3041"/>
                  </a:cubicBezTo>
                  <a:cubicBezTo>
                    <a:pt x="4250" y="2677"/>
                    <a:pt x="4007" y="2324"/>
                    <a:pt x="3723" y="2003"/>
                  </a:cubicBezTo>
                  <a:cubicBezTo>
                    <a:pt x="3532" y="1788"/>
                    <a:pt x="3329" y="1588"/>
                    <a:pt x="3101" y="1414"/>
                  </a:cubicBezTo>
                  <a:cubicBezTo>
                    <a:pt x="3067" y="1387"/>
                    <a:pt x="3037" y="1355"/>
                    <a:pt x="3010" y="1319"/>
                  </a:cubicBezTo>
                  <a:cubicBezTo>
                    <a:pt x="2836" y="1096"/>
                    <a:pt x="2629" y="911"/>
                    <a:pt x="2384" y="765"/>
                  </a:cubicBezTo>
                  <a:cubicBezTo>
                    <a:pt x="2108" y="600"/>
                    <a:pt x="1809" y="485"/>
                    <a:pt x="1504" y="389"/>
                  </a:cubicBezTo>
                  <a:cubicBezTo>
                    <a:pt x="1199" y="295"/>
                    <a:pt x="893" y="199"/>
                    <a:pt x="588" y="111"/>
                  </a:cubicBezTo>
                  <a:cubicBezTo>
                    <a:pt x="433" y="67"/>
                    <a:pt x="275" y="40"/>
                    <a:pt x="119" y="9"/>
                  </a:cubicBezTo>
                  <a:cubicBezTo>
                    <a:pt x="102" y="5"/>
                    <a:pt x="84" y="1"/>
                    <a:pt x="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5029125" y="754975"/>
              <a:ext cx="136500" cy="66800"/>
            </a:xfrm>
            <a:custGeom>
              <a:rect b="b" l="l" r="r" t="t"/>
              <a:pathLst>
                <a:path extrusionOk="0" h="2672" w="5460">
                  <a:moveTo>
                    <a:pt x="5343" y="0"/>
                  </a:moveTo>
                  <a:cubicBezTo>
                    <a:pt x="5329" y="0"/>
                    <a:pt x="5314" y="3"/>
                    <a:pt x="5297" y="9"/>
                  </a:cubicBezTo>
                  <a:cubicBezTo>
                    <a:pt x="5213" y="38"/>
                    <a:pt x="5148" y="95"/>
                    <a:pt x="5087" y="157"/>
                  </a:cubicBezTo>
                  <a:cubicBezTo>
                    <a:pt x="4965" y="279"/>
                    <a:pt x="4846" y="405"/>
                    <a:pt x="4726" y="527"/>
                  </a:cubicBezTo>
                  <a:cubicBezTo>
                    <a:pt x="4632" y="624"/>
                    <a:pt x="4539" y="722"/>
                    <a:pt x="4411" y="778"/>
                  </a:cubicBezTo>
                  <a:cubicBezTo>
                    <a:pt x="4384" y="789"/>
                    <a:pt x="4365" y="821"/>
                    <a:pt x="4343" y="844"/>
                  </a:cubicBezTo>
                  <a:cubicBezTo>
                    <a:pt x="4087" y="1122"/>
                    <a:pt x="3780" y="1335"/>
                    <a:pt x="3453" y="1520"/>
                  </a:cubicBezTo>
                  <a:cubicBezTo>
                    <a:pt x="3172" y="1678"/>
                    <a:pt x="2889" y="1833"/>
                    <a:pt x="2615" y="2002"/>
                  </a:cubicBezTo>
                  <a:cubicBezTo>
                    <a:pt x="2489" y="2080"/>
                    <a:pt x="2361" y="2131"/>
                    <a:pt x="2215" y="2157"/>
                  </a:cubicBezTo>
                  <a:cubicBezTo>
                    <a:pt x="1516" y="2281"/>
                    <a:pt x="811" y="2355"/>
                    <a:pt x="101" y="2393"/>
                  </a:cubicBezTo>
                  <a:cubicBezTo>
                    <a:pt x="70" y="2394"/>
                    <a:pt x="38" y="2396"/>
                    <a:pt x="0" y="2399"/>
                  </a:cubicBezTo>
                  <a:cubicBezTo>
                    <a:pt x="7" y="2503"/>
                    <a:pt x="49" y="2578"/>
                    <a:pt x="140" y="2622"/>
                  </a:cubicBezTo>
                  <a:cubicBezTo>
                    <a:pt x="213" y="2658"/>
                    <a:pt x="289" y="2672"/>
                    <a:pt x="366" y="2672"/>
                  </a:cubicBezTo>
                  <a:cubicBezTo>
                    <a:pt x="425" y="2672"/>
                    <a:pt x="485" y="2663"/>
                    <a:pt x="545" y="2650"/>
                  </a:cubicBezTo>
                  <a:cubicBezTo>
                    <a:pt x="591" y="2640"/>
                    <a:pt x="636" y="2636"/>
                    <a:pt x="681" y="2636"/>
                  </a:cubicBezTo>
                  <a:cubicBezTo>
                    <a:pt x="699" y="2636"/>
                    <a:pt x="716" y="2637"/>
                    <a:pt x="734" y="2638"/>
                  </a:cubicBezTo>
                  <a:cubicBezTo>
                    <a:pt x="851" y="2646"/>
                    <a:pt x="968" y="2651"/>
                    <a:pt x="1084" y="2651"/>
                  </a:cubicBezTo>
                  <a:cubicBezTo>
                    <a:pt x="1542" y="2651"/>
                    <a:pt x="1991" y="2582"/>
                    <a:pt x="2430" y="2426"/>
                  </a:cubicBezTo>
                  <a:cubicBezTo>
                    <a:pt x="2523" y="2394"/>
                    <a:pt x="2616" y="2358"/>
                    <a:pt x="2704" y="2315"/>
                  </a:cubicBezTo>
                  <a:cubicBezTo>
                    <a:pt x="3094" y="2122"/>
                    <a:pt x="3482" y="1924"/>
                    <a:pt x="3844" y="1680"/>
                  </a:cubicBezTo>
                  <a:cubicBezTo>
                    <a:pt x="4249" y="1405"/>
                    <a:pt x="4622" y="1092"/>
                    <a:pt x="4954" y="734"/>
                  </a:cubicBezTo>
                  <a:cubicBezTo>
                    <a:pt x="5122" y="555"/>
                    <a:pt x="5275" y="365"/>
                    <a:pt x="5417" y="167"/>
                  </a:cubicBezTo>
                  <a:cubicBezTo>
                    <a:pt x="5460" y="105"/>
                    <a:pt x="5460" y="93"/>
                    <a:pt x="5421" y="42"/>
                  </a:cubicBezTo>
                  <a:cubicBezTo>
                    <a:pt x="5400" y="14"/>
                    <a:pt x="5375" y="0"/>
                    <a:pt x="53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5103250" y="775325"/>
              <a:ext cx="139775" cy="142825"/>
            </a:xfrm>
            <a:custGeom>
              <a:rect b="b" l="l" r="r" t="t"/>
              <a:pathLst>
                <a:path extrusionOk="0" h="5713" w="5591">
                  <a:moveTo>
                    <a:pt x="5526" y="0"/>
                  </a:moveTo>
                  <a:cubicBezTo>
                    <a:pt x="5515" y="30"/>
                    <a:pt x="5503" y="58"/>
                    <a:pt x="5495" y="87"/>
                  </a:cubicBezTo>
                  <a:cubicBezTo>
                    <a:pt x="5417" y="356"/>
                    <a:pt x="5338" y="625"/>
                    <a:pt x="5260" y="895"/>
                  </a:cubicBezTo>
                  <a:cubicBezTo>
                    <a:pt x="5174" y="1194"/>
                    <a:pt x="5081" y="1493"/>
                    <a:pt x="4949" y="1777"/>
                  </a:cubicBezTo>
                  <a:cubicBezTo>
                    <a:pt x="4830" y="2040"/>
                    <a:pt x="4679" y="2280"/>
                    <a:pt x="4487" y="2495"/>
                  </a:cubicBezTo>
                  <a:cubicBezTo>
                    <a:pt x="4381" y="2612"/>
                    <a:pt x="4284" y="2737"/>
                    <a:pt x="4181" y="2856"/>
                  </a:cubicBezTo>
                  <a:cubicBezTo>
                    <a:pt x="3792" y="3306"/>
                    <a:pt x="3363" y="3714"/>
                    <a:pt x="2890" y="4076"/>
                  </a:cubicBezTo>
                  <a:cubicBezTo>
                    <a:pt x="2499" y="4377"/>
                    <a:pt x="2101" y="4664"/>
                    <a:pt x="1673" y="4909"/>
                  </a:cubicBezTo>
                  <a:cubicBezTo>
                    <a:pt x="1308" y="5119"/>
                    <a:pt x="931" y="5298"/>
                    <a:pt x="531" y="5430"/>
                  </a:cubicBezTo>
                  <a:cubicBezTo>
                    <a:pt x="502" y="5439"/>
                    <a:pt x="474" y="5444"/>
                    <a:pt x="445" y="5444"/>
                  </a:cubicBezTo>
                  <a:cubicBezTo>
                    <a:pt x="422" y="5444"/>
                    <a:pt x="399" y="5441"/>
                    <a:pt x="374" y="5435"/>
                  </a:cubicBezTo>
                  <a:cubicBezTo>
                    <a:pt x="304" y="5416"/>
                    <a:pt x="229" y="5408"/>
                    <a:pt x="156" y="5408"/>
                  </a:cubicBezTo>
                  <a:cubicBezTo>
                    <a:pt x="96" y="5408"/>
                    <a:pt x="36" y="5428"/>
                    <a:pt x="18" y="5497"/>
                  </a:cubicBezTo>
                  <a:cubicBezTo>
                    <a:pt x="1" y="5566"/>
                    <a:pt x="36" y="5616"/>
                    <a:pt x="86" y="5656"/>
                  </a:cubicBezTo>
                  <a:cubicBezTo>
                    <a:pt x="135" y="5696"/>
                    <a:pt x="191" y="5713"/>
                    <a:pt x="250" y="5713"/>
                  </a:cubicBezTo>
                  <a:cubicBezTo>
                    <a:pt x="267" y="5713"/>
                    <a:pt x="284" y="5711"/>
                    <a:pt x="302" y="5708"/>
                  </a:cubicBezTo>
                  <a:cubicBezTo>
                    <a:pt x="351" y="5702"/>
                    <a:pt x="400" y="5688"/>
                    <a:pt x="442" y="5665"/>
                  </a:cubicBezTo>
                  <a:cubicBezTo>
                    <a:pt x="501" y="5633"/>
                    <a:pt x="560" y="5618"/>
                    <a:pt x="623" y="5605"/>
                  </a:cubicBezTo>
                  <a:cubicBezTo>
                    <a:pt x="1058" y="5514"/>
                    <a:pt x="1459" y="5340"/>
                    <a:pt x="1841" y="5121"/>
                  </a:cubicBezTo>
                  <a:cubicBezTo>
                    <a:pt x="2251" y="4888"/>
                    <a:pt x="2634" y="4616"/>
                    <a:pt x="2996" y="4315"/>
                  </a:cubicBezTo>
                  <a:cubicBezTo>
                    <a:pt x="3232" y="4119"/>
                    <a:pt x="3455" y="3908"/>
                    <a:pt x="3678" y="3694"/>
                  </a:cubicBezTo>
                  <a:cubicBezTo>
                    <a:pt x="3880" y="3500"/>
                    <a:pt x="4078" y="3301"/>
                    <a:pt x="4269" y="3095"/>
                  </a:cubicBezTo>
                  <a:cubicBezTo>
                    <a:pt x="4487" y="2862"/>
                    <a:pt x="4682" y="2612"/>
                    <a:pt x="4849" y="2339"/>
                  </a:cubicBezTo>
                  <a:cubicBezTo>
                    <a:pt x="4946" y="2180"/>
                    <a:pt x="5047" y="2023"/>
                    <a:pt x="5136" y="1857"/>
                  </a:cubicBezTo>
                  <a:cubicBezTo>
                    <a:pt x="5353" y="1453"/>
                    <a:pt x="5520" y="1032"/>
                    <a:pt x="5573" y="572"/>
                  </a:cubicBezTo>
                  <a:cubicBezTo>
                    <a:pt x="5591" y="404"/>
                    <a:pt x="5590" y="237"/>
                    <a:pt x="5559" y="71"/>
                  </a:cubicBezTo>
                  <a:cubicBezTo>
                    <a:pt x="5553" y="48"/>
                    <a:pt x="5547" y="25"/>
                    <a:pt x="5541" y="3"/>
                  </a:cubicBezTo>
                  <a:cubicBezTo>
                    <a:pt x="5536" y="3"/>
                    <a:pt x="5532" y="0"/>
                    <a:pt x="5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5077725" y="549475"/>
              <a:ext cx="175675" cy="20825"/>
            </a:xfrm>
            <a:custGeom>
              <a:rect b="b" l="l" r="r" t="t"/>
              <a:pathLst>
                <a:path extrusionOk="0" h="833" w="7027">
                  <a:moveTo>
                    <a:pt x="3545" y="0"/>
                  </a:moveTo>
                  <a:cubicBezTo>
                    <a:pt x="3264" y="0"/>
                    <a:pt x="2982" y="15"/>
                    <a:pt x="2701" y="38"/>
                  </a:cubicBezTo>
                  <a:cubicBezTo>
                    <a:pt x="2274" y="73"/>
                    <a:pt x="1848" y="124"/>
                    <a:pt x="1420" y="154"/>
                  </a:cubicBezTo>
                  <a:cubicBezTo>
                    <a:pt x="1151" y="173"/>
                    <a:pt x="896" y="237"/>
                    <a:pt x="642" y="319"/>
                  </a:cubicBezTo>
                  <a:cubicBezTo>
                    <a:pt x="491" y="368"/>
                    <a:pt x="341" y="426"/>
                    <a:pt x="191" y="482"/>
                  </a:cubicBezTo>
                  <a:cubicBezTo>
                    <a:pt x="146" y="499"/>
                    <a:pt x="101" y="524"/>
                    <a:pt x="59" y="548"/>
                  </a:cubicBezTo>
                  <a:cubicBezTo>
                    <a:pt x="38" y="562"/>
                    <a:pt x="22" y="584"/>
                    <a:pt x="1" y="598"/>
                  </a:cubicBezTo>
                  <a:cubicBezTo>
                    <a:pt x="30" y="624"/>
                    <a:pt x="59" y="629"/>
                    <a:pt x="87" y="629"/>
                  </a:cubicBezTo>
                  <a:cubicBezTo>
                    <a:pt x="98" y="629"/>
                    <a:pt x="109" y="628"/>
                    <a:pt x="120" y="628"/>
                  </a:cubicBezTo>
                  <a:cubicBezTo>
                    <a:pt x="332" y="613"/>
                    <a:pt x="547" y="602"/>
                    <a:pt x="759" y="575"/>
                  </a:cubicBezTo>
                  <a:cubicBezTo>
                    <a:pt x="1043" y="539"/>
                    <a:pt x="1324" y="487"/>
                    <a:pt x="1606" y="441"/>
                  </a:cubicBezTo>
                  <a:cubicBezTo>
                    <a:pt x="1952" y="387"/>
                    <a:pt x="2298" y="337"/>
                    <a:pt x="2648" y="337"/>
                  </a:cubicBezTo>
                  <a:cubicBezTo>
                    <a:pt x="2666" y="337"/>
                    <a:pt x="2684" y="337"/>
                    <a:pt x="2701" y="337"/>
                  </a:cubicBezTo>
                  <a:cubicBezTo>
                    <a:pt x="2723" y="337"/>
                    <a:pt x="2746" y="333"/>
                    <a:pt x="2766" y="326"/>
                  </a:cubicBezTo>
                  <a:cubicBezTo>
                    <a:pt x="2992" y="248"/>
                    <a:pt x="3224" y="213"/>
                    <a:pt x="3458" y="213"/>
                  </a:cubicBezTo>
                  <a:cubicBezTo>
                    <a:pt x="3567" y="213"/>
                    <a:pt x="3677" y="221"/>
                    <a:pt x="3787" y="235"/>
                  </a:cubicBezTo>
                  <a:cubicBezTo>
                    <a:pt x="4051" y="270"/>
                    <a:pt x="4311" y="321"/>
                    <a:pt x="4572" y="366"/>
                  </a:cubicBezTo>
                  <a:cubicBezTo>
                    <a:pt x="4728" y="393"/>
                    <a:pt x="4884" y="418"/>
                    <a:pt x="5039" y="444"/>
                  </a:cubicBezTo>
                  <a:cubicBezTo>
                    <a:pt x="5057" y="447"/>
                    <a:pt x="5076" y="449"/>
                    <a:pt x="5094" y="449"/>
                  </a:cubicBezTo>
                  <a:cubicBezTo>
                    <a:pt x="5103" y="449"/>
                    <a:pt x="5112" y="449"/>
                    <a:pt x="5120" y="447"/>
                  </a:cubicBezTo>
                  <a:cubicBezTo>
                    <a:pt x="5173" y="438"/>
                    <a:pt x="5226" y="434"/>
                    <a:pt x="5279" y="434"/>
                  </a:cubicBezTo>
                  <a:cubicBezTo>
                    <a:pt x="5398" y="434"/>
                    <a:pt x="5516" y="456"/>
                    <a:pt x="5630" y="493"/>
                  </a:cubicBezTo>
                  <a:cubicBezTo>
                    <a:pt x="5831" y="558"/>
                    <a:pt x="6029" y="637"/>
                    <a:pt x="6228" y="704"/>
                  </a:cubicBezTo>
                  <a:cubicBezTo>
                    <a:pt x="6357" y="747"/>
                    <a:pt x="6487" y="785"/>
                    <a:pt x="6617" y="817"/>
                  </a:cubicBezTo>
                  <a:cubicBezTo>
                    <a:pt x="6660" y="827"/>
                    <a:pt x="6703" y="833"/>
                    <a:pt x="6747" y="833"/>
                  </a:cubicBezTo>
                  <a:cubicBezTo>
                    <a:pt x="6799" y="833"/>
                    <a:pt x="6851" y="825"/>
                    <a:pt x="6903" y="809"/>
                  </a:cubicBezTo>
                  <a:cubicBezTo>
                    <a:pt x="6946" y="795"/>
                    <a:pt x="6990" y="780"/>
                    <a:pt x="7027" y="735"/>
                  </a:cubicBezTo>
                  <a:cubicBezTo>
                    <a:pt x="6935" y="691"/>
                    <a:pt x="6849" y="645"/>
                    <a:pt x="6759" y="606"/>
                  </a:cubicBezTo>
                  <a:cubicBezTo>
                    <a:pt x="6304" y="404"/>
                    <a:pt x="5826" y="281"/>
                    <a:pt x="5338" y="196"/>
                  </a:cubicBezTo>
                  <a:cubicBezTo>
                    <a:pt x="4939" y="127"/>
                    <a:pt x="4538" y="60"/>
                    <a:pt x="4133" y="24"/>
                  </a:cubicBezTo>
                  <a:cubicBezTo>
                    <a:pt x="3937" y="8"/>
                    <a:pt x="3741" y="0"/>
                    <a:pt x="35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5307825" y="568650"/>
              <a:ext cx="99025" cy="163100"/>
            </a:xfrm>
            <a:custGeom>
              <a:rect b="b" l="l" r="r" t="t"/>
              <a:pathLst>
                <a:path extrusionOk="0" h="6524" w="3961">
                  <a:moveTo>
                    <a:pt x="22" y="0"/>
                  </a:moveTo>
                  <a:lnTo>
                    <a:pt x="22" y="0"/>
                  </a:lnTo>
                  <a:cubicBezTo>
                    <a:pt x="1" y="43"/>
                    <a:pt x="23" y="72"/>
                    <a:pt x="42" y="94"/>
                  </a:cubicBezTo>
                  <a:cubicBezTo>
                    <a:pt x="90" y="158"/>
                    <a:pt x="140" y="224"/>
                    <a:pt x="196" y="281"/>
                  </a:cubicBezTo>
                  <a:cubicBezTo>
                    <a:pt x="308" y="391"/>
                    <a:pt x="426" y="497"/>
                    <a:pt x="541" y="605"/>
                  </a:cubicBezTo>
                  <a:cubicBezTo>
                    <a:pt x="1011" y="1045"/>
                    <a:pt x="1430" y="1529"/>
                    <a:pt x="1741" y="2098"/>
                  </a:cubicBezTo>
                  <a:cubicBezTo>
                    <a:pt x="1768" y="2147"/>
                    <a:pt x="1799" y="2195"/>
                    <a:pt x="1833" y="2241"/>
                  </a:cubicBezTo>
                  <a:cubicBezTo>
                    <a:pt x="2049" y="2531"/>
                    <a:pt x="2219" y="2850"/>
                    <a:pt x="2371" y="3179"/>
                  </a:cubicBezTo>
                  <a:cubicBezTo>
                    <a:pt x="2513" y="3494"/>
                    <a:pt x="2653" y="3809"/>
                    <a:pt x="2795" y="4122"/>
                  </a:cubicBezTo>
                  <a:cubicBezTo>
                    <a:pt x="2901" y="4350"/>
                    <a:pt x="3023" y="4570"/>
                    <a:pt x="3156" y="4783"/>
                  </a:cubicBezTo>
                  <a:cubicBezTo>
                    <a:pt x="3209" y="4866"/>
                    <a:pt x="3250" y="4956"/>
                    <a:pt x="3286" y="5047"/>
                  </a:cubicBezTo>
                  <a:cubicBezTo>
                    <a:pt x="3424" y="5392"/>
                    <a:pt x="3558" y="5739"/>
                    <a:pt x="3693" y="6086"/>
                  </a:cubicBezTo>
                  <a:cubicBezTo>
                    <a:pt x="3749" y="6230"/>
                    <a:pt x="3803" y="6375"/>
                    <a:pt x="3853" y="6521"/>
                  </a:cubicBezTo>
                  <a:cubicBezTo>
                    <a:pt x="3860" y="6522"/>
                    <a:pt x="3866" y="6522"/>
                    <a:pt x="3871" y="6524"/>
                  </a:cubicBezTo>
                  <a:cubicBezTo>
                    <a:pt x="3880" y="6499"/>
                    <a:pt x="3890" y="6475"/>
                    <a:pt x="3896" y="6449"/>
                  </a:cubicBezTo>
                  <a:cubicBezTo>
                    <a:pt x="3961" y="6218"/>
                    <a:pt x="3953" y="5986"/>
                    <a:pt x="3895" y="5755"/>
                  </a:cubicBezTo>
                  <a:cubicBezTo>
                    <a:pt x="3834" y="5515"/>
                    <a:pt x="3731" y="5292"/>
                    <a:pt x="3612" y="5076"/>
                  </a:cubicBezTo>
                  <a:cubicBezTo>
                    <a:pt x="3491" y="4858"/>
                    <a:pt x="3365" y="4645"/>
                    <a:pt x="3247" y="4426"/>
                  </a:cubicBezTo>
                  <a:cubicBezTo>
                    <a:pt x="3180" y="4304"/>
                    <a:pt x="3126" y="4174"/>
                    <a:pt x="3064" y="4047"/>
                  </a:cubicBezTo>
                  <a:cubicBezTo>
                    <a:pt x="3056" y="4026"/>
                    <a:pt x="3048" y="4007"/>
                    <a:pt x="3036" y="3987"/>
                  </a:cubicBezTo>
                  <a:cubicBezTo>
                    <a:pt x="2797" y="3602"/>
                    <a:pt x="2594" y="3197"/>
                    <a:pt x="2389" y="2794"/>
                  </a:cubicBezTo>
                  <a:cubicBezTo>
                    <a:pt x="2187" y="2396"/>
                    <a:pt x="1983" y="2001"/>
                    <a:pt x="1743" y="1626"/>
                  </a:cubicBezTo>
                  <a:cubicBezTo>
                    <a:pt x="1546" y="1320"/>
                    <a:pt x="1327" y="1036"/>
                    <a:pt x="1073" y="776"/>
                  </a:cubicBezTo>
                  <a:cubicBezTo>
                    <a:pt x="988" y="688"/>
                    <a:pt x="906" y="597"/>
                    <a:pt x="819" y="510"/>
                  </a:cubicBezTo>
                  <a:cubicBezTo>
                    <a:pt x="675" y="368"/>
                    <a:pt x="513" y="248"/>
                    <a:pt x="340" y="142"/>
                  </a:cubicBezTo>
                  <a:cubicBezTo>
                    <a:pt x="264" y="96"/>
                    <a:pt x="184" y="56"/>
                    <a:pt x="104" y="18"/>
                  </a:cubicBezTo>
                  <a:cubicBezTo>
                    <a:pt x="81" y="6"/>
                    <a:pt x="50" y="6"/>
                    <a:pt x="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5157125" y="561200"/>
              <a:ext cx="161125" cy="93550"/>
            </a:xfrm>
            <a:custGeom>
              <a:rect b="b" l="l" r="r" t="t"/>
              <a:pathLst>
                <a:path extrusionOk="0" h="3742" w="6445">
                  <a:moveTo>
                    <a:pt x="178" y="1"/>
                  </a:moveTo>
                  <a:cubicBezTo>
                    <a:pt x="151" y="1"/>
                    <a:pt x="122" y="4"/>
                    <a:pt x="96" y="12"/>
                  </a:cubicBezTo>
                  <a:cubicBezTo>
                    <a:pt x="16" y="30"/>
                    <a:pt x="1" y="66"/>
                    <a:pt x="33" y="152"/>
                  </a:cubicBezTo>
                  <a:cubicBezTo>
                    <a:pt x="558" y="170"/>
                    <a:pt x="1039" y="337"/>
                    <a:pt x="1504" y="559"/>
                  </a:cubicBezTo>
                  <a:cubicBezTo>
                    <a:pt x="1645" y="624"/>
                    <a:pt x="1780" y="702"/>
                    <a:pt x="1923" y="764"/>
                  </a:cubicBezTo>
                  <a:cubicBezTo>
                    <a:pt x="2068" y="829"/>
                    <a:pt x="2217" y="884"/>
                    <a:pt x="2368" y="941"/>
                  </a:cubicBezTo>
                  <a:cubicBezTo>
                    <a:pt x="2777" y="1097"/>
                    <a:pt x="3182" y="1262"/>
                    <a:pt x="3572" y="1460"/>
                  </a:cubicBezTo>
                  <a:cubicBezTo>
                    <a:pt x="3807" y="1575"/>
                    <a:pt x="4031" y="1707"/>
                    <a:pt x="4257" y="1838"/>
                  </a:cubicBezTo>
                  <a:cubicBezTo>
                    <a:pt x="4494" y="1974"/>
                    <a:pt x="4718" y="2130"/>
                    <a:pt x="4930" y="2304"/>
                  </a:cubicBezTo>
                  <a:cubicBezTo>
                    <a:pt x="5041" y="2398"/>
                    <a:pt x="5159" y="2485"/>
                    <a:pt x="5266" y="2582"/>
                  </a:cubicBezTo>
                  <a:cubicBezTo>
                    <a:pt x="5418" y="2721"/>
                    <a:pt x="5539" y="2890"/>
                    <a:pt x="5668" y="3052"/>
                  </a:cubicBezTo>
                  <a:cubicBezTo>
                    <a:pt x="5789" y="3204"/>
                    <a:pt x="5907" y="3358"/>
                    <a:pt x="6049" y="3491"/>
                  </a:cubicBezTo>
                  <a:cubicBezTo>
                    <a:pt x="6150" y="3585"/>
                    <a:pt x="6261" y="3669"/>
                    <a:pt x="6388" y="3725"/>
                  </a:cubicBezTo>
                  <a:cubicBezTo>
                    <a:pt x="6401" y="3730"/>
                    <a:pt x="6417" y="3733"/>
                    <a:pt x="6444" y="3741"/>
                  </a:cubicBezTo>
                  <a:cubicBezTo>
                    <a:pt x="6428" y="3712"/>
                    <a:pt x="6417" y="3690"/>
                    <a:pt x="6405" y="3670"/>
                  </a:cubicBezTo>
                  <a:cubicBezTo>
                    <a:pt x="6180" y="3319"/>
                    <a:pt x="5919" y="2996"/>
                    <a:pt x="5635" y="2692"/>
                  </a:cubicBezTo>
                  <a:cubicBezTo>
                    <a:pt x="5428" y="2470"/>
                    <a:pt x="5207" y="2259"/>
                    <a:pt x="4979" y="2056"/>
                  </a:cubicBezTo>
                  <a:cubicBezTo>
                    <a:pt x="4755" y="1857"/>
                    <a:pt x="4519" y="1676"/>
                    <a:pt x="4263" y="1520"/>
                  </a:cubicBezTo>
                  <a:cubicBezTo>
                    <a:pt x="3972" y="1342"/>
                    <a:pt x="3668" y="1184"/>
                    <a:pt x="3350" y="1050"/>
                  </a:cubicBezTo>
                  <a:cubicBezTo>
                    <a:pt x="2909" y="866"/>
                    <a:pt x="2468" y="689"/>
                    <a:pt x="2026" y="509"/>
                  </a:cubicBezTo>
                  <a:cubicBezTo>
                    <a:pt x="1859" y="439"/>
                    <a:pt x="1695" y="362"/>
                    <a:pt x="1523" y="300"/>
                  </a:cubicBezTo>
                  <a:cubicBezTo>
                    <a:pt x="1177" y="179"/>
                    <a:pt x="823" y="82"/>
                    <a:pt x="461" y="24"/>
                  </a:cubicBezTo>
                  <a:cubicBezTo>
                    <a:pt x="372" y="11"/>
                    <a:pt x="281" y="7"/>
                    <a:pt x="190" y="1"/>
                  </a:cubicBezTo>
                  <a:cubicBezTo>
                    <a:pt x="186" y="1"/>
                    <a:pt x="182" y="1"/>
                    <a:pt x="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5108600" y="829800"/>
              <a:ext cx="129725" cy="98825"/>
            </a:xfrm>
            <a:custGeom>
              <a:rect b="b" l="l" r="r" t="t"/>
              <a:pathLst>
                <a:path extrusionOk="0" h="3953" w="5189">
                  <a:moveTo>
                    <a:pt x="5090" y="1"/>
                  </a:moveTo>
                  <a:cubicBezTo>
                    <a:pt x="5086" y="1"/>
                    <a:pt x="5082" y="1"/>
                    <a:pt x="5078" y="1"/>
                  </a:cubicBezTo>
                  <a:cubicBezTo>
                    <a:pt x="5043" y="2"/>
                    <a:pt x="5024" y="17"/>
                    <a:pt x="5009" y="47"/>
                  </a:cubicBezTo>
                  <a:cubicBezTo>
                    <a:pt x="4816" y="462"/>
                    <a:pt x="4540" y="816"/>
                    <a:pt x="4220" y="1137"/>
                  </a:cubicBezTo>
                  <a:cubicBezTo>
                    <a:pt x="3933" y="1426"/>
                    <a:pt x="3632" y="1705"/>
                    <a:pt x="3339" y="1988"/>
                  </a:cubicBezTo>
                  <a:cubicBezTo>
                    <a:pt x="3144" y="2174"/>
                    <a:pt x="2952" y="2362"/>
                    <a:pt x="2778" y="2566"/>
                  </a:cubicBezTo>
                  <a:cubicBezTo>
                    <a:pt x="2763" y="2583"/>
                    <a:pt x="2747" y="2598"/>
                    <a:pt x="2729" y="2611"/>
                  </a:cubicBezTo>
                  <a:cubicBezTo>
                    <a:pt x="2380" y="2874"/>
                    <a:pt x="2026" y="3127"/>
                    <a:pt x="1640" y="3333"/>
                  </a:cubicBezTo>
                  <a:cubicBezTo>
                    <a:pt x="1306" y="3512"/>
                    <a:pt x="957" y="3647"/>
                    <a:pt x="582" y="3717"/>
                  </a:cubicBezTo>
                  <a:cubicBezTo>
                    <a:pt x="470" y="3739"/>
                    <a:pt x="359" y="3760"/>
                    <a:pt x="250" y="3789"/>
                  </a:cubicBezTo>
                  <a:cubicBezTo>
                    <a:pt x="177" y="3809"/>
                    <a:pt x="110" y="3847"/>
                    <a:pt x="41" y="3877"/>
                  </a:cubicBezTo>
                  <a:cubicBezTo>
                    <a:pt x="25" y="3884"/>
                    <a:pt x="14" y="3897"/>
                    <a:pt x="1" y="3908"/>
                  </a:cubicBezTo>
                  <a:lnTo>
                    <a:pt x="1" y="3928"/>
                  </a:lnTo>
                  <a:cubicBezTo>
                    <a:pt x="22" y="3934"/>
                    <a:pt x="44" y="3944"/>
                    <a:pt x="65" y="3944"/>
                  </a:cubicBezTo>
                  <a:cubicBezTo>
                    <a:pt x="197" y="3949"/>
                    <a:pt x="331" y="3953"/>
                    <a:pt x="463" y="3953"/>
                  </a:cubicBezTo>
                  <a:cubicBezTo>
                    <a:pt x="769" y="3953"/>
                    <a:pt x="1059" y="3880"/>
                    <a:pt x="1342" y="3771"/>
                  </a:cubicBezTo>
                  <a:cubicBezTo>
                    <a:pt x="1654" y="3653"/>
                    <a:pt x="1942" y="3486"/>
                    <a:pt x="2232" y="3324"/>
                  </a:cubicBezTo>
                  <a:cubicBezTo>
                    <a:pt x="2525" y="3160"/>
                    <a:pt x="2775" y="2943"/>
                    <a:pt x="3007" y="2703"/>
                  </a:cubicBezTo>
                  <a:cubicBezTo>
                    <a:pt x="3261" y="2443"/>
                    <a:pt x="3506" y="2172"/>
                    <a:pt x="3754" y="1906"/>
                  </a:cubicBezTo>
                  <a:cubicBezTo>
                    <a:pt x="3968" y="1675"/>
                    <a:pt x="4187" y="1448"/>
                    <a:pt x="4430" y="1245"/>
                  </a:cubicBezTo>
                  <a:cubicBezTo>
                    <a:pt x="4464" y="1216"/>
                    <a:pt x="4506" y="1192"/>
                    <a:pt x="4543" y="1164"/>
                  </a:cubicBezTo>
                  <a:cubicBezTo>
                    <a:pt x="4602" y="1117"/>
                    <a:pt x="4667" y="1073"/>
                    <a:pt x="4717" y="1017"/>
                  </a:cubicBezTo>
                  <a:cubicBezTo>
                    <a:pt x="4906" y="803"/>
                    <a:pt x="5062" y="565"/>
                    <a:pt x="5154" y="294"/>
                  </a:cubicBezTo>
                  <a:cubicBezTo>
                    <a:pt x="5176" y="234"/>
                    <a:pt x="5187" y="165"/>
                    <a:pt x="5188" y="100"/>
                  </a:cubicBezTo>
                  <a:cubicBezTo>
                    <a:pt x="5189" y="33"/>
                    <a:pt x="5151" y="1"/>
                    <a:pt x="5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5013325" y="762050"/>
              <a:ext cx="125725" cy="43550"/>
            </a:xfrm>
            <a:custGeom>
              <a:rect b="b" l="l" r="r" t="t"/>
              <a:pathLst>
                <a:path extrusionOk="0" h="1742" w="5029">
                  <a:moveTo>
                    <a:pt x="4792" y="1"/>
                  </a:moveTo>
                  <a:cubicBezTo>
                    <a:pt x="4788" y="1"/>
                    <a:pt x="4784" y="1"/>
                    <a:pt x="4779" y="1"/>
                  </a:cubicBezTo>
                  <a:cubicBezTo>
                    <a:pt x="4705" y="2"/>
                    <a:pt x="4640" y="31"/>
                    <a:pt x="4576" y="66"/>
                  </a:cubicBezTo>
                  <a:cubicBezTo>
                    <a:pt x="4445" y="140"/>
                    <a:pt x="4332" y="241"/>
                    <a:pt x="4217" y="335"/>
                  </a:cubicBezTo>
                  <a:cubicBezTo>
                    <a:pt x="4090" y="437"/>
                    <a:pt x="3965" y="541"/>
                    <a:pt x="3833" y="635"/>
                  </a:cubicBezTo>
                  <a:cubicBezTo>
                    <a:pt x="3758" y="687"/>
                    <a:pt x="3669" y="724"/>
                    <a:pt x="3583" y="759"/>
                  </a:cubicBezTo>
                  <a:cubicBezTo>
                    <a:pt x="3535" y="778"/>
                    <a:pt x="3485" y="786"/>
                    <a:pt x="3436" y="786"/>
                  </a:cubicBezTo>
                  <a:cubicBezTo>
                    <a:pt x="3395" y="786"/>
                    <a:pt x="3355" y="781"/>
                    <a:pt x="3315" y="770"/>
                  </a:cubicBezTo>
                  <a:cubicBezTo>
                    <a:pt x="3302" y="766"/>
                    <a:pt x="3291" y="764"/>
                    <a:pt x="3281" y="764"/>
                  </a:cubicBezTo>
                  <a:cubicBezTo>
                    <a:pt x="3264" y="764"/>
                    <a:pt x="3249" y="770"/>
                    <a:pt x="3234" y="784"/>
                  </a:cubicBezTo>
                  <a:cubicBezTo>
                    <a:pt x="2927" y="1049"/>
                    <a:pt x="2569" y="1214"/>
                    <a:pt x="2183" y="1321"/>
                  </a:cubicBezTo>
                  <a:cubicBezTo>
                    <a:pt x="1811" y="1424"/>
                    <a:pt x="1437" y="1473"/>
                    <a:pt x="1059" y="1473"/>
                  </a:cubicBezTo>
                  <a:cubicBezTo>
                    <a:pt x="832" y="1473"/>
                    <a:pt x="603" y="1455"/>
                    <a:pt x="374" y="1420"/>
                  </a:cubicBezTo>
                  <a:cubicBezTo>
                    <a:pt x="333" y="1414"/>
                    <a:pt x="292" y="1411"/>
                    <a:pt x="251" y="1411"/>
                  </a:cubicBezTo>
                  <a:cubicBezTo>
                    <a:pt x="226" y="1411"/>
                    <a:pt x="201" y="1412"/>
                    <a:pt x="177" y="1415"/>
                  </a:cubicBezTo>
                  <a:cubicBezTo>
                    <a:pt x="131" y="1419"/>
                    <a:pt x="87" y="1442"/>
                    <a:pt x="50" y="1469"/>
                  </a:cubicBezTo>
                  <a:cubicBezTo>
                    <a:pt x="6" y="1501"/>
                    <a:pt x="0" y="1550"/>
                    <a:pt x="33" y="1593"/>
                  </a:cubicBezTo>
                  <a:cubicBezTo>
                    <a:pt x="56" y="1624"/>
                    <a:pt x="87" y="1654"/>
                    <a:pt x="120" y="1668"/>
                  </a:cubicBezTo>
                  <a:cubicBezTo>
                    <a:pt x="184" y="1692"/>
                    <a:pt x="251" y="1715"/>
                    <a:pt x="319" y="1719"/>
                  </a:cubicBezTo>
                  <a:cubicBezTo>
                    <a:pt x="553" y="1732"/>
                    <a:pt x="786" y="1741"/>
                    <a:pt x="1020" y="1741"/>
                  </a:cubicBezTo>
                  <a:cubicBezTo>
                    <a:pt x="1239" y="1741"/>
                    <a:pt x="1458" y="1733"/>
                    <a:pt x="1677" y="1713"/>
                  </a:cubicBezTo>
                  <a:cubicBezTo>
                    <a:pt x="1995" y="1685"/>
                    <a:pt x="2307" y="1632"/>
                    <a:pt x="2611" y="1537"/>
                  </a:cubicBezTo>
                  <a:cubicBezTo>
                    <a:pt x="2668" y="1519"/>
                    <a:pt x="2723" y="1497"/>
                    <a:pt x="2777" y="1473"/>
                  </a:cubicBezTo>
                  <a:cubicBezTo>
                    <a:pt x="3203" y="1275"/>
                    <a:pt x="3630" y="1078"/>
                    <a:pt x="4038" y="843"/>
                  </a:cubicBezTo>
                  <a:cubicBezTo>
                    <a:pt x="4382" y="644"/>
                    <a:pt x="4709" y="421"/>
                    <a:pt x="5000" y="148"/>
                  </a:cubicBezTo>
                  <a:cubicBezTo>
                    <a:pt x="5008" y="140"/>
                    <a:pt x="5017" y="131"/>
                    <a:pt x="5029" y="118"/>
                  </a:cubicBezTo>
                  <a:cubicBezTo>
                    <a:pt x="4967" y="37"/>
                    <a:pt x="4888" y="1"/>
                    <a:pt x="4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5289875" y="695425"/>
              <a:ext cx="29825" cy="157750"/>
            </a:xfrm>
            <a:custGeom>
              <a:rect b="b" l="l" r="r" t="t"/>
              <a:pathLst>
                <a:path extrusionOk="0" h="6310" w="1193">
                  <a:moveTo>
                    <a:pt x="61" y="0"/>
                  </a:moveTo>
                  <a:cubicBezTo>
                    <a:pt x="25" y="0"/>
                    <a:pt x="3" y="23"/>
                    <a:pt x="1" y="67"/>
                  </a:cubicBezTo>
                  <a:cubicBezTo>
                    <a:pt x="0" y="109"/>
                    <a:pt x="3" y="152"/>
                    <a:pt x="15" y="191"/>
                  </a:cubicBezTo>
                  <a:cubicBezTo>
                    <a:pt x="47" y="293"/>
                    <a:pt x="76" y="394"/>
                    <a:pt x="118" y="491"/>
                  </a:cubicBezTo>
                  <a:cubicBezTo>
                    <a:pt x="199" y="683"/>
                    <a:pt x="281" y="876"/>
                    <a:pt x="376" y="1062"/>
                  </a:cubicBezTo>
                  <a:cubicBezTo>
                    <a:pt x="574" y="1451"/>
                    <a:pt x="684" y="1864"/>
                    <a:pt x="743" y="2295"/>
                  </a:cubicBezTo>
                  <a:cubicBezTo>
                    <a:pt x="784" y="2600"/>
                    <a:pt x="826" y="2906"/>
                    <a:pt x="875" y="3209"/>
                  </a:cubicBezTo>
                  <a:cubicBezTo>
                    <a:pt x="901" y="3365"/>
                    <a:pt x="945" y="3515"/>
                    <a:pt x="981" y="3670"/>
                  </a:cubicBezTo>
                  <a:cubicBezTo>
                    <a:pt x="986" y="3697"/>
                    <a:pt x="994" y="3724"/>
                    <a:pt x="992" y="3750"/>
                  </a:cubicBezTo>
                  <a:cubicBezTo>
                    <a:pt x="952" y="4117"/>
                    <a:pt x="954" y="4486"/>
                    <a:pt x="936" y="4856"/>
                  </a:cubicBezTo>
                  <a:cubicBezTo>
                    <a:pt x="928" y="5037"/>
                    <a:pt x="914" y="5220"/>
                    <a:pt x="897" y="5401"/>
                  </a:cubicBezTo>
                  <a:cubicBezTo>
                    <a:pt x="876" y="5612"/>
                    <a:pt x="835" y="5819"/>
                    <a:pt x="770" y="6022"/>
                  </a:cubicBezTo>
                  <a:cubicBezTo>
                    <a:pt x="751" y="6083"/>
                    <a:pt x="745" y="6143"/>
                    <a:pt x="761" y="6204"/>
                  </a:cubicBezTo>
                  <a:cubicBezTo>
                    <a:pt x="773" y="6250"/>
                    <a:pt x="794" y="6290"/>
                    <a:pt x="855" y="6310"/>
                  </a:cubicBezTo>
                  <a:cubicBezTo>
                    <a:pt x="893" y="6245"/>
                    <a:pt x="934" y="6181"/>
                    <a:pt x="968" y="6114"/>
                  </a:cubicBezTo>
                  <a:cubicBezTo>
                    <a:pt x="1080" y="5894"/>
                    <a:pt x="1136" y="5657"/>
                    <a:pt x="1163" y="5414"/>
                  </a:cubicBezTo>
                  <a:cubicBezTo>
                    <a:pt x="1193" y="5146"/>
                    <a:pt x="1186" y="4878"/>
                    <a:pt x="1182" y="4609"/>
                  </a:cubicBezTo>
                  <a:cubicBezTo>
                    <a:pt x="1178" y="4349"/>
                    <a:pt x="1183" y="4087"/>
                    <a:pt x="1178" y="3826"/>
                  </a:cubicBezTo>
                  <a:cubicBezTo>
                    <a:pt x="1173" y="3649"/>
                    <a:pt x="1163" y="3472"/>
                    <a:pt x="1146" y="3296"/>
                  </a:cubicBezTo>
                  <a:cubicBezTo>
                    <a:pt x="1058" y="2326"/>
                    <a:pt x="820" y="1395"/>
                    <a:pt x="410" y="510"/>
                  </a:cubicBezTo>
                  <a:cubicBezTo>
                    <a:pt x="344" y="367"/>
                    <a:pt x="266" y="229"/>
                    <a:pt x="199" y="87"/>
                  </a:cubicBezTo>
                  <a:cubicBezTo>
                    <a:pt x="174" y="36"/>
                    <a:pt x="134" y="16"/>
                    <a:pt x="86" y="3"/>
                  </a:cubicBezTo>
                  <a:cubicBezTo>
                    <a:pt x="77" y="1"/>
                    <a:pt x="68" y="0"/>
                    <a:pt x="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5018025" y="699875"/>
              <a:ext cx="112025" cy="48125"/>
            </a:xfrm>
            <a:custGeom>
              <a:rect b="b" l="l" r="r" t="t"/>
              <a:pathLst>
                <a:path extrusionOk="0" h="1925" w="4481">
                  <a:moveTo>
                    <a:pt x="4458" y="0"/>
                  </a:moveTo>
                  <a:lnTo>
                    <a:pt x="4458" y="0"/>
                  </a:lnTo>
                  <a:cubicBezTo>
                    <a:pt x="4386" y="17"/>
                    <a:pt x="4319" y="33"/>
                    <a:pt x="4253" y="50"/>
                  </a:cubicBezTo>
                  <a:cubicBezTo>
                    <a:pt x="3909" y="144"/>
                    <a:pt x="3585" y="288"/>
                    <a:pt x="3266" y="443"/>
                  </a:cubicBezTo>
                  <a:cubicBezTo>
                    <a:pt x="2988" y="578"/>
                    <a:pt x="2709" y="714"/>
                    <a:pt x="2432" y="854"/>
                  </a:cubicBezTo>
                  <a:cubicBezTo>
                    <a:pt x="1917" y="1111"/>
                    <a:pt x="1369" y="1284"/>
                    <a:pt x="815" y="1434"/>
                  </a:cubicBezTo>
                  <a:cubicBezTo>
                    <a:pt x="568" y="1500"/>
                    <a:pt x="326" y="1588"/>
                    <a:pt x="82" y="1665"/>
                  </a:cubicBezTo>
                  <a:cubicBezTo>
                    <a:pt x="54" y="1675"/>
                    <a:pt x="28" y="1688"/>
                    <a:pt x="0" y="1698"/>
                  </a:cubicBezTo>
                  <a:cubicBezTo>
                    <a:pt x="9" y="1764"/>
                    <a:pt x="50" y="1804"/>
                    <a:pt x="100" y="1832"/>
                  </a:cubicBezTo>
                  <a:cubicBezTo>
                    <a:pt x="155" y="1865"/>
                    <a:pt x="212" y="1896"/>
                    <a:pt x="270" y="1920"/>
                  </a:cubicBezTo>
                  <a:cubicBezTo>
                    <a:pt x="279" y="1923"/>
                    <a:pt x="288" y="1925"/>
                    <a:pt x="298" y="1925"/>
                  </a:cubicBezTo>
                  <a:cubicBezTo>
                    <a:pt x="315" y="1925"/>
                    <a:pt x="332" y="1921"/>
                    <a:pt x="347" y="1915"/>
                  </a:cubicBezTo>
                  <a:cubicBezTo>
                    <a:pt x="605" y="1833"/>
                    <a:pt x="862" y="1751"/>
                    <a:pt x="1121" y="1667"/>
                  </a:cubicBezTo>
                  <a:cubicBezTo>
                    <a:pt x="1694" y="1480"/>
                    <a:pt x="2264" y="1278"/>
                    <a:pt x="2825" y="1057"/>
                  </a:cubicBezTo>
                  <a:cubicBezTo>
                    <a:pt x="2895" y="1030"/>
                    <a:pt x="2962" y="992"/>
                    <a:pt x="3032" y="959"/>
                  </a:cubicBezTo>
                  <a:cubicBezTo>
                    <a:pt x="3261" y="854"/>
                    <a:pt x="3491" y="747"/>
                    <a:pt x="3720" y="639"/>
                  </a:cubicBezTo>
                  <a:cubicBezTo>
                    <a:pt x="3896" y="554"/>
                    <a:pt x="4070" y="470"/>
                    <a:pt x="4231" y="358"/>
                  </a:cubicBezTo>
                  <a:cubicBezTo>
                    <a:pt x="4306" y="306"/>
                    <a:pt x="4378" y="250"/>
                    <a:pt x="4429" y="173"/>
                  </a:cubicBezTo>
                  <a:cubicBezTo>
                    <a:pt x="4463" y="122"/>
                    <a:pt x="4480" y="71"/>
                    <a:pt x="4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5150075" y="791125"/>
              <a:ext cx="62875" cy="71150"/>
            </a:xfrm>
            <a:custGeom>
              <a:rect b="b" l="l" r="r" t="t"/>
              <a:pathLst>
                <a:path extrusionOk="0" h="2846" w="2515">
                  <a:moveTo>
                    <a:pt x="2438" y="1"/>
                  </a:moveTo>
                  <a:cubicBezTo>
                    <a:pt x="2424" y="1"/>
                    <a:pt x="2408" y="10"/>
                    <a:pt x="2393" y="30"/>
                  </a:cubicBezTo>
                  <a:cubicBezTo>
                    <a:pt x="2361" y="67"/>
                    <a:pt x="2335" y="111"/>
                    <a:pt x="2315" y="155"/>
                  </a:cubicBezTo>
                  <a:cubicBezTo>
                    <a:pt x="2254" y="293"/>
                    <a:pt x="2205" y="435"/>
                    <a:pt x="2140" y="570"/>
                  </a:cubicBezTo>
                  <a:cubicBezTo>
                    <a:pt x="1982" y="899"/>
                    <a:pt x="1785" y="1207"/>
                    <a:pt x="1561" y="1494"/>
                  </a:cubicBezTo>
                  <a:cubicBezTo>
                    <a:pt x="1382" y="1721"/>
                    <a:pt x="1190" y="1936"/>
                    <a:pt x="981" y="2135"/>
                  </a:cubicBezTo>
                  <a:cubicBezTo>
                    <a:pt x="957" y="2158"/>
                    <a:pt x="945" y="2168"/>
                    <a:pt x="928" y="2168"/>
                  </a:cubicBezTo>
                  <a:cubicBezTo>
                    <a:pt x="916" y="2168"/>
                    <a:pt x="901" y="2162"/>
                    <a:pt x="878" y="2152"/>
                  </a:cubicBezTo>
                  <a:cubicBezTo>
                    <a:pt x="866" y="2147"/>
                    <a:pt x="853" y="2138"/>
                    <a:pt x="840" y="2131"/>
                  </a:cubicBezTo>
                  <a:cubicBezTo>
                    <a:pt x="754" y="2077"/>
                    <a:pt x="731" y="2016"/>
                    <a:pt x="776" y="1924"/>
                  </a:cubicBezTo>
                  <a:cubicBezTo>
                    <a:pt x="811" y="1859"/>
                    <a:pt x="855" y="1798"/>
                    <a:pt x="906" y="1746"/>
                  </a:cubicBezTo>
                  <a:cubicBezTo>
                    <a:pt x="1023" y="1627"/>
                    <a:pt x="1147" y="1514"/>
                    <a:pt x="1267" y="1397"/>
                  </a:cubicBezTo>
                  <a:cubicBezTo>
                    <a:pt x="1324" y="1342"/>
                    <a:pt x="1379" y="1285"/>
                    <a:pt x="1431" y="1225"/>
                  </a:cubicBezTo>
                  <a:cubicBezTo>
                    <a:pt x="1462" y="1190"/>
                    <a:pt x="1488" y="1147"/>
                    <a:pt x="1509" y="1101"/>
                  </a:cubicBezTo>
                  <a:cubicBezTo>
                    <a:pt x="1547" y="1020"/>
                    <a:pt x="1524" y="960"/>
                    <a:pt x="1445" y="916"/>
                  </a:cubicBezTo>
                  <a:cubicBezTo>
                    <a:pt x="1419" y="901"/>
                    <a:pt x="1392" y="893"/>
                    <a:pt x="1364" y="880"/>
                  </a:cubicBezTo>
                  <a:cubicBezTo>
                    <a:pt x="1278" y="990"/>
                    <a:pt x="1200" y="1090"/>
                    <a:pt x="1120" y="1191"/>
                  </a:cubicBezTo>
                  <a:cubicBezTo>
                    <a:pt x="915" y="1451"/>
                    <a:pt x="705" y="1710"/>
                    <a:pt x="504" y="1975"/>
                  </a:cubicBezTo>
                  <a:cubicBezTo>
                    <a:pt x="397" y="2114"/>
                    <a:pt x="304" y="2262"/>
                    <a:pt x="208" y="2408"/>
                  </a:cubicBezTo>
                  <a:cubicBezTo>
                    <a:pt x="192" y="2433"/>
                    <a:pt x="175" y="2446"/>
                    <a:pt x="147" y="2453"/>
                  </a:cubicBezTo>
                  <a:cubicBezTo>
                    <a:pt x="35" y="2480"/>
                    <a:pt x="1" y="2548"/>
                    <a:pt x="42" y="2651"/>
                  </a:cubicBezTo>
                  <a:cubicBezTo>
                    <a:pt x="73" y="2730"/>
                    <a:pt x="122" y="2797"/>
                    <a:pt x="199" y="2846"/>
                  </a:cubicBezTo>
                  <a:cubicBezTo>
                    <a:pt x="231" y="2828"/>
                    <a:pt x="265" y="2812"/>
                    <a:pt x="296" y="2795"/>
                  </a:cubicBezTo>
                  <a:cubicBezTo>
                    <a:pt x="785" y="2515"/>
                    <a:pt x="1223" y="2171"/>
                    <a:pt x="1605" y="1758"/>
                  </a:cubicBezTo>
                  <a:cubicBezTo>
                    <a:pt x="1797" y="1548"/>
                    <a:pt x="1972" y="1326"/>
                    <a:pt x="2134" y="1094"/>
                  </a:cubicBezTo>
                  <a:cubicBezTo>
                    <a:pt x="2156" y="1063"/>
                    <a:pt x="2183" y="1039"/>
                    <a:pt x="2211" y="1015"/>
                  </a:cubicBezTo>
                  <a:cubicBezTo>
                    <a:pt x="2297" y="948"/>
                    <a:pt x="2354" y="860"/>
                    <a:pt x="2396" y="761"/>
                  </a:cubicBezTo>
                  <a:cubicBezTo>
                    <a:pt x="2479" y="569"/>
                    <a:pt x="2515" y="366"/>
                    <a:pt x="2504" y="156"/>
                  </a:cubicBezTo>
                  <a:cubicBezTo>
                    <a:pt x="2503" y="120"/>
                    <a:pt x="2496" y="84"/>
                    <a:pt x="2484" y="48"/>
                  </a:cubicBezTo>
                  <a:cubicBezTo>
                    <a:pt x="2473" y="17"/>
                    <a:pt x="2457" y="1"/>
                    <a:pt x="2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5029275" y="816475"/>
              <a:ext cx="81550" cy="21800"/>
            </a:xfrm>
            <a:custGeom>
              <a:rect b="b" l="l" r="r" t="t"/>
              <a:pathLst>
                <a:path extrusionOk="0" h="872" w="3262">
                  <a:moveTo>
                    <a:pt x="3075" y="0"/>
                  </a:moveTo>
                  <a:cubicBezTo>
                    <a:pt x="3062" y="0"/>
                    <a:pt x="3049" y="2"/>
                    <a:pt x="3035" y="4"/>
                  </a:cubicBezTo>
                  <a:cubicBezTo>
                    <a:pt x="2965" y="17"/>
                    <a:pt x="2901" y="52"/>
                    <a:pt x="2855" y="100"/>
                  </a:cubicBezTo>
                  <a:cubicBezTo>
                    <a:pt x="2726" y="232"/>
                    <a:pt x="2561" y="295"/>
                    <a:pt x="2393" y="351"/>
                  </a:cubicBezTo>
                  <a:cubicBezTo>
                    <a:pt x="2144" y="433"/>
                    <a:pt x="1888" y="462"/>
                    <a:pt x="1629" y="470"/>
                  </a:cubicBezTo>
                  <a:cubicBezTo>
                    <a:pt x="1350" y="478"/>
                    <a:pt x="1072" y="479"/>
                    <a:pt x="794" y="489"/>
                  </a:cubicBezTo>
                  <a:cubicBezTo>
                    <a:pt x="559" y="497"/>
                    <a:pt x="328" y="529"/>
                    <a:pt x="102" y="602"/>
                  </a:cubicBezTo>
                  <a:cubicBezTo>
                    <a:pt x="75" y="610"/>
                    <a:pt x="48" y="621"/>
                    <a:pt x="1" y="638"/>
                  </a:cubicBezTo>
                  <a:cubicBezTo>
                    <a:pt x="42" y="676"/>
                    <a:pt x="66" y="706"/>
                    <a:pt x="98" y="727"/>
                  </a:cubicBezTo>
                  <a:cubicBezTo>
                    <a:pt x="178" y="776"/>
                    <a:pt x="263" y="809"/>
                    <a:pt x="359" y="821"/>
                  </a:cubicBezTo>
                  <a:cubicBezTo>
                    <a:pt x="629" y="855"/>
                    <a:pt x="897" y="872"/>
                    <a:pt x="1166" y="872"/>
                  </a:cubicBezTo>
                  <a:cubicBezTo>
                    <a:pt x="1474" y="872"/>
                    <a:pt x="1782" y="850"/>
                    <a:pt x="2090" y="811"/>
                  </a:cubicBezTo>
                  <a:cubicBezTo>
                    <a:pt x="2350" y="779"/>
                    <a:pt x="2612" y="734"/>
                    <a:pt x="2871" y="689"/>
                  </a:cubicBezTo>
                  <a:cubicBezTo>
                    <a:pt x="3082" y="652"/>
                    <a:pt x="3229" y="492"/>
                    <a:pt x="3252" y="291"/>
                  </a:cubicBezTo>
                  <a:cubicBezTo>
                    <a:pt x="3261" y="224"/>
                    <a:pt x="3256" y="160"/>
                    <a:pt x="3224" y="97"/>
                  </a:cubicBezTo>
                  <a:cubicBezTo>
                    <a:pt x="3193" y="33"/>
                    <a:pt x="3141" y="0"/>
                    <a:pt x="3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5362650" y="464200"/>
              <a:ext cx="88325" cy="101000"/>
            </a:xfrm>
            <a:custGeom>
              <a:rect b="b" l="l" r="r" t="t"/>
              <a:pathLst>
                <a:path extrusionOk="0" h="4040" w="3533">
                  <a:moveTo>
                    <a:pt x="137" y="1"/>
                  </a:moveTo>
                  <a:cubicBezTo>
                    <a:pt x="51" y="1"/>
                    <a:pt x="0" y="96"/>
                    <a:pt x="157" y="182"/>
                  </a:cubicBezTo>
                  <a:cubicBezTo>
                    <a:pt x="690" y="476"/>
                    <a:pt x="1114" y="929"/>
                    <a:pt x="1551" y="1350"/>
                  </a:cubicBezTo>
                  <a:lnTo>
                    <a:pt x="1729" y="1549"/>
                  </a:lnTo>
                  <a:cubicBezTo>
                    <a:pt x="1975" y="1820"/>
                    <a:pt x="2227" y="2087"/>
                    <a:pt x="2448" y="2379"/>
                  </a:cubicBezTo>
                  <a:cubicBezTo>
                    <a:pt x="2586" y="2558"/>
                    <a:pt x="2699" y="2749"/>
                    <a:pt x="2809" y="2944"/>
                  </a:cubicBezTo>
                  <a:cubicBezTo>
                    <a:pt x="2988" y="3260"/>
                    <a:pt x="3170" y="3577"/>
                    <a:pt x="3386" y="3870"/>
                  </a:cubicBezTo>
                  <a:cubicBezTo>
                    <a:pt x="3429" y="3929"/>
                    <a:pt x="3474" y="3985"/>
                    <a:pt x="3518" y="4040"/>
                  </a:cubicBezTo>
                  <a:cubicBezTo>
                    <a:pt x="3522" y="4038"/>
                    <a:pt x="3528" y="4037"/>
                    <a:pt x="3533" y="4033"/>
                  </a:cubicBezTo>
                  <a:cubicBezTo>
                    <a:pt x="3531" y="3987"/>
                    <a:pt x="3532" y="3942"/>
                    <a:pt x="3528" y="3896"/>
                  </a:cubicBezTo>
                  <a:cubicBezTo>
                    <a:pt x="3510" y="3694"/>
                    <a:pt x="3445" y="3506"/>
                    <a:pt x="3355" y="3327"/>
                  </a:cubicBezTo>
                  <a:cubicBezTo>
                    <a:pt x="3242" y="3104"/>
                    <a:pt x="3099" y="2901"/>
                    <a:pt x="2959" y="2696"/>
                  </a:cubicBezTo>
                  <a:cubicBezTo>
                    <a:pt x="2845" y="2528"/>
                    <a:pt x="2731" y="2359"/>
                    <a:pt x="2641" y="2175"/>
                  </a:cubicBezTo>
                  <a:cubicBezTo>
                    <a:pt x="2632" y="2160"/>
                    <a:pt x="2623" y="2145"/>
                    <a:pt x="2610" y="2133"/>
                  </a:cubicBezTo>
                  <a:cubicBezTo>
                    <a:pt x="2357" y="1879"/>
                    <a:pt x="2139" y="1593"/>
                    <a:pt x="1914" y="1316"/>
                  </a:cubicBezTo>
                  <a:cubicBezTo>
                    <a:pt x="1762" y="1129"/>
                    <a:pt x="1609" y="944"/>
                    <a:pt x="1433" y="778"/>
                  </a:cubicBezTo>
                  <a:cubicBezTo>
                    <a:pt x="1359" y="707"/>
                    <a:pt x="1278" y="647"/>
                    <a:pt x="1201" y="582"/>
                  </a:cubicBezTo>
                  <a:cubicBezTo>
                    <a:pt x="891" y="318"/>
                    <a:pt x="504" y="86"/>
                    <a:pt x="166" y="4"/>
                  </a:cubicBezTo>
                  <a:cubicBezTo>
                    <a:pt x="156" y="2"/>
                    <a:pt x="146" y="1"/>
                    <a:pt x="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5278950" y="475025"/>
              <a:ext cx="91825" cy="54000"/>
            </a:xfrm>
            <a:custGeom>
              <a:rect b="b" l="l" r="r" t="t"/>
              <a:pathLst>
                <a:path extrusionOk="0" h="2160" w="3673">
                  <a:moveTo>
                    <a:pt x="107" y="1"/>
                  </a:moveTo>
                  <a:cubicBezTo>
                    <a:pt x="73" y="1"/>
                    <a:pt x="38" y="8"/>
                    <a:pt x="1" y="33"/>
                  </a:cubicBezTo>
                  <a:cubicBezTo>
                    <a:pt x="42" y="100"/>
                    <a:pt x="100" y="136"/>
                    <a:pt x="162" y="165"/>
                  </a:cubicBezTo>
                  <a:cubicBezTo>
                    <a:pt x="227" y="197"/>
                    <a:pt x="292" y="220"/>
                    <a:pt x="357" y="252"/>
                  </a:cubicBezTo>
                  <a:cubicBezTo>
                    <a:pt x="654" y="393"/>
                    <a:pt x="955" y="533"/>
                    <a:pt x="1247" y="682"/>
                  </a:cubicBezTo>
                  <a:cubicBezTo>
                    <a:pt x="1748" y="935"/>
                    <a:pt x="2222" y="1228"/>
                    <a:pt x="2669" y="1567"/>
                  </a:cubicBezTo>
                  <a:cubicBezTo>
                    <a:pt x="2819" y="1679"/>
                    <a:pt x="2960" y="1803"/>
                    <a:pt x="3104" y="1922"/>
                  </a:cubicBezTo>
                  <a:cubicBezTo>
                    <a:pt x="3228" y="2023"/>
                    <a:pt x="3364" y="2099"/>
                    <a:pt x="3517" y="2143"/>
                  </a:cubicBezTo>
                  <a:cubicBezTo>
                    <a:pt x="3528" y="2148"/>
                    <a:pt x="3541" y="2151"/>
                    <a:pt x="3552" y="2152"/>
                  </a:cubicBezTo>
                  <a:cubicBezTo>
                    <a:pt x="3568" y="2154"/>
                    <a:pt x="3587" y="2159"/>
                    <a:pt x="3605" y="2159"/>
                  </a:cubicBezTo>
                  <a:cubicBezTo>
                    <a:pt x="3623" y="2159"/>
                    <a:pt x="3640" y="2154"/>
                    <a:pt x="3652" y="2135"/>
                  </a:cubicBezTo>
                  <a:cubicBezTo>
                    <a:pt x="3673" y="2100"/>
                    <a:pt x="3646" y="2068"/>
                    <a:pt x="3625" y="2041"/>
                  </a:cubicBezTo>
                  <a:cubicBezTo>
                    <a:pt x="3602" y="2008"/>
                    <a:pt x="3579" y="1978"/>
                    <a:pt x="3549" y="1951"/>
                  </a:cubicBezTo>
                  <a:cubicBezTo>
                    <a:pt x="3489" y="1893"/>
                    <a:pt x="3430" y="1834"/>
                    <a:pt x="3364" y="1783"/>
                  </a:cubicBezTo>
                  <a:cubicBezTo>
                    <a:pt x="2975" y="1476"/>
                    <a:pt x="2588" y="1165"/>
                    <a:pt x="2178" y="887"/>
                  </a:cubicBezTo>
                  <a:cubicBezTo>
                    <a:pt x="1848" y="662"/>
                    <a:pt x="1507" y="458"/>
                    <a:pt x="1149" y="279"/>
                  </a:cubicBezTo>
                  <a:cubicBezTo>
                    <a:pt x="840" y="123"/>
                    <a:pt x="511" y="56"/>
                    <a:pt x="174" y="8"/>
                  </a:cubicBezTo>
                  <a:cubicBezTo>
                    <a:pt x="152" y="4"/>
                    <a:pt x="130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5242700" y="420900"/>
              <a:ext cx="109975" cy="38825"/>
            </a:xfrm>
            <a:custGeom>
              <a:rect b="b" l="l" r="r" t="t"/>
              <a:pathLst>
                <a:path extrusionOk="0" h="1553" w="4399">
                  <a:moveTo>
                    <a:pt x="229" y="1"/>
                  </a:moveTo>
                  <a:cubicBezTo>
                    <a:pt x="174" y="1"/>
                    <a:pt x="119" y="9"/>
                    <a:pt x="65" y="15"/>
                  </a:cubicBezTo>
                  <a:cubicBezTo>
                    <a:pt x="45" y="19"/>
                    <a:pt x="22" y="35"/>
                    <a:pt x="13" y="51"/>
                  </a:cubicBezTo>
                  <a:cubicBezTo>
                    <a:pt x="0" y="78"/>
                    <a:pt x="27" y="94"/>
                    <a:pt x="46" y="108"/>
                  </a:cubicBezTo>
                  <a:cubicBezTo>
                    <a:pt x="149" y="176"/>
                    <a:pt x="257" y="232"/>
                    <a:pt x="384" y="250"/>
                  </a:cubicBezTo>
                  <a:cubicBezTo>
                    <a:pt x="870" y="317"/>
                    <a:pt x="1342" y="440"/>
                    <a:pt x="1812" y="580"/>
                  </a:cubicBezTo>
                  <a:cubicBezTo>
                    <a:pt x="2276" y="719"/>
                    <a:pt x="2740" y="857"/>
                    <a:pt x="3203" y="999"/>
                  </a:cubicBezTo>
                  <a:cubicBezTo>
                    <a:pt x="3268" y="1019"/>
                    <a:pt x="3328" y="1054"/>
                    <a:pt x="3389" y="1087"/>
                  </a:cubicBezTo>
                  <a:cubicBezTo>
                    <a:pt x="3567" y="1181"/>
                    <a:pt x="3741" y="1281"/>
                    <a:pt x="3921" y="1374"/>
                  </a:cubicBezTo>
                  <a:cubicBezTo>
                    <a:pt x="4032" y="1433"/>
                    <a:pt x="4148" y="1481"/>
                    <a:pt x="4263" y="1531"/>
                  </a:cubicBezTo>
                  <a:cubicBezTo>
                    <a:pt x="4287" y="1542"/>
                    <a:pt x="4313" y="1552"/>
                    <a:pt x="4345" y="1552"/>
                  </a:cubicBezTo>
                  <a:cubicBezTo>
                    <a:pt x="4361" y="1552"/>
                    <a:pt x="4379" y="1550"/>
                    <a:pt x="4399" y="1543"/>
                  </a:cubicBezTo>
                  <a:cubicBezTo>
                    <a:pt x="4387" y="1514"/>
                    <a:pt x="4380" y="1487"/>
                    <a:pt x="4365" y="1466"/>
                  </a:cubicBezTo>
                  <a:cubicBezTo>
                    <a:pt x="4270" y="1346"/>
                    <a:pt x="4172" y="1231"/>
                    <a:pt x="4041" y="1147"/>
                  </a:cubicBezTo>
                  <a:cubicBezTo>
                    <a:pt x="3680" y="917"/>
                    <a:pt x="3285" y="770"/>
                    <a:pt x="2879" y="652"/>
                  </a:cubicBezTo>
                  <a:cubicBezTo>
                    <a:pt x="2517" y="545"/>
                    <a:pt x="2153" y="447"/>
                    <a:pt x="1794" y="338"/>
                  </a:cubicBezTo>
                  <a:cubicBezTo>
                    <a:pt x="1628" y="288"/>
                    <a:pt x="1467" y="217"/>
                    <a:pt x="1303" y="159"/>
                  </a:cubicBezTo>
                  <a:cubicBezTo>
                    <a:pt x="1223" y="132"/>
                    <a:pt x="1142" y="109"/>
                    <a:pt x="1061" y="93"/>
                  </a:cubicBezTo>
                  <a:cubicBezTo>
                    <a:pt x="794" y="37"/>
                    <a:pt x="522" y="3"/>
                    <a:pt x="248" y="1"/>
                  </a:cubicBezTo>
                  <a:cubicBezTo>
                    <a:pt x="242" y="1"/>
                    <a:pt x="235" y="1"/>
                    <a:pt x="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5264325" y="816075"/>
              <a:ext cx="29050" cy="90350"/>
            </a:xfrm>
            <a:custGeom>
              <a:rect b="b" l="l" r="r" t="t"/>
              <a:pathLst>
                <a:path extrusionOk="0" h="3614" w="1162">
                  <a:moveTo>
                    <a:pt x="1142" y="1"/>
                  </a:moveTo>
                  <a:cubicBezTo>
                    <a:pt x="1137" y="3"/>
                    <a:pt x="1131" y="3"/>
                    <a:pt x="1126" y="3"/>
                  </a:cubicBezTo>
                  <a:cubicBezTo>
                    <a:pt x="1064" y="192"/>
                    <a:pt x="1001" y="381"/>
                    <a:pt x="939" y="570"/>
                  </a:cubicBezTo>
                  <a:cubicBezTo>
                    <a:pt x="750" y="1142"/>
                    <a:pt x="564" y="1716"/>
                    <a:pt x="370" y="2289"/>
                  </a:cubicBezTo>
                  <a:cubicBezTo>
                    <a:pt x="288" y="2530"/>
                    <a:pt x="185" y="2765"/>
                    <a:pt x="100" y="3007"/>
                  </a:cubicBezTo>
                  <a:cubicBezTo>
                    <a:pt x="61" y="3119"/>
                    <a:pt x="37" y="3239"/>
                    <a:pt x="15" y="3357"/>
                  </a:cubicBezTo>
                  <a:cubicBezTo>
                    <a:pt x="0" y="3441"/>
                    <a:pt x="12" y="3528"/>
                    <a:pt x="54" y="3614"/>
                  </a:cubicBezTo>
                  <a:cubicBezTo>
                    <a:pt x="142" y="3557"/>
                    <a:pt x="200" y="3479"/>
                    <a:pt x="249" y="3393"/>
                  </a:cubicBezTo>
                  <a:cubicBezTo>
                    <a:pt x="342" y="3228"/>
                    <a:pt x="397" y="3050"/>
                    <a:pt x="443" y="2868"/>
                  </a:cubicBezTo>
                  <a:cubicBezTo>
                    <a:pt x="497" y="2653"/>
                    <a:pt x="547" y="2437"/>
                    <a:pt x="602" y="2223"/>
                  </a:cubicBezTo>
                  <a:cubicBezTo>
                    <a:pt x="632" y="2107"/>
                    <a:pt x="670" y="1996"/>
                    <a:pt x="748" y="1902"/>
                  </a:cubicBezTo>
                  <a:cubicBezTo>
                    <a:pt x="785" y="1859"/>
                    <a:pt x="829" y="1833"/>
                    <a:pt x="887" y="1833"/>
                  </a:cubicBezTo>
                  <a:cubicBezTo>
                    <a:pt x="896" y="1833"/>
                    <a:pt x="905" y="1833"/>
                    <a:pt x="915" y="1835"/>
                  </a:cubicBezTo>
                  <a:cubicBezTo>
                    <a:pt x="910" y="1861"/>
                    <a:pt x="907" y="1880"/>
                    <a:pt x="901" y="1901"/>
                  </a:cubicBezTo>
                  <a:cubicBezTo>
                    <a:pt x="856" y="2080"/>
                    <a:pt x="839" y="2260"/>
                    <a:pt x="861" y="2444"/>
                  </a:cubicBezTo>
                  <a:cubicBezTo>
                    <a:pt x="867" y="2482"/>
                    <a:pt x="877" y="2521"/>
                    <a:pt x="894" y="2555"/>
                  </a:cubicBezTo>
                  <a:cubicBezTo>
                    <a:pt x="903" y="2575"/>
                    <a:pt x="916" y="2584"/>
                    <a:pt x="929" y="2584"/>
                  </a:cubicBezTo>
                  <a:cubicBezTo>
                    <a:pt x="941" y="2584"/>
                    <a:pt x="953" y="2578"/>
                    <a:pt x="964" y="2565"/>
                  </a:cubicBezTo>
                  <a:cubicBezTo>
                    <a:pt x="984" y="2541"/>
                    <a:pt x="1001" y="2512"/>
                    <a:pt x="1016" y="2484"/>
                  </a:cubicBezTo>
                  <a:cubicBezTo>
                    <a:pt x="1032" y="2453"/>
                    <a:pt x="1042" y="2420"/>
                    <a:pt x="1055" y="2388"/>
                  </a:cubicBezTo>
                  <a:cubicBezTo>
                    <a:pt x="1098" y="2279"/>
                    <a:pt x="1113" y="2172"/>
                    <a:pt x="1083" y="2052"/>
                  </a:cubicBezTo>
                  <a:cubicBezTo>
                    <a:pt x="1032" y="1840"/>
                    <a:pt x="1033" y="1623"/>
                    <a:pt x="1052" y="1405"/>
                  </a:cubicBezTo>
                  <a:cubicBezTo>
                    <a:pt x="1072" y="1165"/>
                    <a:pt x="1101" y="926"/>
                    <a:pt x="1126" y="685"/>
                  </a:cubicBezTo>
                  <a:cubicBezTo>
                    <a:pt x="1145" y="500"/>
                    <a:pt x="1162" y="313"/>
                    <a:pt x="1152" y="125"/>
                  </a:cubicBezTo>
                  <a:cubicBezTo>
                    <a:pt x="1151" y="84"/>
                    <a:pt x="1146" y="43"/>
                    <a:pt x="1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5070825" y="860500"/>
              <a:ext cx="76625" cy="33275"/>
            </a:xfrm>
            <a:custGeom>
              <a:rect b="b" l="l" r="r" t="t"/>
              <a:pathLst>
                <a:path extrusionOk="0" h="1331" w="3065">
                  <a:moveTo>
                    <a:pt x="2931" y="1"/>
                  </a:moveTo>
                  <a:cubicBezTo>
                    <a:pt x="2930" y="1"/>
                    <a:pt x="2930" y="1"/>
                    <a:pt x="2929" y="1"/>
                  </a:cubicBezTo>
                  <a:cubicBezTo>
                    <a:pt x="2869" y="2"/>
                    <a:pt x="2809" y="9"/>
                    <a:pt x="2755" y="29"/>
                  </a:cubicBezTo>
                  <a:cubicBezTo>
                    <a:pt x="2657" y="65"/>
                    <a:pt x="2557" y="108"/>
                    <a:pt x="2464" y="156"/>
                  </a:cubicBezTo>
                  <a:cubicBezTo>
                    <a:pt x="2153" y="319"/>
                    <a:pt x="1869" y="523"/>
                    <a:pt x="1589" y="733"/>
                  </a:cubicBezTo>
                  <a:cubicBezTo>
                    <a:pt x="1532" y="776"/>
                    <a:pt x="1475" y="817"/>
                    <a:pt x="1421" y="865"/>
                  </a:cubicBezTo>
                  <a:cubicBezTo>
                    <a:pt x="1284" y="984"/>
                    <a:pt x="1125" y="1053"/>
                    <a:pt x="948" y="1074"/>
                  </a:cubicBezTo>
                  <a:cubicBezTo>
                    <a:pt x="790" y="1095"/>
                    <a:pt x="629" y="1101"/>
                    <a:pt x="470" y="1107"/>
                  </a:cubicBezTo>
                  <a:cubicBezTo>
                    <a:pt x="441" y="1108"/>
                    <a:pt x="411" y="1108"/>
                    <a:pt x="381" y="1108"/>
                  </a:cubicBezTo>
                  <a:cubicBezTo>
                    <a:pt x="288" y="1108"/>
                    <a:pt x="194" y="1104"/>
                    <a:pt x="101" y="1102"/>
                  </a:cubicBezTo>
                  <a:cubicBezTo>
                    <a:pt x="70" y="1102"/>
                    <a:pt x="38" y="1108"/>
                    <a:pt x="7" y="1111"/>
                  </a:cubicBezTo>
                  <a:cubicBezTo>
                    <a:pt x="4" y="1116"/>
                    <a:pt x="2" y="1123"/>
                    <a:pt x="0" y="1128"/>
                  </a:cubicBezTo>
                  <a:cubicBezTo>
                    <a:pt x="101" y="1222"/>
                    <a:pt x="211" y="1295"/>
                    <a:pt x="357" y="1313"/>
                  </a:cubicBezTo>
                  <a:cubicBezTo>
                    <a:pt x="446" y="1325"/>
                    <a:pt x="534" y="1330"/>
                    <a:pt x="622" y="1330"/>
                  </a:cubicBezTo>
                  <a:cubicBezTo>
                    <a:pt x="973" y="1330"/>
                    <a:pt x="1308" y="1239"/>
                    <a:pt x="1635" y="1094"/>
                  </a:cubicBezTo>
                  <a:cubicBezTo>
                    <a:pt x="1925" y="964"/>
                    <a:pt x="2199" y="800"/>
                    <a:pt x="2472" y="641"/>
                  </a:cubicBezTo>
                  <a:cubicBezTo>
                    <a:pt x="2648" y="540"/>
                    <a:pt x="2823" y="439"/>
                    <a:pt x="2999" y="341"/>
                  </a:cubicBezTo>
                  <a:cubicBezTo>
                    <a:pt x="3030" y="325"/>
                    <a:pt x="3050" y="304"/>
                    <a:pt x="3053" y="270"/>
                  </a:cubicBezTo>
                  <a:cubicBezTo>
                    <a:pt x="3055" y="220"/>
                    <a:pt x="3065" y="171"/>
                    <a:pt x="3061" y="123"/>
                  </a:cubicBezTo>
                  <a:cubicBezTo>
                    <a:pt x="3054" y="49"/>
                    <a:pt x="3006" y="1"/>
                    <a:pt x="29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5071100" y="567025"/>
              <a:ext cx="88750" cy="15425"/>
            </a:xfrm>
            <a:custGeom>
              <a:rect b="b" l="l" r="r" t="t"/>
              <a:pathLst>
                <a:path extrusionOk="0" h="617" w="3550">
                  <a:moveTo>
                    <a:pt x="2789" y="0"/>
                  </a:moveTo>
                  <a:cubicBezTo>
                    <a:pt x="2716" y="0"/>
                    <a:pt x="2642" y="5"/>
                    <a:pt x="2569" y="12"/>
                  </a:cubicBezTo>
                  <a:cubicBezTo>
                    <a:pt x="2314" y="38"/>
                    <a:pt x="2066" y="102"/>
                    <a:pt x="1816" y="161"/>
                  </a:cubicBezTo>
                  <a:cubicBezTo>
                    <a:pt x="1578" y="218"/>
                    <a:pt x="1342" y="280"/>
                    <a:pt x="1099" y="304"/>
                  </a:cubicBezTo>
                  <a:cubicBezTo>
                    <a:pt x="1086" y="305"/>
                    <a:pt x="1073" y="306"/>
                    <a:pt x="1060" y="306"/>
                  </a:cubicBezTo>
                  <a:cubicBezTo>
                    <a:pt x="1025" y="306"/>
                    <a:pt x="988" y="302"/>
                    <a:pt x="953" y="301"/>
                  </a:cubicBezTo>
                  <a:cubicBezTo>
                    <a:pt x="917" y="300"/>
                    <a:pt x="880" y="296"/>
                    <a:pt x="844" y="296"/>
                  </a:cubicBezTo>
                  <a:cubicBezTo>
                    <a:pt x="833" y="296"/>
                    <a:pt x="823" y="297"/>
                    <a:pt x="812" y="297"/>
                  </a:cubicBezTo>
                  <a:cubicBezTo>
                    <a:pt x="591" y="314"/>
                    <a:pt x="374" y="361"/>
                    <a:pt x="166" y="440"/>
                  </a:cubicBezTo>
                  <a:cubicBezTo>
                    <a:pt x="123" y="456"/>
                    <a:pt x="81" y="480"/>
                    <a:pt x="40" y="508"/>
                  </a:cubicBezTo>
                  <a:cubicBezTo>
                    <a:pt x="0" y="535"/>
                    <a:pt x="3" y="562"/>
                    <a:pt x="49" y="584"/>
                  </a:cubicBezTo>
                  <a:cubicBezTo>
                    <a:pt x="68" y="592"/>
                    <a:pt x="90" y="600"/>
                    <a:pt x="111" y="601"/>
                  </a:cubicBezTo>
                  <a:cubicBezTo>
                    <a:pt x="184" y="606"/>
                    <a:pt x="257" y="617"/>
                    <a:pt x="328" y="617"/>
                  </a:cubicBezTo>
                  <a:cubicBezTo>
                    <a:pt x="347" y="617"/>
                    <a:pt x="366" y="616"/>
                    <a:pt x="385" y="614"/>
                  </a:cubicBezTo>
                  <a:cubicBezTo>
                    <a:pt x="1041" y="558"/>
                    <a:pt x="1696" y="500"/>
                    <a:pt x="2351" y="435"/>
                  </a:cubicBezTo>
                  <a:cubicBezTo>
                    <a:pt x="2724" y="399"/>
                    <a:pt x="3099" y="342"/>
                    <a:pt x="3469" y="269"/>
                  </a:cubicBezTo>
                  <a:cubicBezTo>
                    <a:pt x="3496" y="264"/>
                    <a:pt x="3522" y="256"/>
                    <a:pt x="3547" y="251"/>
                  </a:cubicBezTo>
                  <a:cubicBezTo>
                    <a:pt x="3549" y="246"/>
                    <a:pt x="3549" y="239"/>
                    <a:pt x="3550" y="234"/>
                  </a:cubicBezTo>
                  <a:cubicBezTo>
                    <a:pt x="3430" y="143"/>
                    <a:pt x="3296" y="80"/>
                    <a:pt x="3149" y="43"/>
                  </a:cubicBezTo>
                  <a:cubicBezTo>
                    <a:pt x="3030" y="12"/>
                    <a:pt x="2910" y="0"/>
                    <a:pt x="2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5296075" y="763625"/>
              <a:ext cx="11175" cy="103425"/>
            </a:xfrm>
            <a:custGeom>
              <a:rect b="b" l="l" r="r" t="t"/>
              <a:pathLst>
                <a:path extrusionOk="0" h="4137" w="447">
                  <a:moveTo>
                    <a:pt x="212" y="1"/>
                  </a:moveTo>
                  <a:cubicBezTo>
                    <a:pt x="159" y="33"/>
                    <a:pt x="135" y="78"/>
                    <a:pt x="122" y="130"/>
                  </a:cubicBezTo>
                  <a:cubicBezTo>
                    <a:pt x="105" y="194"/>
                    <a:pt x="93" y="261"/>
                    <a:pt x="94" y="326"/>
                  </a:cubicBezTo>
                  <a:cubicBezTo>
                    <a:pt x="97" y="449"/>
                    <a:pt x="104" y="572"/>
                    <a:pt x="122" y="693"/>
                  </a:cubicBezTo>
                  <a:cubicBezTo>
                    <a:pt x="156" y="926"/>
                    <a:pt x="197" y="1161"/>
                    <a:pt x="233" y="1394"/>
                  </a:cubicBezTo>
                  <a:cubicBezTo>
                    <a:pt x="261" y="1582"/>
                    <a:pt x="282" y="1771"/>
                    <a:pt x="263" y="1961"/>
                  </a:cubicBezTo>
                  <a:cubicBezTo>
                    <a:pt x="253" y="2060"/>
                    <a:pt x="229" y="2156"/>
                    <a:pt x="210" y="2252"/>
                  </a:cubicBezTo>
                  <a:cubicBezTo>
                    <a:pt x="209" y="2264"/>
                    <a:pt x="202" y="2275"/>
                    <a:pt x="199" y="2287"/>
                  </a:cubicBezTo>
                  <a:cubicBezTo>
                    <a:pt x="147" y="2555"/>
                    <a:pt x="94" y="2822"/>
                    <a:pt x="43" y="3091"/>
                  </a:cubicBezTo>
                  <a:cubicBezTo>
                    <a:pt x="15" y="3235"/>
                    <a:pt x="1" y="3379"/>
                    <a:pt x="7" y="3524"/>
                  </a:cubicBezTo>
                  <a:cubicBezTo>
                    <a:pt x="17" y="3730"/>
                    <a:pt x="75" y="3918"/>
                    <a:pt x="206" y="4078"/>
                  </a:cubicBezTo>
                  <a:cubicBezTo>
                    <a:pt x="221" y="4096"/>
                    <a:pt x="238" y="4113"/>
                    <a:pt x="260" y="4137"/>
                  </a:cubicBezTo>
                  <a:cubicBezTo>
                    <a:pt x="261" y="3933"/>
                    <a:pt x="251" y="3744"/>
                    <a:pt x="265" y="3555"/>
                  </a:cubicBezTo>
                  <a:cubicBezTo>
                    <a:pt x="293" y="3173"/>
                    <a:pt x="331" y="2794"/>
                    <a:pt x="369" y="2415"/>
                  </a:cubicBezTo>
                  <a:cubicBezTo>
                    <a:pt x="407" y="2042"/>
                    <a:pt x="447" y="1671"/>
                    <a:pt x="444" y="1296"/>
                  </a:cubicBezTo>
                  <a:cubicBezTo>
                    <a:pt x="440" y="881"/>
                    <a:pt x="388" y="475"/>
                    <a:pt x="245" y="83"/>
                  </a:cubicBezTo>
                  <a:cubicBezTo>
                    <a:pt x="236" y="57"/>
                    <a:pt x="224" y="33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5106900" y="864500"/>
              <a:ext cx="63475" cy="41175"/>
            </a:xfrm>
            <a:custGeom>
              <a:rect b="b" l="l" r="r" t="t"/>
              <a:pathLst>
                <a:path extrusionOk="0" h="1647" w="2539">
                  <a:moveTo>
                    <a:pt x="2404" y="1"/>
                  </a:moveTo>
                  <a:cubicBezTo>
                    <a:pt x="2385" y="1"/>
                    <a:pt x="2365" y="2"/>
                    <a:pt x="2348" y="7"/>
                  </a:cubicBezTo>
                  <a:cubicBezTo>
                    <a:pt x="2159" y="51"/>
                    <a:pt x="2009" y="153"/>
                    <a:pt x="1911" y="321"/>
                  </a:cubicBezTo>
                  <a:cubicBezTo>
                    <a:pt x="1878" y="379"/>
                    <a:pt x="1833" y="422"/>
                    <a:pt x="1784" y="464"/>
                  </a:cubicBezTo>
                  <a:cubicBezTo>
                    <a:pt x="1660" y="569"/>
                    <a:pt x="1521" y="654"/>
                    <a:pt x="1374" y="724"/>
                  </a:cubicBezTo>
                  <a:cubicBezTo>
                    <a:pt x="1160" y="827"/>
                    <a:pt x="940" y="923"/>
                    <a:pt x="723" y="1022"/>
                  </a:cubicBezTo>
                  <a:cubicBezTo>
                    <a:pt x="572" y="1093"/>
                    <a:pt x="422" y="1168"/>
                    <a:pt x="287" y="1274"/>
                  </a:cubicBezTo>
                  <a:cubicBezTo>
                    <a:pt x="172" y="1362"/>
                    <a:pt x="70" y="1460"/>
                    <a:pt x="10" y="1595"/>
                  </a:cubicBezTo>
                  <a:cubicBezTo>
                    <a:pt x="7" y="1602"/>
                    <a:pt x="3" y="1612"/>
                    <a:pt x="1" y="1622"/>
                  </a:cubicBezTo>
                  <a:cubicBezTo>
                    <a:pt x="1" y="1623"/>
                    <a:pt x="2" y="1626"/>
                    <a:pt x="3" y="1647"/>
                  </a:cubicBezTo>
                  <a:cubicBezTo>
                    <a:pt x="61" y="1638"/>
                    <a:pt x="118" y="1636"/>
                    <a:pt x="172" y="1622"/>
                  </a:cubicBezTo>
                  <a:cubicBezTo>
                    <a:pt x="526" y="1530"/>
                    <a:pt x="853" y="1375"/>
                    <a:pt x="1164" y="1189"/>
                  </a:cubicBezTo>
                  <a:cubicBezTo>
                    <a:pt x="1540" y="964"/>
                    <a:pt x="1886" y="702"/>
                    <a:pt x="2243" y="451"/>
                  </a:cubicBezTo>
                  <a:cubicBezTo>
                    <a:pt x="2340" y="384"/>
                    <a:pt x="2416" y="299"/>
                    <a:pt x="2480" y="200"/>
                  </a:cubicBezTo>
                  <a:cubicBezTo>
                    <a:pt x="2495" y="178"/>
                    <a:pt x="2507" y="153"/>
                    <a:pt x="2514" y="127"/>
                  </a:cubicBezTo>
                  <a:cubicBezTo>
                    <a:pt x="2538" y="51"/>
                    <a:pt x="2508" y="8"/>
                    <a:pt x="2429" y="2"/>
                  </a:cubicBezTo>
                  <a:cubicBezTo>
                    <a:pt x="2421" y="1"/>
                    <a:pt x="2412" y="1"/>
                    <a:pt x="2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5049625" y="608475"/>
              <a:ext cx="59025" cy="20375"/>
            </a:xfrm>
            <a:custGeom>
              <a:rect b="b" l="l" r="r" t="t"/>
              <a:pathLst>
                <a:path extrusionOk="0" h="815" w="2361">
                  <a:moveTo>
                    <a:pt x="1483" y="1"/>
                  </a:moveTo>
                  <a:cubicBezTo>
                    <a:pt x="1089" y="1"/>
                    <a:pt x="700" y="53"/>
                    <a:pt x="312" y="132"/>
                  </a:cubicBezTo>
                  <a:cubicBezTo>
                    <a:pt x="303" y="133"/>
                    <a:pt x="293" y="138"/>
                    <a:pt x="282" y="152"/>
                  </a:cubicBezTo>
                  <a:cubicBezTo>
                    <a:pt x="298" y="154"/>
                    <a:pt x="315" y="158"/>
                    <a:pt x="332" y="159"/>
                  </a:cubicBezTo>
                  <a:cubicBezTo>
                    <a:pt x="486" y="173"/>
                    <a:pt x="634" y="202"/>
                    <a:pt x="777" y="262"/>
                  </a:cubicBezTo>
                  <a:cubicBezTo>
                    <a:pt x="810" y="276"/>
                    <a:pt x="843" y="296"/>
                    <a:pt x="871" y="319"/>
                  </a:cubicBezTo>
                  <a:cubicBezTo>
                    <a:pt x="913" y="352"/>
                    <a:pt x="910" y="384"/>
                    <a:pt x="866" y="412"/>
                  </a:cubicBezTo>
                  <a:cubicBezTo>
                    <a:pt x="845" y="424"/>
                    <a:pt x="821" y="435"/>
                    <a:pt x="799" y="440"/>
                  </a:cubicBezTo>
                  <a:cubicBezTo>
                    <a:pt x="736" y="455"/>
                    <a:pt x="674" y="471"/>
                    <a:pt x="611" y="479"/>
                  </a:cubicBezTo>
                  <a:cubicBezTo>
                    <a:pt x="429" y="505"/>
                    <a:pt x="264" y="570"/>
                    <a:pt x="103" y="654"/>
                  </a:cubicBezTo>
                  <a:cubicBezTo>
                    <a:pt x="89" y="661"/>
                    <a:pt x="76" y="667"/>
                    <a:pt x="65" y="677"/>
                  </a:cubicBezTo>
                  <a:cubicBezTo>
                    <a:pt x="40" y="700"/>
                    <a:pt x="0" y="715"/>
                    <a:pt x="10" y="757"/>
                  </a:cubicBezTo>
                  <a:cubicBezTo>
                    <a:pt x="18" y="796"/>
                    <a:pt x="59" y="795"/>
                    <a:pt x="88" y="800"/>
                  </a:cubicBezTo>
                  <a:cubicBezTo>
                    <a:pt x="131" y="808"/>
                    <a:pt x="175" y="809"/>
                    <a:pt x="221" y="813"/>
                  </a:cubicBezTo>
                  <a:cubicBezTo>
                    <a:pt x="230" y="814"/>
                    <a:pt x="240" y="814"/>
                    <a:pt x="249" y="814"/>
                  </a:cubicBezTo>
                  <a:cubicBezTo>
                    <a:pt x="300" y="814"/>
                    <a:pt x="348" y="802"/>
                    <a:pt x="397" y="778"/>
                  </a:cubicBezTo>
                  <a:cubicBezTo>
                    <a:pt x="644" y="658"/>
                    <a:pt x="907" y="581"/>
                    <a:pt x="1169" y="506"/>
                  </a:cubicBezTo>
                  <a:cubicBezTo>
                    <a:pt x="1464" y="423"/>
                    <a:pt x="1758" y="342"/>
                    <a:pt x="2052" y="257"/>
                  </a:cubicBezTo>
                  <a:cubicBezTo>
                    <a:pt x="2133" y="234"/>
                    <a:pt x="2208" y="199"/>
                    <a:pt x="2286" y="168"/>
                  </a:cubicBezTo>
                  <a:cubicBezTo>
                    <a:pt x="2308" y="159"/>
                    <a:pt x="2327" y="146"/>
                    <a:pt x="2361" y="127"/>
                  </a:cubicBezTo>
                  <a:cubicBezTo>
                    <a:pt x="2319" y="113"/>
                    <a:pt x="2289" y="100"/>
                    <a:pt x="2259" y="92"/>
                  </a:cubicBezTo>
                  <a:cubicBezTo>
                    <a:pt x="2069" y="38"/>
                    <a:pt x="1875" y="14"/>
                    <a:pt x="1677" y="5"/>
                  </a:cubicBezTo>
                  <a:cubicBezTo>
                    <a:pt x="1612" y="2"/>
                    <a:pt x="1548" y="1"/>
                    <a:pt x="14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5091950" y="822375"/>
              <a:ext cx="46700" cy="28850"/>
            </a:xfrm>
            <a:custGeom>
              <a:rect b="b" l="l" r="r" t="t"/>
              <a:pathLst>
                <a:path extrusionOk="0" h="1154" w="1868">
                  <a:moveTo>
                    <a:pt x="1831" y="0"/>
                  </a:moveTo>
                  <a:lnTo>
                    <a:pt x="1831" y="0"/>
                  </a:lnTo>
                  <a:cubicBezTo>
                    <a:pt x="1785" y="18"/>
                    <a:pt x="1741" y="34"/>
                    <a:pt x="1699" y="53"/>
                  </a:cubicBezTo>
                  <a:cubicBezTo>
                    <a:pt x="1537" y="127"/>
                    <a:pt x="1396" y="234"/>
                    <a:pt x="1255" y="342"/>
                  </a:cubicBezTo>
                  <a:cubicBezTo>
                    <a:pt x="1120" y="444"/>
                    <a:pt x="987" y="551"/>
                    <a:pt x="848" y="648"/>
                  </a:cubicBezTo>
                  <a:cubicBezTo>
                    <a:pt x="647" y="788"/>
                    <a:pt x="428" y="872"/>
                    <a:pt x="186" y="872"/>
                  </a:cubicBezTo>
                  <a:cubicBezTo>
                    <a:pt x="148" y="872"/>
                    <a:pt x="109" y="870"/>
                    <a:pt x="69" y="866"/>
                  </a:cubicBezTo>
                  <a:cubicBezTo>
                    <a:pt x="65" y="866"/>
                    <a:pt x="59" y="867"/>
                    <a:pt x="49" y="870"/>
                  </a:cubicBezTo>
                  <a:cubicBezTo>
                    <a:pt x="15" y="939"/>
                    <a:pt x="0" y="1015"/>
                    <a:pt x="8" y="1093"/>
                  </a:cubicBezTo>
                  <a:cubicBezTo>
                    <a:pt x="10" y="1134"/>
                    <a:pt x="21" y="1149"/>
                    <a:pt x="50" y="1149"/>
                  </a:cubicBezTo>
                  <a:cubicBezTo>
                    <a:pt x="58" y="1149"/>
                    <a:pt x="68" y="1147"/>
                    <a:pt x="80" y="1145"/>
                  </a:cubicBezTo>
                  <a:cubicBezTo>
                    <a:pt x="92" y="1143"/>
                    <a:pt x="105" y="1141"/>
                    <a:pt x="116" y="1141"/>
                  </a:cubicBezTo>
                  <a:cubicBezTo>
                    <a:pt x="119" y="1141"/>
                    <a:pt x="121" y="1141"/>
                    <a:pt x="123" y="1141"/>
                  </a:cubicBezTo>
                  <a:cubicBezTo>
                    <a:pt x="182" y="1150"/>
                    <a:pt x="241" y="1153"/>
                    <a:pt x="299" y="1153"/>
                  </a:cubicBezTo>
                  <a:cubicBezTo>
                    <a:pt x="505" y="1153"/>
                    <a:pt x="703" y="1104"/>
                    <a:pt x="899" y="1033"/>
                  </a:cubicBezTo>
                  <a:cubicBezTo>
                    <a:pt x="1148" y="942"/>
                    <a:pt x="1380" y="817"/>
                    <a:pt x="1577" y="639"/>
                  </a:cubicBezTo>
                  <a:cubicBezTo>
                    <a:pt x="1678" y="550"/>
                    <a:pt x="1763" y="449"/>
                    <a:pt x="1815" y="323"/>
                  </a:cubicBezTo>
                  <a:cubicBezTo>
                    <a:pt x="1858" y="221"/>
                    <a:pt x="1868" y="115"/>
                    <a:pt x="18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5353500" y="714450"/>
              <a:ext cx="20725" cy="58025"/>
            </a:xfrm>
            <a:custGeom>
              <a:rect b="b" l="l" r="r" t="t"/>
              <a:pathLst>
                <a:path extrusionOk="0" h="2321" w="829">
                  <a:moveTo>
                    <a:pt x="101" y="1"/>
                  </a:moveTo>
                  <a:cubicBezTo>
                    <a:pt x="54" y="1"/>
                    <a:pt x="21" y="33"/>
                    <a:pt x="10" y="90"/>
                  </a:cubicBezTo>
                  <a:cubicBezTo>
                    <a:pt x="4" y="128"/>
                    <a:pt x="0" y="170"/>
                    <a:pt x="6" y="208"/>
                  </a:cubicBezTo>
                  <a:cubicBezTo>
                    <a:pt x="22" y="326"/>
                    <a:pt x="53" y="438"/>
                    <a:pt x="113" y="543"/>
                  </a:cubicBezTo>
                  <a:cubicBezTo>
                    <a:pt x="220" y="732"/>
                    <a:pt x="280" y="937"/>
                    <a:pt x="322" y="1148"/>
                  </a:cubicBezTo>
                  <a:cubicBezTo>
                    <a:pt x="370" y="1384"/>
                    <a:pt x="405" y="1623"/>
                    <a:pt x="448" y="1861"/>
                  </a:cubicBezTo>
                  <a:cubicBezTo>
                    <a:pt x="468" y="1977"/>
                    <a:pt x="491" y="2093"/>
                    <a:pt x="516" y="2207"/>
                  </a:cubicBezTo>
                  <a:cubicBezTo>
                    <a:pt x="523" y="2249"/>
                    <a:pt x="543" y="2286"/>
                    <a:pt x="554" y="2321"/>
                  </a:cubicBezTo>
                  <a:cubicBezTo>
                    <a:pt x="762" y="2316"/>
                    <a:pt x="827" y="2190"/>
                    <a:pt x="829" y="2061"/>
                  </a:cubicBezTo>
                  <a:cubicBezTo>
                    <a:pt x="829" y="1961"/>
                    <a:pt x="808" y="1865"/>
                    <a:pt x="776" y="1772"/>
                  </a:cubicBezTo>
                  <a:cubicBezTo>
                    <a:pt x="713" y="1592"/>
                    <a:pt x="644" y="1417"/>
                    <a:pt x="584" y="1237"/>
                  </a:cubicBezTo>
                  <a:cubicBezTo>
                    <a:pt x="544" y="1116"/>
                    <a:pt x="507" y="994"/>
                    <a:pt x="475" y="870"/>
                  </a:cubicBezTo>
                  <a:cubicBezTo>
                    <a:pt x="449" y="771"/>
                    <a:pt x="445" y="670"/>
                    <a:pt x="469" y="570"/>
                  </a:cubicBezTo>
                  <a:cubicBezTo>
                    <a:pt x="473" y="554"/>
                    <a:pt x="475" y="535"/>
                    <a:pt x="472" y="519"/>
                  </a:cubicBezTo>
                  <a:cubicBezTo>
                    <a:pt x="451" y="349"/>
                    <a:pt x="387" y="200"/>
                    <a:pt x="264" y="82"/>
                  </a:cubicBezTo>
                  <a:cubicBezTo>
                    <a:pt x="231" y="50"/>
                    <a:pt x="188" y="25"/>
                    <a:pt x="145" y="9"/>
                  </a:cubicBezTo>
                  <a:cubicBezTo>
                    <a:pt x="129" y="4"/>
                    <a:pt x="115" y="1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5173900" y="869300"/>
              <a:ext cx="48575" cy="50500"/>
            </a:xfrm>
            <a:custGeom>
              <a:rect b="b" l="l" r="r" t="t"/>
              <a:pathLst>
                <a:path extrusionOk="0" h="2020" w="1943">
                  <a:moveTo>
                    <a:pt x="1847" y="1"/>
                  </a:moveTo>
                  <a:cubicBezTo>
                    <a:pt x="1817" y="1"/>
                    <a:pt x="1788" y="15"/>
                    <a:pt x="1764" y="35"/>
                  </a:cubicBezTo>
                  <a:cubicBezTo>
                    <a:pt x="1705" y="85"/>
                    <a:pt x="1647" y="136"/>
                    <a:pt x="1602" y="195"/>
                  </a:cubicBezTo>
                  <a:cubicBezTo>
                    <a:pt x="1499" y="325"/>
                    <a:pt x="1404" y="460"/>
                    <a:pt x="1307" y="594"/>
                  </a:cubicBezTo>
                  <a:cubicBezTo>
                    <a:pt x="1200" y="742"/>
                    <a:pt x="1097" y="895"/>
                    <a:pt x="953" y="1009"/>
                  </a:cubicBezTo>
                  <a:cubicBezTo>
                    <a:pt x="845" y="1094"/>
                    <a:pt x="754" y="1193"/>
                    <a:pt x="652" y="1285"/>
                  </a:cubicBezTo>
                  <a:cubicBezTo>
                    <a:pt x="522" y="1403"/>
                    <a:pt x="382" y="1507"/>
                    <a:pt x="248" y="1619"/>
                  </a:cubicBezTo>
                  <a:cubicBezTo>
                    <a:pt x="187" y="1671"/>
                    <a:pt x="129" y="1728"/>
                    <a:pt x="73" y="1785"/>
                  </a:cubicBezTo>
                  <a:cubicBezTo>
                    <a:pt x="49" y="1809"/>
                    <a:pt x="32" y="1841"/>
                    <a:pt x="19" y="1873"/>
                  </a:cubicBezTo>
                  <a:cubicBezTo>
                    <a:pt x="1" y="1915"/>
                    <a:pt x="14" y="1954"/>
                    <a:pt x="52" y="1975"/>
                  </a:cubicBezTo>
                  <a:cubicBezTo>
                    <a:pt x="113" y="2009"/>
                    <a:pt x="178" y="2019"/>
                    <a:pt x="245" y="2019"/>
                  </a:cubicBezTo>
                  <a:cubicBezTo>
                    <a:pt x="255" y="2019"/>
                    <a:pt x="264" y="2019"/>
                    <a:pt x="274" y="2019"/>
                  </a:cubicBezTo>
                  <a:cubicBezTo>
                    <a:pt x="291" y="2019"/>
                    <a:pt x="308" y="2004"/>
                    <a:pt x="325" y="1993"/>
                  </a:cubicBezTo>
                  <a:cubicBezTo>
                    <a:pt x="521" y="1862"/>
                    <a:pt x="692" y="1705"/>
                    <a:pt x="849" y="1530"/>
                  </a:cubicBezTo>
                  <a:cubicBezTo>
                    <a:pt x="1061" y="1293"/>
                    <a:pt x="1245" y="1033"/>
                    <a:pt x="1425" y="771"/>
                  </a:cubicBezTo>
                  <a:cubicBezTo>
                    <a:pt x="1586" y="540"/>
                    <a:pt x="1756" y="317"/>
                    <a:pt x="1922" y="90"/>
                  </a:cubicBezTo>
                  <a:cubicBezTo>
                    <a:pt x="1931" y="81"/>
                    <a:pt x="1936" y="70"/>
                    <a:pt x="1943" y="58"/>
                  </a:cubicBezTo>
                  <a:cubicBezTo>
                    <a:pt x="1913" y="17"/>
                    <a:pt x="1879" y="1"/>
                    <a:pt x="1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5411700" y="588025"/>
              <a:ext cx="29450" cy="59625"/>
            </a:xfrm>
            <a:custGeom>
              <a:rect b="b" l="l" r="r" t="t"/>
              <a:pathLst>
                <a:path extrusionOk="0" h="2385" w="1178">
                  <a:moveTo>
                    <a:pt x="162" y="1"/>
                  </a:moveTo>
                  <a:cubicBezTo>
                    <a:pt x="108" y="22"/>
                    <a:pt x="89" y="70"/>
                    <a:pt x="70" y="114"/>
                  </a:cubicBezTo>
                  <a:cubicBezTo>
                    <a:pt x="0" y="284"/>
                    <a:pt x="16" y="728"/>
                    <a:pt x="63" y="755"/>
                  </a:cubicBezTo>
                  <a:cubicBezTo>
                    <a:pt x="240" y="858"/>
                    <a:pt x="365" y="1013"/>
                    <a:pt x="468" y="1186"/>
                  </a:cubicBezTo>
                  <a:cubicBezTo>
                    <a:pt x="586" y="1385"/>
                    <a:pt x="691" y="1590"/>
                    <a:pt x="803" y="1792"/>
                  </a:cubicBezTo>
                  <a:cubicBezTo>
                    <a:pt x="900" y="1966"/>
                    <a:pt x="998" y="2139"/>
                    <a:pt x="1099" y="2315"/>
                  </a:cubicBezTo>
                  <a:cubicBezTo>
                    <a:pt x="1112" y="2339"/>
                    <a:pt x="1131" y="2361"/>
                    <a:pt x="1149" y="2385"/>
                  </a:cubicBezTo>
                  <a:cubicBezTo>
                    <a:pt x="1178" y="2191"/>
                    <a:pt x="1149" y="2009"/>
                    <a:pt x="1091" y="1832"/>
                  </a:cubicBezTo>
                  <a:cubicBezTo>
                    <a:pt x="1015" y="1592"/>
                    <a:pt x="895" y="1372"/>
                    <a:pt x="766" y="1156"/>
                  </a:cubicBezTo>
                  <a:cubicBezTo>
                    <a:pt x="640" y="943"/>
                    <a:pt x="510" y="730"/>
                    <a:pt x="387" y="514"/>
                  </a:cubicBezTo>
                  <a:cubicBezTo>
                    <a:pt x="301" y="365"/>
                    <a:pt x="231" y="206"/>
                    <a:pt x="182" y="41"/>
                  </a:cubicBezTo>
                  <a:cubicBezTo>
                    <a:pt x="177" y="27"/>
                    <a:pt x="170" y="15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5226375" y="678775"/>
              <a:ext cx="45100" cy="67725"/>
            </a:xfrm>
            <a:custGeom>
              <a:rect b="b" l="l" r="r" t="t"/>
              <a:pathLst>
                <a:path extrusionOk="0" h="2709" w="1804">
                  <a:moveTo>
                    <a:pt x="21" y="1"/>
                  </a:moveTo>
                  <a:lnTo>
                    <a:pt x="21" y="1"/>
                  </a:lnTo>
                  <a:cubicBezTo>
                    <a:pt x="1" y="48"/>
                    <a:pt x="21" y="79"/>
                    <a:pt x="41" y="105"/>
                  </a:cubicBezTo>
                  <a:cubicBezTo>
                    <a:pt x="119" y="205"/>
                    <a:pt x="191" y="313"/>
                    <a:pt x="282" y="401"/>
                  </a:cubicBezTo>
                  <a:cubicBezTo>
                    <a:pt x="486" y="597"/>
                    <a:pt x="664" y="813"/>
                    <a:pt x="806" y="1055"/>
                  </a:cubicBezTo>
                  <a:cubicBezTo>
                    <a:pt x="962" y="1316"/>
                    <a:pt x="1107" y="1585"/>
                    <a:pt x="1254" y="1852"/>
                  </a:cubicBezTo>
                  <a:cubicBezTo>
                    <a:pt x="1390" y="2101"/>
                    <a:pt x="1523" y="2351"/>
                    <a:pt x="1686" y="2583"/>
                  </a:cubicBezTo>
                  <a:cubicBezTo>
                    <a:pt x="1717" y="2627"/>
                    <a:pt x="1752" y="2667"/>
                    <a:pt x="1785" y="2709"/>
                  </a:cubicBezTo>
                  <a:lnTo>
                    <a:pt x="1801" y="2700"/>
                  </a:lnTo>
                  <a:cubicBezTo>
                    <a:pt x="1803" y="2568"/>
                    <a:pt x="1776" y="2442"/>
                    <a:pt x="1739" y="2317"/>
                  </a:cubicBezTo>
                  <a:cubicBezTo>
                    <a:pt x="1675" y="2108"/>
                    <a:pt x="1572" y="1917"/>
                    <a:pt x="1456" y="1733"/>
                  </a:cubicBezTo>
                  <a:cubicBezTo>
                    <a:pt x="1331" y="1537"/>
                    <a:pt x="1202" y="1342"/>
                    <a:pt x="1080" y="1143"/>
                  </a:cubicBezTo>
                  <a:cubicBezTo>
                    <a:pt x="1011" y="1031"/>
                    <a:pt x="948" y="915"/>
                    <a:pt x="903" y="788"/>
                  </a:cubicBezTo>
                  <a:cubicBezTo>
                    <a:pt x="856" y="662"/>
                    <a:pt x="768" y="560"/>
                    <a:pt x="677" y="463"/>
                  </a:cubicBezTo>
                  <a:cubicBezTo>
                    <a:pt x="557" y="334"/>
                    <a:pt x="427" y="218"/>
                    <a:pt x="281" y="119"/>
                  </a:cubicBezTo>
                  <a:cubicBezTo>
                    <a:pt x="223" y="79"/>
                    <a:pt x="158" y="48"/>
                    <a:pt x="95" y="16"/>
                  </a:cubicBezTo>
                  <a:cubicBezTo>
                    <a:pt x="73" y="5"/>
                    <a:pt x="45" y="7"/>
                    <a:pt x="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5385575" y="650825"/>
              <a:ext cx="32950" cy="61875"/>
            </a:xfrm>
            <a:custGeom>
              <a:rect b="b" l="l" r="r" t="t"/>
              <a:pathLst>
                <a:path extrusionOk="0" h="2475" w="1318">
                  <a:moveTo>
                    <a:pt x="127" y="1"/>
                  </a:moveTo>
                  <a:cubicBezTo>
                    <a:pt x="85" y="1"/>
                    <a:pt x="48" y="25"/>
                    <a:pt x="29" y="69"/>
                  </a:cubicBezTo>
                  <a:cubicBezTo>
                    <a:pt x="1" y="129"/>
                    <a:pt x="2" y="193"/>
                    <a:pt x="18" y="256"/>
                  </a:cubicBezTo>
                  <a:cubicBezTo>
                    <a:pt x="43" y="358"/>
                    <a:pt x="98" y="440"/>
                    <a:pt x="165" y="517"/>
                  </a:cubicBezTo>
                  <a:cubicBezTo>
                    <a:pt x="184" y="540"/>
                    <a:pt x="206" y="562"/>
                    <a:pt x="217" y="588"/>
                  </a:cubicBezTo>
                  <a:cubicBezTo>
                    <a:pt x="356" y="918"/>
                    <a:pt x="546" y="1220"/>
                    <a:pt x="741" y="1519"/>
                  </a:cubicBezTo>
                  <a:cubicBezTo>
                    <a:pt x="903" y="1769"/>
                    <a:pt x="1066" y="2017"/>
                    <a:pt x="1201" y="2282"/>
                  </a:cubicBezTo>
                  <a:cubicBezTo>
                    <a:pt x="1234" y="2347"/>
                    <a:pt x="1266" y="2413"/>
                    <a:pt x="1299" y="2474"/>
                  </a:cubicBezTo>
                  <a:cubicBezTo>
                    <a:pt x="1303" y="2473"/>
                    <a:pt x="1309" y="2473"/>
                    <a:pt x="1313" y="2472"/>
                  </a:cubicBezTo>
                  <a:cubicBezTo>
                    <a:pt x="1314" y="2426"/>
                    <a:pt x="1317" y="2381"/>
                    <a:pt x="1314" y="2336"/>
                  </a:cubicBezTo>
                  <a:cubicBezTo>
                    <a:pt x="1305" y="2142"/>
                    <a:pt x="1248" y="1959"/>
                    <a:pt x="1167" y="1783"/>
                  </a:cubicBezTo>
                  <a:cubicBezTo>
                    <a:pt x="1066" y="1564"/>
                    <a:pt x="931" y="1365"/>
                    <a:pt x="804" y="1160"/>
                  </a:cubicBezTo>
                  <a:cubicBezTo>
                    <a:pt x="723" y="1029"/>
                    <a:pt x="644" y="895"/>
                    <a:pt x="569" y="760"/>
                  </a:cubicBezTo>
                  <a:cubicBezTo>
                    <a:pt x="502" y="640"/>
                    <a:pt x="453" y="511"/>
                    <a:pt x="415" y="377"/>
                  </a:cubicBezTo>
                  <a:cubicBezTo>
                    <a:pt x="380" y="259"/>
                    <a:pt x="336" y="144"/>
                    <a:pt x="244" y="57"/>
                  </a:cubicBezTo>
                  <a:cubicBezTo>
                    <a:pt x="222" y="36"/>
                    <a:pt x="196" y="20"/>
                    <a:pt x="169" y="9"/>
                  </a:cubicBezTo>
                  <a:cubicBezTo>
                    <a:pt x="155" y="3"/>
                    <a:pt x="140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5272675" y="700950"/>
              <a:ext cx="28300" cy="58000"/>
            </a:xfrm>
            <a:custGeom>
              <a:rect b="b" l="l" r="r" t="t"/>
              <a:pathLst>
                <a:path extrusionOk="0" h="2320" w="1132">
                  <a:moveTo>
                    <a:pt x="411" y="0"/>
                  </a:moveTo>
                  <a:cubicBezTo>
                    <a:pt x="346" y="70"/>
                    <a:pt x="279" y="100"/>
                    <a:pt x="210" y="100"/>
                  </a:cubicBezTo>
                  <a:cubicBezTo>
                    <a:pt x="143" y="100"/>
                    <a:pt x="73" y="71"/>
                    <a:pt x="0" y="23"/>
                  </a:cubicBezTo>
                  <a:lnTo>
                    <a:pt x="0" y="23"/>
                  </a:lnTo>
                  <a:cubicBezTo>
                    <a:pt x="12" y="50"/>
                    <a:pt x="16" y="65"/>
                    <a:pt x="24" y="77"/>
                  </a:cubicBezTo>
                  <a:cubicBezTo>
                    <a:pt x="88" y="170"/>
                    <a:pt x="147" y="266"/>
                    <a:pt x="214" y="357"/>
                  </a:cubicBezTo>
                  <a:cubicBezTo>
                    <a:pt x="341" y="530"/>
                    <a:pt x="439" y="717"/>
                    <a:pt x="509" y="916"/>
                  </a:cubicBezTo>
                  <a:cubicBezTo>
                    <a:pt x="583" y="1129"/>
                    <a:pt x="649" y="1342"/>
                    <a:pt x="718" y="1556"/>
                  </a:cubicBezTo>
                  <a:cubicBezTo>
                    <a:pt x="791" y="1775"/>
                    <a:pt x="868" y="1993"/>
                    <a:pt x="992" y="2193"/>
                  </a:cubicBezTo>
                  <a:cubicBezTo>
                    <a:pt x="1017" y="2232"/>
                    <a:pt x="1045" y="2267"/>
                    <a:pt x="1081" y="2320"/>
                  </a:cubicBezTo>
                  <a:cubicBezTo>
                    <a:pt x="1091" y="2261"/>
                    <a:pt x="1099" y="2224"/>
                    <a:pt x="1103" y="2186"/>
                  </a:cubicBezTo>
                  <a:cubicBezTo>
                    <a:pt x="1131" y="1932"/>
                    <a:pt x="1087" y="1688"/>
                    <a:pt x="999" y="1453"/>
                  </a:cubicBezTo>
                  <a:cubicBezTo>
                    <a:pt x="924" y="1249"/>
                    <a:pt x="833" y="1051"/>
                    <a:pt x="748" y="853"/>
                  </a:cubicBezTo>
                  <a:cubicBezTo>
                    <a:pt x="667" y="666"/>
                    <a:pt x="580" y="481"/>
                    <a:pt x="502" y="292"/>
                  </a:cubicBezTo>
                  <a:cubicBezTo>
                    <a:pt x="466" y="201"/>
                    <a:pt x="443" y="105"/>
                    <a:pt x="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5048375" y="857900"/>
              <a:ext cx="65200" cy="9475"/>
            </a:xfrm>
            <a:custGeom>
              <a:rect b="b" l="l" r="r" t="t"/>
              <a:pathLst>
                <a:path extrusionOk="0" h="379" w="2608">
                  <a:moveTo>
                    <a:pt x="1991" y="1"/>
                  </a:moveTo>
                  <a:cubicBezTo>
                    <a:pt x="1788" y="1"/>
                    <a:pt x="1587" y="28"/>
                    <a:pt x="1384" y="48"/>
                  </a:cubicBezTo>
                  <a:cubicBezTo>
                    <a:pt x="1147" y="72"/>
                    <a:pt x="909" y="96"/>
                    <a:pt x="670" y="110"/>
                  </a:cubicBezTo>
                  <a:cubicBezTo>
                    <a:pt x="653" y="111"/>
                    <a:pt x="636" y="112"/>
                    <a:pt x="619" y="112"/>
                  </a:cubicBezTo>
                  <a:cubicBezTo>
                    <a:pt x="533" y="112"/>
                    <a:pt x="446" y="98"/>
                    <a:pt x="360" y="94"/>
                  </a:cubicBezTo>
                  <a:cubicBezTo>
                    <a:pt x="352" y="93"/>
                    <a:pt x="343" y="93"/>
                    <a:pt x="335" y="93"/>
                  </a:cubicBezTo>
                  <a:cubicBezTo>
                    <a:pt x="215" y="93"/>
                    <a:pt x="108" y="135"/>
                    <a:pt x="9" y="206"/>
                  </a:cubicBezTo>
                  <a:cubicBezTo>
                    <a:pt x="6" y="209"/>
                    <a:pt x="4" y="218"/>
                    <a:pt x="1" y="226"/>
                  </a:cubicBezTo>
                  <a:cubicBezTo>
                    <a:pt x="17" y="263"/>
                    <a:pt x="51" y="260"/>
                    <a:pt x="82" y="266"/>
                  </a:cubicBezTo>
                  <a:cubicBezTo>
                    <a:pt x="133" y="275"/>
                    <a:pt x="187" y="282"/>
                    <a:pt x="239" y="297"/>
                  </a:cubicBezTo>
                  <a:cubicBezTo>
                    <a:pt x="439" y="354"/>
                    <a:pt x="641" y="378"/>
                    <a:pt x="844" y="378"/>
                  </a:cubicBezTo>
                  <a:cubicBezTo>
                    <a:pt x="943" y="378"/>
                    <a:pt x="1041" y="373"/>
                    <a:pt x="1140" y="363"/>
                  </a:cubicBezTo>
                  <a:cubicBezTo>
                    <a:pt x="1336" y="342"/>
                    <a:pt x="1531" y="314"/>
                    <a:pt x="1726" y="286"/>
                  </a:cubicBezTo>
                  <a:cubicBezTo>
                    <a:pt x="2011" y="243"/>
                    <a:pt x="2294" y="191"/>
                    <a:pt x="2583" y="178"/>
                  </a:cubicBezTo>
                  <a:cubicBezTo>
                    <a:pt x="2590" y="178"/>
                    <a:pt x="2595" y="174"/>
                    <a:pt x="2607" y="169"/>
                  </a:cubicBezTo>
                  <a:cubicBezTo>
                    <a:pt x="2556" y="118"/>
                    <a:pt x="2494" y="88"/>
                    <a:pt x="2431" y="66"/>
                  </a:cubicBezTo>
                  <a:cubicBezTo>
                    <a:pt x="2314" y="22"/>
                    <a:pt x="2191" y="6"/>
                    <a:pt x="2069" y="2"/>
                  </a:cubicBezTo>
                  <a:cubicBezTo>
                    <a:pt x="2043" y="1"/>
                    <a:pt x="2017" y="1"/>
                    <a:pt x="1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5377075" y="536825"/>
              <a:ext cx="31800" cy="53325"/>
            </a:xfrm>
            <a:custGeom>
              <a:rect b="b" l="l" r="r" t="t"/>
              <a:pathLst>
                <a:path extrusionOk="0" h="2133" w="1272">
                  <a:moveTo>
                    <a:pt x="49" y="1"/>
                  </a:moveTo>
                  <a:cubicBezTo>
                    <a:pt x="0" y="85"/>
                    <a:pt x="0" y="164"/>
                    <a:pt x="22" y="245"/>
                  </a:cubicBezTo>
                  <a:cubicBezTo>
                    <a:pt x="50" y="350"/>
                    <a:pt x="104" y="441"/>
                    <a:pt x="169" y="525"/>
                  </a:cubicBezTo>
                  <a:cubicBezTo>
                    <a:pt x="291" y="682"/>
                    <a:pt x="416" y="837"/>
                    <a:pt x="539" y="993"/>
                  </a:cubicBezTo>
                  <a:cubicBezTo>
                    <a:pt x="617" y="1095"/>
                    <a:pt x="687" y="1202"/>
                    <a:pt x="739" y="1320"/>
                  </a:cubicBezTo>
                  <a:cubicBezTo>
                    <a:pt x="788" y="1515"/>
                    <a:pt x="851" y="1705"/>
                    <a:pt x="929" y="1890"/>
                  </a:cubicBezTo>
                  <a:cubicBezTo>
                    <a:pt x="968" y="1995"/>
                    <a:pt x="1015" y="2110"/>
                    <a:pt x="1137" y="2132"/>
                  </a:cubicBezTo>
                  <a:cubicBezTo>
                    <a:pt x="1140" y="2133"/>
                    <a:pt x="1142" y="2133"/>
                    <a:pt x="1145" y="2133"/>
                  </a:cubicBezTo>
                  <a:cubicBezTo>
                    <a:pt x="1171" y="2133"/>
                    <a:pt x="1194" y="2111"/>
                    <a:pt x="1204" y="2090"/>
                  </a:cubicBezTo>
                  <a:cubicBezTo>
                    <a:pt x="1272" y="1941"/>
                    <a:pt x="1190" y="1728"/>
                    <a:pt x="1147" y="1582"/>
                  </a:cubicBezTo>
                  <a:cubicBezTo>
                    <a:pt x="1142" y="1570"/>
                    <a:pt x="1137" y="1562"/>
                    <a:pt x="1130" y="1555"/>
                  </a:cubicBezTo>
                  <a:cubicBezTo>
                    <a:pt x="1109" y="1469"/>
                    <a:pt x="1081" y="1385"/>
                    <a:pt x="1045" y="1302"/>
                  </a:cubicBezTo>
                  <a:cubicBezTo>
                    <a:pt x="924" y="1019"/>
                    <a:pt x="753" y="767"/>
                    <a:pt x="556" y="534"/>
                  </a:cubicBezTo>
                  <a:cubicBezTo>
                    <a:pt x="412" y="367"/>
                    <a:pt x="256" y="209"/>
                    <a:pt x="105" y="47"/>
                  </a:cubicBezTo>
                  <a:cubicBezTo>
                    <a:pt x="91" y="31"/>
                    <a:pt x="72" y="18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5043000" y="845550"/>
              <a:ext cx="43125" cy="8075"/>
            </a:xfrm>
            <a:custGeom>
              <a:rect b="b" l="l" r="r" t="t"/>
              <a:pathLst>
                <a:path extrusionOk="0" h="323" w="1725">
                  <a:moveTo>
                    <a:pt x="1375" y="0"/>
                  </a:moveTo>
                  <a:cubicBezTo>
                    <a:pt x="995" y="0"/>
                    <a:pt x="616" y="11"/>
                    <a:pt x="238" y="56"/>
                  </a:cubicBezTo>
                  <a:cubicBezTo>
                    <a:pt x="169" y="64"/>
                    <a:pt x="102" y="80"/>
                    <a:pt x="34" y="94"/>
                  </a:cubicBezTo>
                  <a:cubicBezTo>
                    <a:pt x="24" y="95"/>
                    <a:pt x="17" y="101"/>
                    <a:pt x="1" y="107"/>
                  </a:cubicBezTo>
                  <a:cubicBezTo>
                    <a:pt x="60" y="176"/>
                    <a:pt x="124" y="216"/>
                    <a:pt x="205" y="216"/>
                  </a:cubicBezTo>
                  <a:cubicBezTo>
                    <a:pt x="212" y="216"/>
                    <a:pt x="219" y="216"/>
                    <a:pt x="226" y="215"/>
                  </a:cubicBezTo>
                  <a:cubicBezTo>
                    <a:pt x="228" y="215"/>
                    <a:pt x="230" y="215"/>
                    <a:pt x="231" y="215"/>
                  </a:cubicBezTo>
                  <a:cubicBezTo>
                    <a:pt x="248" y="215"/>
                    <a:pt x="266" y="220"/>
                    <a:pt x="283" y="225"/>
                  </a:cubicBezTo>
                  <a:cubicBezTo>
                    <a:pt x="525" y="291"/>
                    <a:pt x="770" y="323"/>
                    <a:pt x="1016" y="323"/>
                  </a:cubicBezTo>
                  <a:cubicBezTo>
                    <a:pt x="1154" y="323"/>
                    <a:pt x="1293" y="313"/>
                    <a:pt x="1432" y="293"/>
                  </a:cubicBezTo>
                  <a:cubicBezTo>
                    <a:pt x="1510" y="280"/>
                    <a:pt x="1588" y="260"/>
                    <a:pt x="1653" y="214"/>
                  </a:cubicBezTo>
                  <a:cubicBezTo>
                    <a:pt x="1713" y="172"/>
                    <a:pt x="1725" y="123"/>
                    <a:pt x="1696" y="61"/>
                  </a:cubicBezTo>
                  <a:cubicBezTo>
                    <a:pt x="1676" y="21"/>
                    <a:pt x="1650" y="1"/>
                    <a:pt x="1604" y="1"/>
                  </a:cubicBezTo>
                  <a:cubicBezTo>
                    <a:pt x="1528" y="0"/>
                    <a:pt x="1451" y="0"/>
                    <a:pt x="1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5070975" y="868975"/>
              <a:ext cx="37550" cy="10975"/>
            </a:xfrm>
            <a:custGeom>
              <a:rect b="b" l="l" r="r" t="t"/>
              <a:pathLst>
                <a:path extrusionOk="0" h="439" w="1502">
                  <a:moveTo>
                    <a:pt x="1432" y="1"/>
                  </a:moveTo>
                  <a:lnTo>
                    <a:pt x="1432" y="1"/>
                  </a:lnTo>
                  <a:cubicBezTo>
                    <a:pt x="1264" y="125"/>
                    <a:pt x="1070" y="142"/>
                    <a:pt x="875" y="152"/>
                  </a:cubicBezTo>
                  <a:cubicBezTo>
                    <a:pt x="736" y="157"/>
                    <a:pt x="599" y="156"/>
                    <a:pt x="461" y="166"/>
                  </a:cubicBezTo>
                  <a:cubicBezTo>
                    <a:pt x="373" y="171"/>
                    <a:pt x="286" y="184"/>
                    <a:pt x="198" y="206"/>
                  </a:cubicBezTo>
                  <a:cubicBezTo>
                    <a:pt x="112" y="227"/>
                    <a:pt x="40" y="273"/>
                    <a:pt x="1" y="370"/>
                  </a:cubicBezTo>
                  <a:cubicBezTo>
                    <a:pt x="39" y="381"/>
                    <a:pt x="75" y="395"/>
                    <a:pt x="112" y="403"/>
                  </a:cubicBezTo>
                  <a:cubicBezTo>
                    <a:pt x="234" y="429"/>
                    <a:pt x="357" y="438"/>
                    <a:pt x="481" y="438"/>
                  </a:cubicBezTo>
                  <a:cubicBezTo>
                    <a:pt x="527" y="438"/>
                    <a:pt x="573" y="437"/>
                    <a:pt x="620" y="435"/>
                  </a:cubicBezTo>
                  <a:cubicBezTo>
                    <a:pt x="801" y="427"/>
                    <a:pt x="984" y="408"/>
                    <a:pt x="1158" y="353"/>
                  </a:cubicBezTo>
                  <a:cubicBezTo>
                    <a:pt x="1239" y="328"/>
                    <a:pt x="1320" y="292"/>
                    <a:pt x="1392" y="248"/>
                  </a:cubicBezTo>
                  <a:cubicBezTo>
                    <a:pt x="1493" y="184"/>
                    <a:pt x="1501" y="112"/>
                    <a:pt x="1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5209650" y="430400"/>
              <a:ext cx="245100" cy="175275"/>
            </a:xfrm>
            <a:custGeom>
              <a:rect b="b" l="l" r="r" t="t"/>
              <a:pathLst>
                <a:path extrusionOk="0" h="7011" w="9804">
                  <a:moveTo>
                    <a:pt x="893" y="0"/>
                  </a:moveTo>
                  <a:cubicBezTo>
                    <a:pt x="891" y="0"/>
                    <a:pt x="889" y="0"/>
                    <a:pt x="887" y="0"/>
                  </a:cubicBezTo>
                  <a:cubicBezTo>
                    <a:pt x="707" y="16"/>
                    <a:pt x="528" y="32"/>
                    <a:pt x="350" y="49"/>
                  </a:cubicBezTo>
                  <a:cubicBezTo>
                    <a:pt x="266" y="57"/>
                    <a:pt x="182" y="66"/>
                    <a:pt x="99" y="80"/>
                  </a:cubicBezTo>
                  <a:cubicBezTo>
                    <a:pt x="67" y="86"/>
                    <a:pt x="38" y="102"/>
                    <a:pt x="1" y="114"/>
                  </a:cubicBezTo>
                  <a:cubicBezTo>
                    <a:pt x="20" y="172"/>
                    <a:pt x="58" y="188"/>
                    <a:pt x="93" y="204"/>
                  </a:cubicBezTo>
                  <a:cubicBezTo>
                    <a:pt x="178" y="242"/>
                    <a:pt x="266" y="269"/>
                    <a:pt x="361" y="282"/>
                  </a:cubicBezTo>
                  <a:cubicBezTo>
                    <a:pt x="1378" y="431"/>
                    <a:pt x="2384" y="638"/>
                    <a:pt x="3371" y="933"/>
                  </a:cubicBezTo>
                  <a:cubicBezTo>
                    <a:pt x="3640" y="1012"/>
                    <a:pt x="3907" y="1096"/>
                    <a:pt x="4172" y="1187"/>
                  </a:cubicBezTo>
                  <a:cubicBezTo>
                    <a:pt x="4398" y="1263"/>
                    <a:pt x="4609" y="1376"/>
                    <a:pt x="4818" y="1491"/>
                  </a:cubicBezTo>
                  <a:cubicBezTo>
                    <a:pt x="5153" y="1679"/>
                    <a:pt x="5473" y="1892"/>
                    <a:pt x="5792" y="2106"/>
                  </a:cubicBezTo>
                  <a:cubicBezTo>
                    <a:pt x="5841" y="2139"/>
                    <a:pt x="5891" y="2171"/>
                    <a:pt x="5942" y="2200"/>
                  </a:cubicBezTo>
                  <a:cubicBezTo>
                    <a:pt x="6051" y="2264"/>
                    <a:pt x="6130" y="2365"/>
                    <a:pt x="6227" y="2445"/>
                  </a:cubicBezTo>
                  <a:cubicBezTo>
                    <a:pt x="6388" y="2577"/>
                    <a:pt x="6547" y="2713"/>
                    <a:pt x="6710" y="2845"/>
                  </a:cubicBezTo>
                  <a:cubicBezTo>
                    <a:pt x="6919" y="3010"/>
                    <a:pt x="7134" y="3169"/>
                    <a:pt x="7337" y="3338"/>
                  </a:cubicBezTo>
                  <a:cubicBezTo>
                    <a:pt x="7548" y="3512"/>
                    <a:pt x="7720" y="3656"/>
                    <a:pt x="7893" y="3869"/>
                  </a:cubicBezTo>
                  <a:cubicBezTo>
                    <a:pt x="8084" y="4103"/>
                    <a:pt x="8287" y="4439"/>
                    <a:pt x="8446" y="4694"/>
                  </a:cubicBezTo>
                  <a:cubicBezTo>
                    <a:pt x="8736" y="5162"/>
                    <a:pt x="9269" y="6100"/>
                    <a:pt x="9344" y="6242"/>
                  </a:cubicBezTo>
                  <a:cubicBezTo>
                    <a:pt x="9467" y="6497"/>
                    <a:pt x="9575" y="6769"/>
                    <a:pt x="9745" y="7010"/>
                  </a:cubicBezTo>
                  <a:cubicBezTo>
                    <a:pt x="9787" y="6948"/>
                    <a:pt x="9803" y="6888"/>
                    <a:pt x="9802" y="6828"/>
                  </a:cubicBezTo>
                  <a:cubicBezTo>
                    <a:pt x="9800" y="6747"/>
                    <a:pt x="9798" y="6663"/>
                    <a:pt x="9777" y="6586"/>
                  </a:cubicBezTo>
                  <a:cubicBezTo>
                    <a:pt x="9735" y="6424"/>
                    <a:pt x="9670" y="6272"/>
                    <a:pt x="9583" y="6135"/>
                  </a:cubicBezTo>
                  <a:cubicBezTo>
                    <a:pt x="9188" y="5349"/>
                    <a:pt x="8701" y="4611"/>
                    <a:pt x="8655" y="4528"/>
                  </a:cubicBezTo>
                  <a:cubicBezTo>
                    <a:pt x="8524" y="4294"/>
                    <a:pt x="8400" y="4057"/>
                    <a:pt x="8246" y="3836"/>
                  </a:cubicBezTo>
                  <a:cubicBezTo>
                    <a:pt x="8109" y="3641"/>
                    <a:pt x="7947" y="3470"/>
                    <a:pt x="7760" y="3325"/>
                  </a:cubicBezTo>
                  <a:cubicBezTo>
                    <a:pt x="7650" y="3240"/>
                    <a:pt x="7551" y="3145"/>
                    <a:pt x="7445" y="3056"/>
                  </a:cubicBezTo>
                  <a:cubicBezTo>
                    <a:pt x="7303" y="2938"/>
                    <a:pt x="7163" y="2819"/>
                    <a:pt x="7020" y="2701"/>
                  </a:cubicBezTo>
                  <a:cubicBezTo>
                    <a:pt x="6845" y="2558"/>
                    <a:pt x="6669" y="2415"/>
                    <a:pt x="6493" y="2272"/>
                  </a:cubicBezTo>
                  <a:cubicBezTo>
                    <a:pt x="6332" y="2140"/>
                    <a:pt x="6172" y="2011"/>
                    <a:pt x="6011" y="1880"/>
                  </a:cubicBezTo>
                  <a:cubicBezTo>
                    <a:pt x="5926" y="1810"/>
                    <a:pt x="5845" y="1734"/>
                    <a:pt x="5756" y="1668"/>
                  </a:cubicBezTo>
                  <a:cubicBezTo>
                    <a:pt x="5654" y="1593"/>
                    <a:pt x="5547" y="1519"/>
                    <a:pt x="5438" y="1454"/>
                  </a:cubicBezTo>
                  <a:cubicBezTo>
                    <a:pt x="5279" y="1363"/>
                    <a:pt x="5120" y="1276"/>
                    <a:pt x="4958" y="1193"/>
                  </a:cubicBezTo>
                  <a:cubicBezTo>
                    <a:pt x="4548" y="979"/>
                    <a:pt x="4120" y="820"/>
                    <a:pt x="3664" y="730"/>
                  </a:cubicBezTo>
                  <a:cubicBezTo>
                    <a:pt x="3507" y="698"/>
                    <a:pt x="3356" y="646"/>
                    <a:pt x="3202" y="609"/>
                  </a:cubicBezTo>
                  <a:cubicBezTo>
                    <a:pt x="2757" y="497"/>
                    <a:pt x="2313" y="390"/>
                    <a:pt x="1869" y="281"/>
                  </a:cubicBezTo>
                  <a:cubicBezTo>
                    <a:pt x="1560" y="206"/>
                    <a:pt x="1252" y="117"/>
                    <a:pt x="950" y="10"/>
                  </a:cubicBezTo>
                  <a:cubicBezTo>
                    <a:pt x="932" y="4"/>
                    <a:pt x="912" y="0"/>
                    <a:pt x="8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5418475" y="635100"/>
              <a:ext cx="18150" cy="29850"/>
            </a:xfrm>
            <a:custGeom>
              <a:rect b="b" l="l" r="r" t="t"/>
              <a:pathLst>
                <a:path extrusionOk="0" h="1194" w="726">
                  <a:moveTo>
                    <a:pt x="55" y="1"/>
                  </a:moveTo>
                  <a:cubicBezTo>
                    <a:pt x="17" y="1"/>
                    <a:pt x="0" y="32"/>
                    <a:pt x="9" y="89"/>
                  </a:cubicBezTo>
                  <a:cubicBezTo>
                    <a:pt x="16" y="130"/>
                    <a:pt x="28" y="173"/>
                    <a:pt x="45" y="210"/>
                  </a:cubicBezTo>
                  <a:cubicBezTo>
                    <a:pt x="126" y="404"/>
                    <a:pt x="234" y="582"/>
                    <a:pt x="359" y="749"/>
                  </a:cubicBezTo>
                  <a:cubicBezTo>
                    <a:pt x="464" y="888"/>
                    <a:pt x="570" y="1026"/>
                    <a:pt x="673" y="1165"/>
                  </a:cubicBezTo>
                  <a:cubicBezTo>
                    <a:pt x="680" y="1174"/>
                    <a:pt x="690" y="1180"/>
                    <a:pt x="704" y="1193"/>
                  </a:cubicBezTo>
                  <a:cubicBezTo>
                    <a:pt x="725" y="1122"/>
                    <a:pt x="723" y="1055"/>
                    <a:pt x="718" y="990"/>
                  </a:cubicBezTo>
                  <a:cubicBezTo>
                    <a:pt x="699" y="763"/>
                    <a:pt x="606" y="566"/>
                    <a:pt x="482" y="379"/>
                  </a:cubicBezTo>
                  <a:cubicBezTo>
                    <a:pt x="408" y="269"/>
                    <a:pt x="321" y="168"/>
                    <a:pt x="219" y="83"/>
                  </a:cubicBezTo>
                  <a:cubicBezTo>
                    <a:pt x="185" y="56"/>
                    <a:pt x="145" y="33"/>
                    <a:pt x="106" y="15"/>
                  </a:cubicBezTo>
                  <a:cubicBezTo>
                    <a:pt x="86" y="5"/>
                    <a:pt x="69" y="1"/>
                    <a:pt x="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5117150" y="750475"/>
              <a:ext cx="86025" cy="111075"/>
            </a:xfrm>
            <a:custGeom>
              <a:rect b="b" l="l" r="r" t="t"/>
              <a:pathLst>
                <a:path extrusionOk="0" h="4443" w="3441">
                  <a:moveTo>
                    <a:pt x="3354" y="0"/>
                  </a:moveTo>
                  <a:cubicBezTo>
                    <a:pt x="3331" y="0"/>
                    <a:pt x="3306" y="13"/>
                    <a:pt x="3278" y="39"/>
                  </a:cubicBezTo>
                  <a:cubicBezTo>
                    <a:pt x="3235" y="79"/>
                    <a:pt x="3208" y="127"/>
                    <a:pt x="3197" y="191"/>
                  </a:cubicBezTo>
                  <a:cubicBezTo>
                    <a:pt x="3187" y="248"/>
                    <a:pt x="3175" y="305"/>
                    <a:pt x="3161" y="364"/>
                  </a:cubicBezTo>
                  <a:cubicBezTo>
                    <a:pt x="3074" y="617"/>
                    <a:pt x="2989" y="869"/>
                    <a:pt x="2903" y="1123"/>
                  </a:cubicBezTo>
                  <a:lnTo>
                    <a:pt x="2903" y="1125"/>
                  </a:lnTo>
                  <a:cubicBezTo>
                    <a:pt x="2884" y="1169"/>
                    <a:pt x="2865" y="1213"/>
                    <a:pt x="2845" y="1256"/>
                  </a:cubicBezTo>
                  <a:cubicBezTo>
                    <a:pt x="2734" y="1463"/>
                    <a:pt x="2613" y="1666"/>
                    <a:pt x="2479" y="1862"/>
                  </a:cubicBezTo>
                  <a:cubicBezTo>
                    <a:pt x="2303" y="2120"/>
                    <a:pt x="2087" y="2354"/>
                    <a:pt x="1918" y="2618"/>
                  </a:cubicBezTo>
                  <a:cubicBezTo>
                    <a:pt x="1875" y="2668"/>
                    <a:pt x="1832" y="2720"/>
                    <a:pt x="1789" y="2769"/>
                  </a:cubicBezTo>
                  <a:cubicBezTo>
                    <a:pt x="1492" y="3110"/>
                    <a:pt x="1182" y="3434"/>
                    <a:pt x="801" y="3686"/>
                  </a:cubicBezTo>
                  <a:cubicBezTo>
                    <a:pt x="656" y="3784"/>
                    <a:pt x="503" y="3867"/>
                    <a:pt x="340" y="3931"/>
                  </a:cubicBezTo>
                  <a:cubicBezTo>
                    <a:pt x="297" y="3947"/>
                    <a:pt x="258" y="3977"/>
                    <a:pt x="224" y="4007"/>
                  </a:cubicBezTo>
                  <a:cubicBezTo>
                    <a:pt x="145" y="4080"/>
                    <a:pt x="80" y="4163"/>
                    <a:pt x="37" y="4261"/>
                  </a:cubicBezTo>
                  <a:cubicBezTo>
                    <a:pt x="23" y="4296"/>
                    <a:pt x="11" y="4330"/>
                    <a:pt x="6" y="4367"/>
                  </a:cubicBezTo>
                  <a:cubicBezTo>
                    <a:pt x="1" y="4415"/>
                    <a:pt x="27" y="4442"/>
                    <a:pt x="76" y="4443"/>
                  </a:cubicBezTo>
                  <a:cubicBezTo>
                    <a:pt x="78" y="4443"/>
                    <a:pt x="81" y="4443"/>
                    <a:pt x="84" y="4443"/>
                  </a:cubicBezTo>
                  <a:cubicBezTo>
                    <a:pt x="108" y="4443"/>
                    <a:pt x="132" y="4439"/>
                    <a:pt x="155" y="4432"/>
                  </a:cubicBezTo>
                  <a:cubicBezTo>
                    <a:pt x="391" y="4353"/>
                    <a:pt x="623" y="4265"/>
                    <a:pt x="834" y="4129"/>
                  </a:cubicBezTo>
                  <a:cubicBezTo>
                    <a:pt x="1056" y="3985"/>
                    <a:pt x="1254" y="3812"/>
                    <a:pt x="1433" y="3617"/>
                  </a:cubicBezTo>
                  <a:cubicBezTo>
                    <a:pt x="1601" y="3437"/>
                    <a:pt x="1751" y="3240"/>
                    <a:pt x="1888" y="3037"/>
                  </a:cubicBezTo>
                  <a:cubicBezTo>
                    <a:pt x="1971" y="2916"/>
                    <a:pt x="2070" y="2810"/>
                    <a:pt x="2162" y="2698"/>
                  </a:cubicBezTo>
                  <a:cubicBezTo>
                    <a:pt x="2221" y="2625"/>
                    <a:pt x="2278" y="2549"/>
                    <a:pt x="2332" y="2472"/>
                  </a:cubicBezTo>
                  <a:cubicBezTo>
                    <a:pt x="2349" y="2452"/>
                    <a:pt x="2367" y="2433"/>
                    <a:pt x="2383" y="2413"/>
                  </a:cubicBezTo>
                  <a:cubicBezTo>
                    <a:pt x="2507" y="2262"/>
                    <a:pt x="2614" y="2097"/>
                    <a:pt x="2717" y="1931"/>
                  </a:cubicBezTo>
                  <a:cubicBezTo>
                    <a:pt x="2771" y="1847"/>
                    <a:pt x="2822" y="1764"/>
                    <a:pt x="2872" y="1677"/>
                  </a:cubicBezTo>
                  <a:cubicBezTo>
                    <a:pt x="2880" y="1665"/>
                    <a:pt x="2886" y="1652"/>
                    <a:pt x="2891" y="1644"/>
                  </a:cubicBezTo>
                  <a:cubicBezTo>
                    <a:pt x="2982" y="1495"/>
                    <a:pt x="3070" y="1339"/>
                    <a:pt x="3145" y="1177"/>
                  </a:cubicBezTo>
                  <a:cubicBezTo>
                    <a:pt x="3208" y="1100"/>
                    <a:pt x="3257" y="1014"/>
                    <a:pt x="3295" y="921"/>
                  </a:cubicBezTo>
                  <a:cubicBezTo>
                    <a:pt x="3378" y="712"/>
                    <a:pt x="3430" y="499"/>
                    <a:pt x="3437" y="275"/>
                  </a:cubicBezTo>
                  <a:cubicBezTo>
                    <a:pt x="3441" y="210"/>
                    <a:pt x="3435" y="143"/>
                    <a:pt x="3421" y="78"/>
                  </a:cubicBezTo>
                  <a:cubicBezTo>
                    <a:pt x="3410" y="27"/>
                    <a:pt x="3386" y="0"/>
                    <a:pt x="3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5260800" y="657425"/>
              <a:ext cx="27550" cy="31275"/>
            </a:xfrm>
            <a:custGeom>
              <a:rect b="b" l="l" r="r" t="t"/>
              <a:pathLst>
                <a:path extrusionOk="0" h="1251" w="1102">
                  <a:moveTo>
                    <a:pt x="85" y="1"/>
                  </a:moveTo>
                  <a:cubicBezTo>
                    <a:pt x="82" y="1"/>
                    <a:pt x="80" y="1"/>
                    <a:pt x="78" y="1"/>
                  </a:cubicBezTo>
                  <a:cubicBezTo>
                    <a:pt x="56" y="5"/>
                    <a:pt x="32" y="17"/>
                    <a:pt x="17" y="34"/>
                  </a:cubicBezTo>
                  <a:cubicBezTo>
                    <a:pt x="1" y="53"/>
                    <a:pt x="6" y="79"/>
                    <a:pt x="22" y="103"/>
                  </a:cubicBezTo>
                  <a:cubicBezTo>
                    <a:pt x="112" y="216"/>
                    <a:pt x="195" y="336"/>
                    <a:pt x="294" y="442"/>
                  </a:cubicBezTo>
                  <a:cubicBezTo>
                    <a:pt x="492" y="655"/>
                    <a:pt x="700" y="860"/>
                    <a:pt x="904" y="1069"/>
                  </a:cubicBezTo>
                  <a:cubicBezTo>
                    <a:pt x="963" y="1130"/>
                    <a:pt x="1026" y="1189"/>
                    <a:pt x="1087" y="1251"/>
                  </a:cubicBezTo>
                  <a:cubicBezTo>
                    <a:pt x="1092" y="1248"/>
                    <a:pt x="1096" y="1247"/>
                    <a:pt x="1102" y="1243"/>
                  </a:cubicBezTo>
                  <a:cubicBezTo>
                    <a:pt x="1088" y="1210"/>
                    <a:pt x="1078" y="1175"/>
                    <a:pt x="1064" y="1143"/>
                  </a:cubicBezTo>
                  <a:cubicBezTo>
                    <a:pt x="972" y="929"/>
                    <a:pt x="840" y="740"/>
                    <a:pt x="699" y="556"/>
                  </a:cubicBezTo>
                  <a:cubicBezTo>
                    <a:pt x="581" y="404"/>
                    <a:pt x="456" y="260"/>
                    <a:pt x="310" y="135"/>
                  </a:cubicBezTo>
                  <a:cubicBezTo>
                    <a:pt x="256" y="90"/>
                    <a:pt x="194" y="54"/>
                    <a:pt x="133" y="16"/>
                  </a:cubicBezTo>
                  <a:cubicBezTo>
                    <a:pt x="120" y="7"/>
                    <a:pt x="101" y="1"/>
                    <a:pt x="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5406150" y="636600"/>
              <a:ext cx="24700" cy="48675"/>
            </a:xfrm>
            <a:custGeom>
              <a:rect b="b" l="l" r="r" t="t"/>
              <a:pathLst>
                <a:path extrusionOk="0" h="1947" w="988">
                  <a:moveTo>
                    <a:pt x="75" y="0"/>
                  </a:moveTo>
                  <a:cubicBezTo>
                    <a:pt x="56" y="0"/>
                    <a:pt x="38" y="7"/>
                    <a:pt x="28" y="24"/>
                  </a:cubicBezTo>
                  <a:cubicBezTo>
                    <a:pt x="19" y="42"/>
                    <a:pt x="1" y="100"/>
                    <a:pt x="26" y="217"/>
                  </a:cubicBezTo>
                  <a:cubicBezTo>
                    <a:pt x="35" y="261"/>
                    <a:pt x="59" y="297"/>
                    <a:pt x="75" y="337"/>
                  </a:cubicBezTo>
                  <a:cubicBezTo>
                    <a:pt x="107" y="415"/>
                    <a:pt x="138" y="493"/>
                    <a:pt x="170" y="569"/>
                  </a:cubicBezTo>
                  <a:cubicBezTo>
                    <a:pt x="233" y="725"/>
                    <a:pt x="298" y="879"/>
                    <a:pt x="367" y="1032"/>
                  </a:cubicBezTo>
                  <a:cubicBezTo>
                    <a:pt x="442" y="1197"/>
                    <a:pt x="512" y="1453"/>
                    <a:pt x="649" y="1598"/>
                  </a:cubicBezTo>
                  <a:cubicBezTo>
                    <a:pt x="708" y="1726"/>
                    <a:pt x="797" y="1837"/>
                    <a:pt x="918" y="1920"/>
                  </a:cubicBezTo>
                  <a:cubicBezTo>
                    <a:pt x="928" y="1927"/>
                    <a:pt x="938" y="1933"/>
                    <a:pt x="963" y="1947"/>
                  </a:cubicBezTo>
                  <a:cubicBezTo>
                    <a:pt x="973" y="1892"/>
                    <a:pt x="987" y="1848"/>
                    <a:pt x="985" y="1806"/>
                  </a:cubicBezTo>
                  <a:cubicBezTo>
                    <a:pt x="984" y="1744"/>
                    <a:pt x="978" y="1679"/>
                    <a:pt x="963" y="1616"/>
                  </a:cubicBezTo>
                  <a:cubicBezTo>
                    <a:pt x="914" y="1414"/>
                    <a:pt x="833" y="1227"/>
                    <a:pt x="722" y="1054"/>
                  </a:cubicBezTo>
                  <a:cubicBezTo>
                    <a:pt x="699" y="1009"/>
                    <a:pt x="675" y="963"/>
                    <a:pt x="650" y="918"/>
                  </a:cubicBezTo>
                  <a:cubicBezTo>
                    <a:pt x="595" y="795"/>
                    <a:pt x="534" y="675"/>
                    <a:pt x="470" y="556"/>
                  </a:cubicBezTo>
                  <a:cubicBezTo>
                    <a:pt x="419" y="439"/>
                    <a:pt x="361" y="325"/>
                    <a:pt x="289" y="218"/>
                  </a:cubicBezTo>
                  <a:cubicBezTo>
                    <a:pt x="255" y="168"/>
                    <a:pt x="217" y="118"/>
                    <a:pt x="176" y="71"/>
                  </a:cubicBezTo>
                  <a:cubicBezTo>
                    <a:pt x="162" y="55"/>
                    <a:pt x="146" y="35"/>
                    <a:pt x="127" y="19"/>
                  </a:cubicBezTo>
                  <a:cubicBezTo>
                    <a:pt x="114" y="7"/>
                    <a:pt x="94" y="0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5337975" y="796900"/>
              <a:ext cx="10500" cy="23575"/>
            </a:xfrm>
            <a:custGeom>
              <a:rect b="b" l="l" r="r" t="t"/>
              <a:pathLst>
                <a:path extrusionOk="0" h="943" w="420">
                  <a:moveTo>
                    <a:pt x="153" y="1"/>
                  </a:moveTo>
                  <a:cubicBezTo>
                    <a:pt x="147" y="1"/>
                    <a:pt x="141" y="2"/>
                    <a:pt x="134" y="4"/>
                  </a:cubicBezTo>
                  <a:cubicBezTo>
                    <a:pt x="84" y="17"/>
                    <a:pt x="87" y="70"/>
                    <a:pt x="84" y="109"/>
                  </a:cubicBezTo>
                  <a:cubicBezTo>
                    <a:pt x="81" y="172"/>
                    <a:pt x="83" y="237"/>
                    <a:pt x="90" y="301"/>
                  </a:cubicBezTo>
                  <a:cubicBezTo>
                    <a:pt x="96" y="359"/>
                    <a:pt x="91" y="413"/>
                    <a:pt x="76" y="468"/>
                  </a:cubicBezTo>
                  <a:cubicBezTo>
                    <a:pt x="54" y="548"/>
                    <a:pt x="30" y="629"/>
                    <a:pt x="13" y="710"/>
                  </a:cubicBezTo>
                  <a:cubicBezTo>
                    <a:pt x="3" y="751"/>
                    <a:pt x="0" y="798"/>
                    <a:pt x="4" y="841"/>
                  </a:cubicBezTo>
                  <a:cubicBezTo>
                    <a:pt x="10" y="901"/>
                    <a:pt x="49" y="938"/>
                    <a:pt x="110" y="941"/>
                  </a:cubicBezTo>
                  <a:cubicBezTo>
                    <a:pt x="120" y="942"/>
                    <a:pt x="129" y="943"/>
                    <a:pt x="138" y="943"/>
                  </a:cubicBezTo>
                  <a:cubicBezTo>
                    <a:pt x="226" y="943"/>
                    <a:pt x="296" y="901"/>
                    <a:pt x="351" y="833"/>
                  </a:cubicBezTo>
                  <a:cubicBezTo>
                    <a:pt x="389" y="773"/>
                    <a:pt x="410" y="711"/>
                    <a:pt x="413" y="643"/>
                  </a:cubicBezTo>
                  <a:cubicBezTo>
                    <a:pt x="419" y="430"/>
                    <a:pt x="360" y="236"/>
                    <a:pt x="235" y="63"/>
                  </a:cubicBezTo>
                  <a:cubicBezTo>
                    <a:pt x="213" y="34"/>
                    <a:pt x="190" y="1"/>
                    <a:pt x="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5346725" y="664625"/>
              <a:ext cx="38800" cy="91525"/>
            </a:xfrm>
            <a:custGeom>
              <a:rect b="b" l="l" r="r" t="t"/>
              <a:pathLst>
                <a:path extrusionOk="0" h="3661" w="1552">
                  <a:moveTo>
                    <a:pt x="40" y="1"/>
                  </a:moveTo>
                  <a:cubicBezTo>
                    <a:pt x="15" y="1"/>
                    <a:pt x="0" y="20"/>
                    <a:pt x="0" y="51"/>
                  </a:cubicBezTo>
                  <a:cubicBezTo>
                    <a:pt x="0" y="79"/>
                    <a:pt x="3" y="111"/>
                    <a:pt x="14" y="138"/>
                  </a:cubicBezTo>
                  <a:cubicBezTo>
                    <a:pt x="44" y="218"/>
                    <a:pt x="75" y="299"/>
                    <a:pt x="114" y="375"/>
                  </a:cubicBezTo>
                  <a:cubicBezTo>
                    <a:pt x="192" y="529"/>
                    <a:pt x="273" y="681"/>
                    <a:pt x="357" y="833"/>
                  </a:cubicBezTo>
                  <a:cubicBezTo>
                    <a:pt x="493" y="1084"/>
                    <a:pt x="598" y="1351"/>
                    <a:pt x="690" y="1621"/>
                  </a:cubicBezTo>
                  <a:cubicBezTo>
                    <a:pt x="717" y="1698"/>
                    <a:pt x="746" y="1773"/>
                    <a:pt x="776" y="1848"/>
                  </a:cubicBezTo>
                  <a:cubicBezTo>
                    <a:pt x="876" y="2191"/>
                    <a:pt x="1000" y="2529"/>
                    <a:pt x="1129" y="2865"/>
                  </a:cubicBezTo>
                  <a:cubicBezTo>
                    <a:pt x="1141" y="2907"/>
                    <a:pt x="1156" y="2947"/>
                    <a:pt x="1173" y="2987"/>
                  </a:cubicBezTo>
                  <a:cubicBezTo>
                    <a:pt x="1208" y="3063"/>
                    <a:pt x="1222" y="3146"/>
                    <a:pt x="1244" y="3227"/>
                  </a:cubicBezTo>
                  <a:cubicBezTo>
                    <a:pt x="1267" y="3315"/>
                    <a:pt x="1285" y="3404"/>
                    <a:pt x="1308" y="3492"/>
                  </a:cubicBezTo>
                  <a:cubicBezTo>
                    <a:pt x="1323" y="3547"/>
                    <a:pt x="1352" y="3598"/>
                    <a:pt x="1413" y="3642"/>
                  </a:cubicBezTo>
                  <a:cubicBezTo>
                    <a:pt x="1431" y="3654"/>
                    <a:pt x="1445" y="3660"/>
                    <a:pt x="1459" y="3660"/>
                  </a:cubicBezTo>
                  <a:cubicBezTo>
                    <a:pt x="1483" y="3660"/>
                    <a:pt x="1501" y="3640"/>
                    <a:pt x="1519" y="3593"/>
                  </a:cubicBezTo>
                  <a:cubicBezTo>
                    <a:pt x="1546" y="3524"/>
                    <a:pt x="1551" y="3454"/>
                    <a:pt x="1544" y="3383"/>
                  </a:cubicBezTo>
                  <a:cubicBezTo>
                    <a:pt x="1521" y="3195"/>
                    <a:pt x="1463" y="3023"/>
                    <a:pt x="1376" y="2864"/>
                  </a:cubicBezTo>
                  <a:cubicBezTo>
                    <a:pt x="1335" y="2702"/>
                    <a:pt x="1286" y="2542"/>
                    <a:pt x="1233" y="2384"/>
                  </a:cubicBezTo>
                  <a:cubicBezTo>
                    <a:pt x="1183" y="2217"/>
                    <a:pt x="1128" y="2055"/>
                    <a:pt x="1064" y="1894"/>
                  </a:cubicBezTo>
                  <a:cubicBezTo>
                    <a:pt x="1017" y="1684"/>
                    <a:pt x="945" y="1480"/>
                    <a:pt x="857" y="1282"/>
                  </a:cubicBezTo>
                  <a:cubicBezTo>
                    <a:pt x="746" y="1035"/>
                    <a:pt x="621" y="794"/>
                    <a:pt x="500" y="552"/>
                  </a:cubicBezTo>
                  <a:cubicBezTo>
                    <a:pt x="432" y="419"/>
                    <a:pt x="360" y="288"/>
                    <a:pt x="291" y="154"/>
                  </a:cubicBezTo>
                  <a:cubicBezTo>
                    <a:pt x="241" y="58"/>
                    <a:pt x="149" y="31"/>
                    <a:pt x="57" y="4"/>
                  </a:cubicBezTo>
                  <a:cubicBezTo>
                    <a:pt x="51" y="2"/>
                    <a:pt x="45" y="1"/>
                    <a:pt x="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5325100" y="807225"/>
              <a:ext cx="8075" cy="29600"/>
            </a:xfrm>
            <a:custGeom>
              <a:rect b="b" l="l" r="r" t="t"/>
              <a:pathLst>
                <a:path extrusionOk="0" h="1184" w="323">
                  <a:moveTo>
                    <a:pt x="173" y="0"/>
                  </a:moveTo>
                  <a:cubicBezTo>
                    <a:pt x="164" y="1"/>
                    <a:pt x="158" y="1"/>
                    <a:pt x="150" y="1"/>
                  </a:cubicBezTo>
                  <a:cubicBezTo>
                    <a:pt x="137" y="27"/>
                    <a:pt x="120" y="50"/>
                    <a:pt x="113" y="77"/>
                  </a:cubicBezTo>
                  <a:cubicBezTo>
                    <a:pt x="88" y="174"/>
                    <a:pt x="75" y="272"/>
                    <a:pt x="85" y="375"/>
                  </a:cubicBezTo>
                  <a:cubicBezTo>
                    <a:pt x="92" y="440"/>
                    <a:pt x="80" y="508"/>
                    <a:pt x="69" y="573"/>
                  </a:cubicBezTo>
                  <a:cubicBezTo>
                    <a:pt x="54" y="657"/>
                    <a:pt x="29" y="740"/>
                    <a:pt x="13" y="824"/>
                  </a:cubicBezTo>
                  <a:cubicBezTo>
                    <a:pt x="5" y="872"/>
                    <a:pt x="1" y="922"/>
                    <a:pt x="4" y="970"/>
                  </a:cubicBezTo>
                  <a:cubicBezTo>
                    <a:pt x="10" y="1066"/>
                    <a:pt x="56" y="1137"/>
                    <a:pt x="142" y="1183"/>
                  </a:cubicBezTo>
                  <a:cubicBezTo>
                    <a:pt x="195" y="1146"/>
                    <a:pt x="228" y="1098"/>
                    <a:pt x="245" y="1040"/>
                  </a:cubicBezTo>
                  <a:cubicBezTo>
                    <a:pt x="267" y="969"/>
                    <a:pt x="287" y="895"/>
                    <a:pt x="297" y="819"/>
                  </a:cubicBezTo>
                  <a:cubicBezTo>
                    <a:pt x="323" y="603"/>
                    <a:pt x="303" y="387"/>
                    <a:pt x="254" y="175"/>
                  </a:cubicBezTo>
                  <a:cubicBezTo>
                    <a:pt x="245" y="136"/>
                    <a:pt x="232" y="100"/>
                    <a:pt x="216" y="63"/>
                  </a:cubicBezTo>
                  <a:cubicBezTo>
                    <a:pt x="206" y="40"/>
                    <a:pt x="188" y="22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5259150" y="670625"/>
              <a:ext cx="23700" cy="26475"/>
            </a:xfrm>
            <a:custGeom>
              <a:rect b="b" l="l" r="r" t="t"/>
              <a:pathLst>
                <a:path extrusionOk="0" h="1059" w="948">
                  <a:moveTo>
                    <a:pt x="14" y="0"/>
                  </a:moveTo>
                  <a:lnTo>
                    <a:pt x="1" y="14"/>
                  </a:lnTo>
                  <a:cubicBezTo>
                    <a:pt x="12" y="34"/>
                    <a:pt x="18" y="60"/>
                    <a:pt x="34" y="75"/>
                  </a:cubicBezTo>
                  <a:cubicBezTo>
                    <a:pt x="169" y="200"/>
                    <a:pt x="268" y="352"/>
                    <a:pt x="370" y="503"/>
                  </a:cubicBezTo>
                  <a:cubicBezTo>
                    <a:pt x="457" y="628"/>
                    <a:pt x="542" y="754"/>
                    <a:pt x="651" y="863"/>
                  </a:cubicBezTo>
                  <a:cubicBezTo>
                    <a:pt x="726" y="938"/>
                    <a:pt x="809" y="997"/>
                    <a:pt x="900" y="1048"/>
                  </a:cubicBezTo>
                  <a:cubicBezTo>
                    <a:pt x="909" y="1055"/>
                    <a:pt x="922" y="1055"/>
                    <a:pt x="938" y="1059"/>
                  </a:cubicBezTo>
                  <a:cubicBezTo>
                    <a:pt x="947" y="989"/>
                    <a:pt x="927" y="929"/>
                    <a:pt x="903" y="870"/>
                  </a:cubicBezTo>
                  <a:cubicBezTo>
                    <a:pt x="846" y="734"/>
                    <a:pt x="759" y="619"/>
                    <a:pt x="662" y="509"/>
                  </a:cubicBezTo>
                  <a:cubicBezTo>
                    <a:pt x="521" y="350"/>
                    <a:pt x="365" y="208"/>
                    <a:pt x="191" y="86"/>
                  </a:cubicBezTo>
                  <a:cubicBezTo>
                    <a:pt x="153" y="59"/>
                    <a:pt x="111" y="37"/>
                    <a:pt x="69" y="15"/>
                  </a:cubicBezTo>
                  <a:cubicBezTo>
                    <a:pt x="52" y="7"/>
                    <a:pt x="33" y="6"/>
                    <a:pt x="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5187350" y="723100"/>
              <a:ext cx="14325" cy="20625"/>
            </a:xfrm>
            <a:custGeom>
              <a:rect b="b" l="l" r="r" t="t"/>
              <a:pathLst>
                <a:path extrusionOk="0" h="825" w="573">
                  <a:moveTo>
                    <a:pt x="39" y="1"/>
                  </a:moveTo>
                  <a:cubicBezTo>
                    <a:pt x="14" y="1"/>
                    <a:pt x="1" y="16"/>
                    <a:pt x="2" y="43"/>
                  </a:cubicBezTo>
                  <a:cubicBezTo>
                    <a:pt x="3" y="67"/>
                    <a:pt x="7" y="93"/>
                    <a:pt x="17" y="115"/>
                  </a:cubicBezTo>
                  <a:cubicBezTo>
                    <a:pt x="46" y="180"/>
                    <a:pt x="81" y="241"/>
                    <a:pt x="113" y="305"/>
                  </a:cubicBezTo>
                  <a:cubicBezTo>
                    <a:pt x="163" y="403"/>
                    <a:pt x="213" y="500"/>
                    <a:pt x="265" y="598"/>
                  </a:cubicBezTo>
                  <a:cubicBezTo>
                    <a:pt x="289" y="644"/>
                    <a:pt x="313" y="689"/>
                    <a:pt x="338" y="735"/>
                  </a:cubicBezTo>
                  <a:cubicBezTo>
                    <a:pt x="352" y="759"/>
                    <a:pt x="373" y="780"/>
                    <a:pt x="381" y="790"/>
                  </a:cubicBezTo>
                  <a:cubicBezTo>
                    <a:pt x="410" y="814"/>
                    <a:pt x="435" y="825"/>
                    <a:pt x="459" y="825"/>
                  </a:cubicBezTo>
                  <a:cubicBezTo>
                    <a:pt x="472" y="825"/>
                    <a:pt x="485" y="822"/>
                    <a:pt x="499" y="816"/>
                  </a:cubicBezTo>
                  <a:cubicBezTo>
                    <a:pt x="536" y="795"/>
                    <a:pt x="572" y="769"/>
                    <a:pt x="569" y="721"/>
                  </a:cubicBezTo>
                  <a:cubicBezTo>
                    <a:pt x="567" y="667"/>
                    <a:pt x="562" y="613"/>
                    <a:pt x="546" y="562"/>
                  </a:cubicBezTo>
                  <a:cubicBezTo>
                    <a:pt x="494" y="398"/>
                    <a:pt x="395" y="266"/>
                    <a:pt x="273" y="148"/>
                  </a:cubicBezTo>
                  <a:cubicBezTo>
                    <a:pt x="221" y="97"/>
                    <a:pt x="168" y="43"/>
                    <a:pt x="97" y="18"/>
                  </a:cubicBezTo>
                  <a:cubicBezTo>
                    <a:pt x="79" y="11"/>
                    <a:pt x="64" y="3"/>
                    <a:pt x="48" y="1"/>
                  </a:cubicBezTo>
                  <a:cubicBezTo>
                    <a:pt x="45" y="1"/>
                    <a:pt x="42" y="1"/>
                    <a:pt x="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5124750" y="931950"/>
              <a:ext cx="23575" cy="10425"/>
            </a:xfrm>
            <a:custGeom>
              <a:rect b="b" l="l" r="r" t="t"/>
              <a:pathLst>
                <a:path extrusionOk="0" h="417" w="943">
                  <a:moveTo>
                    <a:pt x="875" y="1"/>
                  </a:moveTo>
                  <a:cubicBezTo>
                    <a:pt x="862" y="1"/>
                    <a:pt x="848" y="3"/>
                    <a:pt x="836" y="5"/>
                  </a:cubicBezTo>
                  <a:cubicBezTo>
                    <a:pt x="766" y="15"/>
                    <a:pt x="701" y="31"/>
                    <a:pt x="632" y="46"/>
                  </a:cubicBezTo>
                  <a:cubicBezTo>
                    <a:pt x="545" y="65"/>
                    <a:pt x="456" y="86"/>
                    <a:pt x="368" y="107"/>
                  </a:cubicBezTo>
                  <a:cubicBezTo>
                    <a:pt x="317" y="118"/>
                    <a:pt x="267" y="128"/>
                    <a:pt x="217" y="142"/>
                  </a:cubicBezTo>
                  <a:cubicBezTo>
                    <a:pt x="182" y="153"/>
                    <a:pt x="146" y="165"/>
                    <a:pt x="113" y="181"/>
                  </a:cubicBezTo>
                  <a:cubicBezTo>
                    <a:pt x="5" y="234"/>
                    <a:pt x="1" y="301"/>
                    <a:pt x="112" y="381"/>
                  </a:cubicBezTo>
                  <a:cubicBezTo>
                    <a:pt x="140" y="403"/>
                    <a:pt x="176" y="416"/>
                    <a:pt x="219" y="416"/>
                  </a:cubicBezTo>
                  <a:cubicBezTo>
                    <a:pt x="232" y="416"/>
                    <a:pt x="245" y="415"/>
                    <a:pt x="259" y="412"/>
                  </a:cubicBezTo>
                  <a:cubicBezTo>
                    <a:pt x="494" y="369"/>
                    <a:pt x="703" y="274"/>
                    <a:pt x="884" y="118"/>
                  </a:cubicBezTo>
                  <a:cubicBezTo>
                    <a:pt x="911" y="95"/>
                    <a:pt x="943" y="68"/>
                    <a:pt x="927" y="31"/>
                  </a:cubicBezTo>
                  <a:cubicBezTo>
                    <a:pt x="917" y="7"/>
                    <a:pt x="897" y="1"/>
                    <a:pt x="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5191100" y="783075"/>
              <a:ext cx="14125" cy="23175"/>
            </a:xfrm>
            <a:custGeom>
              <a:rect b="b" l="l" r="r" t="t"/>
              <a:pathLst>
                <a:path extrusionOk="0" h="927" w="565">
                  <a:moveTo>
                    <a:pt x="543" y="0"/>
                  </a:moveTo>
                  <a:lnTo>
                    <a:pt x="543" y="0"/>
                  </a:lnTo>
                  <a:cubicBezTo>
                    <a:pt x="510" y="22"/>
                    <a:pt x="481" y="35"/>
                    <a:pt x="460" y="56"/>
                  </a:cubicBezTo>
                  <a:cubicBezTo>
                    <a:pt x="382" y="131"/>
                    <a:pt x="310" y="211"/>
                    <a:pt x="257" y="306"/>
                  </a:cubicBezTo>
                  <a:cubicBezTo>
                    <a:pt x="191" y="427"/>
                    <a:pt x="121" y="544"/>
                    <a:pt x="55" y="666"/>
                  </a:cubicBezTo>
                  <a:cubicBezTo>
                    <a:pt x="34" y="705"/>
                    <a:pt x="20" y="748"/>
                    <a:pt x="8" y="790"/>
                  </a:cubicBezTo>
                  <a:cubicBezTo>
                    <a:pt x="2" y="813"/>
                    <a:pt x="1" y="839"/>
                    <a:pt x="3" y="863"/>
                  </a:cubicBezTo>
                  <a:cubicBezTo>
                    <a:pt x="6" y="892"/>
                    <a:pt x="23" y="913"/>
                    <a:pt x="52" y="923"/>
                  </a:cubicBezTo>
                  <a:cubicBezTo>
                    <a:pt x="60" y="926"/>
                    <a:pt x="68" y="927"/>
                    <a:pt x="76" y="927"/>
                  </a:cubicBezTo>
                  <a:cubicBezTo>
                    <a:pt x="95" y="927"/>
                    <a:pt x="109" y="919"/>
                    <a:pt x="122" y="901"/>
                  </a:cubicBezTo>
                  <a:cubicBezTo>
                    <a:pt x="181" y="816"/>
                    <a:pt x="250" y="737"/>
                    <a:pt x="299" y="648"/>
                  </a:cubicBezTo>
                  <a:cubicBezTo>
                    <a:pt x="379" y="498"/>
                    <a:pt x="450" y="343"/>
                    <a:pt x="519" y="190"/>
                  </a:cubicBezTo>
                  <a:cubicBezTo>
                    <a:pt x="542" y="137"/>
                    <a:pt x="565" y="80"/>
                    <a:pt x="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5239450" y="788325"/>
              <a:ext cx="14100" cy="33075"/>
            </a:xfrm>
            <a:custGeom>
              <a:rect b="b" l="l" r="r" t="t"/>
              <a:pathLst>
                <a:path extrusionOk="0" h="1323" w="564">
                  <a:moveTo>
                    <a:pt x="519" y="0"/>
                  </a:moveTo>
                  <a:cubicBezTo>
                    <a:pt x="465" y="11"/>
                    <a:pt x="462" y="67"/>
                    <a:pt x="447" y="100"/>
                  </a:cubicBezTo>
                  <a:cubicBezTo>
                    <a:pt x="403" y="205"/>
                    <a:pt x="370" y="311"/>
                    <a:pt x="319" y="412"/>
                  </a:cubicBezTo>
                  <a:cubicBezTo>
                    <a:pt x="198" y="646"/>
                    <a:pt x="143" y="805"/>
                    <a:pt x="88" y="961"/>
                  </a:cubicBezTo>
                  <a:cubicBezTo>
                    <a:pt x="52" y="1058"/>
                    <a:pt x="0" y="1174"/>
                    <a:pt x="51" y="1273"/>
                  </a:cubicBezTo>
                  <a:cubicBezTo>
                    <a:pt x="68" y="1305"/>
                    <a:pt x="99" y="1323"/>
                    <a:pt x="131" y="1323"/>
                  </a:cubicBezTo>
                  <a:cubicBezTo>
                    <a:pt x="156" y="1323"/>
                    <a:pt x="181" y="1311"/>
                    <a:pt x="200" y="1288"/>
                  </a:cubicBezTo>
                  <a:cubicBezTo>
                    <a:pt x="413" y="1030"/>
                    <a:pt x="533" y="322"/>
                    <a:pt x="526" y="309"/>
                  </a:cubicBezTo>
                  <a:cubicBezTo>
                    <a:pt x="535" y="257"/>
                    <a:pt x="542" y="206"/>
                    <a:pt x="547" y="153"/>
                  </a:cubicBezTo>
                  <a:cubicBezTo>
                    <a:pt x="552" y="106"/>
                    <a:pt x="563" y="55"/>
                    <a:pt x="5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5325500" y="784900"/>
              <a:ext cx="7200" cy="16000"/>
            </a:xfrm>
            <a:custGeom>
              <a:rect b="b" l="l" r="r" t="t"/>
              <a:pathLst>
                <a:path extrusionOk="0" h="640" w="288">
                  <a:moveTo>
                    <a:pt x="86" y="0"/>
                  </a:moveTo>
                  <a:cubicBezTo>
                    <a:pt x="61" y="0"/>
                    <a:pt x="42" y="17"/>
                    <a:pt x="31" y="52"/>
                  </a:cubicBezTo>
                  <a:cubicBezTo>
                    <a:pt x="15" y="105"/>
                    <a:pt x="10" y="162"/>
                    <a:pt x="5" y="218"/>
                  </a:cubicBezTo>
                  <a:cubicBezTo>
                    <a:pt x="0" y="292"/>
                    <a:pt x="1" y="365"/>
                    <a:pt x="2" y="440"/>
                  </a:cubicBezTo>
                  <a:cubicBezTo>
                    <a:pt x="2" y="475"/>
                    <a:pt x="7" y="513"/>
                    <a:pt x="16" y="549"/>
                  </a:cubicBezTo>
                  <a:cubicBezTo>
                    <a:pt x="30" y="597"/>
                    <a:pt x="67" y="640"/>
                    <a:pt x="114" y="640"/>
                  </a:cubicBezTo>
                  <a:cubicBezTo>
                    <a:pt x="139" y="640"/>
                    <a:pt x="167" y="627"/>
                    <a:pt x="196" y="597"/>
                  </a:cubicBezTo>
                  <a:cubicBezTo>
                    <a:pt x="207" y="583"/>
                    <a:pt x="220" y="572"/>
                    <a:pt x="228" y="565"/>
                  </a:cubicBezTo>
                  <a:cubicBezTo>
                    <a:pt x="267" y="503"/>
                    <a:pt x="286" y="443"/>
                    <a:pt x="286" y="378"/>
                  </a:cubicBezTo>
                  <a:cubicBezTo>
                    <a:pt x="287" y="270"/>
                    <a:pt x="259" y="168"/>
                    <a:pt x="196" y="80"/>
                  </a:cubicBezTo>
                  <a:cubicBezTo>
                    <a:pt x="178" y="57"/>
                    <a:pt x="157" y="34"/>
                    <a:pt x="134" y="18"/>
                  </a:cubicBezTo>
                  <a:cubicBezTo>
                    <a:pt x="117" y="6"/>
                    <a:pt x="101" y="0"/>
                    <a:pt x="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5141550" y="748725"/>
              <a:ext cx="14700" cy="11050"/>
            </a:xfrm>
            <a:custGeom>
              <a:rect b="b" l="l" r="r" t="t"/>
              <a:pathLst>
                <a:path extrusionOk="0" h="442" w="588">
                  <a:moveTo>
                    <a:pt x="501" y="1"/>
                  </a:moveTo>
                  <a:cubicBezTo>
                    <a:pt x="494" y="1"/>
                    <a:pt x="486" y="1"/>
                    <a:pt x="478" y="3"/>
                  </a:cubicBezTo>
                  <a:cubicBezTo>
                    <a:pt x="449" y="7"/>
                    <a:pt x="419" y="14"/>
                    <a:pt x="393" y="30"/>
                  </a:cubicBezTo>
                  <a:cubicBezTo>
                    <a:pt x="304" y="80"/>
                    <a:pt x="213" y="132"/>
                    <a:pt x="128" y="188"/>
                  </a:cubicBezTo>
                  <a:cubicBezTo>
                    <a:pt x="73" y="225"/>
                    <a:pt x="36" y="283"/>
                    <a:pt x="18" y="349"/>
                  </a:cubicBezTo>
                  <a:cubicBezTo>
                    <a:pt x="0" y="410"/>
                    <a:pt x="24" y="441"/>
                    <a:pt x="82" y="441"/>
                  </a:cubicBezTo>
                  <a:cubicBezTo>
                    <a:pt x="85" y="441"/>
                    <a:pt x="88" y="441"/>
                    <a:pt x="91" y="441"/>
                  </a:cubicBezTo>
                  <a:cubicBezTo>
                    <a:pt x="102" y="441"/>
                    <a:pt x="112" y="440"/>
                    <a:pt x="121" y="437"/>
                  </a:cubicBezTo>
                  <a:cubicBezTo>
                    <a:pt x="280" y="396"/>
                    <a:pt x="417" y="317"/>
                    <a:pt x="527" y="181"/>
                  </a:cubicBezTo>
                  <a:cubicBezTo>
                    <a:pt x="536" y="161"/>
                    <a:pt x="552" y="136"/>
                    <a:pt x="563" y="109"/>
                  </a:cubicBezTo>
                  <a:cubicBezTo>
                    <a:pt x="587" y="44"/>
                    <a:pt x="562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5111900" y="813775"/>
              <a:ext cx="13325" cy="9275"/>
            </a:xfrm>
            <a:custGeom>
              <a:rect b="b" l="l" r="r" t="t"/>
              <a:pathLst>
                <a:path extrusionOk="0" h="371" w="533">
                  <a:moveTo>
                    <a:pt x="257" y="0"/>
                  </a:moveTo>
                  <a:cubicBezTo>
                    <a:pt x="215" y="0"/>
                    <a:pt x="173" y="7"/>
                    <a:pt x="131" y="21"/>
                  </a:cubicBezTo>
                  <a:cubicBezTo>
                    <a:pt x="27" y="57"/>
                    <a:pt x="0" y="135"/>
                    <a:pt x="65" y="222"/>
                  </a:cubicBezTo>
                  <a:cubicBezTo>
                    <a:pt x="101" y="270"/>
                    <a:pt x="145" y="310"/>
                    <a:pt x="188" y="350"/>
                  </a:cubicBezTo>
                  <a:cubicBezTo>
                    <a:pt x="204" y="364"/>
                    <a:pt x="234" y="371"/>
                    <a:pt x="265" y="371"/>
                  </a:cubicBezTo>
                  <a:cubicBezTo>
                    <a:pt x="296" y="371"/>
                    <a:pt x="328" y="364"/>
                    <a:pt x="347" y="350"/>
                  </a:cubicBezTo>
                  <a:cubicBezTo>
                    <a:pt x="390" y="318"/>
                    <a:pt x="430" y="279"/>
                    <a:pt x="452" y="260"/>
                  </a:cubicBezTo>
                  <a:cubicBezTo>
                    <a:pt x="533" y="150"/>
                    <a:pt x="509" y="70"/>
                    <a:pt x="407" y="29"/>
                  </a:cubicBezTo>
                  <a:cubicBezTo>
                    <a:pt x="358" y="10"/>
                    <a:pt x="308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5151625" y="924025"/>
              <a:ext cx="13925" cy="8875"/>
            </a:xfrm>
            <a:custGeom>
              <a:rect b="b" l="l" r="r" t="t"/>
              <a:pathLst>
                <a:path extrusionOk="0" h="355" w="557">
                  <a:moveTo>
                    <a:pt x="433" y="1"/>
                  </a:moveTo>
                  <a:cubicBezTo>
                    <a:pt x="303" y="1"/>
                    <a:pt x="95" y="72"/>
                    <a:pt x="33" y="148"/>
                  </a:cubicBezTo>
                  <a:cubicBezTo>
                    <a:pt x="4" y="184"/>
                    <a:pt x="0" y="220"/>
                    <a:pt x="33" y="254"/>
                  </a:cubicBezTo>
                  <a:cubicBezTo>
                    <a:pt x="95" y="319"/>
                    <a:pt x="181" y="335"/>
                    <a:pt x="264" y="354"/>
                  </a:cubicBezTo>
                  <a:cubicBezTo>
                    <a:pt x="265" y="354"/>
                    <a:pt x="266" y="354"/>
                    <a:pt x="267" y="354"/>
                  </a:cubicBezTo>
                  <a:cubicBezTo>
                    <a:pt x="274" y="354"/>
                    <a:pt x="284" y="347"/>
                    <a:pt x="290" y="343"/>
                  </a:cubicBezTo>
                  <a:cubicBezTo>
                    <a:pt x="368" y="279"/>
                    <a:pt x="445" y="216"/>
                    <a:pt x="522" y="153"/>
                  </a:cubicBezTo>
                  <a:cubicBezTo>
                    <a:pt x="521" y="152"/>
                    <a:pt x="518" y="148"/>
                    <a:pt x="517" y="146"/>
                  </a:cubicBezTo>
                  <a:cubicBezTo>
                    <a:pt x="524" y="131"/>
                    <a:pt x="533" y="116"/>
                    <a:pt x="539" y="100"/>
                  </a:cubicBezTo>
                  <a:cubicBezTo>
                    <a:pt x="557" y="54"/>
                    <a:pt x="544" y="24"/>
                    <a:pt x="496" y="9"/>
                  </a:cubicBezTo>
                  <a:cubicBezTo>
                    <a:pt x="479" y="3"/>
                    <a:pt x="457" y="1"/>
                    <a:pt x="4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5362925" y="776400"/>
              <a:ext cx="8550" cy="13875"/>
            </a:xfrm>
            <a:custGeom>
              <a:rect b="b" l="l" r="r" t="t"/>
              <a:pathLst>
                <a:path extrusionOk="0" h="555" w="342">
                  <a:moveTo>
                    <a:pt x="69" y="1"/>
                  </a:moveTo>
                  <a:cubicBezTo>
                    <a:pt x="58" y="1"/>
                    <a:pt x="47" y="4"/>
                    <a:pt x="36" y="10"/>
                  </a:cubicBezTo>
                  <a:cubicBezTo>
                    <a:pt x="0" y="32"/>
                    <a:pt x="4" y="69"/>
                    <a:pt x="5" y="104"/>
                  </a:cubicBezTo>
                  <a:cubicBezTo>
                    <a:pt x="6" y="123"/>
                    <a:pt x="7" y="143"/>
                    <a:pt x="12" y="162"/>
                  </a:cubicBezTo>
                  <a:cubicBezTo>
                    <a:pt x="22" y="203"/>
                    <a:pt x="33" y="243"/>
                    <a:pt x="47" y="283"/>
                  </a:cubicBezTo>
                  <a:cubicBezTo>
                    <a:pt x="77" y="372"/>
                    <a:pt x="113" y="462"/>
                    <a:pt x="146" y="555"/>
                  </a:cubicBezTo>
                  <a:cubicBezTo>
                    <a:pt x="306" y="496"/>
                    <a:pt x="342" y="360"/>
                    <a:pt x="298" y="242"/>
                  </a:cubicBezTo>
                  <a:cubicBezTo>
                    <a:pt x="271" y="166"/>
                    <a:pt x="226" y="102"/>
                    <a:pt x="168" y="48"/>
                  </a:cubicBezTo>
                  <a:cubicBezTo>
                    <a:pt x="158" y="41"/>
                    <a:pt x="149" y="32"/>
                    <a:pt x="139" y="27"/>
                  </a:cubicBezTo>
                  <a:cubicBezTo>
                    <a:pt x="116" y="15"/>
                    <a:pt x="93" y="1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5350600" y="768475"/>
              <a:ext cx="9875" cy="38150"/>
            </a:xfrm>
            <a:custGeom>
              <a:rect b="b" l="l" r="r" t="t"/>
              <a:pathLst>
                <a:path extrusionOk="0" h="1526" w="395">
                  <a:moveTo>
                    <a:pt x="110" y="0"/>
                  </a:moveTo>
                  <a:cubicBezTo>
                    <a:pt x="87" y="0"/>
                    <a:pt x="65" y="12"/>
                    <a:pt x="49" y="39"/>
                  </a:cubicBezTo>
                  <a:cubicBezTo>
                    <a:pt x="1" y="121"/>
                    <a:pt x="6" y="175"/>
                    <a:pt x="29" y="266"/>
                  </a:cubicBezTo>
                  <a:cubicBezTo>
                    <a:pt x="66" y="417"/>
                    <a:pt x="102" y="563"/>
                    <a:pt x="114" y="718"/>
                  </a:cubicBezTo>
                  <a:cubicBezTo>
                    <a:pt x="135" y="970"/>
                    <a:pt x="59" y="1229"/>
                    <a:pt x="137" y="1475"/>
                  </a:cubicBezTo>
                  <a:cubicBezTo>
                    <a:pt x="147" y="1506"/>
                    <a:pt x="183" y="1526"/>
                    <a:pt x="217" y="1526"/>
                  </a:cubicBezTo>
                  <a:cubicBezTo>
                    <a:pt x="237" y="1526"/>
                    <a:pt x="256" y="1519"/>
                    <a:pt x="270" y="1505"/>
                  </a:cubicBezTo>
                  <a:cubicBezTo>
                    <a:pt x="395" y="1381"/>
                    <a:pt x="356" y="1094"/>
                    <a:pt x="352" y="931"/>
                  </a:cubicBezTo>
                  <a:cubicBezTo>
                    <a:pt x="346" y="649"/>
                    <a:pt x="272" y="375"/>
                    <a:pt x="214" y="99"/>
                  </a:cubicBezTo>
                  <a:cubicBezTo>
                    <a:pt x="210" y="83"/>
                    <a:pt x="203" y="70"/>
                    <a:pt x="194" y="59"/>
                  </a:cubicBezTo>
                  <a:cubicBezTo>
                    <a:pt x="179" y="25"/>
                    <a:pt x="144" y="0"/>
                    <a:pt x="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38"/>
          <p:cNvSpPr txBox="1"/>
          <p:nvPr>
            <p:ph idx="1" type="subTitle"/>
          </p:nvPr>
        </p:nvSpPr>
        <p:spPr>
          <a:xfrm>
            <a:off x="4052950" y="1601100"/>
            <a:ext cx="4120500" cy="19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Potencial de expandir al mercado general de psicoterapia.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Implementación a centros de salud mental.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Mejoras al producto con el tiempo mediante actualizaciones.</a:t>
            </a:r>
            <a:endParaRPr sz="1800"/>
          </a:p>
        </p:txBody>
      </p:sp>
      <p:sp>
        <p:nvSpPr>
          <p:cNvPr id="2073" name="Google Shape;2073;p38"/>
          <p:cNvSpPr txBox="1"/>
          <p:nvPr>
            <p:ph type="title"/>
          </p:nvPr>
        </p:nvSpPr>
        <p:spPr>
          <a:xfrm>
            <a:off x="720000" y="452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Nuestro Cliente</a:t>
            </a:r>
            <a:endParaRPr/>
          </a:p>
        </p:txBody>
      </p:sp>
      <p:grpSp>
        <p:nvGrpSpPr>
          <p:cNvPr id="2074" name="Google Shape;2074;p38"/>
          <p:cNvGrpSpPr/>
          <p:nvPr/>
        </p:nvGrpSpPr>
        <p:grpSpPr>
          <a:xfrm rot="4577260">
            <a:off x="2895513" y="3242244"/>
            <a:ext cx="1534091" cy="1570064"/>
            <a:chOff x="5011650" y="420900"/>
            <a:chExt cx="443100" cy="521475"/>
          </a:xfrm>
        </p:grpSpPr>
        <p:sp>
          <p:nvSpPr>
            <p:cNvPr id="2075" name="Google Shape;2075;p38"/>
            <p:cNvSpPr/>
            <p:nvPr/>
          </p:nvSpPr>
          <p:spPr>
            <a:xfrm>
              <a:off x="5145275" y="464350"/>
              <a:ext cx="267100" cy="164575"/>
            </a:xfrm>
            <a:custGeom>
              <a:rect b="b" l="l" r="r" t="t"/>
              <a:pathLst>
                <a:path extrusionOk="0" h="6583" w="10684">
                  <a:moveTo>
                    <a:pt x="2588" y="0"/>
                  </a:moveTo>
                  <a:cubicBezTo>
                    <a:pt x="2510" y="0"/>
                    <a:pt x="2431" y="2"/>
                    <a:pt x="2352" y="5"/>
                  </a:cubicBezTo>
                  <a:cubicBezTo>
                    <a:pt x="2182" y="11"/>
                    <a:pt x="2013" y="29"/>
                    <a:pt x="1842" y="41"/>
                  </a:cubicBezTo>
                  <a:cubicBezTo>
                    <a:pt x="1828" y="42"/>
                    <a:pt x="1815" y="45"/>
                    <a:pt x="1801" y="45"/>
                  </a:cubicBezTo>
                  <a:cubicBezTo>
                    <a:pt x="1798" y="45"/>
                    <a:pt x="1795" y="45"/>
                    <a:pt x="1792" y="45"/>
                  </a:cubicBezTo>
                  <a:cubicBezTo>
                    <a:pt x="1736" y="37"/>
                    <a:pt x="1680" y="34"/>
                    <a:pt x="1625" y="34"/>
                  </a:cubicBezTo>
                  <a:cubicBezTo>
                    <a:pt x="1453" y="34"/>
                    <a:pt x="1285" y="65"/>
                    <a:pt x="1115" y="93"/>
                  </a:cubicBezTo>
                  <a:cubicBezTo>
                    <a:pt x="873" y="132"/>
                    <a:pt x="635" y="185"/>
                    <a:pt x="405" y="268"/>
                  </a:cubicBezTo>
                  <a:cubicBezTo>
                    <a:pt x="314" y="302"/>
                    <a:pt x="227" y="344"/>
                    <a:pt x="143" y="387"/>
                  </a:cubicBezTo>
                  <a:cubicBezTo>
                    <a:pt x="106" y="406"/>
                    <a:pt x="74" y="436"/>
                    <a:pt x="47" y="467"/>
                  </a:cubicBezTo>
                  <a:cubicBezTo>
                    <a:pt x="1" y="521"/>
                    <a:pt x="8" y="571"/>
                    <a:pt x="60" y="623"/>
                  </a:cubicBezTo>
                  <a:cubicBezTo>
                    <a:pt x="116" y="677"/>
                    <a:pt x="186" y="709"/>
                    <a:pt x="258" y="734"/>
                  </a:cubicBezTo>
                  <a:cubicBezTo>
                    <a:pt x="405" y="787"/>
                    <a:pt x="557" y="814"/>
                    <a:pt x="711" y="830"/>
                  </a:cubicBezTo>
                  <a:cubicBezTo>
                    <a:pt x="853" y="845"/>
                    <a:pt x="995" y="850"/>
                    <a:pt x="1137" y="850"/>
                  </a:cubicBezTo>
                  <a:cubicBezTo>
                    <a:pt x="1248" y="850"/>
                    <a:pt x="1360" y="847"/>
                    <a:pt x="1472" y="844"/>
                  </a:cubicBezTo>
                  <a:cubicBezTo>
                    <a:pt x="1595" y="841"/>
                    <a:pt x="1719" y="837"/>
                    <a:pt x="1842" y="837"/>
                  </a:cubicBezTo>
                  <a:cubicBezTo>
                    <a:pt x="1962" y="837"/>
                    <a:pt x="2082" y="841"/>
                    <a:pt x="2202" y="856"/>
                  </a:cubicBezTo>
                  <a:cubicBezTo>
                    <a:pt x="2348" y="873"/>
                    <a:pt x="2493" y="909"/>
                    <a:pt x="2636" y="934"/>
                  </a:cubicBezTo>
                  <a:cubicBezTo>
                    <a:pt x="2758" y="955"/>
                    <a:pt x="2879" y="976"/>
                    <a:pt x="3000" y="998"/>
                  </a:cubicBezTo>
                  <a:cubicBezTo>
                    <a:pt x="3606" y="1113"/>
                    <a:pt x="4190" y="1302"/>
                    <a:pt x="4759" y="1537"/>
                  </a:cubicBezTo>
                  <a:cubicBezTo>
                    <a:pt x="5118" y="1684"/>
                    <a:pt x="5466" y="1850"/>
                    <a:pt x="5809" y="2028"/>
                  </a:cubicBezTo>
                  <a:cubicBezTo>
                    <a:pt x="6027" y="2141"/>
                    <a:pt x="6242" y="2262"/>
                    <a:pt x="6457" y="2381"/>
                  </a:cubicBezTo>
                  <a:cubicBezTo>
                    <a:pt x="6587" y="2452"/>
                    <a:pt x="6711" y="2532"/>
                    <a:pt x="6842" y="2602"/>
                  </a:cubicBezTo>
                  <a:cubicBezTo>
                    <a:pt x="6930" y="2649"/>
                    <a:pt x="7027" y="2683"/>
                    <a:pt x="7117" y="2727"/>
                  </a:cubicBezTo>
                  <a:cubicBezTo>
                    <a:pt x="7291" y="2813"/>
                    <a:pt x="7456" y="2916"/>
                    <a:pt x="7609" y="3039"/>
                  </a:cubicBezTo>
                  <a:cubicBezTo>
                    <a:pt x="7880" y="3256"/>
                    <a:pt x="8122" y="3505"/>
                    <a:pt x="8364" y="3754"/>
                  </a:cubicBezTo>
                  <a:cubicBezTo>
                    <a:pt x="8581" y="3979"/>
                    <a:pt x="8802" y="4200"/>
                    <a:pt x="9048" y="4395"/>
                  </a:cubicBezTo>
                  <a:cubicBezTo>
                    <a:pt x="9148" y="4473"/>
                    <a:pt x="9215" y="4579"/>
                    <a:pt x="9291" y="4680"/>
                  </a:cubicBezTo>
                  <a:cubicBezTo>
                    <a:pt x="9558" y="5028"/>
                    <a:pt x="9790" y="5398"/>
                    <a:pt x="10033" y="5762"/>
                  </a:cubicBezTo>
                  <a:cubicBezTo>
                    <a:pt x="10202" y="6018"/>
                    <a:pt x="10381" y="6269"/>
                    <a:pt x="10555" y="6522"/>
                  </a:cubicBezTo>
                  <a:cubicBezTo>
                    <a:pt x="10569" y="6541"/>
                    <a:pt x="10585" y="6560"/>
                    <a:pt x="10602" y="6582"/>
                  </a:cubicBezTo>
                  <a:cubicBezTo>
                    <a:pt x="10660" y="6520"/>
                    <a:pt x="10682" y="6448"/>
                    <a:pt x="10683" y="6371"/>
                  </a:cubicBezTo>
                  <a:cubicBezTo>
                    <a:pt x="10683" y="6290"/>
                    <a:pt x="10657" y="6215"/>
                    <a:pt x="10623" y="6144"/>
                  </a:cubicBezTo>
                  <a:cubicBezTo>
                    <a:pt x="10551" y="5998"/>
                    <a:pt x="10451" y="5874"/>
                    <a:pt x="10352" y="5749"/>
                  </a:cubicBezTo>
                  <a:cubicBezTo>
                    <a:pt x="10218" y="5583"/>
                    <a:pt x="10083" y="5417"/>
                    <a:pt x="9953" y="5247"/>
                  </a:cubicBezTo>
                  <a:cubicBezTo>
                    <a:pt x="9872" y="5141"/>
                    <a:pt x="9815" y="5021"/>
                    <a:pt x="9775" y="4893"/>
                  </a:cubicBezTo>
                  <a:cubicBezTo>
                    <a:pt x="9758" y="4840"/>
                    <a:pt x="9725" y="4791"/>
                    <a:pt x="9693" y="4746"/>
                  </a:cubicBezTo>
                  <a:cubicBezTo>
                    <a:pt x="9581" y="4588"/>
                    <a:pt x="9446" y="4451"/>
                    <a:pt x="9298" y="4330"/>
                  </a:cubicBezTo>
                  <a:cubicBezTo>
                    <a:pt x="9093" y="4164"/>
                    <a:pt x="8885" y="4002"/>
                    <a:pt x="8685" y="3830"/>
                  </a:cubicBezTo>
                  <a:cubicBezTo>
                    <a:pt x="8511" y="3682"/>
                    <a:pt x="8358" y="3510"/>
                    <a:pt x="8248" y="3306"/>
                  </a:cubicBezTo>
                  <a:cubicBezTo>
                    <a:pt x="8202" y="3217"/>
                    <a:pt x="8126" y="3154"/>
                    <a:pt x="8054" y="3087"/>
                  </a:cubicBezTo>
                  <a:cubicBezTo>
                    <a:pt x="7814" y="2860"/>
                    <a:pt x="7540" y="2683"/>
                    <a:pt x="7253" y="2521"/>
                  </a:cubicBezTo>
                  <a:cubicBezTo>
                    <a:pt x="7021" y="2390"/>
                    <a:pt x="6787" y="2265"/>
                    <a:pt x="6561" y="2125"/>
                  </a:cubicBezTo>
                  <a:cubicBezTo>
                    <a:pt x="6455" y="2060"/>
                    <a:pt x="6346" y="2023"/>
                    <a:pt x="6227" y="1996"/>
                  </a:cubicBezTo>
                  <a:cubicBezTo>
                    <a:pt x="5978" y="1937"/>
                    <a:pt x="5742" y="1836"/>
                    <a:pt x="5520" y="1708"/>
                  </a:cubicBezTo>
                  <a:cubicBezTo>
                    <a:pt x="5278" y="1569"/>
                    <a:pt x="5038" y="1428"/>
                    <a:pt x="4801" y="1283"/>
                  </a:cubicBezTo>
                  <a:cubicBezTo>
                    <a:pt x="4456" y="1069"/>
                    <a:pt x="4077" y="943"/>
                    <a:pt x="3687" y="845"/>
                  </a:cubicBezTo>
                  <a:cubicBezTo>
                    <a:pt x="3006" y="672"/>
                    <a:pt x="2318" y="583"/>
                    <a:pt x="1623" y="583"/>
                  </a:cubicBezTo>
                  <a:cubicBezTo>
                    <a:pt x="1389" y="583"/>
                    <a:pt x="1154" y="593"/>
                    <a:pt x="918" y="614"/>
                  </a:cubicBezTo>
                  <a:cubicBezTo>
                    <a:pt x="904" y="615"/>
                    <a:pt x="891" y="616"/>
                    <a:pt x="878" y="616"/>
                  </a:cubicBezTo>
                  <a:cubicBezTo>
                    <a:pt x="774" y="616"/>
                    <a:pt x="678" y="580"/>
                    <a:pt x="582" y="544"/>
                  </a:cubicBezTo>
                  <a:cubicBezTo>
                    <a:pt x="562" y="537"/>
                    <a:pt x="546" y="520"/>
                    <a:pt x="518" y="499"/>
                  </a:cubicBezTo>
                  <a:cubicBezTo>
                    <a:pt x="555" y="479"/>
                    <a:pt x="577" y="458"/>
                    <a:pt x="603" y="452"/>
                  </a:cubicBezTo>
                  <a:cubicBezTo>
                    <a:pt x="672" y="433"/>
                    <a:pt x="743" y="413"/>
                    <a:pt x="813" y="404"/>
                  </a:cubicBezTo>
                  <a:cubicBezTo>
                    <a:pt x="1124" y="370"/>
                    <a:pt x="1435" y="337"/>
                    <a:pt x="1747" y="309"/>
                  </a:cubicBezTo>
                  <a:cubicBezTo>
                    <a:pt x="1996" y="288"/>
                    <a:pt x="2244" y="267"/>
                    <a:pt x="2493" y="257"/>
                  </a:cubicBezTo>
                  <a:cubicBezTo>
                    <a:pt x="2528" y="256"/>
                    <a:pt x="2563" y="255"/>
                    <a:pt x="2599" y="255"/>
                  </a:cubicBezTo>
                  <a:cubicBezTo>
                    <a:pt x="2975" y="255"/>
                    <a:pt x="3344" y="328"/>
                    <a:pt x="3708" y="431"/>
                  </a:cubicBezTo>
                  <a:cubicBezTo>
                    <a:pt x="4109" y="545"/>
                    <a:pt x="4493" y="700"/>
                    <a:pt x="4878" y="857"/>
                  </a:cubicBezTo>
                  <a:cubicBezTo>
                    <a:pt x="5024" y="915"/>
                    <a:pt x="5172" y="974"/>
                    <a:pt x="5315" y="1034"/>
                  </a:cubicBezTo>
                  <a:cubicBezTo>
                    <a:pt x="5358" y="1051"/>
                    <a:pt x="5396" y="1079"/>
                    <a:pt x="5434" y="1105"/>
                  </a:cubicBezTo>
                  <a:cubicBezTo>
                    <a:pt x="5572" y="1197"/>
                    <a:pt x="5703" y="1298"/>
                    <a:pt x="5845" y="1382"/>
                  </a:cubicBezTo>
                  <a:cubicBezTo>
                    <a:pt x="6183" y="1585"/>
                    <a:pt x="6544" y="1744"/>
                    <a:pt x="6896" y="1920"/>
                  </a:cubicBezTo>
                  <a:cubicBezTo>
                    <a:pt x="7176" y="2060"/>
                    <a:pt x="7448" y="2212"/>
                    <a:pt x="7697" y="2403"/>
                  </a:cubicBezTo>
                  <a:cubicBezTo>
                    <a:pt x="7896" y="2554"/>
                    <a:pt x="8072" y="2730"/>
                    <a:pt x="8216" y="2933"/>
                  </a:cubicBezTo>
                  <a:cubicBezTo>
                    <a:pt x="8241" y="2968"/>
                    <a:pt x="8267" y="2987"/>
                    <a:pt x="8307" y="3000"/>
                  </a:cubicBezTo>
                  <a:cubicBezTo>
                    <a:pt x="8402" y="3028"/>
                    <a:pt x="8475" y="3093"/>
                    <a:pt x="8537" y="3168"/>
                  </a:cubicBezTo>
                  <a:cubicBezTo>
                    <a:pt x="8650" y="3304"/>
                    <a:pt x="8754" y="3445"/>
                    <a:pt x="8862" y="3586"/>
                  </a:cubicBezTo>
                  <a:cubicBezTo>
                    <a:pt x="8933" y="3679"/>
                    <a:pt x="9002" y="3775"/>
                    <a:pt x="9078" y="3865"/>
                  </a:cubicBezTo>
                  <a:cubicBezTo>
                    <a:pt x="9109" y="3902"/>
                    <a:pt x="9150" y="3931"/>
                    <a:pt x="9191" y="3958"/>
                  </a:cubicBezTo>
                  <a:cubicBezTo>
                    <a:pt x="9210" y="3971"/>
                    <a:pt x="9227" y="3976"/>
                    <a:pt x="9243" y="3976"/>
                  </a:cubicBezTo>
                  <a:cubicBezTo>
                    <a:pt x="9268" y="3976"/>
                    <a:pt x="9290" y="3964"/>
                    <a:pt x="9310" y="3941"/>
                  </a:cubicBezTo>
                  <a:cubicBezTo>
                    <a:pt x="9356" y="3888"/>
                    <a:pt x="9364" y="3849"/>
                    <a:pt x="9334" y="3803"/>
                  </a:cubicBezTo>
                  <a:cubicBezTo>
                    <a:pt x="9186" y="3571"/>
                    <a:pt x="9013" y="3357"/>
                    <a:pt x="8829" y="3151"/>
                  </a:cubicBezTo>
                  <a:cubicBezTo>
                    <a:pt x="8630" y="2930"/>
                    <a:pt x="8416" y="2721"/>
                    <a:pt x="8191" y="2527"/>
                  </a:cubicBezTo>
                  <a:cubicBezTo>
                    <a:pt x="7998" y="2360"/>
                    <a:pt x="7797" y="2201"/>
                    <a:pt x="7597" y="2040"/>
                  </a:cubicBezTo>
                  <a:cubicBezTo>
                    <a:pt x="7419" y="1898"/>
                    <a:pt x="7217" y="1792"/>
                    <a:pt x="7011" y="1696"/>
                  </a:cubicBezTo>
                  <a:cubicBezTo>
                    <a:pt x="6707" y="1555"/>
                    <a:pt x="6398" y="1421"/>
                    <a:pt x="6091" y="1283"/>
                  </a:cubicBezTo>
                  <a:cubicBezTo>
                    <a:pt x="5800" y="1151"/>
                    <a:pt x="5528" y="992"/>
                    <a:pt x="5274" y="798"/>
                  </a:cubicBezTo>
                  <a:cubicBezTo>
                    <a:pt x="4950" y="549"/>
                    <a:pt x="4586" y="375"/>
                    <a:pt x="4202" y="247"/>
                  </a:cubicBezTo>
                  <a:cubicBezTo>
                    <a:pt x="3676" y="72"/>
                    <a:pt x="3136" y="0"/>
                    <a:pt x="2588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8"/>
            <p:cNvSpPr/>
            <p:nvPr/>
          </p:nvSpPr>
          <p:spPr>
            <a:xfrm>
              <a:off x="5029075" y="661325"/>
              <a:ext cx="239900" cy="275425"/>
            </a:xfrm>
            <a:custGeom>
              <a:rect b="b" l="l" r="r" t="t"/>
              <a:pathLst>
                <a:path extrusionOk="0" h="11017" w="9596">
                  <a:moveTo>
                    <a:pt x="5513" y="1"/>
                  </a:moveTo>
                  <a:cubicBezTo>
                    <a:pt x="5442" y="1"/>
                    <a:pt x="5370" y="2"/>
                    <a:pt x="5299" y="5"/>
                  </a:cubicBezTo>
                  <a:cubicBezTo>
                    <a:pt x="4732" y="28"/>
                    <a:pt x="4178" y="135"/>
                    <a:pt x="3632" y="287"/>
                  </a:cubicBezTo>
                  <a:cubicBezTo>
                    <a:pt x="3495" y="325"/>
                    <a:pt x="3360" y="371"/>
                    <a:pt x="3222" y="409"/>
                  </a:cubicBezTo>
                  <a:cubicBezTo>
                    <a:pt x="3055" y="454"/>
                    <a:pt x="2887" y="494"/>
                    <a:pt x="2720" y="539"/>
                  </a:cubicBezTo>
                  <a:cubicBezTo>
                    <a:pt x="2447" y="611"/>
                    <a:pt x="2182" y="713"/>
                    <a:pt x="1918" y="815"/>
                  </a:cubicBezTo>
                  <a:cubicBezTo>
                    <a:pt x="1601" y="937"/>
                    <a:pt x="1289" y="1068"/>
                    <a:pt x="964" y="1157"/>
                  </a:cubicBezTo>
                  <a:cubicBezTo>
                    <a:pt x="791" y="1204"/>
                    <a:pt x="614" y="1235"/>
                    <a:pt x="434" y="1275"/>
                  </a:cubicBezTo>
                  <a:cubicBezTo>
                    <a:pt x="234" y="1322"/>
                    <a:pt x="91" y="1442"/>
                    <a:pt x="13" y="1632"/>
                  </a:cubicBezTo>
                  <a:cubicBezTo>
                    <a:pt x="3" y="1652"/>
                    <a:pt x="1" y="1675"/>
                    <a:pt x="1" y="1697"/>
                  </a:cubicBezTo>
                  <a:cubicBezTo>
                    <a:pt x="0" y="1758"/>
                    <a:pt x="34" y="1797"/>
                    <a:pt x="94" y="1797"/>
                  </a:cubicBezTo>
                  <a:cubicBezTo>
                    <a:pt x="128" y="1797"/>
                    <a:pt x="164" y="1792"/>
                    <a:pt x="196" y="1780"/>
                  </a:cubicBezTo>
                  <a:cubicBezTo>
                    <a:pt x="247" y="1760"/>
                    <a:pt x="298" y="1739"/>
                    <a:pt x="343" y="1711"/>
                  </a:cubicBezTo>
                  <a:cubicBezTo>
                    <a:pt x="407" y="1670"/>
                    <a:pt x="478" y="1641"/>
                    <a:pt x="552" y="1621"/>
                  </a:cubicBezTo>
                  <a:cubicBezTo>
                    <a:pt x="853" y="1543"/>
                    <a:pt x="1154" y="1467"/>
                    <a:pt x="1455" y="1392"/>
                  </a:cubicBezTo>
                  <a:cubicBezTo>
                    <a:pt x="1759" y="1318"/>
                    <a:pt x="2065" y="1247"/>
                    <a:pt x="2355" y="1127"/>
                  </a:cubicBezTo>
                  <a:cubicBezTo>
                    <a:pt x="2497" y="1069"/>
                    <a:pt x="2628" y="992"/>
                    <a:pt x="2768" y="930"/>
                  </a:cubicBezTo>
                  <a:cubicBezTo>
                    <a:pt x="2896" y="872"/>
                    <a:pt x="3026" y="818"/>
                    <a:pt x="3157" y="770"/>
                  </a:cubicBezTo>
                  <a:cubicBezTo>
                    <a:pt x="3889" y="497"/>
                    <a:pt x="4645" y="332"/>
                    <a:pt x="5419" y="236"/>
                  </a:cubicBezTo>
                  <a:cubicBezTo>
                    <a:pt x="5435" y="234"/>
                    <a:pt x="5452" y="233"/>
                    <a:pt x="5468" y="233"/>
                  </a:cubicBezTo>
                  <a:cubicBezTo>
                    <a:pt x="5474" y="233"/>
                    <a:pt x="5479" y="233"/>
                    <a:pt x="5485" y="233"/>
                  </a:cubicBezTo>
                  <a:cubicBezTo>
                    <a:pt x="5944" y="249"/>
                    <a:pt x="6389" y="332"/>
                    <a:pt x="6812" y="518"/>
                  </a:cubicBezTo>
                  <a:cubicBezTo>
                    <a:pt x="7264" y="719"/>
                    <a:pt x="7634" y="1016"/>
                    <a:pt x="7888" y="1448"/>
                  </a:cubicBezTo>
                  <a:cubicBezTo>
                    <a:pt x="7940" y="1537"/>
                    <a:pt x="8012" y="1612"/>
                    <a:pt x="8073" y="1696"/>
                  </a:cubicBezTo>
                  <a:cubicBezTo>
                    <a:pt x="8602" y="2424"/>
                    <a:pt x="8899" y="3233"/>
                    <a:pt x="8922" y="4135"/>
                  </a:cubicBezTo>
                  <a:cubicBezTo>
                    <a:pt x="8927" y="4299"/>
                    <a:pt x="8913" y="4464"/>
                    <a:pt x="8904" y="4628"/>
                  </a:cubicBezTo>
                  <a:cubicBezTo>
                    <a:pt x="8900" y="4671"/>
                    <a:pt x="8909" y="4704"/>
                    <a:pt x="8937" y="4735"/>
                  </a:cubicBezTo>
                  <a:cubicBezTo>
                    <a:pt x="8957" y="4757"/>
                    <a:pt x="8976" y="4768"/>
                    <a:pt x="8994" y="4768"/>
                  </a:cubicBezTo>
                  <a:cubicBezTo>
                    <a:pt x="9015" y="4768"/>
                    <a:pt x="9033" y="4751"/>
                    <a:pt x="9047" y="4716"/>
                  </a:cubicBezTo>
                  <a:cubicBezTo>
                    <a:pt x="9065" y="4673"/>
                    <a:pt x="9080" y="4628"/>
                    <a:pt x="9087" y="4583"/>
                  </a:cubicBezTo>
                  <a:cubicBezTo>
                    <a:pt x="9109" y="4464"/>
                    <a:pt x="9124" y="4343"/>
                    <a:pt x="9145" y="4224"/>
                  </a:cubicBezTo>
                  <a:cubicBezTo>
                    <a:pt x="9153" y="4170"/>
                    <a:pt x="9166" y="4119"/>
                    <a:pt x="9178" y="4066"/>
                  </a:cubicBezTo>
                  <a:cubicBezTo>
                    <a:pt x="9182" y="4049"/>
                    <a:pt x="9192" y="4038"/>
                    <a:pt x="9202" y="4019"/>
                  </a:cubicBezTo>
                  <a:cubicBezTo>
                    <a:pt x="9242" y="4040"/>
                    <a:pt x="9249" y="4073"/>
                    <a:pt x="9261" y="4105"/>
                  </a:cubicBezTo>
                  <a:cubicBezTo>
                    <a:pt x="9327" y="4276"/>
                    <a:pt x="9360" y="4455"/>
                    <a:pt x="9360" y="4639"/>
                  </a:cubicBezTo>
                  <a:cubicBezTo>
                    <a:pt x="9360" y="4946"/>
                    <a:pt x="9299" y="5242"/>
                    <a:pt x="9200" y="5529"/>
                  </a:cubicBezTo>
                  <a:cubicBezTo>
                    <a:pt x="9101" y="5812"/>
                    <a:pt x="8989" y="6092"/>
                    <a:pt x="8883" y="6373"/>
                  </a:cubicBezTo>
                  <a:cubicBezTo>
                    <a:pt x="8835" y="6504"/>
                    <a:pt x="8791" y="6638"/>
                    <a:pt x="8742" y="6768"/>
                  </a:cubicBezTo>
                  <a:cubicBezTo>
                    <a:pt x="8715" y="6838"/>
                    <a:pt x="8679" y="6902"/>
                    <a:pt x="8644" y="6967"/>
                  </a:cubicBezTo>
                  <a:cubicBezTo>
                    <a:pt x="8439" y="7350"/>
                    <a:pt x="8274" y="7750"/>
                    <a:pt x="8100" y="8148"/>
                  </a:cubicBezTo>
                  <a:cubicBezTo>
                    <a:pt x="7954" y="8480"/>
                    <a:pt x="7801" y="8807"/>
                    <a:pt x="7606" y="9113"/>
                  </a:cubicBezTo>
                  <a:cubicBezTo>
                    <a:pt x="7437" y="9381"/>
                    <a:pt x="7244" y="9630"/>
                    <a:pt x="7027" y="9860"/>
                  </a:cubicBezTo>
                  <a:cubicBezTo>
                    <a:pt x="6652" y="10256"/>
                    <a:pt x="6229" y="10591"/>
                    <a:pt x="5783" y="10900"/>
                  </a:cubicBezTo>
                  <a:cubicBezTo>
                    <a:pt x="5766" y="10914"/>
                    <a:pt x="5748" y="10926"/>
                    <a:pt x="5727" y="10941"/>
                  </a:cubicBezTo>
                  <a:cubicBezTo>
                    <a:pt x="5756" y="10986"/>
                    <a:pt x="5793" y="10998"/>
                    <a:pt x="5836" y="11007"/>
                  </a:cubicBezTo>
                  <a:cubicBezTo>
                    <a:pt x="5862" y="11014"/>
                    <a:pt x="5888" y="11016"/>
                    <a:pt x="5913" y="11016"/>
                  </a:cubicBezTo>
                  <a:cubicBezTo>
                    <a:pt x="5972" y="11016"/>
                    <a:pt x="6028" y="11001"/>
                    <a:pt x="6085" y="10975"/>
                  </a:cubicBezTo>
                  <a:cubicBezTo>
                    <a:pt x="6426" y="10824"/>
                    <a:pt x="6724" y="10616"/>
                    <a:pt x="6988" y="10357"/>
                  </a:cubicBezTo>
                  <a:cubicBezTo>
                    <a:pt x="7264" y="10087"/>
                    <a:pt x="7490" y="9781"/>
                    <a:pt x="7672" y="9442"/>
                  </a:cubicBezTo>
                  <a:cubicBezTo>
                    <a:pt x="7682" y="9425"/>
                    <a:pt x="7693" y="9408"/>
                    <a:pt x="7705" y="9392"/>
                  </a:cubicBezTo>
                  <a:cubicBezTo>
                    <a:pt x="7933" y="9120"/>
                    <a:pt x="8077" y="8803"/>
                    <a:pt x="8212" y="8479"/>
                  </a:cubicBezTo>
                  <a:cubicBezTo>
                    <a:pt x="8313" y="8240"/>
                    <a:pt x="8414" y="8003"/>
                    <a:pt x="8526" y="7770"/>
                  </a:cubicBezTo>
                  <a:cubicBezTo>
                    <a:pt x="8573" y="7668"/>
                    <a:pt x="8642" y="7577"/>
                    <a:pt x="8702" y="7479"/>
                  </a:cubicBezTo>
                  <a:cubicBezTo>
                    <a:pt x="8716" y="7454"/>
                    <a:pt x="8732" y="7430"/>
                    <a:pt x="8742" y="7403"/>
                  </a:cubicBezTo>
                  <a:cubicBezTo>
                    <a:pt x="8837" y="7109"/>
                    <a:pt x="8962" y="6828"/>
                    <a:pt x="9087" y="6547"/>
                  </a:cubicBezTo>
                  <a:cubicBezTo>
                    <a:pt x="9231" y="6227"/>
                    <a:pt x="9375" y="5909"/>
                    <a:pt x="9465" y="5569"/>
                  </a:cubicBezTo>
                  <a:cubicBezTo>
                    <a:pt x="9560" y="5215"/>
                    <a:pt x="9595" y="4853"/>
                    <a:pt x="9579" y="4487"/>
                  </a:cubicBezTo>
                  <a:cubicBezTo>
                    <a:pt x="9573" y="4353"/>
                    <a:pt x="9551" y="4222"/>
                    <a:pt x="9508" y="4095"/>
                  </a:cubicBezTo>
                  <a:cubicBezTo>
                    <a:pt x="9448" y="3921"/>
                    <a:pt x="9351" y="3774"/>
                    <a:pt x="9193" y="3671"/>
                  </a:cubicBezTo>
                  <a:cubicBezTo>
                    <a:pt x="9180" y="3663"/>
                    <a:pt x="9169" y="3654"/>
                    <a:pt x="9152" y="3641"/>
                  </a:cubicBezTo>
                  <a:cubicBezTo>
                    <a:pt x="9174" y="3612"/>
                    <a:pt x="9194" y="3585"/>
                    <a:pt x="9213" y="3558"/>
                  </a:cubicBezTo>
                  <a:cubicBezTo>
                    <a:pt x="9296" y="3445"/>
                    <a:pt x="9285" y="3367"/>
                    <a:pt x="9179" y="3275"/>
                  </a:cubicBezTo>
                  <a:cubicBezTo>
                    <a:pt x="9123" y="3227"/>
                    <a:pt x="9069" y="3177"/>
                    <a:pt x="9016" y="3126"/>
                  </a:cubicBezTo>
                  <a:cubicBezTo>
                    <a:pt x="8916" y="3028"/>
                    <a:pt x="8881" y="2905"/>
                    <a:pt x="8902" y="2768"/>
                  </a:cubicBezTo>
                  <a:cubicBezTo>
                    <a:pt x="8908" y="2723"/>
                    <a:pt x="8902" y="2685"/>
                    <a:pt x="8883" y="2646"/>
                  </a:cubicBezTo>
                  <a:cubicBezTo>
                    <a:pt x="8687" y="2195"/>
                    <a:pt x="8422" y="1783"/>
                    <a:pt x="8119" y="1397"/>
                  </a:cubicBezTo>
                  <a:cubicBezTo>
                    <a:pt x="7839" y="1040"/>
                    <a:pt x="7531" y="705"/>
                    <a:pt x="7217" y="374"/>
                  </a:cubicBezTo>
                  <a:cubicBezTo>
                    <a:pt x="7169" y="325"/>
                    <a:pt x="7116" y="293"/>
                    <a:pt x="7052" y="270"/>
                  </a:cubicBezTo>
                  <a:cubicBezTo>
                    <a:pt x="6554" y="80"/>
                    <a:pt x="6040" y="1"/>
                    <a:pt x="5513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8"/>
            <p:cNvSpPr/>
            <p:nvPr/>
          </p:nvSpPr>
          <p:spPr>
            <a:xfrm>
              <a:off x="5112850" y="509100"/>
              <a:ext cx="275175" cy="136300"/>
            </a:xfrm>
            <a:custGeom>
              <a:rect b="b" l="l" r="r" t="t"/>
              <a:pathLst>
                <a:path extrusionOk="0" h="5452" w="11007">
                  <a:moveTo>
                    <a:pt x="2231" y="0"/>
                  </a:moveTo>
                  <a:cubicBezTo>
                    <a:pt x="2205" y="0"/>
                    <a:pt x="2174" y="0"/>
                    <a:pt x="2152" y="12"/>
                  </a:cubicBezTo>
                  <a:cubicBezTo>
                    <a:pt x="1965" y="120"/>
                    <a:pt x="1758" y="154"/>
                    <a:pt x="1547" y="162"/>
                  </a:cubicBezTo>
                  <a:cubicBezTo>
                    <a:pt x="1339" y="170"/>
                    <a:pt x="1129" y="168"/>
                    <a:pt x="919" y="169"/>
                  </a:cubicBezTo>
                  <a:cubicBezTo>
                    <a:pt x="735" y="170"/>
                    <a:pt x="550" y="173"/>
                    <a:pt x="369" y="221"/>
                  </a:cubicBezTo>
                  <a:cubicBezTo>
                    <a:pt x="223" y="258"/>
                    <a:pt x="98" y="325"/>
                    <a:pt x="17" y="459"/>
                  </a:cubicBezTo>
                  <a:cubicBezTo>
                    <a:pt x="12" y="467"/>
                    <a:pt x="8" y="477"/>
                    <a:pt x="0" y="494"/>
                  </a:cubicBezTo>
                  <a:cubicBezTo>
                    <a:pt x="34" y="499"/>
                    <a:pt x="65" y="509"/>
                    <a:pt x="94" y="509"/>
                  </a:cubicBezTo>
                  <a:cubicBezTo>
                    <a:pt x="122" y="509"/>
                    <a:pt x="149" y="508"/>
                    <a:pt x="177" y="508"/>
                  </a:cubicBezTo>
                  <a:cubicBezTo>
                    <a:pt x="516" y="508"/>
                    <a:pt x="855" y="543"/>
                    <a:pt x="1194" y="567"/>
                  </a:cubicBezTo>
                  <a:cubicBezTo>
                    <a:pt x="2027" y="627"/>
                    <a:pt x="2856" y="721"/>
                    <a:pt x="3681" y="848"/>
                  </a:cubicBezTo>
                  <a:cubicBezTo>
                    <a:pt x="4034" y="903"/>
                    <a:pt x="4371" y="1007"/>
                    <a:pt x="4707" y="1119"/>
                  </a:cubicBezTo>
                  <a:cubicBezTo>
                    <a:pt x="5041" y="1231"/>
                    <a:pt x="5376" y="1339"/>
                    <a:pt x="5709" y="1447"/>
                  </a:cubicBezTo>
                  <a:cubicBezTo>
                    <a:pt x="5714" y="1448"/>
                    <a:pt x="5718" y="1450"/>
                    <a:pt x="5723" y="1450"/>
                  </a:cubicBezTo>
                  <a:cubicBezTo>
                    <a:pt x="5824" y="1460"/>
                    <a:pt x="5893" y="1520"/>
                    <a:pt x="5966" y="1585"/>
                  </a:cubicBezTo>
                  <a:cubicBezTo>
                    <a:pt x="6065" y="1674"/>
                    <a:pt x="6174" y="1752"/>
                    <a:pt x="6287" y="1821"/>
                  </a:cubicBezTo>
                  <a:cubicBezTo>
                    <a:pt x="6582" y="1994"/>
                    <a:pt x="6899" y="2114"/>
                    <a:pt x="7234" y="2182"/>
                  </a:cubicBezTo>
                  <a:cubicBezTo>
                    <a:pt x="7326" y="2201"/>
                    <a:pt x="7425" y="2208"/>
                    <a:pt x="7519" y="2220"/>
                  </a:cubicBezTo>
                  <a:cubicBezTo>
                    <a:pt x="7521" y="2220"/>
                    <a:pt x="7523" y="2220"/>
                    <a:pt x="7525" y="2220"/>
                  </a:cubicBezTo>
                  <a:cubicBezTo>
                    <a:pt x="7535" y="2220"/>
                    <a:pt x="7547" y="2219"/>
                    <a:pt x="7565" y="2216"/>
                  </a:cubicBezTo>
                  <a:cubicBezTo>
                    <a:pt x="7503" y="2141"/>
                    <a:pt x="7439" y="2084"/>
                    <a:pt x="7372" y="2028"/>
                  </a:cubicBezTo>
                  <a:cubicBezTo>
                    <a:pt x="7092" y="1798"/>
                    <a:pt x="6774" y="1630"/>
                    <a:pt x="6442" y="1492"/>
                  </a:cubicBezTo>
                  <a:cubicBezTo>
                    <a:pt x="6123" y="1361"/>
                    <a:pt x="5801" y="1239"/>
                    <a:pt x="5484" y="1105"/>
                  </a:cubicBezTo>
                  <a:cubicBezTo>
                    <a:pt x="5249" y="1007"/>
                    <a:pt x="5001" y="956"/>
                    <a:pt x="4758" y="886"/>
                  </a:cubicBezTo>
                  <a:cubicBezTo>
                    <a:pt x="4358" y="772"/>
                    <a:pt x="3957" y="664"/>
                    <a:pt x="3547" y="592"/>
                  </a:cubicBezTo>
                  <a:cubicBezTo>
                    <a:pt x="3429" y="573"/>
                    <a:pt x="3312" y="558"/>
                    <a:pt x="3196" y="541"/>
                  </a:cubicBezTo>
                  <a:cubicBezTo>
                    <a:pt x="3170" y="538"/>
                    <a:pt x="3145" y="537"/>
                    <a:pt x="3120" y="537"/>
                  </a:cubicBezTo>
                  <a:cubicBezTo>
                    <a:pt x="3082" y="537"/>
                    <a:pt x="3043" y="540"/>
                    <a:pt x="3004" y="545"/>
                  </a:cubicBezTo>
                  <a:cubicBezTo>
                    <a:pt x="2958" y="550"/>
                    <a:pt x="2911" y="552"/>
                    <a:pt x="2865" y="552"/>
                  </a:cubicBezTo>
                  <a:cubicBezTo>
                    <a:pt x="2658" y="552"/>
                    <a:pt x="2458" y="503"/>
                    <a:pt x="2267" y="413"/>
                  </a:cubicBezTo>
                  <a:cubicBezTo>
                    <a:pt x="2231" y="396"/>
                    <a:pt x="2193" y="373"/>
                    <a:pt x="2194" y="327"/>
                  </a:cubicBezTo>
                  <a:cubicBezTo>
                    <a:pt x="2194" y="278"/>
                    <a:pt x="2241" y="265"/>
                    <a:pt x="2275" y="251"/>
                  </a:cubicBezTo>
                  <a:cubicBezTo>
                    <a:pt x="2362" y="220"/>
                    <a:pt x="2449" y="198"/>
                    <a:pt x="2541" y="198"/>
                  </a:cubicBezTo>
                  <a:cubicBezTo>
                    <a:pt x="2560" y="198"/>
                    <a:pt x="2580" y="199"/>
                    <a:pt x="2600" y="201"/>
                  </a:cubicBezTo>
                  <a:cubicBezTo>
                    <a:pt x="3290" y="273"/>
                    <a:pt x="3974" y="366"/>
                    <a:pt x="4650" y="523"/>
                  </a:cubicBezTo>
                  <a:cubicBezTo>
                    <a:pt x="5225" y="656"/>
                    <a:pt x="5787" y="832"/>
                    <a:pt x="6327" y="1075"/>
                  </a:cubicBezTo>
                  <a:cubicBezTo>
                    <a:pt x="6538" y="1169"/>
                    <a:pt x="6743" y="1277"/>
                    <a:pt x="6946" y="1388"/>
                  </a:cubicBezTo>
                  <a:cubicBezTo>
                    <a:pt x="7158" y="1503"/>
                    <a:pt x="7366" y="1625"/>
                    <a:pt x="7569" y="1755"/>
                  </a:cubicBezTo>
                  <a:cubicBezTo>
                    <a:pt x="7828" y="1919"/>
                    <a:pt x="8083" y="2086"/>
                    <a:pt x="8318" y="2284"/>
                  </a:cubicBezTo>
                  <a:cubicBezTo>
                    <a:pt x="8459" y="2400"/>
                    <a:pt x="8603" y="2512"/>
                    <a:pt x="8738" y="2633"/>
                  </a:cubicBezTo>
                  <a:cubicBezTo>
                    <a:pt x="8974" y="2846"/>
                    <a:pt x="9195" y="3073"/>
                    <a:pt x="9398" y="3317"/>
                  </a:cubicBezTo>
                  <a:cubicBezTo>
                    <a:pt x="9643" y="3610"/>
                    <a:pt x="9846" y="3931"/>
                    <a:pt x="10042" y="4259"/>
                  </a:cubicBezTo>
                  <a:cubicBezTo>
                    <a:pt x="10189" y="4504"/>
                    <a:pt x="10306" y="4760"/>
                    <a:pt x="10435" y="5012"/>
                  </a:cubicBezTo>
                  <a:cubicBezTo>
                    <a:pt x="10501" y="5139"/>
                    <a:pt x="10570" y="5268"/>
                    <a:pt x="10673" y="5373"/>
                  </a:cubicBezTo>
                  <a:cubicBezTo>
                    <a:pt x="10723" y="5425"/>
                    <a:pt x="10775" y="5452"/>
                    <a:pt x="10828" y="5452"/>
                  </a:cubicBezTo>
                  <a:cubicBezTo>
                    <a:pt x="10886" y="5452"/>
                    <a:pt x="10946" y="5420"/>
                    <a:pt x="11007" y="5354"/>
                  </a:cubicBezTo>
                  <a:cubicBezTo>
                    <a:pt x="10913" y="5194"/>
                    <a:pt x="10824" y="5032"/>
                    <a:pt x="10728" y="4877"/>
                  </a:cubicBezTo>
                  <a:cubicBezTo>
                    <a:pt x="10425" y="4375"/>
                    <a:pt x="10081" y="3902"/>
                    <a:pt x="9727" y="3437"/>
                  </a:cubicBezTo>
                  <a:cubicBezTo>
                    <a:pt x="9556" y="3214"/>
                    <a:pt x="9389" y="2988"/>
                    <a:pt x="9203" y="2779"/>
                  </a:cubicBezTo>
                  <a:cubicBezTo>
                    <a:pt x="9031" y="2586"/>
                    <a:pt x="8850" y="2401"/>
                    <a:pt x="8661" y="2226"/>
                  </a:cubicBezTo>
                  <a:cubicBezTo>
                    <a:pt x="8360" y="1946"/>
                    <a:pt x="8037" y="1695"/>
                    <a:pt x="7692" y="1475"/>
                  </a:cubicBezTo>
                  <a:cubicBezTo>
                    <a:pt x="7250" y="1192"/>
                    <a:pt x="6780" y="969"/>
                    <a:pt x="6283" y="804"/>
                  </a:cubicBezTo>
                  <a:cubicBezTo>
                    <a:pt x="6127" y="752"/>
                    <a:pt x="5978" y="683"/>
                    <a:pt x="5824" y="624"/>
                  </a:cubicBezTo>
                  <a:cubicBezTo>
                    <a:pt x="4926" y="278"/>
                    <a:pt x="3994" y="88"/>
                    <a:pt x="3036" y="26"/>
                  </a:cubicBezTo>
                  <a:cubicBezTo>
                    <a:pt x="2768" y="8"/>
                    <a:pt x="2500" y="7"/>
                    <a:pt x="2231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8"/>
            <p:cNvSpPr/>
            <p:nvPr/>
          </p:nvSpPr>
          <p:spPr>
            <a:xfrm>
              <a:off x="5066550" y="584000"/>
              <a:ext cx="290000" cy="178325"/>
            </a:xfrm>
            <a:custGeom>
              <a:rect b="b" l="l" r="r" t="t"/>
              <a:pathLst>
                <a:path extrusionOk="0" h="7133" w="11600">
                  <a:moveTo>
                    <a:pt x="3597" y="0"/>
                  </a:moveTo>
                  <a:cubicBezTo>
                    <a:pt x="3382" y="0"/>
                    <a:pt x="3166" y="13"/>
                    <a:pt x="2951" y="32"/>
                  </a:cubicBezTo>
                  <a:cubicBezTo>
                    <a:pt x="2573" y="67"/>
                    <a:pt x="2197" y="106"/>
                    <a:pt x="1819" y="142"/>
                  </a:cubicBezTo>
                  <a:cubicBezTo>
                    <a:pt x="1793" y="145"/>
                    <a:pt x="1768" y="148"/>
                    <a:pt x="1744" y="148"/>
                  </a:cubicBezTo>
                  <a:cubicBezTo>
                    <a:pt x="1676" y="148"/>
                    <a:pt x="1619" y="161"/>
                    <a:pt x="1570" y="219"/>
                  </a:cubicBezTo>
                  <a:cubicBezTo>
                    <a:pt x="1523" y="275"/>
                    <a:pt x="1447" y="299"/>
                    <a:pt x="1376" y="319"/>
                  </a:cubicBezTo>
                  <a:cubicBezTo>
                    <a:pt x="1218" y="364"/>
                    <a:pt x="1056" y="375"/>
                    <a:pt x="892" y="378"/>
                  </a:cubicBezTo>
                  <a:cubicBezTo>
                    <a:pt x="694" y="384"/>
                    <a:pt x="494" y="384"/>
                    <a:pt x="294" y="392"/>
                  </a:cubicBezTo>
                  <a:cubicBezTo>
                    <a:pt x="227" y="395"/>
                    <a:pt x="162" y="408"/>
                    <a:pt x="97" y="425"/>
                  </a:cubicBezTo>
                  <a:cubicBezTo>
                    <a:pt x="66" y="432"/>
                    <a:pt x="42" y="452"/>
                    <a:pt x="9" y="470"/>
                  </a:cubicBezTo>
                  <a:cubicBezTo>
                    <a:pt x="9" y="500"/>
                    <a:pt x="1" y="529"/>
                    <a:pt x="10" y="551"/>
                  </a:cubicBezTo>
                  <a:cubicBezTo>
                    <a:pt x="27" y="591"/>
                    <a:pt x="48" y="626"/>
                    <a:pt x="75" y="658"/>
                  </a:cubicBezTo>
                  <a:cubicBezTo>
                    <a:pt x="88" y="673"/>
                    <a:pt x="119" y="675"/>
                    <a:pt x="142" y="677"/>
                  </a:cubicBezTo>
                  <a:cubicBezTo>
                    <a:pt x="222" y="683"/>
                    <a:pt x="301" y="686"/>
                    <a:pt x="380" y="686"/>
                  </a:cubicBezTo>
                  <a:cubicBezTo>
                    <a:pt x="545" y="686"/>
                    <a:pt x="709" y="674"/>
                    <a:pt x="873" y="653"/>
                  </a:cubicBezTo>
                  <a:cubicBezTo>
                    <a:pt x="1242" y="609"/>
                    <a:pt x="1603" y="527"/>
                    <a:pt x="1965" y="452"/>
                  </a:cubicBezTo>
                  <a:cubicBezTo>
                    <a:pt x="2334" y="377"/>
                    <a:pt x="2704" y="308"/>
                    <a:pt x="3084" y="299"/>
                  </a:cubicBezTo>
                  <a:cubicBezTo>
                    <a:pt x="3117" y="298"/>
                    <a:pt x="3151" y="296"/>
                    <a:pt x="3185" y="296"/>
                  </a:cubicBezTo>
                  <a:cubicBezTo>
                    <a:pt x="3208" y="296"/>
                    <a:pt x="3231" y="297"/>
                    <a:pt x="3253" y="299"/>
                  </a:cubicBezTo>
                  <a:cubicBezTo>
                    <a:pt x="3305" y="304"/>
                    <a:pt x="3356" y="306"/>
                    <a:pt x="3407" y="306"/>
                  </a:cubicBezTo>
                  <a:cubicBezTo>
                    <a:pt x="3545" y="306"/>
                    <a:pt x="3682" y="292"/>
                    <a:pt x="3820" y="283"/>
                  </a:cubicBezTo>
                  <a:cubicBezTo>
                    <a:pt x="3921" y="276"/>
                    <a:pt x="4021" y="273"/>
                    <a:pt x="4121" y="273"/>
                  </a:cubicBezTo>
                  <a:cubicBezTo>
                    <a:pt x="4687" y="273"/>
                    <a:pt x="5237" y="375"/>
                    <a:pt x="5776" y="555"/>
                  </a:cubicBezTo>
                  <a:cubicBezTo>
                    <a:pt x="5981" y="624"/>
                    <a:pt x="6188" y="686"/>
                    <a:pt x="6391" y="759"/>
                  </a:cubicBezTo>
                  <a:cubicBezTo>
                    <a:pt x="6658" y="855"/>
                    <a:pt x="6912" y="980"/>
                    <a:pt x="7161" y="1116"/>
                  </a:cubicBezTo>
                  <a:cubicBezTo>
                    <a:pt x="7498" y="1300"/>
                    <a:pt x="7817" y="1514"/>
                    <a:pt x="8124" y="1747"/>
                  </a:cubicBezTo>
                  <a:cubicBezTo>
                    <a:pt x="8330" y="1903"/>
                    <a:pt x="8535" y="2061"/>
                    <a:pt x="8734" y="2225"/>
                  </a:cubicBezTo>
                  <a:cubicBezTo>
                    <a:pt x="8983" y="2430"/>
                    <a:pt x="9222" y="2646"/>
                    <a:pt x="9446" y="2879"/>
                  </a:cubicBezTo>
                  <a:cubicBezTo>
                    <a:pt x="9642" y="3082"/>
                    <a:pt x="9844" y="3282"/>
                    <a:pt x="10030" y="3493"/>
                  </a:cubicBezTo>
                  <a:cubicBezTo>
                    <a:pt x="10123" y="3599"/>
                    <a:pt x="10196" y="3725"/>
                    <a:pt x="10267" y="3848"/>
                  </a:cubicBezTo>
                  <a:cubicBezTo>
                    <a:pt x="10493" y="4232"/>
                    <a:pt x="10659" y="4644"/>
                    <a:pt x="10789" y="5068"/>
                  </a:cubicBezTo>
                  <a:cubicBezTo>
                    <a:pt x="10915" y="5480"/>
                    <a:pt x="11029" y="5896"/>
                    <a:pt x="11149" y="6311"/>
                  </a:cubicBezTo>
                  <a:cubicBezTo>
                    <a:pt x="11211" y="6523"/>
                    <a:pt x="11277" y="6734"/>
                    <a:pt x="11340" y="6948"/>
                  </a:cubicBezTo>
                  <a:cubicBezTo>
                    <a:pt x="11364" y="7032"/>
                    <a:pt x="11429" y="7081"/>
                    <a:pt x="11499" y="7122"/>
                  </a:cubicBezTo>
                  <a:cubicBezTo>
                    <a:pt x="11511" y="7129"/>
                    <a:pt x="11523" y="7132"/>
                    <a:pt x="11534" y="7132"/>
                  </a:cubicBezTo>
                  <a:cubicBezTo>
                    <a:pt x="11560" y="7132"/>
                    <a:pt x="11580" y="7113"/>
                    <a:pt x="11585" y="7078"/>
                  </a:cubicBezTo>
                  <a:cubicBezTo>
                    <a:pt x="11594" y="7031"/>
                    <a:pt x="11599" y="6983"/>
                    <a:pt x="11591" y="6938"/>
                  </a:cubicBezTo>
                  <a:cubicBezTo>
                    <a:pt x="11565" y="6795"/>
                    <a:pt x="11540" y="6652"/>
                    <a:pt x="11503" y="6512"/>
                  </a:cubicBezTo>
                  <a:cubicBezTo>
                    <a:pt x="11449" y="6301"/>
                    <a:pt x="11380" y="6096"/>
                    <a:pt x="11288" y="5898"/>
                  </a:cubicBezTo>
                  <a:cubicBezTo>
                    <a:pt x="11281" y="5881"/>
                    <a:pt x="11273" y="5862"/>
                    <a:pt x="11271" y="5843"/>
                  </a:cubicBezTo>
                  <a:cubicBezTo>
                    <a:pt x="11197" y="5389"/>
                    <a:pt x="11049" y="4958"/>
                    <a:pt x="10850" y="4547"/>
                  </a:cubicBezTo>
                  <a:cubicBezTo>
                    <a:pt x="10655" y="4145"/>
                    <a:pt x="10443" y="3750"/>
                    <a:pt x="10238" y="3352"/>
                  </a:cubicBezTo>
                  <a:cubicBezTo>
                    <a:pt x="10227" y="3330"/>
                    <a:pt x="10208" y="3313"/>
                    <a:pt x="10191" y="3297"/>
                  </a:cubicBezTo>
                  <a:cubicBezTo>
                    <a:pt x="10022" y="3146"/>
                    <a:pt x="9850" y="2996"/>
                    <a:pt x="9684" y="2843"/>
                  </a:cubicBezTo>
                  <a:cubicBezTo>
                    <a:pt x="9488" y="2660"/>
                    <a:pt x="9295" y="2474"/>
                    <a:pt x="9102" y="2288"/>
                  </a:cubicBezTo>
                  <a:cubicBezTo>
                    <a:pt x="8940" y="2132"/>
                    <a:pt x="8783" y="1973"/>
                    <a:pt x="8620" y="1819"/>
                  </a:cubicBezTo>
                  <a:cubicBezTo>
                    <a:pt x="8454" y="1661"/>
                    <a:pt x="8293" y="1498"/>
                    <a:pt x="8104" y="1366"/>
                  </a:cubicBezTo>
                  <a:cubicBezTo>
                    <a:pt x="7897" y="1223"/>
                    <a:pt x="7677" y="1101"/>
                    <a:pt x="7450" y="993"/>
                  </a:cubicBezTo>
                  <a:cubicBezTo>
                    <a:pt x="7157" y="852"/>
                    <a:pt x="6860" y="723"/>
                    <a:pt x="6570" y="577"/>
                  </a:cubicBezTo>
                  <a:cubicBezTo>
                    <a:pt x="6276" y="430"/>
                    <a:pt x="5963" y="339"/>
                    <a:pt x="5651" y="237"/>
                  </a:cubicBezTo>
                  <a:cubicBezTo>
                    <a:pt x="5417" y="161"/>
                    <a:pt x="5178" y="106"/>
                    <a:pt x="4933" y="72"/>
                  </a:cubicBezTo>
                  <a:cubicBezTo>
                    <a:pt x="4789" y="53"/>
                    <a:pt x="4643" y="42"/>
                    <a:pt x="4497" y="42"/>
                  </a:cubicBezTo>
                  <a:cubicBezTo>
                    <a:pt x="4439" y="42"/>
                    <a:pt x="4380" y="44"/>
                    <a:pt x="4322" y="47"/>
                  </a:cubicBezTo>
                  <a:cubicBezTo>
                    <a:pt x="4313" y="48"/>
                    <a:pt x="4304" y="48"/>
                    <a:pt x="4294" y="48"/>
                  </a:cubicBezTo>
                  <a:cubicBezTo>
                    <a:pt x="4281" y="48"/>
                    <a:pt x="4268" y="48"/>
                    <a:pt x="4256" y="46"/>
                  </a:cubicBezTo>
                  <a:cubicBezTo>
                    <a:pt x="4037" y="14"/>
                    <a:pt x="3817" y="0"/>
                    <a:pt x="3597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8"/>
            <p:cNvSpPr/>
            <p:nvPr/>
          </p:nvSpPr>
          <p:spPr>
            <a:xfrm>
              <a:off x="5031975" y="645950"/>
              <a:ext cx="262675" cy="161550"/>
            </a:xfrm>
            <a:custGeom>
              <a:rect b="b" l="l" r="r" t="t"/>
              <a:pathLst>
                <a:path extrusionOk="0" h="6462" w="10507">
                  <a:moveTo>
                    <a:pt x="5444" y="1"/>
                  </a:moveTo>
                  <a:cubicBezTo>
                    <a:pt x="5301" y="1"/>
                    <a:pt x="5157" y="8"/>
                    <a:pt x="5012" y="22"/>
                  </a:cubicBezTo>
                  <a:cubicBezTo>
                    <a:pt x="4839" y="37"/>
                    <a:pt x="4668" y="58"/>
                    <a:pt x="4498" y="82"/>
                  </a:cubicBezTo>
                  <a:cubicBezTo>
                    <a:pt x="4214" y="123"/>
                    <a:pt x="3931" y="163"/>
                    <a:pt x="3650" y="214"/>
                  </a:cubicBezTo>
                  <a:cubicBezTo>
                    <a:pt x="3218" y="291"/>
                    <a:pt x="2798" y="420"/>
                    <a:pt x="2380" y="551"/>
                  </a:cubicBezTo>
                  <a:cubicBezTo>
                    <a:pt x="1992" y="673"/>
                    <a:pt x="1604" y="797"/>
                    <a:pt x="1209" y="891"/>
                  </a:cubicBezTo>
                  <a:cubicBezTo>
                    <a:pt x="1189" y="895"/>
                    <a:pt x="1168" y="901"/>
                    <a:pt x="1155" y="913"/>
                  </a:cubicBezTo>
                  <a:cubicBezTo>
                    <a:pt x="1091" y="971"/>
                    <a:pt x="1013" y="1002"/>
                    <a:pt x="932" y="1024"/>
                  </a:cubicBezTo>
                  <a:cubicBezTo>
                    <a:pt x="761" y="1068"/>
                    <a:pt x="592" y="1105"/>
                    <a:pt x="421" y="1148"/>
                  </a:cubicBezTo>
                  <a:cubicBezTo>
                    <a:pt x="327" y="1172"/>
                    <a:pt x="231" y="1198"/>
                    <a:pt x="138" y="1229"/>
                  </a:cubicBezTo>
                  <a:cubicBezTo>
                    <a:pt x="101" y="1241"/>
                    <a:pt x="66" y="1264"/>
                    <a:pt x="37" y="1289"/>
                  </a:cubicBezTo>
                  <a:cubicBezTo>
                    <a:pt x="3" y="1317"/>
                    <a:pt x="1" y="1353"/>
                    <a:pt x="30" y="1387"/>
                  </a:cubicBezTo>
                  <a:cubicBezTo>
                    <a:pt x="80" y="1447"/>
                    <a:pt x="147" y="1484"/>
                    <a:pt x="217" y="1514"/>
                  </a:cubicBezTo>
                  <a:cubicBezTo>
                    <a:pt x="222" y="1517"/>
                    <a:pt x="228" y="1517"/>
                    <a:pt x="235" y="1517"/>
                  </a:cubicBezTo>
                  <a:cubicBezTo>
                    <a:pt x="254" y="1517"/>
                    <a:pt x="276" y="1510"/>
                    <a:pt x="296" y="1505"/>
                  </a:cubicBezTo>
                  <a:cubicBezTo>
                    <a:pt x="622" y="1410"/>
                    <a:pt x="948" y="1312"/>
                    <a:pt x="1274" y="1218"/>
                  </a:cubicBezTo>
                  <a:cubicBezTo>
                    <a:pt x="2310" y="921"/>
                    <a:pt x="3350" y="643"/>
                    <a:pt x="4396" y="387"/>
                  </a:cubicBezTo>
                  <a:cubicBezTo>
                    <a:pt x="4522" y="355"/>
                    <a:pt x="4656" y="354"/>
                    <a:pt x="4785" y="343"/>
                  </a:cubicBezTo>
                  <a:cubicBezTo>
                    <a:pt x="5002" y="326"/>
                    <a:pt x="5219" y="313"/>
                    <a:pt x="5436" y="313"/>
                  </a:cubicBezTo>
                  <a:cubicBezTo>
                    <a:pt x="5598" y="313"/>
                    <a:pt x="5760" y="321"/>
                    <a:pt x="5923" y="338"/>
                  </a:cubicBezTo>
                  <a:cubicBezTo>
                    <a:pt x="6223" y="368"/>
                    <a:pt x="6515" y="432"/>
                    <a:pt x="6790" y="561"/>
                  </a:cubicBezTo>
                  <a:cubicBezTo>
                    <a:pt x="6903" y="611"/>
                    <a:pt x="7006" y="679"/>
                    <a:pt x="7114" y="738"/>
                  </a:cubicBezTo>
                  <a:cubicBezTo>
                    <a:pt x="7149" y="756"/>
                    <a:pt x="7185" y="776"/>
                    <a:pt x="7221" y="786"/>
                  </a:cubicBezTo>
                  <a:cubicBezTo>
                    <a:pt x="7584" y="898"/>
                    <a:pt x="7916" y="1073"/>
                    <a:pt x="8218" y="1303"/>
                  </a:cubicBezTo>
                  <a:cubicBezTo>
                    <a:pt x="8515" y="1530"/>
                    <a:pt x="8765" y="1799"/>
                    <a:pt x="8972" y="2106"/>
                  </a:cubicBezTo>
                  <a:cubicBezTo>
                    <a:pt x="9240" y="2501"/>
                    <a:pt x="9478" y="2910"/>
                    <a:pt x="9671" y="3347"/>
                  </a:cubicBezTo>
                  <a:cubicBezTo>
                    <a:pt x="9847" y="3747"/>
                    <a:pt x="9986" y="4159"/>
                    <a:pt x="10073" y="4589"/>
                  </a:cubicBezTo>
                  <a:cubicBezTo>
                    <a:pt x="10082" y="4634"/>
                    <a:pt x="10100" y="4677"/>
                    <a:pt x="10110" y="4724"/>
                  </a:cubicBezTo>
                  <a:cubicBezTo>
                    <a:pt x="10137" y="4849"/>
                    <a:pt x="10171" y="4973"/>
                    <a:pt x="10184" y="5100"/>
                  </a:cubicBezTo>
                  <a:cubicBezTo>
                    <a:pt x="10208" y="5357"/>
                    <a:pt x="10218" y="5616"/>
                    <a:pt x="10238" y="5874"/>
                  </a:cubicBezTo>
                  <a:cubicBezTo>
                    <a:pt x="10246" y="5983"/>
                    <a:pt x="10261" y="6094"/>
                    <a:pt x="10285" y="6202"/>
                  </a:cubicBezTo>
                  <a:cubicBezTo>
                    <a:pt x="10300" y="6266"/>
                    <a:pt x="10332" y="6330"/>
                    <a:pt x="10365" y="6390"/>
                  </a:cubicBezTo>
                  <a:cubicBezTo>
                    <a:pt x="10390" y="6435"/>
                    <a:pt x="10434" y="6461"/>
                    <a:pt x="10492" y="6461"/>
                  </a:cubicBezTo>
                  <a:cubicBezTo>
                    <a:pt x="10496" y="6461"/>
                    <a:pt x="10501" y="6461"/>
                    <a:pt x="10505" y="6461"/>
                  </a:cubicBezTo>
                  <a:cubicBezTo>
                    <a:pt x="10505" y="6431"/>
                    <a:pt x="10506" y="6400"/>
                    <a:pt x="10505" y="6372"/>
                  </a:cubicBezTo>
                  <a:cubicBezTo>
                    <a:pt x="10479" y="5505"/>
                    <a:pt x="10352" y="4655"/>
                    <a:pt x="10083" y="3828"/>
                  </a:cubicBezTo>
                  <a:cubicBezTo>
                    <a:pt x="9966" y="3472"/>
                    <a:pt x="9825" y="3126"/>
                    <a:pt x="9656" y="2791"/>
                  </a:cubicBezTo>
                  <a:cubicBezTo>
                    <a:pt x="9548" y="2577"/>
                    <a:pt x="9403" y="2387"/>
                    <a:pt x="9261" y="2197"/>
                  </a:cubicBezTo>
                  <a:cubicBezTo>
                    <a:pt x="9069" y="1942"/>
                    <a:pt x="8856" y="1702"/>
                    <a:pt x="8626" y="1480"/>
                  </a:cubicBezTo>
                  <a:cubicBezTo>
                    <a:pt x="8372" y="1235"/>
                    <a:pt x="8102" y="1009"/>
                    <a:pt x="7808" y="813"/>
                  </a:cubicBezTo>
                  <a:cubicBezTo>
                    <a:pt x="7286" y="466"/>
                    <a:pt x="6725" y="209"/>
                    <a:pt x="6114" y="70"/>
                  </a:cubicBezTo>
                  <a:cubicBezTo>
                    <a:pt x="5893" y="20"/>
                    <a:pt x="5669" y="1"/>
                    <a:pt x="5444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8"/>
            <p:cNvSpPr/>
            <p:nvPr/>
          </p:nvSpPr>
          <p:spPr>
            <a:xfrm>
              <a:off x="5126525" y="493075"/>
              <a:ext cx="285950" cy="172875"/>
            </a:xfrm>
            <a:custGeom>
              <a:rect b="b" l="l" r="r" t="t"/>
              <a:pathLst>
                <a:path extrusionOk="0" h="6915" w="11438">
                  <a:moveTo>
                    <a:pt x="1259" y="1"/>
                  </a:moveTo>
                  <a:cubicBezTo>
                    <a:pt x="1233" y="1"/>
                    <a:pt x="1207" y="2"/>
                    <a:pt x="1182" y="3"/>
                  </a:cubicBezTo>
                  <a:cubicBezTo>
                    <a:pt x="857" y="17"/>
                    <a:pt x="540" y="80"/>
                    <a:pt x="235" y="190"/>
                  </a:cubicBezTo>
                  <a:cubicBezTo>
                    <a:pt x="170" y="211"/>
                    <a:pt x="109" y="247"/>
                    <a:pt x="48" y="277"/>
                  </a:cubicBezTo>
                  <a:cubicBezTo>
                    <a:pt x="26" y="288"/>
                    <a:pt x="1" y="306"/>
                    <a:pt x="14" y="334"/>
                  </a:cubicBezTo>
                  <a:cubicBezTo>
                    <a:pt x="20" y="352"/>
                    <a:pt x="42" y="369"/>
                    <a:pt x="60" y="373"/>
                  </a:cubicBezTo>
                  <a:cubicBezTo>
                    <a:pt x="111" y="383"/>
                    <a:pt x="164" y="396"/>
                    <a:pt x="215" y="396"/>
                  </a:cubicBezTo>
                  <a:cubicBezTo>
                    <a:pt x="219" y="396"/>
                    <a:pt x="223" y="396"/>
                    <a:pt x="227" y="396"/>
                  </a:cubicBezTo>
                  <a:cubicBezTo>
                    <a:pt x="719" y="379"/>
                    <a:pt x="1211" y="356"/>
                    <a:pt x="1704" y="340"/>
                  </a:cubicBezTo>
                  <a:cubicBezTo>
                    <a:pt x="1800" y="337"/>
                    <a:pt x="1896" y="335"/>
                    <a:pt x="1991" y="335"/>
                  </a:cubicBezTo>
                  <a:cubicBezTo>
                    <a:pt x="2280" y="335"/>
                    <a:pt x="2568" y="349"/>
                    <a:pt x="2856" y="377"/>
                  </a:cubicBezTo>
                  <a:cubicBezTo>
                    <a:pt x="3028" y="393"/>
                    <a:pt x="3201" y="393"/>
                    <a:pt x="3371" y="411"/>
                  </a:cubicBezTo>
                  <a:cubicBezTo>
                    <a:pt x="3845" y="463"/>
                    <a:pt x="4303" y="589"/>
                    <a:pt x="4751" y="753"/>
                  </a:cubicBezTo>
                  <a:cubicBezTo>
                    <a:pt x="5168" y="906"/>
                    <a:pt x="5580" y="1070"/>
                    <a:pt x="5995" y="1231"/>
                  </a:cubicBezTo>
                  <a:cubicBezTo>
                    <a:pt x="6087" y="1266"/>
                    <a:pt x="6178" y="1306"/>
                    <a:pt x="6271" y="1336"/>
                  </a:cubicBezTo>
                  <a:cubicBezTo>
                    <a:pt x="6442" y="1394"/>
                    <a:pt x="6599" y="1482"/>
                    <a:pt x="6758" y="1565"/>
                  </a:cubicBezTo>
                  <a:cubicBezTo>
                    <a:pt x="6908" y="1641"/>
                    <a:pt x="7057" y="1717"/>
                    <a:pt x="7201" y="1800"/>
                  </a:cubicBezTo>
                  <a:cubicBezTo>
                    <a:pt x="7502" y="1975"/>
                    <a:pt x="7798" y="2156"/>
                    <a:pt x="8069" y="2376"/>
                  </a:cubicBezTo>
                  <a:cubicBezTo>
                    <a:pt x="8297" y="2561"/>
                    <a:pt x="8499" y="2772"/>
                    <a:pt x="8699" y="2987"/>
                  </a:cubicBezTo>
                  <a:cubicBezTo>
                    <a:pt x="9063" y="3378"/>
                    <a:pt x="9380" y="3808"/>
                    <a:pt x="9704" y="4230"/>
                  </a:cubicBezTo>
                  <a:cubicBezTo>
                    <a:pt x="9896" y="4482"/>
                    <a:pt x="10095" y="4730"/>
                    <a:pt x="10314" y="4959"/>
                  </a:cubicBezTo>
                  <a:cubicBezTo>
                    <a:pt x="10337" y="4984"/>
                    <a:pt x="10355" y="5013"/>
                    <a:pt x="10370" y="5044"/>
                  </a:cubicBezTo>
                  <a:cubicBezTo>
                    <a:pt x="10465" y="5240"/>
                    <a:pt x="10559" y="5434"/>
                    <a:pt x="10651" y="5630"/>
                  </a:cubicBezTo>
                  <a:cubicBezTo>
                    <a:pt x="10763" y="5870"/>
                    <a:pt x="10868" y="6111"/>
                    <a:pt x="10985" y="6347"/>
                  </a:cubicBezTo>
                  <a:cubicBezTo>
                    <a:pt x="11071" y="6521"/>
                    <a:pt x="11177" y="6685"/>
                    <a:pt x="11317" y="6822"/>
                  </a:cubicBezTo>
                  <a:cubicBezTo>
                    <a:pt x="11349" y="6855"/>
                    <a:pt x="11387" y="6885"/>
                    <a:pt x="11422" y="6914"/>
                  </a:cubicBezTo>
                  <a:cubicBezTo>
                    <a:pt x="11428" y="6912"/>
                    <a:pt x="11432" y="6908"/>
                    <a:pt x="11437" y="6905"/>
                  </a:cubicBezTo>
                  <a:cubicBezTo>
                    <a:pt x="11423" y="6859"/>
                    <a:pt x="11410" y="6812"/>
                    <a:pt x="11395" y="6766"/>
                  </a:cubicBezTo>
                  <a:cubicBezTo>
                    <a:pt x="11216" y="6189"/>
                    <a:pt x="10995" y="5629"/>
                    <a:pt x="10695" y="5101"/>
                  </a:cubicBezTo>
                  <a:cubicBezTo>
                    <a:pt x="10523" y="4796"/>
                    <a:pt x="10326" y="4510"/>
                    <a:pt x="10106" y="4236"/>
                  </a:cubicBezTo>
                  <a:cubicBezTo>
                    <a:pt x="9960" y="4057"/>
                    <a:pt x="9825" y="3870"/>
                    <a:pt x="9666" y="3702"/>
                  </a:cubicBezTo>
                  <a:cubicBezTo>
                    <a:pt x="9498" y="3526"/>
                    <a:pt x="9329" y="3349"/>
                    <a:pt x="9159" y="3176"/>
                  </a:cubicBezTo>
                  <a:cubicBezTo>
                    <a:pt x="8873" y="2884"/>
                    <a:pt x="8588" y="2591"/>
                    <a:pt x="8349" y="2258"/>
                  </a:cubicBezTo>
                  <a:cubicBezTo>
                    <a:pt x="8333" y="2237"/>
                    <a:pt x="8312" y="2216"/>
                    <a:pt x="8291" y="2203"/>
                  </a:cubicBezTo>
                  <a:cubicBezTo>
                    <a:pt x="8060" y="2062"/>
                    <a:pt x="7828" y="1924"/>
                    <a:pt x="7595" y="1783"/>
                  </a:cubicBezTo>
                  <a:cubicBezTo>
                    <a:pt x="7419" y="1676"/>
                    <a:pt x="7244" y="1565"/>
                    <a:pt x="7065" y="1462"/>
                  </a:cubicBezTo>
                  <a:cubicBezTo>
                    <a:pt x="6789" y="1305"/>
                    <a:pt x="6505" y="1165"/>
                    <a:pt x="6212" y="1040"/>
                  </a:cubicBezTo>
                  <a:cubicBezTo>
                    <a:pt x="5695" y="816"/>
                    <a:pt x="5169" y="616"/>
                    <a:pt x="4628" y="462"/>
                  </a:cubicBezTo>
                  <a:cubicBezTo>
                    <a:pt x="3687" y="191"/>
                    <a:pt x="2730" y="43"/>
                    <a:pt x="1750" y="43"/>
                  </a:cubicBezTo>
                  <a:cubicBezTo>
                    <a:pt x="1726" y="43"/>
                    <a:pt x="1702" y="43"/>
                    <a:pt x="1677" y="43"/>
                  </a:cubicBezTo>
                  <a:cubicBezTo>
                    <a:pt x="1595" y="43"/>
                    <a:pt x="1514" y="43"/>
                    <a:pt x="1430" y="20"/>
                  </a:cubicBezTo>
                  <a:cubicBezTo>
                    <a:pt x="1376" y="5"/>
                    <a:pt x="1317" y="1"/>
                    <a:pt x="1259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8"/>
            <p:cNvSpPr/>
            <p:nvPr/>
          </p:nvSpPr>
          <p:spPr>
            <a:xfrm>
              <a:off x="5179275" y="446075"/>
              <a:ext cx="265750" cy="173175"/>
            </a:xfrm>
            <a:custGeom>
              <a:rect b="b" l="l" r="r" t="t"/>
              <a:pathLst>
                <a:path extrusionOk="0" h="6927" w="10630">
                  <a:moveTo>
                    <a:pt x="927" y="1"/>
                  </a:moveTo>
                  <a:cubicBezTo>
                    <a:pt x="739" y="1"/>
                    <a:pt x="552" y="18"/>
                    <a:pt x="368" y="63"/>
                  </a:cubicBezTo>
                  <a:cubicBezTo>
                    <a:pt x="299" y="80"/>
                    <a:pt x="232" y="103"/>
                    <a:pt x="166" y="130"/>
                  </a:cubicBezTo>
                  <a:cubicBezTo>
                    <a:pt x="128" y="145"/>
                    <a:pt x="91" y="168"/>
                    <a:pt x="60" y="195"/>
                  </a:cubicBezTo>
                  <a:cubicBezTo>
                    <a:pt x="11" y="237"/>
                    <a:pt x="1" y="295"/>
                    <a:pt x="31" y="349"/>
                  </a:cubicBezTo>
                  <a:cubicBezTo>
                    <a:pt x="70" y="420"/>
                    <a:pt x="131" y="469"/>
                    <a:pt x="202" y="507"/>
                  </a:cubicBezTo>
                  <a:cubicBezTo>
                    <a:pt x="205" y="508"/>
                    <a:pt x="210" y="509"/>
                    <a:pt x="215" y="509"/>
                  </a:cubicBezTo>
                  <a:cubicBezTo>
                    <a:pt x="228" y="509"/>
                    <a:pt x="245" y="504"/>
                    <a:pt x="254" y="497"/>
                  </a:cubicBezTo>
                  <a:cubicBezTo>
                    <a:pt x="476" y="343"/>
                    <a:pt x="722" y="282"/>
                    <a:pt x="982" y="282"/>
                  </a:cubicBezTo>
                  <a:cubicBezTo>
                    <a:pt x="1023" y="282"/>
                    <a:pt x="1064" y="283"/>
                    <a:pt x="1106" y="286"/>
                  </a:cubicBezTo>
                  <a:cubicBezTo>
                    <a:pt x="1307" y="300"/>
                    <a:pt x="1506" y="334"/>
                    <a:pt x="1706" y="360"/>
                  </a:cubicBezTo>
                  <a:cubicBezTo>
                    <a:pt x="1889" y="383"/>
                    <a:pt x="2073" y="410"/>
                    <a:pt x="2254" y="435"/>
                  </a:cubicBezTo>
                  <a:cubicBezTo>
                    <a:pt x="2296" y="441"/>
                    <a:pt x="2338" y="445"/>
                    <a:pt x="2379" y="445"/>
                  </a:cubicBezTo>
                  <a:cubicBezTo>
                    <a:pt x="2394" y="445"/>
                    <a:pt x="2410" y="444"/>
                    <a:pt x="2425" y="443"/>
                  </a:cubicBezTo>
                  <a:cubicBezTo>
                    <a:pt x="2439" y="442"/>
                    <a:pt x="2454" y="441"/>
                    <a:pt x="2468" y="441"/>
                  </a:cubicBezTo>
                  <a:cubicBezTo>
                    <a:pt x="2562" y="441"/>
                    <a:pt x="2650" y="467"/>
                    <a:pt x="2740" y="497"/>
                  </a:cubicBezTo>
                  <a:cubicBezTo>
                    <a:pt x="3343" y="700"/>
                    <a:pt x="3961" y="843"/>
                    <a:pt x="4586" y="952"/>
                  </a:cubicBezTo>
                  <a:cubicBezTo>
                    <a:pt x="4870" y="1000"/>
                    <a:pt x="5136" y="1100"/>
                    <a:pt x="5394" y="1224"/>
                  </a:cubicBezTo>
                  <a:cubicBezTo>
                    <a:pt x="5667" y="1355"/>
                    <a:pt x="5925" y="1512"/>
                    <a:pt x="6186" y="1665"/>
                  </a:cubicBezTo>
                  <a:cubicBezTo>
                    <a:pt x="6422" y="1803"/>
                    <a:pt x="6665" y="1928"/>
                    <a:pt x="6901" y="2064"/>
                  </a:cubicBezTo>
                  <a:cubicBezTo>
                    <a:pt x="6962" y="2100"/>
                    <a:pt x="7013" y="2153"/>
                    <a:pt x="7065" y="2199"/>
                  </a:cubicBezTo>
                  <a:cubicBezTo>
                    <a:pt x="7178" y="2301"/>
                    <a:pt x="7286" y="2404"/>
                    <a:pt x="7396" y="2506"/>
                  </a:cubicBezTo>
                  <a:cubicBezTo>
                    <a:pt x="7547" y="2647"/>
                    <a:pt x="7702" y="2785"/>
                    <a:pt x="7850" y="2927"/>
                  </a:cubicBezTo>
                  <a:cubicBezTo>
                    <a:pt x="8003" y="3074"/>
                    <a:pt x="8152" y="3223"/>
                    <a:pt x="8297" y="3377"/>
                  </a:cubicBezTo>
                  <a:cubicBezTo>
                    <a:pt x="8679" y="3785"/>
                    <a:pt x="9020" y="4227"/>
                    <a:pt x="9317" y="4700"/>
                  </a:cubicBezTo>
                  <a:cubicBezTo>
                    <a:pt x="9589" y="5134"/>
                    <a:pt x="9856" y="5575"/>
                    <a:pt x="10013" y="6063"/>
                  </a:cubicBezTo>
                  <a:cubicBezTo>
                    <a:pt x="10093" y="6308"/>
                    <a:pt x="10247" y="6926"/>
                    <a:pt x="10450" y="6926"/>
                  </a:cubicBezTo>
                  <a:cubicBezTo>
                    <a:pt x="10467" y="6926"/>
                    <a:pt x="10485" y="6922"/>
                    <a:pt x="10504" y="6911"/>
                  </a:cubicBezTo>
                  <a:cubicBezTo>
                    <a:pt x="10629" y="6841"/>
                    <a:pt x="10536" y="6561"/>
                    <a:pt x="10507" y="6464"/>
                  </a:cubicBezTo>
                  <a:cubicBezTo>
                    <a:pt x="10450" y="6267"/>
                    <a:pt x="10358" y="6085"/>
                    <a:pt x="10291" y="5892"/>
                  </a:cubicBezTo>
                  <a:lnTo>
                    <a:pt x="10291" y="5888"/>
                  </a:lnTo>
                  <a:cubicBezTo>
                    <a:pt x="10289" y="5878"/>
                    <a:pt x="10187" y="5624"/>
                    <a:pt x="10147" y="5558"/>
                  </a:cubicBezTo>
                  <a:cubicBezTo>
                    <a:pt x="10016" y="5342"/>
                    <a:pt x="9875" y="5131"/>
                    <a:pt x="9739" y="4918"/>
                  </a:cubicBezTo>
                  <a:cubicBezTo>
                    <a:pt x="9657" y="4790"/>
                    <a:pt x="9573" y="4662"/>
                    <a:pt x="9513" y="4521"/>
                  </a:cubicBezTo>
                  <a:cubicBezTo>
                    <a:pt x="9499" y="4487"/>
                    <a:pt x="9473" y="4459"/>
                    <a:pt x="9452" y="4429"/>
                  </a:cubicBezTo>
                  <a:cubicBezTo>
                    <a:pt x="9198" y="4077"/>
                    <a:pt x="8944" y="3725"/>
                    <a:pt x="8669" y="3387"/>
                  </a:cubicBezTo>
                  <a:cubicBezTo>
                    <a:pt x="8457" y="3127"/>
                    <a:pt x="8232" y="2879"/>
                    <a:pt x="7988" y="2651"/>
                  </a:cubicBezTo>
                  <a:cubicBezTo>
                    <a:pt x="7900" y="2569"/>
                    <a:pt x="7805" y="2493"/>
                    <a:pt x="7715" y="2413"/>
                  </a:cubicBezTo>
                  <a:cubicBezTo>
                    <a:pt x="7638" y="2344"/>
                    <a:pt x="7562" y="2273"/>
                    <a:pt x="7486" y="2205"/>
                  </a:cubicBezTo>
                  <a:cubicBezTo>
                    <a:pt x="7270" y="2016"/>
                    <a:pt x="7037" y="1850"/>
                    <a:pt x="6791" y="1702"/>
                  </a:cubicBezTo>
                  <a:cubicBezTo>
                    <a:pt x="6611" y="1594"/>
                    <a:pt x="6427" y="1486"/>
                    <a:pt x="6241" y="1386"/>
                  </a:cubicBezTo>
                  <a:cubicBezTo>
                    <a:pt x="6054" y="1281"/>
                    <a:pt x="5862" y="1187"/>
                    <a:pt x="5672" y="1089"/>
                  </a:cubicBezTo>
                  <a:lnTo>
                    <a:pt x="5364" y="930"/>
                  </a:lnTo>
                  <a:cubicBezTo>
                    <a:pt x="5333" y="914"/>
                    <a:pt x="5301" y="898"/>
                    <a:pt x="5269" y="889"/>
                  </a:cubicBezTo>
                  <a:cubicBezTo>
                    <a:pt x="4431" y="628"/>
                    <a:pt x="3585" y="395"/>
                    <a:pt x="2721" y="238"/>
                  </a:cubicBezTo>
                  <a:cubicBezTo>
                    <a:pt x="2269" y="156"/>
                    <a:pt x="1815" y="93"/>
                    <a:pt x="1360" y="58"/>
                  </a:cubicBezTo>
                  <a:cubicBezTo>
                    <a:pt x="1335" y="57"/>
                    <a:pt x="1309" y="55"/>
                    <a:pt x="1286" y="47"/>
                  </a:cubicBezTo>
                  <a:cubicBezTo>
                    <a:pt x="1183" y="12"/>
                    <a:pt x="1079" y="4"/>
                    <a:pt x="977" y="1"/>
                  </a:cubicBezTo>
                  <a:cubicBezTo>
                    <a:pt x="960" y="1"/>
                    <a:pt x="944" y="1"/>
                    <a:pt x="92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8"/>
            <p:cNvSpPr/>
            <p:nvPr/>
          </p:nvSpPr>
          <p:spPr>
            <a:xfrm>
              <a:off x="5013975" y="719900"/>
              <a:ext cx="177825" cy="100450"/>
            </a:xfrm>
            <a:custGeom>
              <a:rect b="b" l="l" r="r" t="t"/>
              <a:pathLst>
                <a:path extrusionOk="0" h="4018" w="7113">
                  <a:moveTo>
                    <a:pt x="6130" y="1"/>
                  </a:moveTo>
                  <a:cubicBezTo>
                    <a:pt x="6111" y="1"/>
                    <a:pt x="6091" y="2"/>
                    <a:pt x="6071" y="4"/>
                  </a:cubicBezTo>
                  <a:cubicBezTo>
                    <a:pt x="5631" y="47"/>
                    <a:pt x="5217" y="173"/>
                    <a:pt x="4814" y="348"/>
                  </a:cubicBezTo>
                  <a:cubicBezTo>
                    <a:pt x="4429" y="515"/>
                    <a:pt x="4063" y="718"/>
                    <a:pt x="3700" y="925"/>
                  </a:cubicBezTo>
                  <a:cubicBezTo>
                    <a:pt x="3000" y="1327"/>
                    <a:pt x="2263" y="1642"/>
                    <a:pt x="1501" y="1897"/>
                  </a:cubicBezTo>
                  <a:cubicBezTo>
                    <a:pt x="1229" y="1988"/>
                    <a:pt x="952" y="2060"/>
                    <a:pt x="671" y="2114"/>
                  </a:cubicBezTo>
                  <a:cubicBezTo>
                    <a:pt x="632" y="2122"/>
                    <a:pt x="593" y="2123"/>
                    <a:pt x="553" y="2125"/>
                  </a:cubicBezTo>
                  <a:cubicBezTo>
                    <a:pt x="345" y="2133"/>
                    <a:pt x="180" y="2222"/>
                    <a:pt x="71" y="2405"/>
                  </a:cubicBezTo>
                  <a:cubicBezTo>
                    <a:pt x="0" y="2527"/>
                    <a:pt x="28" y="2642"/>
                    <a:pt x="141" y="2724"/>
                  </a:cubicBezTo>
                  <a:cubicBezTo>
                    <a:pt x="168" y="2745"/>
                    <a:pt x="197" y="2761"/>
                    <a:pt x="234" y="2786"/>
                  </a:cubicBezTo>
                  <a:cubicBezTo>
                    <a:pt x="284" y="2651"/>
                    <a:pt x="355" y="2545"/>
                    <a:pt x="461" y="2465"/>
                  </a:cubicBezTo>
                  <a:cubicBezTo>
                    <a:pt x="564" y="2387"/>
                    <a:pt x="682" y="2335"/>
                    <a:pt x="806" y="2303"/>
                  </a:cubicBezTo>
                  <a:cubicBezTo>
                    <a:pt x="935" y="2269"/>
                    <a:pt x="1065" y="2243"/>
                    <a:pt x="1196" y="2220"/>
                  </a:cubicBezTo>
                  <a:cubicBezTo>
                    <a:pt x="1410" y="2181"/>
                    <a:pt x="1626" y="2150"/>
                    <a:pt x="1838" y="2107"/>
                  </a:cubicBezTo>
                  <a:cubicBezTo>
                    <a:pt x="2012" y="2073"/>
                    <a:pt x="2178" y="2010"/>
                    <a:pt x="2326" y="1906"/>
                  </a:cubicBezTo>
                  <a:cubicBezTo>
                    <a:pt x="2350" y="1890"/>
                    <a:pt x="2379" y="1879"/>
                    <a:pt x="2406" y="1869"/>
                  </a:cubicBezTo>
                  <a:cubicBezTo>
                    <a:pt x="2791" y="1709"/>
                    <a:pt x="3178" y="1556"/>
                    <a:pt x="3551" y="1368"/>
                  </a:cubicBezTo>
                  <a:cubicBezTo>
                    <a:pt x="3869" y="1210"/>
                    <a:pt x="4171" y="1027"/>
                    <a:pt x="4448" y="801"/>
                  </a:cubicBezTo>
                  <a:cubicBezTo>
                    <a:pt x="4464" y="789"/>
                    <a:pt x="4480" y="779"/>
                    <a:pt x="4497" y="771"/>
                  </a:cubicBezTo>
                  <a:cubicBezTo>
                    <a:pt x="4789" y="645"/>
                    <a:pt x="5079" y="512"/>
                    <a:pt x="5383" y="418"/>
                  </a:cubicBezTo>
                  <a:cubicBezTo>
                    <a:pt x="5553" y="367"/>
                    <a:pt x="5722" y="328"/>
                    <a:pt x="5899" y="318"/>
                  </a:cubicBezTo>
                  <a:cubicBezTo>
                    <a:pt x="5925" y="317"/>
                    <a:pt x="5951" y="316"/>
                    <a:pt x="5976" y="316"/>
                  </a:cubicBezTo>
                  <a:cubicBezTo>
                    <a:pt x="6091" y="316"/>
                    <a:pt x="6204" y="333"/>
                    <a:pt x="6311" y="378"/>
                  </a:cubicBezTo>
                  <a:cubicBezTo>
                    <a:pt x="6488" y="452"/>
                    <a:pt x="6609" y="582"/>
                    <a:pt x="6690" y="753"/>
                  </a:cubicBezTo>
                  <a:cubicBezTo>
                    <a:pt x="6850" y="1090"/>
                    <a:pt x="6869" y="1435"/>
                    <a:pt x="6749" y="1787"/>
                  </a:cubicBezTo>
                  <a:cubicBezTo>
                    <a:pt x="6671" y="2013"/>
                    <a:pt x="6557" y="2221"/>
                    <a:pt x="6417" y="2411"/>
                  </a:cubicBezTo>
                  <a:cubicBezTo>
                    <a:pt x="6260" y="2624"/>
                    <a:pt x="6092" y="2825"/>
                    <a:pt x="5927" y="3031"/>
                  </a:cubicBezTo>
                  <a:cubicBezTo>
                    <a:pt x="5863" y="3111"/>
                    <a:pt x="5799" y="3187"/>
                    <a:pt x="5733" y="3264"/>
                  </a:cubicBezTo>
                  <a:cubicBezTo>
                    <a:pt x="5712" y="3289"/>
                    <a:pt x="5685" y="3312"/>
                    <a:pt x="5657" y="3329"/>
                  </a:cubicBezTo>
                  <a:cubicBezTo>
                    <a:pt x="5468" y="3447"/>
                    <a:pt x="5318" y="3601"/>
                    <a:pt x="5220" y="3801"/>
                  </a:cubicBezTo>
                  <a:cubicBezTo>
                    <a:pt x="5203" y="3837"/>
                    <a:pt x="5193" y="3880"/>
                    <a:pt x="5190" y="3921"/>
                  </a:cubicBezTo>
                  <a:cubicBezTo>
                    <a:pt x="5183" y="3977"/>
                    <a:pt x="5213" y="4015"/>
                    <a:pt x="5268" y="4017"/>
                  </a:cubicBezTo>
                  <a:cubicBezTo>
                    <a:pt x="5275" y="4017"/>
                    <a:pt x="5282" y="4017"/>
                    <a:pt x="5289" y="4017"/>
                  </a:cubicBezTo>
                  <a:cubicBezTo>
                    <a:pt x="5406" y="4017"/>
                    <a:pt x="5519" y="3998"/>
                    <a:pt x="5600" y="3895"/>
                  </a:cubicBezTo>
                  <a:cubicBezTo>
                    <a:pt x="5873" y="3549"/>
                    <a:pt x="6149" y="3205"/>
                    <a:pt x="6418" y="2856"/>
                  </a:cubicBezTo>
                  <a:cubicBezTo>
                    <a:pt x="6629" y="2581"/>
                    <a:pt x="6818" y="2292"/>
                    <a:pt x="6958" y="1975"/>
                  </a:cubicBezTo>
                  <a:cubicBezTo>
                    <a:pt x="6994" y="1897"/>
                    <a:pt x="7021" y="1813"/>
                    <a:pt x="7035" y="1729"/>
                  </a:cubicBezTo>
                  <a:cubicBezTo>
                    <a:pt x="7113" y="1312"/>
                    <a:pt x="7066" y="909"/>
                    <a:pt x="6868" y="530"/>
                  </a:cubicBezTo>
                  <a:cubicBezTo>
                    <a:pt x="6770" y="342"/>
                    <a:pt x="6634" y="190"/>
                    <a:pt x="6445" y="88"/>
                  </a:cubicBezTo>
                  <a:cubicBezTo>
                    <a:pt x="6345" y="35"/>
                    <a:pt x="6243" y="1"/>
                    <a:pt x="6130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8"/>
            <p:cNvSpPr/>
            <p:nvPr/>
          </p:nvSpPr>
          <p:spPr>
            <a:xfrm>
              <a:off x="5025550" y="674700"/>
              <a:ext cx="219075" cy="92425"/>
            </a:xfrm>
            <a:custGeom>
              <a:rect b="b" l="l" r="r" t="t"/>
              <a:pathLst>
                <a:path extrusionOk="0" h="3697" w="8763">
                  <a:moveTo>
                    <a:pt x="5662" y="1"/>
                  </a:moveTo>
                  <a:cubicBezTo>
                    <a:pt x="5594" y="1"/>
                    <a:pt x="5525" y="2"/>
                    <a:pt x="5456" y="6"/>
                  </a:cubicBezTo>
                  <a:cubicBezTo>
                    <a:pt x="5057" y="26"/>
                    <a:pt x="4670" y="107"/>
                    <a:pt x="4287" y="220"/>
                  </a:cubicBezTo>
                  <a:cubicBezTo>
                    <a:pt x="3870" y="343"/>
                    <a:pt x="3471" y="508"/>
                    <a:pt x="3075" y="686"/>
                  </a:cubicBezTo>
                  <a:cubicBezTo>
                    <a:pt x="2758" y="830"/>
                    <a:pt x="2440" y="970"/>
                    <a:pt x="2108" y="1074"/>
                  </a:cubicBezTo>
                  <a:cubicBezTo>
                    <a:pt x="2012" y="1103"/>
                    <a:pt x="1914" y="1128"/>
                    <a:pt x="1817" y="1156"/>
                  </a:cubicBezTo>
                  <a:cubicBezTo>
                    <a:pt x="1795" y="1164"/>
                    <a:pt x="1769" y="1171"/>
                    <a:pt x="1752" y="1187"/>
                  </a:cubicBezTo>
                  <a:cubicBezTo>
                    <a:pt x="1671" y="1258"/>
                    <a:pt x="1578" y="1310"/>
                    <a:pt x="1476" y="1340"/>
                  </a:cubicBezTo>
                  <a:cubicBezTo>
                    <a:pt x="1277" y="1401"/>
                    <a:pt x="1073" y="1456"/>
                    <a:pt x="873" y="1513"/>
                  </a:cubicBezTo>
                  <a:cubicBezTo>
                    <a:pt x="719" y="1558"/>
                    <a:pt x="565" y="1601"/>
                    <a:pt x="412" y="1651"/>
                  </a:cubicBezTo>
                  <a:cubicBezTo>
                    <a:pt x="319" y="1682"/>
                    <a:pt x="230" y="1728"/>
                    <a:pt x="160" y="1790"/>
                  </a:cubicBezTo>
                  <a:cubicBezTo>
                    <a:pt x="50" y="1880"/>
                    <a:pt x="1" y="1993"/>
                    <a:pt x="29" y="2137"/>
                  </a:cubicBezTo>
                  <a:cubicBezTo>
                    <a:pt x="30" y="2147"/>
                    <a:pt x="35" y="2154"/>
                    <a:pt x="40" y="2166"/>
                  </a:cubicBezTo>
                  <a:cubicBezTo>
                    <a:pt x="50" y="2163"/>
                    <a:pt x="60" y="2161"/>
                    <a:pt x="68" y="2158"/>
                  </a:cubicBezTo>
                  <a:cubicBezTo>
                    <a:pt x="357" y="2004"/>
                    <a:pt x="668" y="1911"/>
                    <a:pt x="982" y="1824"/>
                  </a:cubicBezTo>
                  <a:cubicBezTo>
                    <a:pt x="1228" y="1755"/>
                    <a:pt x="1475" y="1685"/>
                    <a:pt x="1719" y="1609"/>
                  </a:cubicBezTo>
                  <a:cubicBezTo>
                    <a:pt x="1905" y="1551"/>
                    <a:pt x="2081" y="1470"/>
                    <a:pt x="2250" y="1370"/>
                  </a:cubicBezTo>
                  <a:cubicBezTo>
                    <a:pt x="2270" y="1358"/>
                    <a:pt x="2294" y="1347"/>
                    <a:pt x="2318" y="1344"/>
                  </a:cubicBezTo>
                  <a:cubicBezTo>
                    <a:pt x="2654" y="1312"/>
                    <a:pt x="2963" y="1192"/>
                    <a:pt x="3261" y="1041"/>
                  </a:cubicBezTo>
                  <a:cubicBezTo>
                    <a:pt x="3447" y="948"/>
                    <a:pt x="3628" y="851"/>
                    <a:pt x="3812" y="755"/>
                  </a:cubicBezTo>
                  <a:cubicBezTo>
                    <a:pt x="4043" y="637"/>
                    <a:pt x="4279" y="528"/>
                    <a:pt x="4534" y="475"/>
                  </a:cubicBezTo>
                  <a:cubicBezTo>
                    <a:pt x="4800" y="420"/>
                    <a:pt x="5070" y="376"/>
                    <a:pt x="5340" y="332"/>
                  </a:cubicBezTo>
                  <a:cubicBezTo>
                    <a:pt x="5558" y="295"/>
                    <a:pt x="5778" y="275"/>
                    <a:pt x="5999" y="275"/>
                  </a:cubicBezTo>
                  <a:cubicBezTo>
                    <a:pt x="6025" y="275"/>
                    <a:pt x="6051" y="275"/>
                    <a:pt x="6077" y="276"/>
                  </a:cubicBezTo>
                  <a:cubicBezTo>
                    <a:pt x="6358" y="283"/>
                    <a:pt x="6630" y="329"/>
                    <a:pt x="6888" y="443"/>
                  </a:cubicBezTo>
                  <a:cubicBezTo>
                    <a:pt x="7101" y="538"/>
                    <a:pt x="7283" y="672"/>
                    <a:pt x="7438" y="846"/>
                  </a:cubicBezTo>
                  <a:cubicBezTo>
                    <a:pt x="7758" y="1205"/>
                    <a:pt x="8029" y="1594"/>
                    <a:pt x="8219" y="2037"/>
                  </a:cubicBezTo>
                  <a:cubicBezTo>
                    <a:pt x="8373" y="2390"/>
                    <a:pt x="8461" y="2755"/>
                    <a:pt x="8455" y="3142"/>
                  </a:cubicBezTo>
                  <a:cubicBezTo>
                    <a:pt x="8454" y="3211"/>
                    <a:pt x="8443" y="3279"/>
                    <a:pt x="8446" y="3348"/>
                  </a:cubicBezTo>
                  <a:cubicBezTo>
                    <a:pt x="8451" y="3422"/>
                    <a:pt x="8462" y="3495"/>
                    <a:pt x="8482" y="3565"/>
                  </a:cubicBezTo>
                  <a:cubicBezTo>
                    <a:pt x="8492" y="3601"/>
                    <a:pt x="8519" y="3635"/>
                    <a:pt x="8547" y="3661"/>
                  </a:cubicBezTo>
                  <a:cubicBezTo>
                    <a:pt x="8572" y="3685"/>
                    <a:pt x="8600" y="3696"/>
                    <a:pt x="8627" y="3696"/>
                  </a:cubicBezTo>
                  <a:cubicBezTo>
                    <a:pt x="8662" y="3696"/>
                    <a:pt x="8696" y="3676"/>
                    <a:pt x="8721" y="3635"/>
                  </a:cubicBezTo>
                  <a:cubicBezTo>
                    <a:pt x="8742" y="3600"/>
                    <a:pt x="8759" y="3553"/>
                    <a:pt x="8762" y="3511"/>
                  </a:cubicBezTo>
                  <a:cubicBezTo>
                    <a:pt x="8763" y="3436"/>
                    <a:pt x="8752" y="3360"/>
                    <a:pt x="8743" y="3284"/>
                  </a:cubicBezTo>
                  <a:cubicBezTo>
                    <a:pt x="8739" y="3252"/>
                    <a:pt x="8729" y="3222"/>
                    <a:pt x="8727" y="3190"/>
                  </a:cubicBezTo>
                  <a:cubicBezTo>
                    <a:pt x="8708" y="2662"/>
                    <a:pt x="8549" y="2174"/>
                    <a:pt x="8297" y="1715"/>
                  </a:cubicBezTo>
                  <a:cubicBezTo>
                    <a:pt x="8079" y="1320"/>
                    <a:pt x="7806" y="967"/>
                    <a:pt x="7488" y="649"/>
                  </a:cubicBezTo>
                  <a:cubicBezTo>
                    <a:pt x="7396" y="557"/>
                    <a:pt x="7305" y="463"/>
                    <a:pt x="7204" y="381"/>
                  </a:cubicBezTo>
                  <a:cubicBezTo>
                    <a:pt x="7144" y="332"/>
                    <a:pt x="7069" y="301"/>
                    <a:pt x="6998" y="269"/>
                  </a:cubicBezTo>
                  <a:cubicBezTo>
                    <a:pt x="6570" y="81"/>
                    <a:pt x="6122" y="1"/>
                    <a:pt x="566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8"/>
            <p:cNvSpPr/>
            <p:nvPr/>
          </p:nvSpPr>
          <p:spPr>
            <a:xfrm>
              <a:off x="5112100" y="599250"/>
              <a:ext cx="219100" cy="179425"/>
            </a:xfrm>
            <a:custGeom>
              <a:rect b="b" l="l" r="r" t="t"/>
              <a:pathLst>
                <a:path extrusionOk="0" h="7177" w="8764">
                  <a:moveTo>
                    <a:pt x="2099" y="0"/>
                  </a:moveTo>
                  <a:cubicBezTo>
                    <a:pt x="2011" y="0"/>
                    <a:pt x="1924" y="2"/>
                    <a:pt x="1837" y="8"/>
                  </a:cubicBezTo>
                  <a:cubicBezTo>
                    <a:pt x="1535" y="25"/>
                    <a:pt x="1234" y="59"/>
                    <a:pt x="931" y="84"/>
                  </a:cubicBezTo>
                  <a:cubicBezTo>
                    <a:pt x="920" y="85"/>
                    <a:pt x="909" y="86"/>
                    <a:pt x="898" y="86"/>
                  </a:cubicBezTo>
                  <a:cubicBezTo>
                    <a:pt x="885" y="86"/>
                    <a:pt x="871" y="85"/>
                    <a:pt x="858" y="83"/>
                  </a:cubicBezTo>
                  <a:cubicBezTo>
                    <a:pt x="802" y="75"/>
                    <a:pt x="748" y="71"/>
                    <a:pt x="694" y="71"/>
                  </a:cubicBezTo>
                  <a:cubicBezTo>
                    <a:pt x="522" y="71"/>
                    <a:pt x="356" y="111"/>
                    <a:pt x="195" y="183"/>
                  </a:cubicBezTo>
                  <a:cubicBezTo>
                    <a:pt x="147" y="204"/>
                    <a:pt x="99" y="237"/>
                    <a:pt x="60" y="272"/>
                  </a:cubicBezTo>
                  <a:cubicBezTo>
                    <a:pt x="1" y="326"/>
                    <a:pt x="6" y="388"/>
                    <a:pt x="71" y="434"/>
                  </a:cubicBezTo>
                  <a:cubicBezTo>
                    <a:pt x="160" y="497"/>
                    <a:pt x="266" y="517"/>
                    <a:pt x="369" y="534"/>
                  </a:cubicBezTo>
                  <a:cubicBezTo>
                    <a:pt x="371" y="534"/>
                    <a:pt x="373" y="535"/>
                    <a:pt x="375" y="535"/>
                  </a:cubicBezTo>
                  <a:cubicBezTo>
                    <a:pt x="387" y="535"/>
                    <a:pt x="401" y="528"/>
                    <a:pt x="413" y="524"/>
                  </a:cubicBezTo>
                  <a:cubicBezTo>
                    <a:pt x="734" y="416"/>
                    <a:pt x="1058" y="369"/>
                    <a:pt x="1386" y="369"/>
                  </a:cubicBezTo>
                  <a:cubicBezTo>
                    <a:pt x="1598" y="369"/>
                    <a:pt x="1812" y="389"/>
                    <a:pt x="2026" y="425"/>
                  </a:cubicBezTo>
                  <a:cubicBezTo>
                    <a:pt x="2284" y="468"/>
                    <a:pt x="2535" y="534"/>
                    <a:pt x="2785" y="609"/>
                  </a:cubicBezTo>
                  <a:cubicBezTo>
                    <a:pt x="2827" y="623"/>
                    <a:pt x="2870" y="635"/>
                    <a:pt x="2913" y="641"/>
                  </a:cubicBezTo>
                  <a:cubicBezTo>
                    <a:pt x="3423" y="710"/>
                    <a:pt x="3912" y="859"/>
                    <a:pt x="4379" y="1070"/>
                  </a:cubicBezTo>
                  <a:cubicBezTo>
                    <a:pt x="4701" y="1214"/>
                    <a:pt x="5008" y="1385"/>
                    <a:pt x="5306" y="1572"/>
                  </a:cubicBezTo>
                  <a:cubicBezTo>
                    <a:pt x="5613" y="1766"/>
                    <a:pt x="5905" y="1981"/>
                    <a:pt x="6191" y="2203"/>
                  </a:cubicBezTo>
                  <a:cubicBezTo>
                    <a:pt x="6362" y="2336"/>
                    <a:pt x="6531" y="2473"/>
                    <a:pt x="6689" y="2621"/>
                  </a:cubicBezTo>
                  <a:cubicBezTo>
                    <a:pt x="6939" y="2854"/>
                    <a:pt x="7154" y="3120"/>
                    <a:pt x="7343" y="3406"/>
                  </a:cubicBezTo>
                  <a:cubicBezTo>
                    <a:pt x="7704" y="3952"/>
                    <a:pt x="7953" y="4547"/>
                    <a:pt x="8119" y="5178"/>
                  </a:cubicBezTo>
                  <a:cubicBezTo>
                    <a:pt x="8168" y="5367"/>
                    <a:pt x="8206" y="5557"/>
                    <a:pt x="8247" y="5748"/>
                  </a:cubicBezTo>
                  <a:cubicBezTo>
                    <a:pt x="8255" y="5787"/>
                    <a:pt x="8266" y="5820"/>
                    <a:pt x="8298" y="5849"/>
                  </a:cubicBezTo>
                  <a:cubicBezTo>
                    <a:pt x="8371" y="5918"/>
                    <a:pt x="8422" y="6005"/>
                    <a:pt x="8438" y="6105"/>
                  </a:cubicBezTo>
                  <a:cubicBezTo>
                    <a:pt x="8457" y="6225"/>
                    <a:pt x="8470" y="6348"/>
                    <a:pt x="8481" y="6470"/>
                  </a:cubicBezTo>
                  <a:cubicBezTo>
                    <a:pt x="8490" y="6576"/>
                    <a:pt x="8489" y="6684"/>
                    <a:pt x="8504" y="6787"/>
                  </a:cubicBezTo>
                  <a:cubicBezTo>
                    <a:pt x="8513" y="6862"/>
                    <a:pt x="8537" y="6936"/>
                    <a:pt x="8564" y="7007"/>
                  </a:cubicBezTo>
                  <a:cubicBezTo>
                    <a:pt x="8591" y="7079"/>
                    <a:pt x="8648" y="7132"/>
                    <a:pt x="8727" y="7176"/>
                  </a:cubicBezTo>
                  <a:cubicBezTo>
                    <a:pt x="8732" y="7143"/>
                    <a:pt x="8737" y="7115"/>
                    <a:pt x="8740" y="7088"/>
                  </a:cubicBezTo>
                  <a:cubicBezTo>
                    <a:pt x="8764" y="6791"/>
                    <a:pt x="8733" y="6497"/>
                    <a:pt x="8670" y="6207"/>
                  </a:cubicBezTo>
                  <a:cubicBezTo>
                    <a:pt x="8594" y="5856"/>
                    <a:pt x="8477" y="5519"/>
                    <a:pt x="8370" y="5178"/>
                  </a:cubicBezTo>
                  <a:cubicBezTo>
                    <a:pt x="8303" y="4962"/>
                    <a:pt x="8243" y="4744"/>
                    <a:pt x="8180" y="4525"/>
                  </a:cubicBezTo>
                  <a:cubicBezTo>
                    <a:pt x="8171" y="4497"/>
                    <a:pt x="8162" y="4469"/>
                    <a:pt x="8152" y="4442"/>
                  </a:cubicBezTo>
                  <a:cubicBezTo>
                    <a:pt x="7914" y="3864"/>
                    <a:pt x="7582" y="3345"/>
                    <a:pt x="7183" y="2865"/>
                  </a:cubicBezTo>
                  <a:cubicBezTo>
                    <a:pt x="6955" y="2592"/>
                    <a:pt x="6708" y="2337"/>
                    <a:pt x="6447" y="2099"/>
                  </a:cubicBezTo>
                  <a:cubicBezTo>
                    <a:pt x="6177" y="1854"/>
                    <a:pt x="5897" y="1619"/>
                    <a:pt x="5589" y="1422"/>
                  </a:cubicBezTo>
                  <a:cubicBezTo>
                    <a:pt x="5378" y="1287"/>
                    <a:pt x="5156" y="1169"/>
                    <a:pt x="4923" y="1076"/>
                  </a:cubicBezTo>
                  <a:cubicBezTo>
                    <a:pt x="4562" y="932"/>
                    <a:pt x="4193" y="807"/>
                    <a:pt x="3837" y="655"/>
                  </a:cubicBezTo>
                  <a:cubicBezTo>
                    <a:pt x="3578" y="544"/>
                    <a:pt x="3310" y="497"/>
                    <a:pt x="3037" y="467"/>
                  </a:cubicBezTo>
                  <a:cubicBezTo>
                    <a:pt x="2967" y="458"/>
                    <a:pt x="2898" y="452"/>
                    <a:pt x="2831" y="441"/>
                  </a:cubicBezTo>
                  <a:cubicBezTo>
                    <a:pt x="2734" y="425"/>
                    <a:pt x="2637" y="410"/>
                    <a:pt x="2541" y="389"/>
                  </a:cubicBezTo>
                  <a:cubicBezTo>
                    <a:pt x="2489" y="379"/>
                    <a:pt x="2438" y="360"/>
                    <a:pt x="2388" y="338"/>
                  </a:cubicBezTo>
                  <a:cubicBezTo>
                    <a:pt x="2343" y="320"/>
                    <a:pt x="2302" y="294"/>
                    <a:pt x="2287" y="231"/>
                  </a:cubicBezTo>
                  <a:cubicBezTo>
                    <a:pt x="2338" y="211"/>
                    <a:pt x="2388" y="194"/>
                    <a:pt x="2437" y="171"/>
                  </a:cubicBezTo>
                  <a:cubicBezTo>
                    <a:pt x="2481" y="150"/>
                    <a:pt x="2526" y="129"/>
                    <a:pt x="2567" y="101"/>
                  </a:cubicBezTo>
                  <a:cubicBezTo>
                    <a:pt x="2604" y="74"/>
                    <a:pt x="2597" y="40"/>
                    <a:pt x="2551" y="26"/>
                  </a:cubicBezTo>
                  <a:cubicBezTo>
                    <a:pt x="2508" y="14"/>
                    <a:pt x="2464" y="3"/>
                    <a:pt x="2421" y="3"/>
                  </a:cubicBezTo>
                  <a:cubicBezTo>
                    <a:pt x="2313" y="3"/>
                    <a:pt x="2206" y="0"/>
                    <a:pt x="2099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8"/>
            <p:cNvSpPr/>
            <p:nvPr/>
          </p:nvSpPr>
          <p:spPr>
            <a:xfrm>
              <a:off x="5095450" y="533200"/>
              <a:ext cx="250625" cy="120875"/>
            </a:xfrm>
            <a:custGeom>
              <a:rect b="b" l="l" r="r" t="t"/>
              <a:pathLst>
                <a:path extrusionOk="0" h="4835" w="10025">
                  <a:moveTo>
                    <a:pt x="2567" y="1"/>
                  </a:moveTo>
                  <a:cubicBezTo>
                    <a:pt x="2421" y="1"/>
                    <a:pt x="2275" y="4"/>
                    <a:pt x="2129" y="9"/>
                  </a:cubicBezTo>
                  <a:cubicBezTo>
                    <a:pt x="1734" y="20"/>
                    <a:pt x="1340" y="36"/>
                    <a:pt x="946" y="38"/>
                  </a:cubicBezTo>
                  <a:cubicBezTo>
                    <a:pt x="652" y="40"/>
                    <a:pt x="386" y="134"/>
                    <a:pt x="132" y="270"/>
                  </a:cubicBezTo>
                  <a:cubicBezTo>
                    <a:pt x="96" y="289"/>
                    <a:pt x="64" y="321"/>
                    <a:pt x="48" y="333"/>
                  </a:cubicBezTo>
                  <a:cubicBezTo>
                    <a:pt x="0" y="398"/>
                    <a:pt x="5" y="434"/>
                    <a:pt x="54" y="469"/>
                  </a:cubicBezTo>
                  <a:cubicBezTo>
                    <a:pt x="89" y="493"/>
                    <a:pt x="124" y="511"/>
                    <a:pt x="165" y="511"/>
                  </a:cubicBezTo>
                  <a:cubicBezTo>
                    <a:pt x="178" y="511"/>
                    <a:pt x="192" y="510"/>
                    <a:pt x="206" y="505"/>
                  </a:cubicBezTo>
                  <a:cubicBezTo>
                    <a:pt x="757" y="344"/>
                    <a:pt x="1323" y="283"/>
                    <a:pt x="1894" y="280"/>
                  </a:cubicBezTo>
                  <a:cubicBezTo>
                    <a:pt x="1913" y="280"/>
                    <a:pt x="1932" y="280"/>
                    <a:pt x="1951" y="280"/>
                  </a:cubicBezTo>
                  <a:cubicBezTo>
                    <a:pt x="3054" y="280"/>
                    <a:pt x="4143" y="404"/>
                    <a:pt x="5215" y="675"/>
                  </a:cubicBezTo>
                  <a:cubicBezTo>
                    <a:pt x="5563" y="764"/>
                    <a:pt x="5901" y="885"/>
                    <a:pt x="6222" y="1048"/>
                  </a:cubicBezTo>
                  <a:cubicBezTo>
                    <a:pt x="6632" y="1257"/>
                    <a:pt x="6992" y="1532"/>
                    <a:pt x="7281" y="1894"/>
                  </a:cubicBezTo>
                  <a:cubicBezTo>
                    <a:pt x="7403" y="2045"/>
                    <a:pt x="7543" y="2182"/>
                    <a:pt x="7691" y="2307"/>
                  </a:cubicBezTo>
                  <a:cubicBezTo>
                    <a:pt x="7884" y="2473"/>
                    <a:pt x="8079" y="2635"/>
                    <a:pt x="8270" y="2801"/>
                  </a:cubicBezTo>
                  <a:cubicBezTo>
                    <a:pt x="8520" y="3017"/>
                    <a:pt x="8766" y="3238"/>
                    <a:pt x="8942" y="3521"/>
                  </a:cubicBezTo>
                  <a:cubicBezTo>
                    <a:pt x="9050" y="3696"/>
                    <a:pt x="9171" y="3860"/>
                    <a:pt x="9284" y="4028"/>
                  </a:cubicBezTo>
                  <a:cubicBezTo>
                    <a:pt x="9404" y="4207"/>
                    <a:pt x="9523" y="4389"/>
                    <a:pt x="9646" y="4567"/>
                  </a:cubicBezTo>
                  <a:cubicBezTo>
                    <a:pt x="9694" y="4635"/>
                    <a:pt x="9750" y="4698"/>
                    <a:pt x="9805" y="4759"/>
                  </a:cubicBezTo>
                  <a:cubicBezTo>
                    <a:pt x="9828" y="4783"/>
                    <a:pt x="9855" y="4802"/>
                    <a:pt x="9882" y="4818"/>
                  </a:cubicBezTo>
                  <a:cubicBezTo>
                    <a:pt x="9901" y="4829"/>
                    <a:pt x="9918" y="4834"/>
                    <a:pt x="9934" y="4834"/>
                  </a:cubicBezTo>
                  <a:cubicBezTo>
                    <a:pt x="9956" y="4834"/>
                    <a:pt x="9974" y="4825"/>
                    <a:pt x="9990" y="4807"/>
                  </a:cubicBezTo>
                  <a:cubicBezTo>
                    <a:pt x="10021" y="4772"/>
                    <a:pt x="10024" y="4737"/>
                    <a:pt x="9997" y="4694"/>
                  </a:cubicBezTo>
                  <a:cubicBezTo>
                    <a:pt x="9874" y="4493"/>
                    <a:pt x="9750" y="4292"/>
                    <a:pt x="9628" y="4090"/>
                  </a:cubicBezTo>
                  <a:cubicBezTo>
                    <a:pt x="9446" y="3795"/>
                    <a:pt x="9263" y="3501"/>
                    <a:pt x="9047" y="3229"/>
                  </a:cubicBezTo>
                  <a:cubicBezTo>
                    <a:pt x="8846" y="2975"/>
                    <a:pt x="8619" y="2748"/>
                    <a:pt x="8359" y="2553"/>
                  </a:cubicBezTo>
                  <a:cubicBezTo>
                    <a:pt x="8236" y="2459"/>
                    <a:pt x="8126" y="2348"/>
                    <a:pt x="8014" y="2241"/>
                  </a:cubicBezTo>
                  <a:cubicBezTo>
                    <a:pt x="7799" y="2035"/>
                    <a:pt x="7589" y="1823"/>
                    <a:pt x="7372" y="1620"/>
                  </a:cubicBezTo>
                  <a:cubicBezTo>
                    <a:pt x="7200" y="1461"/>
                    <a:pt x="7025" y="1307"/>
                    <a:pt x="6846" y="1158"/>
                  </a:cubicBezTo>
                  <a:cubicBezTo>
                    <a:pt x="6627" y="975"/>
                    <a:pt x="6379" y="840"/>
                    <a:pt x="6115" y="732"/>
                  </a:cubicBezTo>
                  <a:cubicBezTo>
                    <a:pt x="5534" y="495"/>
                    <a:pt x="4936" y="308"/>
                    <a:pt x="4315" y="202"/>
                  </a:cubicBezTo>
                  <a:cubicBezTo>
                    <a:pt x="4266" y="193"/>
                    <a:pt x="4218" y="184"/>
                    <a:pt x="4169" y="178"/>
                  </a:cubicBezTo>
                  <a:cubicBezTo>
                    <a:pt x="3889" y="150"/>
                    <a:pt x="3617" y="86"/>
                    <a:pt x="3338" y="47"/>
                  </a:cubicBezTo>
                  <a:cubicBezTo>
                    <a:pt x="3082" y="12"/>
                    <a:pt x="2824" y="1"/>
                    <a:pt x="256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8"/>
            <p:cNvSpPr/>
            <p:nvPr/>
          </p:nvSpPr>
          <p:spPr>
            <a:xfrm>
              <a:off x="5011650" y="707025"/>
              <a:ext cx="208100" cy="76475"/>
            </a:xfrm>
            <a:custGeom>
              <a:rect b="b" l="l" r="r" t="t"/>
              <a:pathLst>
                <a:path extrusionOk="0" h="3059" w="8324">
                  <a:moveTo>
                    <a:pt x="5600" y="0"/>
                  </a:moveTo>
                  <a:cubicBezTo>
                    <a:pt x="5561" y="0"/>
                    <a:pt x="5520" y="9"/>
                    <a:pt x="5481" y="19"/>
                  </a:cubicBezTo>
                  <a:cubicBezTo>
                    <a:pt x="5142" y="100"/>
                    <a:pt x="4816" y="222"/>
                    <a:pt x="4500" y="363"/>
                  </a:cubicBezTo>
                  <a:cubicBezTo>
                    <a:pt x="4075" y="551"/>
                    <a:pt x="3670" y="775"/>
                    <a:pt x="3263" y="994"/>
                  </a:cubicBezTo>
                  <a:cubicBezTo>
                    <a:pt x="2899" y="1189"/>
                    <a:pt x="2536" y="1379"/>
                    <a:pt x="2156" y="1537"/>
                  </a:cubicBezTo>
                  <a:cubicBezTo>
                    <a:pt x="1748" y="1705"/>
                    <a:pt x="1330" y="1833"/>
                    <a:pt x="892" y="1886"/>
                  </a:cubicBezTo>
                  <a:cubicBezTo>
                    <a:pt x="877" y="1887"/>
                    <a:pt x="861" y="1888"/>
                    <a:pt x="848" y="1893"/>
                  </a:cubicBezTo>
                  <a:cubicBezTo>
                    <a:pt x="630" y="1974"/>
                    <a:pt x="413" y="2053"/>
                    <a:pt x="197" y="2136"/>
                  </a:cubicBezTo>
                  <a:cubicBezTo>
                    <a:pt x="144" y="2157"/>
                    <a:pt x="94" y="2186"/>
                    <a:pt x="46" y="2218"/>
                  </a:cubicBezTo>
                  <a:cubicBezTo>
                    <a:pt x="0" y="2250"/>
                    <a:pt x="4" y="2287"/>
                    <a:pt x="58" y="2302"/>
                  </a:cubicBezTo>
                  <a:cubicBezTo>
                    <a:pt x="122" y="2321"/>
                    <a:pt x="189" y="2336"/>
                    <a:pt x="256" y="2336"/>
                  </a:cubicBezTo>
                  <a:cubicBezTo>
                    <a:pt x="290" y="2336"/>
                    <a:pt x="323" y="2332"/>
                    <a:pt x="357" y="2323"/>
                  </a:cubicBezTo>
                  <a:cubicBezTo>
                    <a:pt x="708" y="2220"/>
                    <a:pt x="1066" y="2151"/>
                    <a:pt x="1422" y="2075"/>
                  </a:cubicBezTo>
                  <a:cubicBezTo>
                    <a:pt x="1736" y="2006"/>
                    <a:pt x="2051" y="1932"/>
                    <a:pt x="2351" y="1808"/>
                  </a:cubicBezTo>
                  <a:cubicBezTo>
                    <a:pt x="2474" y="1757"/>
                    <a:pt x="2591" y="1694"/>
                    <a:pt x="2712" y="1637"/>
                  </a:cubicBezTo>
                  <a:cubicBezTo>
                    <a:pt x="2796" y="1596"/>
                    <a:pt x="2877" y="1552"/>
                    <a:pt x="2964" y="1515"/>
                  </a:cubicBezTo>
                  <a:cubicBezTo>
                    <a:pt x="3306" y="1372"/>
                    <a:pt x="3630" y="1195"/>
                    <a:pt x="3954" y="1018"/>
                  </a:cubicBezTo>
                  <a:cubicBezTo>
                    <a:pt x="4267" y="846"/>
                    <a:pt x="4581" y="676"/>
                    <a:pt x="4908" y="533"/>
                  </a:cubicBezTo>
                  <a:cubicBezTo>
                    <a:pt x="5149" y="429"/>
                    <a:pt x="5396" y="343"/>
                    <a:pt x="5652" y="290"/>
                  </a:cubicBezTo>
                  <a:cubicBezTo>
                    <a:pt x="5674" y="287"/>
                    <a:pt x="5697" y="281"/>
                    <a:pt x="5718" y="281"/>
                  </a:cubicBezTo>
                  <a:cubicBezTo>
                    <a:pt x="5862" y="281"/>
                    <a:pt x="6007" y="281"/>
                    <a:pt x="6151" y="281"/>
                  </a:cubicBezTo>
                  <a:cubicBezTo>
                    <a:pt x="6295" y="281"/>
                    <a:pt x="6439" y="281"/>
                    <a:pt x="6582" y="283"/>
                  </a:cubicBezTo>
                  <a:cubicBezTo>
                    <a:pt x="6750" y="287"/>
                    <a:pt x="6916" y="306"/>
                    <a:pt x="7079" y="348"/>
                  </a:cubicBezTo>
                  <a:cubicBezTo>
                    <a:pt x="7209" y="381"/>
                    <a:pt x="7332" y="428"/>
                    <a:pt x="7443" y="505"/>
                  </a:cubicBezTo>
                  <a:cubicBezTo>
                    <a:pt x="7609" y="619"/>
                    <a:pt x="7709" y="778"/>
                    <a:pt x="7759" y="971"/>
                  </a:cubicBezTo>
                  <a:cubicBezTo>
                    <a:pt x="7774" y="1028"/>
                    <a:pt x="7794" y="1084"/>
                    <a:pt x="7818" y="1137"/>
                  </a:cubicBezTo>
                  <a:cubicBezTo>
                    <a:pt x="7906" y="1331"/>
                    <a:pt x="7944" y="1537"/>
                    <a:pt x="7960" y="1746"/>
                  </a:cubicBezTo>
                  <a:cubicBezTo>
                    <a:pt x="7980" y="2018"/>
                    <a:pt x="7990" y="2293"/>
                    <a:pt x="8007" y="2565"/>
                  </a:cubicBezTo>
                  <a:cubicBezTo>
                    <a:pt x="8014" y="2675"/>
                    <a:pt x="8029" y="2785"/>
                    <a:pt x="8046" y="2896"/>
                  </a:cubicBezTo>
                  <a:cubicBezTo>
                    <a:pt x="8061" y="2984"/>
                    <a:pt x="8082" y="3011"/>
                    <a:pt x="8136" y="3059"/>
                  </a:cubicBezTo>
                  <a:cubicBezTo>
                    <a:pt x="8157" y="2999"/>
                    <a:pt x="8180" y="2943"/>
                    <a:pt x="8200" y="2886"/>
                  </a:cubicBezTo>
                  <a:cubicBezTo>
                    <a:pt x="8310" y="2538"/>
                    <a:pt x="8324" y="2184"/>
                    <a:pt x="8273" y="1825"/>
                  </a:cubicBezTo>
                  <a:cubicBezTo>
                    <a:pt x="8208" y="1362"/>
                    <a:pt x="8050" y="927"/>
                    <a:pt x="7812" y="525"/>
                  </a:cubicBezTo>
                  <a:cubicBezTo>
                    <a:pt x="7771" y="456"/>
                    <a:pt x="7709" y="400"/>
                    <a:pt x="7646" y="348"/>
                  </a:cubicBezTo>
                  <a:cubicBezTo>
                    <a:pt x="7449" y="184"/>
                    <a:pt x="7213" y="103"/>
                    <a:pt x="6961" y="63"/>
                  </a:cubicBezTo>
                  <a:cubicBezTo>
                    <a:pt x="6736" y="27"/>
                    <a:pt x="6510" y="29"/>
                    <a:pt x="6283" y="23"/>
                  </a:cubicBezTo>
                  <a:cubicBezTo>
                    <a:pt x="6059" y="18"/>
                    <a:pt x="5836" y="6"/>
                    <a:pt x="5612" y="0"/>
                  </a:cubicBezTo>
                  <a:cubicBezTo>
                    <a:pt x="5608" y="0"/>
                    <a:pt x="5604" y="0"/>
                    <a:pt x="5600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8"/>
            <p:cNvSpPr/>
            <p:nvPr/>
          </p:nvSpPr>
          <p:spPr>
            <a:xfrm>
              <a:off x="5210625" y="751925"/>
              <a:ext cx="73900" cy="179650"/>
            </a:xfrm>
            <a:custGeom>
              <a:rect b="b" l="l" r="r" t="t"/>
              <a:pathLst>
                <a:path extrusionOk="0" h="7186" w="2956">
                  <a:moveTo>
                    <a:pt x="1423" y="5898"/>
                  </a:moveTo>
                  <a:cubicBezTo>
                    <a:pt x="1444" y="5898"/>
                    <a:pt x="1463" y="5917"/>
                    <a:pt x="1480" y="5952"/>
                  </a:cubicBezTo>
                  <a:cubicBezTo>
                    <a:pt x="1517" y="6034"/>
                    <a:pt x="1533" y="6121"/>
                    <a:pt x="1515" y="6211"/>
                  </a:cubicBezTo>
                  <a:cubicBezTo>
                    <a:pt x="1507" y="6249"/>
                    <a:pt x="1489" y="6269"/>
                    <a:pt x="1466" y="6269"/>
                  </a:cubicBezTo>
                  <a:cubicBezTo>
                    <a:pt x="1450" y="6269"/>
                    <a:pt x="1433" y="6260"/>
                    <a:pt x="1415" y="6242"/>
                  </a:cubicBezTo>
                  <a:cubicBezTo>
                    <a:pt x="1376" y="6201"/>
                    <a:pt x="1345" y="6153"/>
                    <a:pt x="1312" y="6108"/>
                  </a:cubicBezTo>
                  <a:cubicBezTo>
                    <a:pt x="1305" y="6096"/>
                    <a:pt x="1302" y="6074"/>
                    <a:pt x="1307" y="6060"/>
                  </a:cubicBezTo>
                  <a:cubicBezTo>
                    <a:pt x="1321" y="6021"/>
                    <a:pt x="1338" y="5983"/>
                    <a:pt x="1348" y="5961"/>
                  </a:cubicBezTo>
                  <a:cubicBezTo>
                    <a:pt x="1375" y="5918"/>
                    <a:pt x="1400" y="5898"/>
                    <a:pt x="1423" y="5898"/>
                  </a:cubicBezTo>
                  <a:close/>
                  <a:moveTo>
                    <a:pt x="2427" y="1"/>
                  </a:moveTo>
                  <a:cubicBezTo>
                    <a:pt x="2431" y="35"/>
                    <a:pt x="2435" y="63"/>
                    <a:pt x="2437" y="87"/>
                  </a:cubicBezTo>
                  <a:cubicBezTo>
                    <a:pt x="2476" y="433"/>
                    <a:pt x="2522" y="778"/>
                    <a:pt x="2551" y="1123"/>
                  </a:cubicBezTo>
                  <a:cubicBezTo>
                    <a:pt x="2581" y="1468"/>
                    <a:pt x="2566" y="1814"/>
                    <a:pt x="2481" y="2151"/>
                  </a:cubicBezTo>
                  <a:cubicBezTo>
                    <a:pt x="2425" y="2380"/>
                    <a:pt x="2332" y="2591"/>
                    <a:pt x="2213" y="2797"/>
                  </a:cubicBezTo>
                  <a:cubicBezTo>
                    <a:pt x="2144" y="2926"/>
                    <a:pt x="2091" y="3068"/>
                    <a:pt x="2035" y="3207"/>
                  </a:cubicBezTo>
                  <a:cubicBezTo>
                    <a:pt x="1878" y="3590"/>
                    <a:pt x="1728" y="3975"/>
                    <a:pt x="1566" y="4354"/>
                  </a:cubicBezTo>
                  <a:cubicBezTo>
                    <a:pt x="1392" y="4762"/>
                    <a:pt x="1183" y="5147"/>
                    <a:pt x="927" y="5509"/>
                  </a:cubicBezTo>
                  <a:cubicBezTo>
                    <a:pt x="804" y="5682"/>
                    <a:pt x="693" y="5863"/>
                    <a:pt x="580" y="6043"/>
                  </a:cubicBezTo>
                  <a:cubicBezTo>
                    <a:pt x="485" y="6194"/>
                    <a:pt x="389" y="6346"/>
                    <a:pt x="297" y="6502"/>
                  </a:cubicBezTo>
                  <a:cubicBezTo>
                    <a:pt x="180" y="6699"/>
                    <a:pt x="84" y="6907"/>
                    <a:pt x="10" y="7124"/>
                  </a:cubicBezTo>
                  <a:cubicBezTo>
                    <a:pt x="5" y="7141"/>
                    <a:pt x="1" y="7159"/>
                    <a:pt x="6" y="7186"/>
                  </a:cubicBezTo>
                  <a:cubicBezTo>
                    <a:pt x="43" y="7158"/>
                    <a:pt x="80" y="7131"/>
                    <a:pt x="114" y="7101"/>
                  </a:cubicBezTo>
                  <a:cubicBezTo>
                    <a:pt x="281" y="6956"/>
                    <a:pt x="418" y="6785"/>
                    <a:pt x="528" y="6594"/>
                  </a:cubicBezTo>
                  <a:cubicBezTo>
                    <a:pt x="669" y="6345"/>
                    <a:pt x="803" y="6094"/>
                    <a:pt x="943" y="5844"/>
                  </a:cubicBezTo>
                  <a:cubicBezTo>
                    <a:pt x="1038" y="5671"/>
                    <a:pt x="1148" y="5508"/>
                    <a:pt x="1274" y="5357"/>
                  </a:cubicBezTo>
                  <a:cubicBezTo>
                    <a:pt x="1414" y="5192"/>
                    <a:pt x="1526" y="5010"/>
                    <a:pt x="1630" y="4822"/>
                  </a:cubicBezTo>
                  <a:cubicBezTo>
                    <a:pt x="1896" y="4341"/>
                    <a:pt x="2068" y="3823"/>
                    <a:pt x="2237" y="3303"/>
                  </a:cubicBezTo>
                  <a:cubicBezTo>
                    <a:pt x="2307" y="3085"/>
                    <a:pt x="2374" y="2867"/>
                    <a:pt x="2448" y="2650"/>
                  </a:cubicBezTo>
                  <a:cubicBezTo>
                    <a:pt x="2475" y="2571"/>
                    <a:pt x="2517" y="2498"/>
                    <a:pt x="2553" y="2423"/>
                  </a:cubicBezTo>
                  <a:cubicBezTo>
                    <a:pt x="2560" y="2408"/>
                    <a:pt x="2574" y="2394"/>
                    <a:pt x="2586" y="2382"/>
                  </a:cubicBezTo>
                  <a:cubicBezTo>
                    <a:pt x="2611" y="2358"/>
                    <a:pt x="2636" y="2346"/>
                    <a:pt x="2659" y="2346"/>
                  </a:cubicBezTo>
                  <a:cubicBezTo>
                    <a:pt x="2693" y="2346"/>
                    <a:pt x="2720" y="2371"/>
                    <a:pt x="2734" y="2421"/>
                  </a:cubicBezTo>
                  <a:cubicBezTo>
                    <a:pt x="2746" y="2463"/>
                    <a:pt x="2751" y="2509"/>
                    <a:pt x="2748" y="2552"/>
                  </a:cubicBezTo>
                  <a:cubicBezTo>
                    <a:pt x="2740" y="2623"/>
                    <a:pt x="2732" y="2695"/>
                    <a:pt x="2709" y="2761"/>
                  </a:cubicBezTo>
                  <a:cubicBezTo>
                    <a:pt x="2566" y="3198"/>
                    <a:pt x="2424" y="3636"/>
                    <a:pt x="2277" y="4072"/>
                  </a:cubicBezTo>
                  <a:cubicBezTo>
                    <a:pt x="2175" y="4368"/>
                    <a:pt x="2053" y="4656"/>
                    <a:pt x="1908" y="4934"/>
                  </a:cubicBezTo>
                  <a:cubicBezTo>
                    <a:pt x="1897" y="4957"/>
                    <a:pt x="1886" y="4985"/>
                    <a:pt x="1885" y="5010"/>
                  </a:cubicBezTo>
                  <a:cubicBezTo>
                    <a:pt x="1884" y="5183"/>
                    <a:pt x="1799" y="5316"/>
                    <a:pt x="1678" y="5428"/>
                  </a:cubicBezTo>
                  <a:cubicBezTo>
                    <a:pt x="1580" y="5520"/>
                    <a:pt x="1469" y="5600"/>
                    <a:pt x="1367" y="5688"/>
                  </a:cubicBezTo>
                  <a:cubicBezTo>
                    <a:pt x="1288" y="5759"/>
                    <a:pt x="1210" y="5829"/>
                    <a:pt x="1140" y="5910"/>
                  </a:cubicBezTo>
                  <a:cubicBezTo>
                    <a:pt x="1024" y="6047"/>
                    <a:pt x="1005" y="6207"/>
                    <a:pt x="1059" y="6377"/>
                  </a:cubicBezTo>
                  <a:cubicBezTo>
                    <a:pt x="1073" y="6421"/>
                    <a:pt x="1094" y="6463"/>
                    <a:pt x="1111" y="6507"/>
                  </a:cubicBezTo>
                  <a:cubicBezTo>
                    <a:pt x="1333" y="6474"/>
                    <a:pt x="1522" y="6387"/>
                    <a:pt x="1675" y="6231"/>
                  </a:cubicBezTo>
                  <a:cubicBezTo>
                    <a:pt x="1840" y="6061"/>
                    <a:pt x="1938" y="5855"/>
                    <a:pt x="2001" y="5633"/>
                  </a:cubicBezTo>
                  <a:cubicBezTo>
                    <a:pt x="2068" y="5395"/>
                    <a:pt x="2123" y="5152"/>
                    <a:pt x="2181" y="4910"/>
                  </a:cubicBezTo>
                  <a:cubicBezTo>
                    <a:pt x="2237" y="4665"/>
                    <a:pt x="2285" y="4418"/>
                    <a:pt x="2383" y="4186"/>
                  </a:cubicBezTo>
                  <a:cubicBezTo>
                    <a:pt x="2415" y="4109"/>
                    <a:pt x="2454" y="4035"/>
                    <a:pt x="2491" y="3960"/>
                  </a:cubicBezTo>
                  <a:cubicBezTo>
                    <a:pt x="2638" y="3665"/>
                    <a:pt x="2753" y="3355"/>
                    <a:pt x="2841" y="3036"/>
                  </a:cubicBezTo>
                  <a:cubicBezTo>
                    <a:pt x="2896" y="2834"/>
                    <a:pt x="2933" y="2629"/>
                    <a:pt x="2942" y="2419"/>
                  </a:cubicBezTo>
                  <a:cubicBezTo>
                    <a:pt x="2955" y="2139"/>
                    <a:pt x="2916" y="1869"/>
                    <a:pt x="2819" y="1605"/>
                  </a:cubicBezTo>
                  <a:cubicBezTo>
                    <a:pt x="2804" y="1565"/>
                    <a:pt x="2799" y="1519"/>
                    <a:pt x="2794" y="1475"/>
                  </a:cubicBezTo>
                  <a:cubicBezTo>
                    <a:pt x="2772" y="1230"/>
                    <a:pt x="2755" y="984"/>
                    <a:pt x="2726" y="740"/>
                  </a:cubicBezTo>
                  <a:cubicBezTo>
                    <a:pt x="2706" y="577"/>
                    <a:pt x="2670" y="415"/>
                    <a:pt x="2634" y="254"/>
                  </a:cubicBezTo>
                  <a:cubicBezTo>
                    <a:pt x="2620" y="193"/>
                    <a:pt x="2588" y="135"/>
                    <a:pt x="2559" y="79"/>
                  </a:cubicBezTo>
                  <a:cubicBezTo>
                    <a:pt x="2534" y="33"/>
                    <a:pt x="2496" y="3"/>
                    <a:pt x="242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8"/>
            <p:cNvSpPr/>
            <p:nvPr/>
          </p:nvSpPr>
          <p:spPr>
            <a:xfrm>
              <a:off x="5139525" y="687900"/>
              <a:ext cx="94050" cy="177750"/>
            </a:xfrm>
            <a:custGeom>
              <a:rect b="b" l="l" r="r" t="t"/>
              <a:pathLst>
                <a:path extrusionOk="0" h="7110" w="3762">
                  <a:moveTo>
                    <a:pt x="1274" y="0"/>
                  </a:moveTo>
                  <a:cubicBezTo>
                    <a:pt x="1228" y="0"/>
                    <a:pt x="1183" y="1"/>
                    <a:pt x="1137" y="5"/>
                  </a:cubicBezTo>
                  <a:cubicBezTo>
                    <a:pt x="900" y="22"/>
                    <a:pt x="667" y="56"/>
                    <a:pt x="441" y="134"/>
                  </a:cubicBezTo>
                  <a:cubicBezTo>
                    <a:pt x="325" y="173"/>
                    <a:pt x="212" y="223"/>
                    <a:pt x="119" y="307"/>
                  </a:cubicBezTo>
                  <a:cubicBezTo>
                    <a:pt x="46" y="372"/>
                    <a:pt x="0" y="449"/>
                    <a:pt x="8" y="561"/>
                  </a:cubicBezTo>
                  <a:cubicBezTo>
                    <a:pt x="257" y="503"/>
                    <a:pt x="503" y="480"/>
                    <a:pt x="749" y="480"/>
                  </a:cubicBezTo>
                  <a:cubicBezTo>
                    <a:pt x="1110" y="480"/>
                    <a:pt x="1470" y="529"/>
                    <a:pt x="1831" y="584"/>
                  </a:cubicBezTo>
                  <a:cubicBezTo>
                    <a:pt x="1815" y="572"/>
                    <a:pt x="1801" y="557"/>
                    <a:pt x="1784" y="546"/>
                  </a:cubicBezTo>
                  <a:cubicBezTo>
                    <a:pt x="1680" y="481"/>
                    <a:pt x="1574" y="418"/>
                    <a:pt x="1471" y="352"/>
                  </a:cubicBezTo>
                  <a:cubicBezTo>
                    <a:pt x="1440" y="333"/>
                    <a:pt x="1413" y="309"/>
                    <a:pt x="1386" y="284"/>
                  </a:cubicBezTo>
                  <a:cubicBezTo>
                    <a:pt x="1387" y="278"/>
                    <a:pt x="1390" y="272"/>
                    <a:pt x="1391" y="266"/>
                  </a:cubicBezTo>
                  <a:cubicBezTo>
                    <a:pt x="1413" y="262"/>
                    <a:pt x="1436" y="256"/>
                    <a:pt x="1460" y="256"/>
                  </a:cubicBezTo>
                  <a:cubicBezTo>
                    <a:pt x="1699" y="259"/>
                    <a:pt x="1927" y="310"/>
                    <a:pt x="2140" y="423"/>
                  </a:cubicBezTo>
                  <a:cubicBezTo>
                    <a:pt x="2502" y="616"/>
                    <a:pt x="2768" y="904"/>
                    <a:pt x="2965" y="1257"/>
                  </a:cubicBezTo>
                  <a:cubicBezTo>
                    <a:pt x="3115" y="1525"/>
                    <a:pt x="3258" y="1798"/>
                    <a:pt x="3340" y="2097"/>
                  </a:cubicBezTo>
                  <a:cubicBezTo>
                    <a:pt x="3426" y="2414"/>
                    <a:pt x="3446" y="2738"/>
                    <a:pt x="3441" y="3064"/>
                  </a:cubicBezTo>
                  <a:cubicBezTo>
                    <a:pt x="3439" y="3181"/>
                    <a:pt x="3432" y="3295"/>
                    <a:pt x="3427" y="3411"/>
                  </a:cubicBezTo>
                  <a:cubicBezTo>
                    <a:pt x="3421" y="3564"/>
                    <a:pt x="3411" y="3717"/>
                    <a:pt x="3406" y="3869"/>
                  </a:cubicBezTo>
                  <a:cubicBezTo>
                    <a:pt x="3397" y="4181"/>
                    <a:pt x="3309" y="4472"/>
                    <a:pt x="3174" y="4748"/>
                  </a:cubicBezTo>
                  <a:cubicBezTo>
                    <a:pt x="3014" y="5077"/>
                    <a:pt x="2802" y="5370"/>
                    <a:pt x="2567" y="5646"/>
                  </a:cubicBezTo>
                  <a:cubicBezTo>
                    <a:pt x="2436" y="5798"/>
                    <a:pt x="2298" y="5947"/>
                    <a:pt x="2164" y="6099"/>
                  </a:cubicBezTo>
                  <a:cubicBezTo>
                    <a:pt x="2158" y="6107"/>
                    <a:pt x="2151" y="6114"/>
                    <a:pt x="2146" y="6121"/>
                  </a:cubicBezTo>
                  <a:cubicBezTo>
                    <a:pt x="2044" y="6302"/>
                    <a:pt x="1880" y="6417"/>
                    <a:pt x="1734" y="6552"/>
                  </a:cubicBezTo>
                  <a:cubicBezTo>
                    <a:pt x="1633" y="6647"/>
                    <a:pt x="1534" y="6741"/>
                    <a:pt x="1437" y="6840"/>
                  </a:cubicBezTo>
                  <a:cubicBezTo>
                    <a:pt x="1406" y="6871"/>
                    <a:pt x="1383" y="6911"/>
                    <a:pt x="1364" y="6951"/>
                  </a:cubicBezTo>
                  <a:cubicBezTo>
                    <a:pt x="1332" y="7016"/>
                    <a:pt x="1354" y="7060"/>
                    <a:pt x="1419" y="7086"/>
                  </a:cubicBezTo>
                  <a:cubicBezTo>
                    <a:pt x="1433" y="7091"/>
                    <a:pt x="1446" y="7096"/>
                    <a:pt x="1461" y="7099"/>
                  </a:cubicBezTo>
                  <a:cubicBezTo>
                    <a:pt x="1484" y="7105"/>
                    <a:pt x="1505" y="7109"/>
                    <a:pt x="1526" y="7109"/>
                  </a:cubicBezTo>
                  <a:cubicBezTo>
                    <a:pt x="1569" y="7109"/>
                    <a:pt x="1607" y="7093"/>
                    <a:pt x="1646" y="7053"/>
                  </a:cubicBezTo>
                  <a:cubicBezTo>
                    <a:pt x="1889" y="6802"/>
                    <a:pt x="2145" y="6562"/>
                    <a:pt x="2388" y="6310"/>
                  </a:cubicBezTo>
                  <a:cubicBezTo>
                    <a:pt x="2605" y="6085"/>
                    <a:pt x="2806" y="5845"/>
                    <a:pt x="2985" y="5588"/>
                  </a:cubicBezTo>
                  <a:cubicBezTo>
                    <a:pt x="3144" y="5363"/>
                    <a:pt x="3287" y="5126"/>
                    <a:pt x="3395" y="4872"/>
                  </a:cubicBezTo>
                  <a:cubicBezTo>
                    <a:pt x="3479" y="4672"/>
                    <a:pt x="3533" y="4461"/>
                    <a:pt x="3578" y="4249"/>
                  </a:cubicBezTo>
                  <a:cubicBezTo>
                    <a:pt x="3762" y="3392"/>
                    <a:pt x="3733" y="2545"/>
                    <a:pt x="3463" y="1709"/>
                  </a:cubicBezTo>
                  <a:cubicBezTo>
                    <a:pt x="3438" y="1635"/>
                    <a:pt x="3406" y="1561"/>
                    <a:pt x="3371" y="1491"/>
                  </a:cubicBezTo>
                  <a:cubicBezTo>
                    <a:pt x="3222" y="1205"/>
                    <a:pt x="3059" y="929"/>
                    <a:pt x="2852" y="679"/>
                  </a:cubicBezTo>
                  <a:cubicBezTo>
                    <a:pt x="2698" y="492"/>
                    <a:pt x="2523" y="331"/>
                    <a:pt x="2314" y="210"/>
                  </a:cubicBezTo>
                  <a:cubicBezTo>
                    <a:pt x="2121" y="98"/>
                    <a:pt x="1914" y="36"/>
                    <a:pt x="1691" y="22"/>
                  </a:cubicBezTo>
                  <a:cubicBezTo>
                    <a:pt x="1551" y="13"/>
                    <a:pt x="1412" y="0"/>
                    <a:pt x="1274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8"/>
            <p:cNvSpPr/>
            <p:nvPr/>
          </p:nvSpPr>
          <p:spPr>
            <a:xfrm>
              <a:off x="5040575" y="631475"/>
              <a:ext cx="228100" cy="60525"/>
            </a:xfrm>
            <a:custGeom>
              <a:rect b="b" l="l" r="r" t="t"/>
              <a:pathLst>
                <a:path extrusionOk="0" h="2421" w="9124">
                  <a:moveTo>
                    <a:pt x="4658" y="1"/>
                  </a:moveTo>
                  <a:cubicBezTo>
                    <a:pt x="4466" y="1"/>
                    <a:pt x="4272" y="11"/>
                    <a:pt x="4076" y="31"/>
                  </a:cubicBezTo>
                  <a:cubicBezTo>
                    <a:pt x="3799" y="59"/>
                    <a:pt x="3525" y="117"/>
                    <a:pt x="3255" y="185"/>
                  </a:cubicBezTo>
                  <a:cubicBezTo>
                    <a:pt x="3010" y="247"/>
                    <a:pt x="2762" y="298"/>
                    <a:pt x="2513" y="351"/>
                  </a:cubicBezTo>
                  <a:cubicBezTo>
                    <a:pt x="1909" y="480"/>
                    <a:pt x="1308" y="610"/>
                    <a:pt x="720" y="798"/>
                  </a:cubicBezTo>
                  <a:cubicBezTo>
                    <a:pt x="526" y="860"/>
                    <a:pt x="337" y="929"/>
                    <a:pt x="147" y="998"/>
                  </a:cubicBezTo>
                  <a:cubicBezTo>
                    <a:pt x="111" y="1011"/>
                    <a:pt x="75" y="1030"/>
                    <a:pt x="46" y="1052"/>
                  </a:cubicBezTo>
                  <a:cubicBezTo>
                    <a:pt x="1" y="1089"/>
                    <a:pt x="0" y="1132"/>
                    <a:pt x="34" y="1176"/>
                  </a:cubicBezTo>
                  <a:cubicBezTo>
                    <a:pt x="81" y="1240"/>
                    <a:pt x="169" y="1280"/>
                    <a:pt x="252" y="1280"/>
                  </a:cubicBezTo>
                  <a:cubicBezTo>
                    <a:pt x="277" y="1280"/>
                    <a:pt x="302" y="1277"/>
                    <a:pt x="324" y="1269"/>
                  </a:cubicBezTo>
                  <a:cubicBezTo>
                    <a:pt x="921" y="1070"/>
                    <a:pt x="1520" y="884"/>
                    <a:pt x="2128" y="724"/>
                  </a:cubicBezTo>
                  <a:cubicBezTo>
                    <a:pt x="2871" y="529"/>
                    <a:pt x="3622" y="381"/>
                    <a:pt x="4389" y="325"/>
                  </a:cubicBezTo>
                  <a:cubicBezTo>
                    <a:pt x="4598" y="310"/>
                    <a:pt x="4806" y="300"/>
                    <a:pt x="5015" y="300"/>
                  </a:cubicBezTo>
                  <a:cubicBezTo>
                    <a:pt x="5043" y="300"/>
                    <a:pt x="5071" y="300"/>
                    <a:pt x="5099" y="300"/>
                  </a:cubicBezTo>
                  <a:cubicBezTo>
                    <a:pt x="5360" y="301"/>
                    <a:pt x="5618" y="350"/>
                    <a:pt x="5873" y="406"/>
                  </a:cubicBezTo>
                  <a:cubicBezTo>
                    <a:pt x="6275" y="497"/>
                    <a:pt x="6661" y="633"/>
                    <a:pt x="7029" y="821"/>
                  </a:cubicBezTo>
                  <a:cubicBezTo>
                    <a:pt x="7343" y="982"/>
                    <a:pt x="7640" y="1168"/>
                    <a:pt x="7911" y="1397"/>
                  </a:cubicBezTo>
                  <a:cubicBezTo>
                    <a:pt x="8147" y="1593"/>
                    <a:pt x="8362" y="1808"/>
                    <a:pt x="8556" y="2045"/>
                  </a:cubicBezTo>
                  <a:cubicBezTo>
                    <a:pt x="8671" y="2185"/>
                    <a:pt x="8808" y="2301"/>
                    <a:pt x="8970" y="2385"/>
                  </a:cubicBezTo>
                  <a:cubicBezTo>
                    <a:pt x="9000" y="2401"/>
                    <a:pt x="9033" y="2412"/>
                    <a:pt x="9067" y="2419"/>
                  </a:cubicBezTo>
                  <a:cubicBezTo>
                    <a:pt x="9073" y="2420"/>
                    <a:pt x="9078" y="2420"/>
                    <a:pt x="9083" y="2420"/>
                  </a:cubicBezTo>
                  <a:cubicBezTo>
                    <a:pt x="9112" y="2420"/>
                    <a:pt x="9123" y="2401"/>
                    <a:pt x="9112" y="2369"/>
                  </a:cubicBezTo>
                  <a:cubicBezTo>
                    <a:pt x="9105" y="2345"/>
                    <a:pt x="9094" y="2321"/>
                    <a:pt x="9078" y="2304"/>
                  </a:cubicBezTo>
                  <a:cubicBezTo>
                    <a:pt x="9002" y="2218"/>
                    <a:pt x="8930" y="2128"/>
                    <a:pt x="8848" y="2047"/>
                  </a:cubicBezTo>
                  <a:cubicBezTo>
                    <a:pt x="8721" y="1923"/>
                    <a:pt x="8589" y="1805"/>
                    <a:pt x="8461" y="1683"/>
                  </a:cubicBezTo>
                  <a:cubicBezTo>
                    <a:pt x="8229" y="1459"/>
                    <a:pt x="8000" y="1232"/>
                    <a:pt x="7765" y="1011"/>
                  </a:cubicBezTo>
                  <a:cubicBezTo>
                    <a:pt x="7694" y="944"/>
                    <a:pt x="7612" y="887"/>
                    <a:pt x="7535" y="826"/>
                  </a:cubicBezTo>
                  <a:cubicBezTo>
                    <a:pt x="7283" y="641"/>
                    <a:pt x="7004" y="507"/>
                    <a:pt x="6714" y="394"/>
                  </a:cubicBezTo>
                  <a:cubicBezTo>
                    <a:pt x="6046" y="136"/>
                    <a:pt x="5362" y="1"/>
                    <a:pt x="4658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8"/>
            <p:cNvSpPr/>
            <p:nvPr/>
          </p:nvSpPr>
          <p:spPr>
            <a:xfrm>
              <a:off x="5023575" y="734800"/>
              <a:ext cx="153600" cy="77525"/>
            </a:xfrm>
            <a:custGeom>
              <a:rect b="b" l="l" r="r" t="t"/>
              <a:pathLst>
                <a:path extrusionOk="0" h="3101" w="6144">
                  <a:moveTo>
                    <a:pt x="5443" y="0"/>
                  </a:moveTo>
                  <a:cubicBezTo>
                    <a:pt x="5404" y="0"/>
                    <a:pt x="5365" y="3"/>
                    <a:pt x="5325" y="10"/>
                  </a:cubicBezTo>
                  <a:cubicBezTo>
                    <a:pt x="5035" y="57"/>
                    <a:pt x="4763" y="157"/>
                    <a:pt x="4510" y="305"/>
                  </a:cubicBezTo>
                  <a:cubicBezTo>
                    <a:pt x="4272" y="442"/>
                    <a:pt x="4042" y="596"/>
                    <a:pt x="3808" y="740"/>
                  </a:cubicBezTo>
                  <a:cubicBezTo>
                    <a:pt x="3625" y="852"/>
                    <a:pt x="3446" y="971"/>
                    <a:pt x="3256" y="1067"/>
                  </a:cubicBezTo>
                  <a:cubicBezTo>
                    <a:pt x="2929" y="1230"/>
                    <a:pt x="2600" y="1387"/>
                    <a:pt x="2267" y="1533"/>
                  </a:cubicBezTo>
                  <a:cubicBezTo>
                    <a:pt x="1563" y="1841"/>
                    <a:pt x="828" y="2030"/>
                    <a:pt x="65" y="2104"/>
                  </a:cubicBezTo>
                  <a:cubicBezTo>
                    <a:pt x="50" y="2105"/>
                    <a:pt x="34" y="2106"/>
                    <a:pt x="20" y="2110"/>
                  </a:cubicBezTo>
                  <a:cubicBezTo>
                    <a:pt x="15" y="2111"/>
                    <a:pt x="11" y="2114"/>
                    <a:pt x="2" y="2117"/>
                  </a:cubicBezTo>
                  <a:cubicBezTo>
                    <a:pt x="1" y="2164"/>
                    <a:pt x="27" y="2186"/>
                    <a:pt x="59" y="2200"/>
                  </a:cubicBezTo>
                  <a:cubicBezTo>
                    <a:pt x="162" y="2241"/>
                    <a:pt x="261" y="2289"/>
                    <a:pt x="375" y="2292"/>
                  </a:cubicBezTo>
                  <a:cubicBezTo>
                    <a:pt x="397" y="2293"/>
                    <a:pt x="419" y="2293"/>
                    <a:pt x="441" y="2293"/>
                  </a:cubicBezTo>
                  <a:cubicBezTo>
                    <a:pt x="897" y="2293"/>
                    <a:pt x="1338" y="2208"/>
                    <a:pt x="1770" y="2065"/>
                  </a:cubicBezTo>
                  <a:cubicBezTo>
                    <a:pt x="2268" y="1900"/>
                    <a:pt x="2737" y="1671"/>
                    <a:pt x="3192" y="1413"/>
                  </a:cubicBezTo>
                  <a:cubicBezTo>
                    <a:pt x="3544" y="1212"/>
                    <a:pt x="3893" y="1004"/>
                    <a:pt x="4244" y="798"/>
                  </a:cubicBezTo>
                  <a:cubicBezTo>
                    <a:pt x="4266" y="786"/>
                    <a:pt x="4285" y="772"/>
                    <a:pt x="4304" y="758"/>
                  </a:cubicBezTo>
                  <a:cubicBezTo>
                    <a:pt x="4593" y="495"/>
                    <a:pt x="4937" y="346"/>
                    <a:pt x="5322" y="297"/>
                  </a:cubicBezTo>
                  <a:cubicBezTo>
                    <a:pt x="5358" y="293"/>
                    <a:pt x="5395" y="291"/>
                    <a:pt x="5430" y="291"/>
                  </a:cubicBezTo>
                  <a:cubicBezTo>
                    <a:pt x="5522" y="291"/>
                    <a:pt x="5612" y="305"/>
                    <a:pt x="5699" y="343"/>
                  </a:cubicBezTo>
                  <a:cubicBezTo>
                    <a:pt x="5825" y="398"/>
                    <a:pt x="5895" y="491"/>
                    <a:pt x="5921" y="620"/>
                  </a:cubicBezTo>
                  <a:cubicBezTo>
                    <a:pt x="5953" y="786"/>
                    <a:pt x="5929" y="950"/>
                    <a:pt x="5861" y="1104"/>
                  </a:cubicBezTo>
                  <a:cubicBezTo>
                    <a:pt x="5760" y="1336"/>
                    <a:pt x="5613" y="1538"/>
                    <a:pt x="5441" y="1725"/>
                  </a:cubicBezTo>
                  <a:cubicBezTo>
                    <a:pt x="5209" y="1975"/>
                    <a:pt x="4944" y="2187"/>
                    <a:pt x="4690" y="2413"/>
                  </a:cubicBezTo>
                  <a:cubicBezTo>
                    <a:pt x="4509" y="2575"/>
                    <a:pt x="4333" y="2743"/>
                    <a:pt x="4182" y="2936"/>
                  </a:cubicBezTo>
                  <a:cubicBezTo>
                    <a:pt x="4163" y="2960"/>
                    <a:pt x="4145" y="2986"/>
                    <a:pt x="4127" y="3011"/>
                  </a:cubicBezTo>
                  <a:cubicBezTo>
                    <a:pt x="4174" y="3072"/>
                    <a:pt x="4219" y="3101"/>
                    <a:pt x="4275" y="3101"/>
                  </a:cubicBezTo>
                  <a:cubicBezTo>
                    <a:pt x="4303" y="3101"/>
                    <a:pt x="4334" y="3093"/>
                    <a:pt x="4369" y="3079"/>
                  </a:cubicBezTo>
                  <a:cubicBezTo>
                    <a:pt x="4467" y="3038"/>
                    <a:pt x="4547" y="2973"/>
                    <a:pt x="4619" y="2898"/>
                  </a:cubicBezTo>
                  <a:cubicBezTo>
                    <a:pt x="4749" y="2765"/>
                    <a:pt x="4872" y="2629"/>
                    <a:pt x="5001" y="2498"/>
                  </a:cubicBezTo>
                  <a:cubicBezTo>
                    <a:pt x="5106" y="2389"/>
                    <a:pt x="5203" y="2269"/>
                    <a:pt x="5325" y="2185"/>
                  </a:cubicBezTo>
                  <a:cubicBezTo>
                    <a:pt x="5520" y="2051"/>
                    <a:pt x="5660" y="1874"/>
                    <a:pt x="5786" y="1683"/>
                  </a:cubicBezTo>
                  <a:cubicBezTo>
                    <a:pt x="5927" y="1466"/>
                    <a:pt x="6037" y="1230"/>
                    <a:pt x="6098" y="977"/>
                  </a:cubicBezTo>
                  <a:cubicBezTo>
                    <a:pt x="6129" y="848"/>
                    <a:pt x="6143" y="718"/>
                    <a:pt x="6130" y="588"/>
                  </a:cubicBezTo>
                  <a:cubicBezTo>
                    <a:pt x="6103" y="327"/>
                    <a:pt x="5965" y="150"/>
                    <a:pt x="5724" y="56"/>
                  </a:cubicBezTo>
                  <a:cubicBezTo>
                    <a:pt x="5632" y="20"/>
                    <a:pt x="5539" y="0"/>
                    <a:pt x="5443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8"/>
            <p:cNvSpPr/>
            <p:nvPr/>
          </p:nvSpPr>
          <p:spPr>
            <a:xfrm>
              <a:off x="5185625" y="599350"/>
              <a:ext cx="160350" cy="192575"/>
            </a:xfrm>
            <a:custGeom>
              <a:rect b="b" l="l" r="r" t="t"/>
              <a:pathLst>
                <a:path extrusionOk="0" h="7703" w="6414">
                  <a:moveTo>
                    <a:pt x="207" y="0"/>
                  </a:moveTo>
                  <a:cubicBezTo>
                    <a:pt x="178" y="0"/>
                    <a:pt x="148" y="3"/>
                    <a:pt x="119" y="9"/>
                  </a:cubicBezTo>
                  <a:cubicBezTo>
                    <a:pt x="91" y="13"/>
                    <a:pt x="60" y="33"/>
                    <a:pt x="41" y="57"/>
                  </a:cubicBezTo>
                  <a:cubicBezTo>
                    <a:pt x="0" y="105"/>
                    <a:pt x="12" y="148"/>
                    <a:pt x="74" y="168"/>
                  </a:cubicBezTo>
                  <a:cubicBezTo>
                    <a:pt x="293" y="242"/>
                    <a:pt x="512" y="316"/>
                    <a:pt x="733" y="384"/>
                  </a:cubicBezTo>
                  <a:cubicBezTo>
                    <a:pt x="1037" y="479"/>
                    <a:pt x="1349" y="560"/>
                    <a:pt x="1642" y="684"/>
                  </a:cubicBezTo>
                  <a:cubicBezTo>
                    <a:pt x="1789" y="746"/>
                    <a:pt x="1930" y="821"/>
                    <a:pt x="2076" y="888"/>
                  </a:cubicBezTo>
                  <a:cubicBezTo>
                    <a:pt x="2159" y="926"/>
                    <a:pt x="2245" y="955"/>
                    <a:pt x="2329" y="987"/>
                  </a:cubicBezTo>
                  <a:cubicBezTo>
                    <a:pt x="2607" y="1088"/>
                    <a:pt x="2859" y="1234"/>
                    <a:pt x="3096" y="1408"/>
                  </a:cubicBezTo>
                  <a:cubicBezTo>
                    <a:pt x="3386" y="1620"/>
                    <a:pt x="3640" y="1869"/>
                    <a:pt x="3880" y="2134"/>
                  </a:cubicBezTo>
                  <a:cubicBezTo>
                    <a:pt x="4018" y="2284"/>
                    <a:pt x="4148" y="2442"/>
                    <a:pt x="4284" y="2593"/>
                  </a:cubicBezTo>
                  <a:cubicBezTo>
                    <a:pt x="4352" y="2668"/>
                    <a:pt x="4428" y="2734"/>
                    <a:pt x="4499" y="2806"/>
                  </a:cubicBezTo>
                  <a:cubicBezTo>
                    <a:pt x="4749" y="3062"/>
                    <a:pt x="4951" y="3355"/>
                    <a:pt x="5121" y="3670"/>
                  </a:cubicBezTo>
                  <a:cubicBezTo>
                    <a:pt x="5340" y="4073"/>
                    <a:pt x="5502" y="4503"/>
                    <a:pt x="5637" y="4940"/>
                  </a:cubicBezTo>
                  <a:cubicBezTo>
                    <a:pt x="5773" y="5379"/>
                    <a:pt x="5905" y="5818"/>
                    <a:pt x="6029" y="6258"/>
                  </a:cubicBezTo>
                  <a:cubicBezTo>
                    <a:pt x="6060" y="6365"/>
                    <a:pt x="6062" y="6482"/>
                    <a:pt x="6066" y="6594"/>
                  </a:cubicBezTo>
                  <a:cubicBezTo>
                    <a:pt x="6073" y="6756"/>
                    <a:pt x="6067" y="6920"/>
                    <a:pt x="6070" y="7082"/>
                  </a:cubicBezTo>
                  <a:cubicBezTo>
                    <a:pt x="6073" y="7210"/>
                    <a:pt x="6088" y="7339"/>
                    <a:pt x="6136" y="7459"/>
                  </a:cubicBezTo>
                  <a:cubicBezTo>
                    <a:pt x="6163" y="7527"/>
                    <a:pt x="6202" y="7589"/>
                    <a:pt x="6238" y="7654"/>
                  </a:cubicBezTo>
                  <a:cubicBezTo>
                    <a:pt x="6248" y="7669"/>
                    <a:pt x="6264" y="7681"/>
                    <a:pt x="6283" y="7703"/>
                  </a:cubicBezTo>
                  <a:cubicBezTo>
                    <a:pt x="6302" y="7647"/>
                    <a:pt x="6316" y="7602"/>
                    <a:pt x="6329" y="7555"/>
                  </a:cubicBezTo>
                  <a:cubicBezTo>
                    <a:pt x="6414" y="7219"/>
                    <a:pt x="6404" y="6881"/>
                    <a:pt x="6340" y="6544"/>
                  </a:cubicBezTo>
                  <a:cubicBezTo>
                    <a:pt x="6279" y="6221"/>
                    <a:pt x="6174" y="5909"/>
                    <a:pt x="6065" y="5601"/>
                  </a:cubicBezTo>
                  <a:cubicBezTo>
                    <a:pt x="5986" y="5380"/>
                    <a:pt x="5908" y="5161"/>
                    <a:pt x="5835" y="4937"/>
                  </a:cubicBezTo>
                  <a:cubicBezTo>
                    <a:pt x="5798" y="4827"/>
                    <a:pt x="5770" y="4715"/>
                    <a:pt x="5747" y="4601"/>
                  </a:cubicBezTo>
                  <a:cubicBezTo>
                    <a:pt x="5622" y="3973"/>
                    <a:pt x="5342" y="3417"/>
                    <a:pt x="4934" y="2926"/>
                  </a:cubicBezTo>
                  <a:cubicBezTo>
                    <a:pt x="4717" y="2663"/>
                    <a:pt x="4473" y="2429"/>
                    <a:pt x="4197" y="2226"/>
                  </a:cubicBezTo>
                  <a:cubicBezTo>
                    <a:pt x="4170" y="2207"/>
                    <a:pt x="4145" y="2182"/>
                    <a:pt x="4124" y="2155"/>
                  </a:cubicBezTo>
                  <a:cubicBezTo>
                    <a:pt x="3931" y="1915"/>
                    <a:pt x="3712" y="1700"/>
                    <a:pt x="3476" y="1501"/>
                  </a:cubicBezTo>
                  <a:cubicBezTo>
                    <a:pt x="3269" y="1328"/>
                    <a:pt x="3051" y="1175"/>
                    <a:pt x="2821" y="1034"/>
                  </a:cubicBezTo>
                  <a:cubicBezTo>
                    <a:pt x="2414" y="786"/>
                    <a:pt x="1983" y="582"/>
                    <a:pt x="1534" y="414"/>
                  </a:cubicBezTo>
                  <a:cubicBezTo>
                    <a:pt x="1211" y="294"/>
                    <a:pt x="886" y="182"/>
                    <a:pt x="561" y="71"/>
                  </a:cubicBezTo>
                  <a:cubicBezTo>
                    <a:pt x="466" y="40"/>
                    <a:pt x="364" y="22"/>
                    <a:pt x="266" y="5"/>
                  </a:cubicBezTo>
                  <a:cubicBezTo>
                    <a:pt x="247" y="2"/>
                    <a:pt x="227" y="0"/>
                    <a:pt x="207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8"/>
            <p:cNvSpPr/>
            <p:nvPr/>
          </p:nvSpPr>
          <p:spPr>
            <a:xfrm>
              <a:off x="5047325" y="617350"/>
              <a:ext cx="208775" cy="47050"/>
            </a:xfrm>
            <a:custGeom>
              <a:rect b="b" l="l" r="r" t="t"/>
              <a:pathLst>
                <a:path extrusionOk="0" h="1882" w="8351">
                  <a:moveTo>
                    <a:pt x="4134" y="1"/>
                  </a:moveTo>
                  <a:cubicBezTo>
                    <a:pt x="4099" y="1"/>
                    <a:pt x="4064" y="1"/>
                    <a:pt x="4029" y="2"/>
                  </a:cubicBezTo>
                  <a:cubicBezTo>
                    <a:pt x="3772" y="8"/>
                    <a:pt x="3518" y="33"/>
                    <a:pt x="3265" y="84"/>
                  </a:cubicBezTo>
                  <a:cubicBezTo>
                    <a:pt x="3222" y="93"/>
                    <a:pt x="3177" y="96"/>
                    <a:pt x="3133" y="98"/>
                  </a:cubicBezTo>
                  <a:cubicBezTo>
                    <a:pt x="2790" y="104"/>
                    <a:pt x="2455" y="161"/>
                    <a:pt x="2127" y="253"/>
                  </a:cubicBezTo>
                  <a:cubicBezTo>
                    <a:pt x="1806" y="343"/>
                    <a:pt x="1490" y="444"/>
                    <a:pt x="1171" y="541"/>
                  </a:cubicBezTo>
                  <a:cubicBezTo>
                    <a:pt x="847" y="639"/>
                    <a:pt x="523" y="731"/>
                    <a:pt x="191" y="784"/>
                  </a:cubicBezTo>
                  <a:cubicBezTo>
                    <a:pt x="126" y="793"/>
                    <a:pt x="73" y="824"/>
                    <a:pt x="37" y="877"/>
                  </a:cubicBezTo>
                  <a:cubicBezTo>
                    <a:pt x="2" y="927"/>
                    <a:pt x="0" y="982"/>
                    <a:pt x="30" y="1022"/>
                  </a:cubicBezTo>
                  <a:cubicBezTo>
                    <a:pt x="55" y="1053"/>
                    <a:pt x="95" y="1073"/>
                    <a:pt x="137" y="1073"/>
                  </a:cubicBezTo>
                  <a:cubicBezTo>
                    <a:pt x="150" y="1073"/>
                    <a:pt x="163" y="1071"/>
                    <a:pt x="175" y="1067"/>
                  </a:cubicBezTo>
                  <a:cubicBezTo>
                    <a:pt x="299" y="1029"/>
                    <a:pt x="421" y="991"/>
                    <a:pt x="543" y="954"/>
                  </a:cubicBezTo>
                  <a:cubicBezTo>
                    <a:pt x="1540" y="657"/>
                    <a:pt x="2554" y="442"/>
                    <a:pt x="3589" y="343"/>
                  </a:cubicBezTo>
                  <a:cubicBezTo>
                    <a:pt x="3877" y="316"/>
                    <a:pt x="4165" y="305"/>
                    <a:pt x="4452" y="285"/>
                  </a:cubicBezTo>
                  <a:cubicBezTo>
                    <a:pt x="4460" y="285"/>
                    <a:pt x="4469" y="285"/>
                    <a:pt x="4477" y="285"/>
                  </a:cubicBezTo>
                  <a:cubicBezTo>
                    <a:pt x="4493" y="285"/>
                    <a:pt x="4509" y="285"/>
                    <a:pt x="4526" y="288"/>
                  </a:cubicBezTo>
                  <a:cubicBezTo>
                    <a:pt x="4872" y="338"/>
                    <a:pt x="5221" y="387"/>
                    <a:pt x="5569" y="441"/>
                  </a:cubicBezTo>
                  <a:cubicBezTo>
                    <a:pt x="5890" y="489"/>
                    <a:pt x="6207" y="560"/>
                    <a:pt x="6509" y="685"/>
                  </a:cubicBezTo>
                  <a:cubicBezTo>
                    <a:pt x="6655" y="744"/>
                    <a:pt x="6795" y="817"/>
                    <a:pt x="6927" y="903"/>
                  </a:cubicBezTo>
                  <a:cubicBezTo>
                    <a:pt x="6949" y="917"/>
                    <a:pt x="6976" y="927"/>
                    <a:pt x="7002" y="930"/>
                  </a:cubicBezTo>
                  <a:cubicBezTo>
                    <a:pt x="7153" y="948"/>
                    <a:pt x="7281" y="1014"/>
                    <a:pt x="7399" y="1110"/>
                  </a:cubicBezTo>
                  <a:cubicBezTo>
                    <a:pt x="7550" y="1234"/>
                    <a:pt x="7667" y="1390"/>
                    <a:pt x="7791" y="1538"/>
                  </a:cubicBezTo>
                  <a:cubicBezTo>
                    <a:pt x="7885" y="1651"/>
                    <a:pt x="7979" y="1760"/>
                    <a:pt x="8109" y="1833"/>
                  </a:cubicBezTo>
                  <a:cubicBezTo>
                    <a:pt x="8164" y="1863"/>
                    <a:pt x="8221" y="1882"/>
                    <a:pt x="8285" y="1882"/>
                  </a:cubicBezTo>
                  <a:cubicBezTo>
                    <a:pt x="8306" y="1882"/>
                    <a:pt x="8328" y="1880"/>
                    <a:pt x="8351" y="1875"/>
                  </a:cubicBezTo>
                  <a:cubicBezTo>
                    <a:pt x="8297" y="1686"/>
                    <a:pt x="8206" y="1526"/>
                    <a:pt x="8086" y="1384"/>
                  </a:cubicBezTo>
                  <a:cubicBezTo>
                    <a:pt x="7932" y="1200"/>
                    <a:pt x="7742" y="1061"/>
                    <a:pt x="7537" y="939"/>
                  </a:cubicBezTo>
                  <a:cubicBezTo>
                    <a:pt x="7224" y="752"/>
                    <a:pt x="6884" y="622"/>
                    <a:pt x="6550" y="476"/>
                  </a:cubicBezTo>
                  <a:cubicBezTo>
                    <a:pt x="6181" y="314"/>
                    <a:pt x="5787" y="234"/>
                    <a:pt x="5397" y="148"/>
                  </a:cubicBezTo>
                  <a:cubicBezTo>
                    <a:pt x="4982" y="55"/>
                    <a:pt x="4560" y="1"/>
                    <a:pt x="4134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8"/>
            <p:cNvSpPr/>
            <p:nvPr/>
          </p:nvSpPr>
          <p:spPr>
            <a:xfrm>
              <a:off x="5288275" y="569050"/>
              <a:ext cx="108175" cy="179050"/>
            </a:xfrm>
            <a:custGeom>
              <a:rect b="b" l="l" r="r" t="t"/>
              <a:pathLst>
                <a:path extrusionOk="0" h="7162" w="4327">
                  <a:moveTo>
                    <a:pt x="0" y="0"/>
                  </a:moveTo>
                  <a:lnTo>
                    <a:pt x="0" y="0"/>
                  </a:lnTo>
                  <a:cubicBezTo>
                    <a:pt x="6" y="61"/>
                    <a:pt x="26" y="100"/>
                    <a:pt x="47" y="138"/>
                  </a:cubicBezTo>
                  <a:cubicBezTo>
                    <a:pt x="102" y="238"/>
                    <a:pt x="174" y="326"/>
                    <a:pt x="260" y="400"/>
                  </a:cubicBezTo>
                  <a:cubicBezTo>
                    <a:pt x="428" y="547"/>
                    <a:pt x="603" y="687"/>
                    <a:pt x="776" y="831"/>
                  </a:cubicBezTo>
                  <a:cubicBezTo>
                    <a:pt x="976" y="996"/>
                    <a:pt x="1184" y="1155"/>
                    <a:pt x="1349" y="1362"/>
                  </a:cubicBezTo>
                  <a:cubicBezTo>
                    <a:pt x="1624" y="1712"/>
                    <a:pt x="1883" y="2071"/>
                    <a:pt x="2119" y="2449"/>
                  </a:cubicBezTo>
                  <a:cubicBezTo>
                    <a:pt x="2526" y="3100"/>
                    <a:pt x="2875" y="3778"/>
                    <a:pt x="3201" y="4473"/>
                  </a:cubicBezTo>
                  <a:cubicBezTo>
                    <a:pt x="3348" y="4787"/>
                    <a:pt x="3490" y="5105"/>
                    <a:pt x="3633" y="5420"/>
                  </a:cubicBezTo>
                  <a:cubicBezTo>
                    <a:pt x="3644" y="5445"/>
                    <a:pt x="3655" y="5471"/>
                    <a:pt x="3661" y="5496"/>
                  </a:cubicBezTo>
                  <a:cubicBezTo>
                    <a:pt x="3725" y="5757"/>
                    <a:pt x="3818" y="6006"/>
                    <a:pt x="3906" y="6256"/>
                  </a:cubicBezTo>
                  <a:cubicBezTo>
                    <a:pt x="3989" y="6490"/>
                    <a:pt x="4065" y="6727"/>
                    <a:pt x="4143" y="6967"/>
                  </a:cubicBezTo>
                  <a:cubicBezTo>
                    <a:pt x="4163" y="7024"/>
                    <a:pt x="4174" y="7086"/>
                    <a:pt x="4191" y="7161"/>
                  </a:cubicBezTo>
                  <a:cubicBezTo>
                    <a:pt x="4207" y="7126"/>
                    <a:pt x="4217" y="7107"/>
                    <a:pt x="4224" y="7087"/>
                  </a:cubicBezTo>
                  <a:cubicBezTo>
                    <a:pt x="4327" y="6821"/>
                    <a:pt x="4318" y="6552"/>
                    <a:pt x="4249" y="6281"/>
                  </a:cubicBezTo>
                  <a:cubicBezTo>
                    <a:pt x="4198" y="6081"/>
                    <a:pt x="4121" y="5893"/>
                    <a:pt x="4032" y="5709"/>
                  </a:cubicBezTo>
                  <a:cubicBezTo>
                    <a:pt x="3949" y="5536"/>
                    <a:pt x="3858" y="5365"/>
                    <a:pt x="3779" y="5191"/>
                  </a:cubicBezTo>
                  <a:cubicBezTo>
                    <a:pt x="3681" y="4975"/>
                    <a:pt x="3591" y="4756"/>
                    <a:pt x="3496" y="4540"/>
                  </a:cubicBezTo>
                  <a:cubicBezTo>
                    <a:pt x="3117" y="3674"/>
                    <a:pt x="2662" y="2850"/>
                    <a:pt x="2159" y="2053"/>
                  </a:cubicBezTo>
                  <a:cubicBezTo>
                    <a:pt x="2067" y="1907"/>
                    <a:pt x="1980" y="1758"/>
                    <a:pt x="1878" y="1620"/>
                  </a:cubicBezTo>
                  <a:cubicBezTo>
                    <a:pt x="1781" y="1486"/>
                    <a:pt x="1674" y="1358"/>
                    <a:pt x="1561" y="1239"/>
                  </a:cubicBezTo>
                  <a:cubicBezTo>
                    <a:pt x="1393" y="1060"/>
                    <a:pt x="1220" y="885"/>
                    <a:pt x="1039" y="719"/>
                  </a:cubicBezTo>
                  <a:cubicBezTo>
                    <a:pt x="796" y="497"/>
                    <a:pt x="535" y="299"/>
                    <a:pt x="248" y="138"/>
                  </a:cubicBezTo>
                  <a:cubicBezTo>
                    <a:pt x="170" y="94"/>
                    <a:pt x="91" y="50"/>
                    <a:pt x="0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8"/>
            <p:cNvSpPr/>
            <p:nvPr/>
          </p:nvSpPr>
          <p:spPr>
            <a:xfrm>
              <a:off x="5214100" y="567900"/>
              <a:ext cx="141650" cy="141100"/>
            </a:xfrm>
            <a:custGeom>
              <a:rect b="b" l="l" r="r" t="t"/>
              <a:pathLst>
                <a:path extrusionOk="0" h="5644" w="5666">
                  <a:moveTo>
                    <a:pt x="65" y="1"/>
                  </a:moveTo>
                  <a:cubicBezTo>
                    <a:pt x="44" y="1"/>
                    <a:pt x="22" y="6"/>
                    <a:pt x="0" y="21"/>
                  </a:cubicBezTo>
                  <a:cubicBezTo>
                    <a:pt x="32" y="64"/>
                    <a:pt x="76" y="87"/>
                    <a:pt x="118" y="109"/>
                  </a:cubicBezTo>
                  <a:cubicBezTo>
                    <a:pt x="220" y="162"/>
                    <a:pt x="325" y="210"/>
                    <a:pt x="438" y="242"/>
                  </a:cubicBezTo>
                  <a:cubicBezTo>
                    <a:pt x="818" y="351"/>
                    <a:pt x="1184" y="500"/>
                    <a:pt x="1538" y="681"/>
                  </a:cubicBezTo>
                  <a:cubicBezTo>
                    <a:pt x="1889" y="860"/>
                    <a:pt x="2224" y="1068"/>
                    <a:pt x="2541" y="1303"/>
                  </a:cubicBezTo>
                  <a:cubicBezTo>
                    <a:pt x="2761" y="1467"/>
                    <a:pt x="2971" y="1641"/>
                    <a:pt x="3173" y="1826"/>
                  </a:cubicBezTo>
                  <a:cubicBezTo>
                    <a:pt x="3450" y="2078"/>
                    <a:pt x="3713" y="2343"/>
                    <a:pt x="3949" y="2634"/>
                  </a:cubicBezTo>
                  <a:cubicBezTo>
                    <a:pt x="4048" y="2755"/>
                    <a:pt x="4127" y="2894"/>
                    <a:pt x="4207" y="3029"/>
                  </a:cubicBezTo>
                  <a:cubicBezTo>
                    <a:pt x="4501" y="3530"/>
                    <a:pt x="4748" y="4056"/>
                    <a:pt x="4995" y="4581"/>
                  </a:cubicBezTo>
                  <a:cubicBezTo>
                    <a:pt x="5104" y="4816"/>
                    <a:pt x="5214" y="5050"/>
                    <a:pt x="5327" y="5282"/>
                  </a:cubicBezTo>
                  <a:cubicBezTo>
                    <a:pt x="5397" y="5428"/>
                    <a:pt x="5510" y="5536"/>
                    <a:pt x="5636" y="5634"/>
                  </a:cubicBezTo>
                  <a:cubicBezTo>
                    <a:pt x="5640" y="5638"/>
                    <a:pt x="5649" y="5638"/>
                    <a:pt x="5666" y="5643"/>
                  </a:cubicBezTo>
                  <a:cubicBezTo>
                    <a:pt x="5641" y="5503"/>
                    <a:pt x="5603" y="5375"/>
                    <a:pt x="5559" y="5250"/>
                  </a:cubicBezTo>
                  <a:cubicBezTo>
                    <a:pt x="5474" y="5011"/>
                    <a:pt x="5360" y="4784"/>
                    <a:pt x="5247" y="4558"/>
                  </a:cubicBezTo>
                  <a:cubicBezTo>
                    <a:pt x="5128" y="4320"/>
                    <a:pt x="4996" y="4087"/>
                    <a:pt x="4899" y="3840"/>
                  </a:cubicBezTo>
                  <a:cubicBezTo>
                    <a:pt x="4787" y="3557"/>
                    <a:pt x="4634" y="3298"/>
                    <a:pt x="4474" y="3041"/>
                  </a:cubicBezTo>
                  <a:cubicBezTo>
                    <a:pt x="4250" y="2677"/>
                    <a:pt x="4007" y="2324"/>
                    <a:pt x="3723" y="2003"/>
                  </a:cubicBezTo>
                  <a:cubicBezTo>
                    <a:pt x="3532" y="1788"/>
                    <a:pt x="3329" y="1588"/>
                    <a:pt x="3101" y="1414"/>
                  </a:cubicBezTo>
                  <a:cubicBezTo>
                    <a:pt x="3067" y="1387"/>
                    <a:pt x="3037" y="1355"/>
                    <a:pt x="3010" y="1319"/>
                  </a:cubicBezTo>
                  <a:cubicBezTo>
                    <a:pt x="2836" y="1096"/>
                    <a:pt x="2629" y="911"/>
                    <a:pt x="2384" y="765"/>
                  </a:cubicBezTo>
                  <a:cubicBezTo>
                    <a:pt x="2108" y="600"/>
                    <a:pt x="1809" y="485"/>
                    <a:pt x="1504" y="389"/>
                  </a:cubicBezTo>
                  <a:cubicBezTo>
                    <a:pt x="1199" y="295"/>
                    <a:pt x="893" y="199"/>
                    <a:pt x="588" y="111"/>
                  </a:cubicBezTo>
                  <a:cubicBezTo>
                    <a:pt x="433" y="67"/>
                    <a:pt x="275" y="40"/>
                    <a:pt x="119" y="9"/>
                  </a:cubicBezTo>
                  <a:cubicBezTo>
                    <a:pt x="102" y="5"/>
                    <a:pt x="84" y="1"/>
                    <a:pt x="65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8"/>
            <p:cNvSpPr/>
            <p:nvPr/>
          </p:nvSpPr>
          <p:spPr>
            <a:xfrm>
              <a:off x="5029125" y="754975"/>
              <a:ext cx="136500" cy="66800"/>
            </a:xfrm>
            <a:custGeom>
              <a:rect b="b" l="l" r="r" t="t"/>
              <a:pathLst>
                <a:path extrusionOk="0" h="2672" w="5460">
                  <a:moveTo>
                    <a:pt x="5343" y="0"/>
                  </a:moveTo>
                  <a:cubicBezTo>
                    <a:pt x="5329" y="0"/>
                    <a:pt x="5314" y="3"/>
                    <a:pt x="5297" y="9"/>
                  </a:cubicBezTo>
                  <a:cubicBezTo>
                    <a:pt x="5213" y="38"/>
                    <a:pt x="5148" y="95"/>
                    <a:pt x="5087" y="157"/>
                  </a:cubicBezTo>
                  <a:cubicBezTo>
                    <a:pt x="4965" y="279"/>
                    <a:pt x="4846" y="405"/>
                    <a:pt x="4726" y="527"/>
                  </a:cubicBezTo>
                  <a:cubicBezTo>
                    <a:pt x="4632" y="624"/>
                    <a:pt x="4539" y="722"/>
                    <a:pt x="4411" y="778"/>
                  </a:cubicBezTo>
                  <a:cubicBezTo>
                    <a:pt x="4384" y="789"/>
                    <a:pt x="4365" y="821"/>
                    <a:pt x="4343" y="844"/>
                  </a:cubicBezTo>
                  <a:cubicBezTo>
                    <a:pt x="4087" y="1122"/>
                    <a:pt x="3780" y="1335"/>
                    <a:pt x="3453" y="1520"/>
                  </a:cubicBezTo>
                  <a:cubicBezTo>
                    <a:pt x="3172" y="1678"/>
                    <a:pt x="2889" y="1833"/>
                    <a:pt x="2615" y="2002"/>
                  </a:cubicBezTo>
                  <a:cubicBezTo>
                    <a:pt x="2489" y="2080"/>
                    <a:pt x="2361" y="2131"/>
                    <a:pt x="2215" y="2157"/>
                  </a:cubicBezTo>
                  <a:cubicBezTo>
                    <a:pt x="1516" y="2281"/>
                    <a:pt x="811" y="2355"/>
                    <a:pt x="101" y="2393"/>
                  </a:cubicBezTo>
                  <a:cubicBezTo>
                    <a:pt x="70" y="2394"/>
                    <a:pt x="38" y="2396"/>
                    <a:pt x="0" y="2399"/>
                  </a:cubicBezTo>
                  <a:cubicBezTo>
                    <a:pt x="7" y="2503"/>
                    <a:pt x="49" y="2578"/>
                    <a:pt x="140" y="2622"/>
                  </a:cubicBezTo>
                  <a:cubicBezTo>
                    <a:pt x="213" y="2658"/>
                    <a:pt x="289" y="2672"/>
                    <a:pt x="366" y="2672"/>
                  </a:cubicBezTo>
                  <a:cubicBezTo>
                    <a:pt x="425" y="2672"/>
                    <a:pt x="485" y="2663"/>
                    <a:pt x="545" y="2650"/>
                  </a:cubicBezTo>
                  <a:cubicBezTo>
                    <a:pt x="591" y="2640"/>
                    <a:pt x="636" y="2636"/>
                    <a:pt x="681" y="2636"/>
                  </a:cubicBezTo>
                  <a:cubicBezTo>
                    <a:pt x="699" y="2636"/>
                    <a:pt x="716" y="2637"/>
                    <a:pt x="734" y="2638"/>
                  </a:cubicBezTo>
                  <a:cubicBezTo>
                    <a:pt x="851" y="2646"/>
                    <a:pt x="968" y="2651"/>
                    <a:pt x="1084" y="2651"/>
                  </a:cubicBezTo>
                  <a:cubicBezTo>
                    <a:pt x="1542" y="2651"/>
                    <a:pt x="1991" y="2582"/>
                    <a:pt x="2430" y="2426"/>
                  </a:cubicBezTo>
                  <a:cubicBezTo>
                    <a:pt x="2523" y="2394"/>
                    <a:pt x="2616" y="2358"/>
                    <a:pt x="2704" y="2315"/>
                  </a:cubicBezTo>
                  <a:cubicBezTo>
                    <a:pt x="3094" y="2122"/>
                    <a:pt x="3482" y="1924"/>
                    <a:pt x="3844" y="1680"/>
                  </a:cubicBezTo>
                  <a:cubicBezTo>
                    <a:pt x="4249" y="1405"/>
                    <a:pt x="4622" y="1092"/>
                    <a:pt x="4954" y="734"/>
                  </a:cubicBezTo>
                  <a:cubicBezTo>
                    <a:pt x="5122" y="555"/>
                    <a:pt x="5275" y="365"/>
                    <a:pt x="5417" y="167"/>
                  </a:cubicBezTo>
                  <a:cubicBezTo>
                    <a:pt x="5460" y="105"/>
                    <a:pt x="5460" y="93"/>
                    <a:pt x="5421" y="42"/>
                  </a:cubicBezTo>
                  <a:cubicBezTo>
                    <a:pt x="5400" y="14"/>
                    <a:pt x="5375" y="0"/>
                    <a:pt x="5343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8"/>
            <p:cNvSpPr/>
            <p:nvPr/>
          </p:nvSpPr>
          <p:spPr>
            <a:xfrm>
              <a:off x="5103250" y="775325"/>
              <a:ext cx="139775" cy="142825"/>
            </a:xfrm>
            <a:custGeom>
              <a:rect b="b" l="l" r="r" t="t"/>
              <a:pathLst>
                <a:path extrusionOk="0" h="5713" w="5591">
                  <a:moveTo>
                    <a:pt x="5526" y="0"/>
                  </a:moveTo>
                  <a:cubicBezTo>
                    <a:pt x="5515" y="30"/>
                    <a:pt x="5503" y="58"/>
                    <a:pt x="5495" y="87"/>
                  </a:cubicBezTo>
                  <a:cubicBezTo>
                    <a:pt x="5417" y="356"/>
                    <a:pt x="5338" y="625"/>
                    <a:pt x="5260" y="895"/>
                  </a:cubicBezTo>
                  <a:cubicBezTo>
                    <a:pt x="5174" y="1194"/>
                    <a:pt x="5081" y="1493"/>
                    <a:pt x="4949" y="1777"/>
                  </a:cubicBezTo>
                  <a:cubicBezTo>
                    <a:pt x="4830" y="2040"/>
                    <a:pt x="4679" y="2280"/>
                    <a:pt x="4487" y="2495"/>
                  </a:cubicBezTo>
                  <a:cubicBezTo>
                    <a:pt x="4381" y="2612"/>
                    <a:pt x="4284" y="2737"/>
                    <a:pt x="4181" y="2856"/>
                  </a:cubicBezTo>
                  <a:cubicBezTo>
                    <a:pt x="3792" y="3306"/>
                    <a:pt x="3363" y="3714"/>
                    <a:pt x="2890" y="4076"/>
                  </a:cubicBezTo>
                  <a:cubicBezTo>
                    <a:pt x="2499" y="4377"/>
                    <a:pt x="2101" y="4664"/>
                    <a:pt x="1673" y="4909"/>
                  </a:cubicBezTo>
                  <a:cubicBezTo>
                    <a:pt x="1308" y="5119"/>
                    <a:pt x="931" y="5298"/>
                    <a:pt x="531" y="5430"/>
                  </a:cubicBezTo>
                  <a:cubicBezTo>
                    <a:pt x="502" y="5439"/>
                    <a:pt x="474" y="5444"/>
                    <a:pt x="445" y="5444"/>
                  </a:cubicBezTo>
                  <a:cubicBezTo>
                    <a:pt x="422" y="5444"/>
                    <a:pt x="399" y="5441"/>
                    <a:pt x="374" y="5435"/>
                  </a:cubicBezTo>
                  <a:cubicBezTo>
                    <a:pt x="304" y="5416"/>
                    <a:pt x="229" y="5408"/>
                    <a:pt x="156" y="5408"/>
                  </a:cubicBezTo>
                  <a:cubicBezTo>
                    <a:pt x="96" y="5408"/>
                    <a:pt x="36" y="5428"/>
                    <a:pt x="18" y="5497"/>
                  </a:cubicBezTo>
                  <a:cubicBezTo>
                    <a:pt x="1" y="5566"/>
                    <a:pt x="36" y="5616"/>
                    <a:pt x="86" y="5656"/>
                  </a:cubicBezTo>
                  <a:cubicBezTo>
                    <a:pt x="135" y="5696"/>
                    <a:pt x="191" y="5713"/>
                    <a:pt x="250" y="5713"/>
                  </a:cubicBezTo>
                  <a:cubicBezTo>
                    <a:pt x="267" y="5713"/>
                    <a:pt x="284" y="5711"/>
                    <a:pt x="302" y="5708"/>
                  </a:cubicBezTo>
                  <a:cubicBezTo>
                    <a:pt x="351" y="5702"/>
                    <a:pt x="400" y="5688"/>
                    <a:pt x="442" y="5665"/>
                  </a:cubicBezTo>
                  <a:cubicBezTo>
                    <a:pt x="501" y="5633"/>
                    <a:pt x="560" y="5618"/>
                    <a:pt x="623" y="5605"/>
                  </a:cubicBezTo>
                  <a:cubicBezTo>
                    <a:pt x="1058" y="5514"/>
                    <a:pt x="1459" y="5340"/>
                    <a:pt x="1841" y="5121"/>
                  </a:cubicBezTo>
                  <a:cubicBezTo>
                    <a:pt x="2251" y="4888"/>
                    <a:pt x="2634" y="4616"/>
                    <a:pt x="2996" y="4315"/>
                  </a:cubicBezTo>
                  <a:cubicBezTo>
                    <a:pt x="3232" y="4119"/>
                    <a:pt x="3455" y="3908"/>
                    <a:pt x="3678" y="3694"/>
                  </a:cubicBezTo>
                  <a:cubicBezTo>
                    <a:pt x="3880" y="3500"/>
                    <a:pt x="4078" y="3301"/>
                    <a:pt x="4269" y="3095"/>
                  </a:cubicBezTo>
                  <a:cubicBezTo>
                    <a:pt x="4487" y="2862"/>
                    <a:pt x="4682" y="2612"/>
                    <a:pt x="4849" y="2339"/>
                  </a:cubicBezTo>
                  <a:cubicBezTo>
                    <a:pt x="4946" y="2180"/>
                    <a:pt x="5047" y="2023"/>
                    <a:pt x="5136" y="1857"/>
                  </a:cubicBezTo>
                  <a:cubicBezTo>
                    <a:pt x="5353" y="1453"/>
                    <a:pt x="5520" y="1032"/>
                    <a:pt x="5573" y="572"/>
                  </a:cubicBezTo>
                  <a:cubicBezTo>
                    <a:pt x="5591" y="404"/>
                    <a:pt x="5590" y="237"/>
                    <a:pt x="5559" y="71"/>
                  </a:cubicBezTo>
                  <a:cubicBezTo>
                    <a:pt x="5553" y="48"/>
                    <a:pt x="5547" y="25"/>
                    <a:pt x="5541" y="3"/>
                  </a:cubicBezTo>
                  <a:cubicBezTo>
                    <a:pt x="5536" y="3"/>
                    <a:pt x="5532" y="0"/>
                    <a:pt x="5526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8"/>
            <p:cNvSpPr/>
            <p:nvPr/>
          </p:nvSpPr>
          <p:spPr>
            <a:xfrm>
              <a:off x="5077725" y="549475"/>
              <a:ext cx="175675" cy="20825"/>
            </a:xfrm>
            <a:custGeom>
              <a:rect b="b" l="l" r="r" t="t"/>
              <a:pathLst>
                <a:path extrusionOk="0" h="833" w="7027">
                  <a:moveTo>
                    <a:pt x="3545" y="0"/>
                  </a:moveTo>
                  <a:cubicBezTo>
                    <a:pt x="3264" y="0"/>
                    <a:pt x="2982" y="15"/>
                    <a:pt x="2701" y="38"/>
                  </a:cubicBezTo>
                  <a:cubicBezTo>
                    <a:pt x="2274" y="73"/>
                    <a:pt x="1848" y="124"/>
                    <a:pt x="1420" y="154"/>
                  </a:cubicBezTo>
                  <a:cubicBezTo>
                    <a:pt x="1151" y="173"/>
                    <a:pt x="896" y="237"/>
                    <a:pt x="642" y="319"/>
                  </a:cubicBezTo>
                  <a:cubicBezTo>
                    <a:pt x="491" y="368"/>
                    <a:pt x="341" y="426"/>
                    <a:pt x="191" y="482"/>
                  </a:cubicBezTo>
                  <a:cubicBezTo>
                    <a:pt x="146" y="499"/>
                    <a:pt x="101" y="524"/>
                    <a:pt x="59" y="548"/>
                  </a:cubicBezTo>
                  <a:cubicBezTo>
                    <a:pt x="38" y="562"/>
                    <a:pt x="22" y="584"/>
                    <a:pt x="1" y="598"/>
                  </a:cubicBezTo>
                  <a:cubicBezTo>
                    <a:pt x="30" y="624"/>
                    <a:pt x="59" y="629"/>
                    <a:pt x="87" y="629"/>
                  </a:cubicBezTo>
                  <a:cubicBezTo>
                    <a:pt x="98" y="629"/>
                    <a:pt x="109" y="628"/>
                    <a:pt x="120" y="628"/>
                  </a:cubicBezTo>
                  <a:cubicBezTo>
                    <a:pt x="332" y="613"/>
                    <a:pt x="547" y="602"/>
                    <a:pt x="759" y="575"/>
                  </a:cubicBezTo>
                  <a:cubicBezTo>
                    <a:pt x="1043" y="539"/>
                    <a:pt x="1324" y="487"/>
                    <a:pt x="1606" y="441"/>
                  </a:cubicBezTo>
                  <a:cubicBezTo>
                    <a:pt x="1952" y="387"/>
                    <a:pt x="2298" y="337"/>
                    <a:pt x="2648" y="337"/>
                  </a:cubicBezTo>
                  <a:cubicBezTo>
                    <a:pt x="2666" y="337"/>
                    <a:pt x="2684" y="337"/>
                    <a:pt x="2701" y="337"/>
                  </a:cubicBezTo>
                  <a:cubicBezTo>
                    <a:pt x="2723" y="337"/>
                    <a:pt x="2746" y="333"/>
                    <a:pt x="2766" y="326"/>
                  </a:cubicBezTo>
                  <a:cubicBezTo>
                    <a:pt x="2992" y="248"/>
                    <a:pt x="3224" y="213"/>
                    <a:pt x="3458" y="213"/>
                  </a:cubicBezTo>
                  <a:cubicBezTo>
                    <a:pt x="3567" y="213"/>
                    <a:pt x="3677" y="221"/>
                    <a:pt x="3787" y="235"/>
                  </a:cubicBezTo>
                  <a:cubicBezTo>
                    <a:pt x="4051" y="270"/>
                    <a:pt x="4311" y="321"/>
                    <a:pt x="4572" y="366"/>
                  </a:cubicBezTo>
                  <a:cubicBezTo>
                    <a:pt x="4728" y="393"/>
                    <a:pt x="4884" y="418"/>
                    <a:pt x="5039" y="444"/>
                  </a:cubicBezTo>
                  <a:cubicBezTo>
                    <a:pt x="5057" y="447"/>
                    <a:pt x="5076" y="449"/>
                    <a:pt x="5094" y="449"/>
                  </a:cubicBezTo>
                  <a:cubicBezTo>
                    <a:pt x="5103" y="449"/>
                    <a:pt x="5112" y="449"/>
                    <a:pt x="5120" y="447"/>
                  </a:cubicBezTo>
                  <a:cubicBezTo>
                    <a:pt x="5173" y="438"/>
                    <a:pt x="5226" y="434"/>
                    <a:pt x="5279" y="434"/>
                  </a:cubicBezTo>
                  <a:cubicBezTo>
                    <a:pt x="5398" y="434"/>
                    <a:pt x="5516" y="456"/>
                    <a:pt x="5630" y="493"/>
                  </a:cubicBezTo>
                  <a:cubicBezTo>
                    <a:pt x="5831" y="558"/>
                    <a:pt x="6029" y="637"/>
                    <a:pt x="6228" y="704"/>
                  </a:cubicBezTo>
                  <a:cubicBezTo>
                    <a:pt x="6357" y="747"/>
                    <a:pt x="6487" y="785"/>
                    <a:pt x="6617" y="817"/>
                  </a:cubicBezTo>
                  <a:cubicBezTo>
                    <a:pt x="6660" y="827"/>
                    <a:pt x="6703" y="833"/>
                    <a:pt x="6747" y="833"/>
                  </a:cubicBezTo>
                  <a:cubicBezTo>
                    <a:pt x="6799" y="833"/>
                    <a:pt x="6851" y="825"/>
                    <a:pt x="6903" y="809"/>
                  </a:cubicBezTo>
                  <a:cubicBezTo>
                    <a:pt x="6946" y="795"/>
                    <a:pt x="6990" y="780"/>
                    <a:pt x="7027" y="735"/>
                  </a:cubicBezTo>
                  <a:cubicBezTo>
                    <a:pt x="6935" y="691"/>
                    <a:pt x="6849" y="645"/>
                    <a:pt x="6759" y="606"/>
                  </a:cubicBezTo>
                  <a:cubicBezTo>
                    <a:pt x="6304" y="404"/>
                    <a:pt x="5826" y="281"/>
                    <a:pt x="5338" y="196"/>
                  </a:cubicBezTo>
                  <a:cubicBezTo>
                    <a:pt x="4939" y="127"/>
                    <a:pt x="4538" y="60"/>
                    <a:pt x="4133" y="24"/>
                  </a:cubicBezTo>
                  <a:cubicBezTo>
                    <a:pt x="3937" y="8"/>
                    <a:pt x="3741" y="0"/>
                    <a:pt x="3545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8"/>
            <p:cNvSpPr/>
            <p:nvPr/>
          </p:nvSpPr>
          <p:spPr>
            <a:xfrm>
              <a:off x="5307825" y="568650"/>
              <a:ext cx="99025" cy="163100"/>
            </a:xfrm>
            <a:custGeom>
              <a:rect b="b" l="l" r="r" t="t"/>
              <a:pathLst>
                <a:path extrusionOk="0" h="6524" w="3961">
                  <a:moveTo>
                    <a:pt x="22" y="0"/>
                  </a:moveTo>
                  <a:lnTo>
                    <a:pt x="22" y="0"/>
                  </a:lnTo>
                  <a:cubicBezTo>
                    <a:pt x="1" y="43"/>
                    <a:pt x="23" y="72"/>
                    <a:pt x="42" y="94"/>
                  </a:cubicBezTo>
                  <a:cubicBezTo>
                    <a:pt x="90" y="158"/>
                    <a:pt x="140" y="224"/>
                    <a:pt x="196" y="281"/>
                  </a:cubicBezTo>
                  <a:cubicBezTo>
                    <a:pt x="308" y="391"/>
                    <a:pt x="426" y="497"/>
                    <a:pt x="541" y="605"/>
                  </a:cubicBezTo>
                  <a:cubicBezTo>
                    <a:pt x="1011" y="1045"/>
                    <a:pt x="1430" y="1529"/>
                    <a:pt x="1741" y="2098"/>
                  </a:cubicBezTo>
                  <a:cubicBezTo>
                    <a:pt x="1768" y="2147"/>
                    <a:pt x="1799" y="2195"/>
                    <a:pt x="1833" y="2241"/>
                  </a:cubicBezTo>
                  <a:cubicBezTo>
                    <a:pt x="2049" y="2531"/>
                    <a:pt x="2219" y="2850"/>
                    <a:pt x="2371" y="3179"/>
                  </a:cubicBezTo>
                  <a:cubicBezTo>
                    <a:pt x="2513" y="3494"/>
                    <a:pt x="2653" y="3809"/>
                    <a:pt x="2795" y="4122"/>
                  </a:cubicBezTo>
                  <a:cubicBezTo>
                    <a:pt x="2901" y="4350"/>
                    <a:pt x="3023" y="4570"/>
                    <a:pt x="3156" y="4783"/>
                  </a:cubicBezTo>
                  <a:cubicBezTo>
                    <a:pt x="3209" y="4866"/>
                    <a:pt x="3250" y="4956"/>
                    <a:pt x="3286" y="5047"/>
                  </a:cubicBezTo>
                  <a:cubicBezTo>
                    <a:pt x="3424" y="5392"/>
                    <a:pt x="3558" y="5739"/>
                    <a:pt x="3693" y="6086"/>
                  </a:cubicBezTo>
                  <a:cubicBezTo>
                    <a:pt x="3749" y="6230"/>
                    <a:pt x="3803" y="6375"/>
                    <a:pt x="3853" y="6521"/>
                  </a:cubicBezTo>
                  <a:cubicBezTo>
                    <a:pt x="3860" y="6522"/>
                    <a:pt x="3866" y="6522"/>
                    <a:pt x="3871" y="6524"/>
                  </a:cubicBezTo>
                  <a:cubicBezTo>
                    <a:pt x="3880" y="6499"/>
                    <a:pt x="3890" y="6475"/>
                    <a:pt x="3896" y="6449"/>
                  </a:cubicBezTo>
                  <a:cubicBezTo>
                    <a:pt x="3961" y="6218"/>
                    <a:pt x="3953" y="5986"/>
                    <a:pt x="3895" y="5755"/>
                  </a:cubicBezTo>
                  <a:cubicBezTo>
                    <a:pt x="3834" y="5515"/>
                    <a:pt x="3731" y="5292"/>
                    <a:pt x="3612" y="5076"/>
                  </a:cubicBezTo>
                  <a:cubicBezTo>
                    <a:pt x="3491" y="4858"/>
                    <a:pt x="3365" y="4645"/>
                    <a:pt x="3247" y="4426"/>
                  </a:cubicBezTo>
                  <a:cubicBezTo>
                    <a:pt x="3180" y="4304"/>
                    <a:pt x="3126" y="4174"/>
                    <a:pt x="3064" y="4047"/>
                  </a:cubicBezTo>
                  <a:cubicBezTo>
                    <a:pt x="3056" y="4026"/>
                    <a:pt x="3048" y="4007"/>
                    <a:pt x="3036" y="3987"/>
                  </a:cubicBezTo>
                  <a:cubicBezTo>
                    <a:pt x="2797" y="3602"/>
                    <a:pt x="2594" y="3197"/>
                    <a:pt x="2389" y="2794"/>
                  </a:cubicBezTo>
                  <a:cubicBezTo>
                    <a:pt x="2187" y="2396"/>
                    <a:pt x="1983" y="2001"/>
                    <a:pt x="1743" y="1626"/>
                  </a:cubicBezTo>
                  <a:cubicBezTo>
                    <a:pt x="1546" y="1320"/>
                    <a:pt x="1327" y="1036"/>
                    <a:pt x="1073" y="776"/>
                  </a:cubicBezTo>
                  <a:cubicBezTo>
                    <a:pt x="988" y="688"/>
                    <a:pt x="906" y="597"/>
                    <a:pt x="819" y="510"/>
                  </a:cubicBezTo>
                  <a:cubicBezTo>
                    <a:pt x="675" y="368"/>
                    <a:pt x="513" y="248"/>
                    <a:pt x="340" y="142"/>
                  </a:cubicBezTo>
                  <a:cubicBezTo>
                    <a:pt x="264" y="96"/>
                    <a:pt x="184" y="56"/>
                    <a:pt x="104" y="18"/>
                  </a:cubicBezTo>
                  <a:cubicBezTo>
                    <a:pt x="81" y="6"/>
                    <a:pt x="50" y="6"/>
                    <a:pt x="22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8"/>
            <p:cNvSpPr/>
            <p:nvPr/>
          </p:nvSpPr>
          <p:spPr>
            <a:xfrm>
              <a:off x="5157125" y="561200"/>
              <a:ext cx="161125" cy="93550"/>
            </a:xfrm>
            <a:custGeom>
              <a:rect b="b" l="l" r="r" t="t"/>
              <a:pathLst>
                <a:path extrusionOk="0" h="3742" w="6445">
                  <a:moveTo>
                    <a:pt x="178" y="1"/>
                  </a:moveTo>
                  <a:cubicBezTo>
                    <a:pt x="151" y="1"/>
                    <a:pt x="122" y="4"/>
                    <a:pt x="96" y="12"/>
                  </a:cubicBezTo>
                  <a:cubicBezTo>
                    <a:pt x="16" y="30"/>
                    <a:pt x="1" y="66"/>
                    <a:pt x="33" y="152"/>
                  </a:cubicBezTo>
                  <a:cubicBezTo>
                    <a:pt x="558" y="170"/>
                    <a:pt x="1039" y="337"/>
                    <a:pt x="1504" y="559"/>
                  </a:cubicBezTo>
                  <a:cubicBezTo>
                    <a:pt x="1645" y="624"/>
                    <a:pt x="1780" y="702"/>
                    <a:pt x="1923" y="764"/>
                  </a:cubicBezTo>
                  <a:cubicBezTo>
                    <a:pt x="2068" y="829"/>
                    <a:pt x="2217" y="884"/>
                    <a:pt x="2368" y="941"/>
                  </a:cubicBezTo>
                  <a:cubicBezTo>
                    <a:pt x="2777" y="1097"/>
                    <a:pt x="3182" y="1262"/>
                    <a:pt x="3572" y="1460"/>
                  </a:cubicBezTo>
                  <a:cubicBezTo>
                    <a:pt x="3807" y="1575"/>
                    <a:pt x="4031" y="1707"/>
                    <a:pt x="4257" y="1838"/>
                  </a:cubicBezTo>
                  <a:cubicBezTo>
                    <a:pt x="4494" y="1974"/>
                    <a:pt x="4718" y="2130"/>
                    <a:pt x="4930" y="2304"/>
                  </a:cubicBezTo>
                  <a:cubicBezTo>
                    <a:pt x="5041" y="2398"/>
                    <a:pt x="5159" y="2485"/>
                    <a:pt x="5266" y="2582"/>
                  </a:cubicBezTo>
                  <a:cubicBezTo>
                    <a:pt x="5418" y="2721"/>
                    <a:pt x="5539" y="2890"/>
                    <a:pt x="5668" y="3052"/>
                  </a:cubicBezTo>
                  <a:cubicBezTo>
                    <a:pt x="5789" y="3204"/>
                    <a:pt x="5907" y="3358"/>
                    <a:pt x="6049" y="3491"/>
                  </a:cubicBezTo>
                  <a:cubicBezTo>
                    <a:pt x="6150" y="3585"/>
                    <a:pt x="6261" y="3669"/>
                    <a:pt x="6388" y="3725"/>
                  </a:cubicBezTo>
                  <a:cubicBezTo>
                    <a:pt x="6401" y="3730"/>
                    <a:pt x="6417" y="3733"/>
                    <a:pt x="6444" y="3741"/>
                  </a:cubicBezTo>
                  <a:cubicBezTo>
                    <a:pt x="6428" y="3712"/>
                    <a:pt x="6417" y="3690"/>
                    <a:pt x="6405" y="3670"/>
                  </a:cubicBezTo>
                  <a:cubicBezTo>
                    <a:pt x="6180" y="3319"/>
                    <a:pt x="5919" y="2996"/>
                    <a:pt x="5635" y="2692"/>
                  </a:cubicBezTo>
                  <a:cubicBezTo>
                    <a:pt x="5428" y="2470"/>
                    <a:pt x="5207" y="2259"/>
                    <a:pt x="4979" y="2056"/>
                  </a:cubicBezTo>
                  <a:cubicBezTo>
                    <a:pt x="4755" y="1857"/>
                    <a:pt x="4519" y="1676"/>
                    <a:pt x="4263" y="1520"/>
                  </a:cubicBezTo>
                  <a:cubicBezTo>
                    <a:pt x="3972" y="1342"/>
                    <a:pt x="3668" y="1184"/>
                    <a:pt x="3350" y="1050"/>
                  </a:cubicBezTo>
                  <a:cubicBezTo>
                    <a:pt x="2909" y="866"/>
                    <a:pt x="2468" y="689"/>
                    <a:pt x="2026" y="509"/>
                  </a:cubicBezTo>
                  <a:cubicBezTo>
                    <a:pt x="1859" y="439"/>
                    <a:pt x="1695" y="362"/>
                    <a:pt x="1523" y="300"/>
                  </a:cubicBezTo>
                  <a:cubicBezTo>
                    <a:pt x="1177" y="179"/>
                    <a:pt x="823" y="82"/>
                    <a:pt x="461" y="24"/>
                  </a:cubicBezTo>
                  <a:cubicBezTo>
                    <a:pt x="372" y="11"/>
                    <a:pt x="281" y="7"/>
                    <a:pt x="190" y="1"/>
                  </a:cubicBezTo>
                  <a:cubicBezTo>
                    <a:pt x="186" y="1"/>
                    <a:pt x="182" y="1"/>
                    <a:pt x="178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8"/>
            <p:cNvSpPr/>
            <p:nvPr/>
          </p:nvSpPr>
          <p:spPr>
            <a:xfrm>
              <a:off x="5108600" y="829800"/>
              <a:ext cx="129725" cy="98825"/>
            </a:xfrm>
            <a:custGeom>
              <a:rect b="b" l="l" r="r" t="t"/>
              <a:pathLst>
                <a:path extrusionOk="0" h="3953" w="5189">
                  <a:moveTo>
                    <a:pt x="5090" y="1"/>
                  </a:moveTo>
                  <a:cubicBezTo>
                    <a:pt x="5086" y="1"/>
                    <a:pt x="5082" y="1"/>
                    <a:pt x="5078" y="1"/>
                  </a:cubicBezTo>
                  <a:cubicBezTo>
                    <a:pt x="5043" y="2"/>
                    <a:pt x="5024" y="17"/>
                    <a:pt x="5009" y="47"/>
                  </a:cubicBezTo>
                  <a:cubicBezTo>
                    <a:pt x="4816" y="462"/>
                    <a:pt x="4540" y="816"/>
                    <a:pt x="4220" y="1137"/>
                  </a:cubicBezTo>
                  <a:cubicBezTo>
                    <a:pt x="3933" y="1426"/>
                    <a:pt x="3632" y="1705"/>
                    <a:pt x="3339" y="1988"/>
                  </a:cubicBezTo>
                  <a:cubicBezTo>
                    <a:pt x="3144" y="2174"/>
                    <a:pt x="2952" y="2362"/>
                    <a:pt x="2778" y="2566"/>
                  </a:cubicBezTo>
                  <a:cubicBezTo>
                    <a:pt x="2763" y="2583"/>
                    <a:pt x="2747" y="2598"/>
                    <a:pt x="2729" y="2611"/>
                  </a:cubicBezTo>
                  <a:cubicBezTo>
                    <a:pt x="2380" y="2874"/>
                    <a:pt x="2026" y="3127"/>
                    <a:pt x="1640" y="3333"/>
                  </a:cubicBezTo>
                  <a:cubicBezTo>
                    <a:pt x="1306" y="3512"/>
                    <a:pt x="957" y="3647"/>
                    <a:pt x="582" y="3717"/>
                  </a:cubicBezTo>
                  <a:cubicBezTo>
                    <a:pt x="470" y="3739"/>
                    <a:pt x="359" y="3760"/>
                    <a:pt x="250" y="3789"/>
                  </a:cubicBezTo>
                  <a:cubicBezTo>
                    <a:pt x="177" y="3809"/>
                    <a:pt x="110" y="3847"/>
                    <a:pt x="41" y="3877"/>
                  </a:cubicBezTo>
                  <a:cubicBezTo>
                    <a:pt x="25" y="3884"/>
                    <a:pt x="14" y="3897"/>
                    <a:pt x="1" y="3908"/>
                  </a:cubicBezTo>
                  <a:lnTo>
                    <a:pt x="1" y="3928"/>
                  </a:lnTo>
                  <a:cubicBezTo>
                    <a:pt x="22" y="3934"/>
                    <a:pt x="44" y="3944"/>
                    <a:pt x="65" y="3944"/>
                  </a:cubicBezTo>
                  <a:cubicBezTo>
                    <a:pt x="197" y="3949"/>
                    <a:pt x="331" y="3953"/>
                    <a:pt x="463" y="3953"/>
                  </a:cubicBezTo>
                  <a:cubicBezTo>
                    <a:pt x="769" y="3953"/>
                    <a:pt x="1059" y="3880"/>
                    <a:pt x="1342" y="3771"/>
                  </a:cubicBezTo>
                  <a:cubicBezTo>
                    <a:pt x="1654" y="3653"/>
                    <a:pt x="1942" y="3486"/>
                    <a:pt x="2232" y="3324"/>
                  </a:cubicBezTo>
                  <a:cubicBezTo>
                    <a:pt x="2525" y="3160"/>
                    <a:pt x="2775" y="2943"/>
                    <a:pt x="3007" y="2703"/>
                  </a:cubicBezTo>
                  <a:cubicBezTo>
                    <a:pt x="3261" y="2443"/>
                    <a:pt x="3506" y="2172"/>
                    <a:pt x="3754" y="1906"/>
                  </a:cubicBezTo>
                  <a:cubicBezTo>
                    <a:pt x="3968" y="1675"/>
                    <a:pt x="4187" y="1448"/>
                    <a:pt x="4430" y="1245"/>
                  </a:cubicBezTo>
                  <a:cubicBezTo>
                    <a:pt x="4464" y="1216"/>
                    <a:pt x="4506" y="1192"/>
                    <a:pt x="4543" y="1164"/>
                  </a:cubicBezTo>
                  <a:cubicBezTo>
                    <a:pt x="4602" y="1117"/>
                    <a:pt x="4667" y="1073"/>
                    <a:pt x="4717" y="1017"/>
                  </a:cubicBezTo>
                  <a:cubicBezTo>
                    <a:pt x="4906" y="803"/>
                    <a:pt x="5062" y="565"/>
                    <a:pt x="5154" y="294"/>
                  </a:cubicBezTo>
                  <a:cubicBezTo>
                    <a:pt x="5176" y="234"/>
                    <a:pt x="5187" y="165"/>
                    <a:pt x="5188" y="100"/>
                  </a:cubicBezTo>
                  <a:cubicBezTo>
                    <a:pt x="5189" y="33"/>
                    <a:pt x="5151" y="1"/>
                    <a:pt x="5090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8"/>
            <p:cNvSpPr/>
            <p:nvPr/>
          </p:nvSpPr>
          <p:spPr>
            <a:xfrm>
              <a:off x="5013325" y="762050"/>
              <a:ext cx="125725" cy="43550"/>
            </a:xfrm>
            <a:custGeom>
              <a:rect b="b" l="l" r="r" t="t"/>
              <a:pathLst>
                <a:path extrusionOk="0" h="1742" w="5029">
                  <a:moveTo>
                    <a:pt x="4792" y="1"/>
                  </a:moveTo>
                  <a:cubicBezTo>
                    <a:pt x="4788" y="1"/>
                    <a:pt x="4784" y="1"/>
                    <a:pt x="4779" y="1"/>
                  </a:cubicBezTo>
                  <a:cubicBezTo>
                    <a:pt x="4705" y="2"/>
                    <a:pt x="4640" y="31"/>
                    <a:pt x="4576" y="66"/>
                  </a:cubicBezTo>
                  <a:cubicBezTo>
                    <a:pt x="4445" y="140"/>
                    <a:pt x="4332" y="241"/>
                    <a:pt x="4217" y="335"/>
                  </a:cubicBezTo>
                  <a:cubicBezTo>
                    <a:pt x="4090" y="437"/>
                    <a:pt x="3965" y="541"/>
                    <a:pt x="3833" y="635"/>
                  </a:cubicBezTo>
                  <a:cubicBezTo>
                    <a:pt x="3758" y="687"/>
                    <a:pt x="3669" y="724"/>
                    <a:pt x="3583" y="759"/>
                  </a:cubicBezTo>
                  <a:cubicBezTo>
                    <a:pt x="3535" y="778"/>
                    <a:pt x="3485" y="786"/>
                    <a:pt x="3436" y="786"/>
                  </a:cubicBezTo>
                  <a:cubicBezTo>
                    <a:pt x="3395" y="786"/>
                    <a:pt x="3355" y="781"/>
                    <a:pt x="3315" y="770"/>
                  </a:cubicBezTo>
                  <a:cubicBezTo>
                    <a:pt x="3302" y="766"/>
                    <a:pt x="3291" y="764"/>
                    <a:pt x="3281" y="764"/>
                  </a:cubicBezTo>
                  <a:cubicBezTo>
                    <a:pt x="3264" y="764"/>
                    <a:pt x="3249" y="770"/>
                    <a:pt x="3234" y="784"/>
                  </a:cubicBezTo>
                  <a:cubicBezTo>
                    <a:pt x="2927" y="1049"/>
                    <a:pt x="2569" y="1214"/>
                    <a:pt x="2183" y="1321"/>
                  </a:cubicBezTo>
                  <a:cubicBezTo>
                    <a:pt x="1811" y="1424"/>
                    <a:pt x="1437" y="1473"/>
                    <a:pt x="1059" y="1473"/>
                  </a:cubicBezTo>
                  <a:cubicBezTo>
                    <a:pt x="832" y="1473"/>
                    <a:pt x="603" y="1455"/>
                    <a:pt x="374" y="1420"/>
                  </a:cubicBezTo>
                  <a:cubicBezTo>
                    <a:pt x="333" y="1414"/>
                    <a:pt x="292" y="1411"/>
                    <a:pt x="251" y="1411"/>
                  </a:cubicBezTo>
                  <a:cubicBezTo>
                    <a:pt x="226" y="1411"/>
                    <a:pt x="201" y="1412"/>
                    <a:pt x="177" y="1415"/>
                  </a:cubicBezTo>
                  <a:cubicBezTo>
                    <a:pt x="131" y="1419"/>
                    <a:pt x="87" y="1442"/>
                    <a:pt x="50" y="1469"/>
                  </a:cubicBezTo>
                  <a:cubicBezTo>
                    <a:pt x="6" y="1501"/>
                    <a:pt x="0" y="1550"/>
                    <a:pt x="33" y="1593"/>
                  </a:cubicBezTo>
                  <a:cubicBezTo>
                    <a:pt x="56" y="1624"/>
                    <a:pt x="87" y="1654"/>
                    <a:pt x="120" y="1668"/>
                  </a:cubicBezTo>
                  <a:cubicBezTo>
                    <a:pt x="184" y="1692"/>
                    <a:pt x="251" y="1715"/>
                    <a:pt x="319" y="1719"/>
                  </a:cubicBezTo>
                  <a:cubicBezTo>
                    <a:pt x="553" y="1732"/>
                    <a:pt x="786" y="1741"/>
                    <a:pt x="1020" y="1741"/>
                  </a:cubicBezTo>
                  <a:cubicBezTo>
                    <a:pt x="1239" y="1741"/>
                    <a:pt x="1458" y="1733"/>
                    <a:pt x="1677" y="1713"/>
                  </a:cubicBezTo>
                  <a:cubicBezTo>
                    <a:pt x="1995" y="1685"/>
                    <a:pt x="2307" y="1632"/>
                    <a:pt x="2611" y="1537"/>
                  </a:cubicBezTo>
                  <a:cubicBezTo>
                    <a:pt x="2668" y="1519"/>
                    <a:pt x="2723" y="1497"/>
                    <a:pt x="2777" y="1473"/>
                  </a:cubicBezTo>
                  <a:cubicBezTo>
                    <a:pt x="3203" y="1275"/>
                    <a:pt x="3630" y="1078"/>
                    <a:pt x="4038" y="843"/>
                  </a:cubicBezTo>
                  <a:cubicBezTo>
                    <a:pt x="4382" y="644"/>
                    <a:pt x="4709" y="421"/>
                    <a:pt x="5000" y="148"/>
                  </a:cubicBezTo>
                  <a:cubicBezTo>
                    <a:pt x="5008" y="140"/>
                    <a:pt x="5017" y="131"/>
                    <a:pt x="5029" y="118"/>
                  </a:cubicBezTo>
                  <a:cubicBezTo>
                    <a:pt x="4967" y="37"/>
                    <a:pt x="4888" y="1"/>
                    <a:pt x="479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8"/>
            <p:cNvSpPr/>
            <p:nvPr/>
          </p:nvSpPr>
          <p:spPr>
            <a:xfrm>
              <a:off x="5289875" y="695425"/>
              <a:ext cx="29825" cy="157750"/>
            </a:xfrm>
            <a:custGeom>
              <a:rect b="b" l="l" r="r" t="t"/>
              <a:pathLst>
                <a:path extrusionOk="0" h="6310" w="1193">
                  <a:moveTo>
                    <a:pt x="61" y="0"/>
                  </a:moveTo>
                  <a:cubicBezTo>
                    <a:pt x="25" y="0"/>
                    <a:pt x="3" y="23"/>
                    <a:pt x="1" y="67"/>
                  </a:cubicBezTo>
                  <a:cubicBezTo>
                    <a:pt x="0" y="109"/>
                    <a:pt x="3" y="152"/>
                    <a:pt x="15" y="191"/>
                  </a:cubicBezTo>
                  <a:cubicBezTo>
                    <a:pt x="47" y="293"/>
                    <a:pt x="76" y="394"/>
                    <a:pt x="118" y="491"/>
                  </a:cubicBezTo>
                  <a:cubicBezTo>
                    <a:pt x="199" y="683"/>
                    <a:pt x="281" y="876"/>
                    <a:pt x="376" y="1062"/>
                  </a:cubicBezTo>
                  <a:cubicBezTo>
                    <a:pt x="574" y="1451"/>
                    <a:pt x="684" y="1864"/>
                    <a:pt x="743" y="2295"/>
                  </a:cubicBezTo>
                  <a:cubicBezTo>
                    <a:pt x="784" y="2600"/>
                    <a:pt x="826" y="2906"/>
                    <a:pt x="875" y="3209"/>
                  </a:cubicBezTo>
                  <a:cubicBezTo>
                    <a:pt x="901" y="3365"/>
                    <a:pt x="945" y="3515"/>
                    <a:pt x="981" y="3670"/>
                  </a:cubicBezTo>
                  <a:cubicBezTo>
                    <a:pt x="986" y="3697"/>
                    <a:pt x="994" y="3724"/>
                    <a:pt x="992" y="3750"/>
                  </a:cubicBezTo>
                  <a:cubicBezTo>
                    <a:pt x="952" y="4117"/>
                    <a:pt x="954" y="4486"/>
                    <a:pt x="936" y="4856"/>
                  </a:cubicBezTo>
                  <a:cubicBezTo>
                    <a:pt x="928" y="5037"/>
                    <a:pt x="914" y="5220"/>
                    <a:pt x="897" y="5401"/>
                  </a:cubicBezTo>
                  <a:cubicBezTo>
                    <a:pt x="876" y="5612"/>
                    <a:pt x="835" y="5819"/>
                    <a:pt x="770" y="6022"/>
                  </a:cubicBezTo>
                  <a:cubicBezTo>
                    <a:pt x="751" y="6083"/>
                    <a:pt x="745" y="6143"/>
                    <a:pt x="761" y="6204"/>
                  </a:cubicBezTo>
                  <a:cubicBezTo>
                    <a:pt x="773" y="6250"/>
                    <a:pt x="794" y="6290"/>
                    <a:pt x="855" y="6310"/>
                  </a:cubicBezTo>
                  <a:cubicBezTo>
                    <a:pt x="893" y="6245"/>
                    <a:pt x="934" y="6181"/>
                    <a:pt x="968" y="6114"/>
                  </a:cubicBezTo>
                  <a:cubicBezTo>
                    <a:pt x="1080" y="5894"/>
                    <a:pt x="1136" y="5657"/>
                    <a:pt x="1163" y="5414"/>
                  </a:cubicBezTo>
                  <a:cubicBezTo>
                    <a:pt x="1193" y="5146"/>
                    <a:pt x="1186" y="4878"/>
                    <a:pt x="1182" y="4609"/>
                  </a:cubicBezTo>
                  <a:cubicBezTo>
                    <a:pt x="1178" y="4349"/>
                    <a:pt x="1183" y="4087"/>
                    <a:pt x="1178" y="3826"/>
                  </a:cubicBezTo>
                  <a:cubicBezTo>
                    <a:pt x="1173" y="3649"/>
                    <a:pt x="1163" y="3472"/>
                    <a:pt x="1146" y="3296"/>
                  </a:cubicBezTo>
                  <a:cubicBezTo>
                    <a:pt x="1058" y="2326"/>
                    <a:pt x="820" y="1395"/>
                    <a:pt x="410" y="510"/>
                  </a:cubicBezTo>
                  <a:cubicBezTo>
                    <a:pt x="344" y="367"/>
                    <a:pt x="266" y="229"/>
                    <a:pt x="199" y="87"/>
                  </a:cubicBezTo>
                  <a:cubicBezTo>
                    <a:pt x="174" y="36"/>
                    <a:pt x="134" y="16"/>
                    <a:pt x="86" y="3"/>
                  </a:cubicBezTo>
                  <a:cubicBezTo>
                    <a:pt x="77" y="1"/>
                    <a:pt x="68" y="0"/>
                    <a:pt x="61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8"/>
            <p:cNvSpPr/>
            <p:nvPr/>
          </p:nvSpPr>
          <p:spPr>
            <a:xfrm>
              <a:off x="5018025" y="699875"/>
              <a:ext cx="112025" cy="48125"/>
            </a:xfrm>
            <a:custGeom>
              <a:rect b="b" l="l" r="r" t="t"/>
              <a:pathLst>
                <a:path extrusionOk="0" h="1925" w="4481">
                  <a:moveTo>
                    <a:pt x="4458" y="0"/>
                  </a:moveTo>
                  <a:lnTo>
                    <a:pt x="4458" y="0"/>
                  </a:lnTo>
                  <a:cubicBezTo>
                    <a:pt x="4386" y="17"/>
                    <a:pt x="4319" y="33"/>
                    <a:pt x="4253" y="50"/>
                  </a:cubicBezTo>
                  <a:cubicBezTo>
                    <a:pt x="3909" y="144"/>
                    <a:pt x="3585" y="288"/>
                    <a:pt x="3266" y="443"/>
                  </a:cubicBezTo>
                  <a:cubicBezTo>
                    <a:pt x="2988" y="578"/>
                    <a:pt x="2709" y="714"/>
                    <a:pt x="2432" y="854"/>
                  </a:cubicBezTo>
                  <a:cubicBezTo>
                    <a:pt x="1917" y="1111"/>
                    <a:pt x="1369" y="1284"/>
                    <a:pt x="815" y="1434"/>
                  </a:cubicBezTo>
                  <a:cubicBezTo>
                    <a:pt x="568" y="1500"/>
                    <a:pt x="326" y="1588"/>
                    <a:pt x="82" y="1665"/>
                  </a:cubicBezTo>
                  <a:cubicBezTo>
                    <a:pt x="54" y="1675"/>
                    <a:pt x="28" y="1688"/>
                    <a:pt x="0" y="1698"/>
                  </a:cubicBezTo>
                  <a:cubicBezTo>
                    <a:pt x="9" y="1764"/>
                    <a:pt x="50" y="1804"/>
                    <a:pt x="100" y="1832"/>
                  </a:cubicBezTo>
                  <a:cubicBezTo>
                    <a:pt x="155" y="1865"/>
                    <a:pt x="212" y="1896"/>
                    <a:pt x="270" y="1920"/>
                  </a:cubicBezTo>
                  <a:cubicBezTo>
                    <a:pt x="279" y="1923"/>
                    <a:pt x="288" y="1925"/>
                    <a:pt x="298" y="1925"/>
                  </a:cubicBezTo>
                  <a:cubicBezTo>
                    <a:pt x="315" y="1925"/>
                    <a:pt x="332" y="1921"/>
                    <a:pt x="347" y="1915"/>
                  </a:cubicBezTo>
                  <a:cubicBezTo>
                    <a:pt x="605" y="1833"/>
                    <a:pt x="862" y="1751"/>
                    <a:pt x="1121" y="1667"/>
                  </a:cubicBezTo>
                  <a:cubicBezTo>
                    <a:pt x="1694" y="1480"/>
                    <a:pt x="2264" y="1278"/>
                    <a:pt x="2825" y="1057"/>
                  </a:cubicBezTo>
                  <a:cubicBezTo>
                    <a:pt x="2895" y="1030"/>
                    <a:pt x="2962" y="992"/>
                    <a:pt x="3032" y="959"/>
                  </a:cubicBezTo>
                  <a:cubicBezTo>
                    <a:pt x="3261" y="854"/>
                    <a:pt x="3491" y="747"/>
                    <a:pt x="3720" y="639"/>
                  </a:cubicBezTo>
                  <a:cubicBezTo>
                    <a:pt x="3896" y="554"/>
                    <a:pt x="4070" y="470"/>
                    <a:pt x="4231" y="358"/>
                  </a:cubicBezTo>
                  <a:cubicBezTo>
                    <a:pt x="4306" y="306"/>
                    <a:pt x="4378" y="250"/>
                    <a:pt x="4429" y="173"/>
                  </a:cubicBezTo>
                  <a:cubicBezTo>
                    <a:pt x="4463" y="122"/>
                    <a:pt x="4480" y="71"/>
                    <a:pt x="4458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8"/>
            <p:cNvSpPr/>
            <p:nvPr/>
          </p:nvSpPr>
          <p:spPr>
            <a:xfrm>
              <a:off x="5150075" y="791125"/>
              <a:ext cx="62875" cy="71150"/>
            </a:xfrm>
            <a:custGeom>
              <a:rect b="b" l="l" r="r" t="t"/>
              <a:pathLst>
                <a:path extrusionOk="0" h="2846" w="2515">
                  <a:moveTo>
                    <a:pt x="2438" y="1"/>
                  </a:moveTo>
                  <a:cubicBezTo>
                    <a:pt x="2424" y="1"/>
                    <a:pt x="2408" y="10"/>
                    <a:pt x="2393" y="30"/>
                  </a:cubicBezTo>
                  <a:cubicBezTo>
                    <a:pt x="2361" y="67"/>
                    <a:pt x="2335" y="111"/>
                    <a:pt x="2315" y="155"/>
                  </a:cubicBezTo>
                  <a:cubicBezTo>
                    <a:pt x="2254" y="293"/>
                    <a:pt x="2205" y="435"/>
                    <a:pt x="2140" y="570"/>
                  </a:cubicBezTo>
                  <a:cubicBezTo>
                    <a:pt x="1982" y="899"/>
                    <a:pt x="1785" y="1207"/>
                    <a:pt x="1561" y="1494"/>
                  </a:cubicBezTo>
                  <a:cubicBezTo>
                    <a:pt x="1382" y="1721"/>
                    <a:pt x="1190" y="1936"/>
                    <a:pt x="981" y="2135"/>
                  </a:cubicBezTo>
                  <a:cubicBezTo>
                    <a:pt x="957" y="2158"/>
                    <a:pt x="945" y="2168"/>
                    <a:pt x="928" y="2168"/>
                  </a:cubicBezTo>
                  <a:cubicBezTo>
                    <a:pt x="916" y="2168"/>
                    <a:pt x="901" y="2162"/>
                    <a:pt x="878" y="2152"/>
                  </a:cubicBezTo>
                  <a:cubicBezTo>
                    <a:pt x="866" y="2147"/>
                    <a:pt x="853" y="2138"/>
                    <a:pt x="840" y="2131"/>
                  </a:cubicBezTo>
                  <a:cubicBezTo>
                    <a:pt x="754" y="2077"/>
                    <a:pt x="731" y="2016"/>
                    <a:pt x="776" y="1924"/>
                  </a:cubicBezTo>
                  <a:cubicBezTo>
                    <a:pt x="811" y="1859"/>
                    <a:pt x="855" y="1798"/>
                    <a:pt x="906" y="1746"/>
                  </a:cubicBezTo>
                  <a:cubicBezTo>
                    <a:pt x="1023" y="1627"/>
                    <a:pt x="1147" y="1514"/>
                    <a:pt x="1267" y="1397"/>
                  </a:cubicBezTo>
                  <a:cubicBezTo>
                    <a:pt x="1324" y="1342"/>
                    <a:pt x="1379" y="1285"/>
                    <a:pt x="1431" y="1225"/>
                  </a:cubicBezTo>
                  <a:cubicBezTo>
                    <a:pt x="1462" y="1190"/>
                    <a:pt x="1488" y="1147"/>
                    <a:pt x="1509" y="1101"/>
                  </a:cubicBezTo>
                  <a:cubicBezTo>
                    <a:pt x="1547" y="1020"/>
                    <a:pt x="1524" y="960"/>
                    <a:pt x="1445" y="916"/>
                  </a:cubicBezTo>
                  <a:cubicBezTo>
                    <a:pt x="1419" y="901"/>
                    <a:pt x="1392" y="893"/>
                    <a:pt x="1364" y="880"/>
                  </a:cubicBezTo>
                  <a:cubicBezTo>
                    <a:pt x="1278" y="990"/>
                    <a:pt x="1200" y="1090"/>
                    <a:pt x="1120" y="1191"/>
                  </a:cubicBezTo>
                  <a:cubicBezTo>
                    <a:pt x="915" y="1451"/>
                    <a:pt x="705" y="1710"/>
                    <a:pt x="504" y="1975"/>
                  </a:cubicBezTo>
                  <a:cubicBezTo>
                    <a:pt x="397" y="2114"/>
                    <a:pt x="304" y="2262"/>
                    <a:pt x="208" y="2408"/>
                  </a:cubicBezTo>
                  <a:cubicBezTo>
                    <a:pt x="192" y="2433"/>
                    <a:pt x="175" y="2446"/>
                    <a:pt x="147" y="2453"/>
                  </a:cubicBezTo>
                  <a:cubicBezTo>
                    <a:pt x="35" y="2480"/>
                    <a:pt x="1" y="2548"/>
                    <a:pt x="42" y="2651"/>
                  </a:cubicBezTo>
                  <a:cubicBezTo>
                    <a:pt x="73" y="2730"/>
                    <a:pt x="122" y="2797"/>
                    <a:pt x="199" y="2846"/>
                  </a:cubicBezTo>
                  <a:cubicBezTo>
                    <a:pt x="231" y="2828"/>
                    <a:pt x="265" y="2812"/>
                    <a:pt x="296" y="2795"/>
                  </a:cubicBezTo>
                  <a:cubicBezTo>
                    <a:pt x="785" y="2515"/>
                    <a:pt x="1223" y="2171"/>
                    <a:pt x="1605" y="1758"/>
                  </a:cubicBezTo>
                  <a:cubicBezTo>
                    <a:pt x="1797" y="1548"/>
                    <a:pt x="1972" y="1326"/>
                    <a:pt x="2134" y="1094"/>
                  </a:cubicBezTo>
                  <a:cubicBezTo>
                    <a:pt x="2156" y="1063"/>
                    <a:pt x="2183" y="1039"/>
                    <a:pt x="2211" y="1015"/>
                  </a:cubicBezTo>
                  <a:cubicBezTo>
                    <a:pt x="2297" y="948"/>
                    <a:pt x="2354" y="860"/>
                    <a:pt x="2396" y="761"/>
                  </a:cubicBezTo>
                  <a:cubicBezTo>
                    <a:pt x="2479" y="569"/>
                    <a:pt x="2515" y="366"/>
                    <a:pt x="2504" y="156"/>
                  </a:cubicBezTo>
                  <a:cubicBezTo>
                    <a:pt x="2503" y="120"/>
                    <a:pt x="2496" y="84"/>
                    <a:pt x="2484" y="48"/>
                  </a:cubicBezTo>
                  <a:cubicBezTo>
                    <a:pt x="2473" y="17"/>
                    <a:pt x="2457" y="1"/>
                    <a:pt x="2438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8"/>
            <p:cNvSpPr/>
            <p:nvPr/>
          </p:nvSpPr>
          <p:spPr>
            <a:xfrm>
              <a:off x="5029275" y="816475"/>
              <a:ext cx="81550" cy="21800"/>
            </a:xfrm>
            <a:custGeom>
              <a:rect b="b" l="l" r="r" t="t"/>
              <a:pathLst>
                <a:path extrusionOk="0" h="872" w="3262">
                  <a:moveTo>
                    <a:pt x="3075" y="0"/>
                  </a:moveTo>
                  <a:cubicBezTo>
                    <a:pt x="3062" y="0"/>
                    <a:pt x="3049" y="2"/>
                    <a:pt x="3035" y="4"/>
                  </a:cubicBezTo>
                  <a:cubicBezTo>
                    <a:pt x="2965" y="17"/>
                    <a:pt x="2901" y="52"/>
                    <a:pt x="2855" y="100"/>
                  </a:cubicBezTo>
                  <a:cubicBezTo>
                    <a:pt x="2726" y="232"/>
                    <a:pt x="2561" y="295"/>
                    <a:pt x="2393" y="351"/>
                  </a:cubicBezTo>
                  <a:cubicBezTo>
                    <a:pt x="2144" y="433"/>
                    <a:pt x="1888" y="462"/>
                    <a:pt x="1629" y="470"/>
                  </a:cubicBezTo>
                  <a:cubicBezTo>
                    <a:pt x="1350" y="478"/>
                    <a:pt x="1072" y="479"/>
                    <a:pt x="794" y="489"/>
                  </a:cubicBezTo>
                  <a:cubicBezTo>
                    <a:pt x="559" y="497"/>
                    <a:pt x="328" y="529"/>
                    <a:pt x="102" y="602"/>
                  </a:cubicBezTo>
                  <a:cubicBezTo>
                    <a:pt x="75" y="610"/>
                    <a:pt x="48" y="621"/>
                    <a:pt x="1" y="638"/>
                  </a:cubicBezTo>
                  <a:cubicBezTo>
                    <a:pt x="42" y="676"/>
                    <a:pt x="66" y="706"/>
                    <a:pt x="98" y="727"/>
                  </a:cubicBezTo>
                  <a:cubicBezTo>
                    <a:pt x="178" y="776"/>
                    <a:pt x="263" y="809"/>
                    <a:pt x="359" y="821"/>
                  </a:cubicBezTo>
                  <a:cubicBezTo>
                    <a:pt x="629" y="855"/>
                    <a:pt x="897" y="872"/>
                    <a:pt x="1166" y="872"/>
                  </a:cubicBezTo>
                  <a:cubicBezTo>
                    <a:pt x="1474" y="872"/>
                    <a:pt x="1782" y="850"/>
                    <a:pt x="2090" y="811"/>
                  </a:cubicBezTo>
                  <a:cubicBezTo>
                    <a:pt x="2350" y="779"/>
                    <a:pt x="2612" y="734"/>
                    <a:pt x="2871" y="689"/>
                  </a:cubicBezTo>
                  <a:cubicBezTo>
                    <a:pt x="3082" y="652"/>
                    <a:pt x="3229" y="492"/>
                    <a:pt x="3252" y="291"/>
                  </a:cubicBezTo>
                  <a:cubicBezTo>
                    <a:pt x="3261" y="224"/>
                    <a:pt x="3256" y="160"/>
                    <a:pt x="3224" y="97"/>
                  </a:cubicBezTo>
                  <a:cubicBezTo>
                    <a:pt x="3193" y="33"/>
                    <a:pt x="3141" y="0"/>
                    <a:pt x="3075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8"/>
            <p:cNvSpPr/>
            <p:nvPr/>
          </p:nvSpPr>
          <p:spPr>
            <a:xfrm>
              <a:off x="5362650" y="464200"/>
              <a:ext cx="88325" cy="101000"/>
            </a:xfrm>
            <a:custGeom>
              <a:rect b="b" l="l" r="r" t="t"/>
              <a:pathLst>
                <a:path extrusionOk="0" h="4040" w="3533">
                  <a:moveTo>
                    <a:pt x="137" y="1"/>
                  </a:moveTo>
                  <a:cubicBezTo>
                    <a:pt x="51" y="1"/>
                    <a:pt x="0" y="96"/>
                    <a:pt x="157" y="182"/>
                  </a:cubicBezTo>
                  <a:cubicBezTo>
                    <a:pt x="690" y="476"/>
                    <a:pt x="1114" y="929"/>
                    <a:pt x="1551" y="1350"/>
                  </a:cubicBezTo>
                  <a:lnTo>
                    <a:pt x="1729" y="1549"/>
                  </a:lnTo>
                  <a:cubicBezTo>
                    <a:pt x="1975" y="1820"/>
                    <a:pt x="2227" y="2087"/>
                    <a:pt x="2448" y="2379"/>
                  </a:cubicBezTo>
                  <a:cubicBezTo>
                    <a:pt x="2586" y="2558"/>
                    <a:pt x="2699" y="2749"/>
                    <a:pt x="2809" y="2944"/>
                  </a:cubicBezTo>
                  <a:cubicBezTo>
                    <a:pt x="2988" y="3260"/>
                    <a:pt x="3170" y="3577"/>
                    <a:pt x="3386" y="3870"/>
                  </a:cubicBezTo>
                  <a:cubicBezTo>
                    <a:pt x="3429" y="3929"/>
                    <a:pt x="3474" y="3985"/>
                    <a:pt x="3518" y="4040"/>
                  </a:cubicBezTo>
                  <a:cubicBezTo>
                    <a:pt x="3522" y="4038"/>
                    <a:pt x="3528" y="4037"/>
                    <a:pt x="3533" y="4033"/>
                  </a:cubicBezTo>
                  <a:cubicBezTo>
                    <a:pt x="3531" y="3987"/>
                    <a:pt x="3532" y="3942"/>
                    <a:pt x="3528" y="3896"/>
                  </a:cubicBezTo>
                  <a:cubicBezTo>
                    <a:pt x="3510" y="3694"/>
                    <a:pt x="3445" y="3506"/>
                    <a:pt x="3355" y="3327"/>
                  </a:cubicBezTo>
                  <a:cubicBezTo>
                    <a:pt x="3242" y="3104"/>
                    <a:pt x="3099" y="2901"/>
                    <a:pt x="2959" y="2696"/>
                  </a:cubicBezTo>
                  <a:cubicBezTo>
                    <a:pt x="2845" y="2528"/>
                    <a:pt x="2731" y="2359"/>
                    <a:pt x="2641" y="2175"/>
                  </a:cubicBezTo>
                  <a:cubicBezTo>
                    <a:pt x="2632" y="2160"/>
                    <a:pt x="2623" y="2145"/>
                    <a:pt x="2610" y="2133"/>
                  </a:cubicBezTo>
                  <a:cubicBezTo>
                    <a:pt x="2357" y="1879"/>
                    <a:pt x="2139" y="1593"/>
                    <a:pt x="1914" y="1316"/>
                  </a:cubicBezTo>
                  <a:cubicBezTo>
                    <a:pt x="1762" y="1129"/>
                    <a:pt x="1609" y="944"/>
                    <a:pt x="1433" y="778"/>
                  </a:cubicBezTo>
                  <a:cubicBezTo>
                    <a:pt x="1359" y="707"/>
                    <a:pt x="1278" y="647"/>
                    <a:pt x="1201" y="582"/>
                  </a:cubicBezTo>
                  <a:cubicBezTo>
                    <a:pt x="891" y="318"/>
                    <a:pt x="504" y="86"/>
                    <a:pt x="166" y="4"/>
                  </a:cubicBezTo>
                  <a:cubicBezTo>
                    <a:pt x="156" y="2"/>
                    <a:pt x="146" y="1"/>
                    <a:pt x="13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8"/>
            <p:cNvSpPr/>
            <p:nvPr/>
          </p:nvSpPr>
          <p:spPr>
            <a:xfrm>
              <a:off x="5278950" y="475025"/>
              <a:ext cx="91825" cy="54000"/>
            </a:xfrm>
            <a:custGeom>
              <a:rect b="b" l="l" r="r" t="t"/>
              <a:pathLst>
                <a:path extrusionOk="0" h="2160" w="3673">
                  <a:moveTo>
                    <a:pt x="107" y="1"/>
                  </a:moveTo>
                  <a:cubicBezTo>
                    <a:pt x="73" y="1"/>
                    <a:pt x="38" y="8"/>
                    <a:pt x="1" y="33"/>
                  </a:cubicBezTo>
                  <a:cubicBezTo>
                    <a:pt x="42" y="100"/>
                    <a:pt x="100" y="136"/>
                    <a:pt x="162" y="165"/>
                  </a:cubicBezTo>
                  <a:cubicBezTo>
                    <a:pt x="227" y="197"/>
                    <a:pt x="292" y="220"/>
                    <a:pt x="357" y="252"/>
                  </a:cubicBezTo>
                  <a:cubicBezTo>
                    <a:pt x="654" y="393"/>
                    <a:pt x="955" y="533"/>
                    <a:pt x="1247" y="682"/>
                  </a:cubicBezTo>
                  <a:cubicBezTo>
                    <a:pt x="1748" y="935"/>
                    <a:pt x="2222" y="1228"/>
                    <a:pt x="2669" y="1567"/>
                  </a:cubicBezTo>
                  <a:cubicBezTo>
                    <a:pt x="2819" y="1679"/>
                    <a:pt x="2960" y="1803"/>
                    <a:pt x="3104" y="1922"/>
                  </a:cubicBezTo>
                  <a:cubicBezTo>
                    <a:pt x="3228" y="2023"/>
                    <a:pt x="3364" y="2099"/>
                    <a:pt x="3517" y="2143"/>
                  </a:cubicBezTo>
                  <a:cubicBezTo>
                    <a:pt x="3528" y="2148"/>
                    <a:pt x="3541" y="2151"/>
                    <a:pt x="3552" y="2152"/>
                  </a:cubicBezTo>
                  <a:cubicBezTo>
                    <a:pt x="3568" y="2154"/>
                    <a:pt x="3587" y="2159"/>
                    <a:pt x="3605" y="2159"/>
                  </a:cubicBezTo>
                  <a:cubicBezTo>
                    <a:pt x="3623" y="2159"/>
                    <a:pt x="3640" y="2154"/>
                    <a:pt x="3652" y="2135"/>
                  </a:cubicBezTo>
                  <a:cubicBezTo>
                    <a:pt x="3673" y="2100"/>
                    <a:pt x="3646" y="2068"/>
                    <a:pt x="3625" y="2041"/>
                  </a:cubicBezTo>
                  <a:cubicBezTo>
                    <a:pt x="3602" y="2008"/>
                    <a:pt x="3579" y="1978"/>
                    <a:pt x="3549" y="1951"/>
                  </a:cubicBezTo>
                  <a:cubicBezTo>
                    <a:pt x="3489" y="1893"/>
                    <a:pt x="3430" y="1834"/>
                    <a:pt x="3364" y="1783"/>
                  </a:cubicBezTo>
                  <a:cubicBezTo>
                    <a:pt x="2975" y="1476"/>
                    <a:pt x="2588" y="1165"/>
                    <a:pt x="2178" y="887"/>
                  </a:cubicBezTo>
                  <a:cubicBezTo>
                    <a:pt x="1848" y="662"/>
                    <a:pt x="1507" y="458"/>
                    <a:pt x="1149" y="279"/>
                  </a:cubicBezTo>
                  <a:cubicBezTo>
                    <a:pt x="840" y="123"/>
                    <a:pt x="511" y="56"/>
                    <a:pt x="174" y="8"/>
                  </a:cubicBezTo>
                  <a:cubicBezTo>
                    <a:pt x="152" y="4"/>
                    <a:pt x="130" y="1"/>
                    <a:pt x="10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8"/>
            <p:cNvSpPr/>
            <p:nvPr/>
          </p:nvSpPr>
          <p:spPr>
            <a:xfrm>
              <a:off x="5242700" y="420900"/>
              <a:ext cx="109975" cy="38825"/>
            </a:xfrm>
            <a:custGeom>
              <a:rect b="b" l="l" r="r" t="t"/>
              <a:pathLst>
                <a:path extrusionOk="0" h="1553" w="4399">
                  <a:moveTo>
                    <a:pt x="229" y="1"/>
                  </a:moveTo>
                  <a:cubicBezTo>
                    <a:pt x="174" y="1"/>
                    <a:pt x="119" y="9"/>
                    <a:pt x="65" y="15"/>
                  </a:cubicBezTo>
                  <a:cubicBezTo>
                    <a:pt x="45" y="19"/>
                    <a:pt x="22" y="35"/>
                    <a:pt x="13" y="51"/>
                  </a:cubicBezTo>
                  <a:cubicBezTo>
                    <a:pt x="0" y="78"/>
                    <a:pt x="27" y="94"/>
                    <a:pt x="46" y="108"/>
                  </a:cubicBezTo>
                  <a:cubicBezTo>
                    <a:pt x="149" y="176"/>
                    <a:pt x="257" y="232"/>
                    <a:pt x="384" y="250"/>
                  </a:cubicBezTo>
                  <a:cubicBezTo>
                    <a:pt x="870" y="317"/>
                    <a:pt x="1342" y="440"/>
                    <a:pt x="1812" y="580"/>
                  </a:cubicBezTo>
                  <a:cubicBezTo>
                    <a:pt x="2276" y="719"/>
                    <a:pt x="2740" y="857"/>
                    <a:pt x="3203" y="999"/>
                  </a:cubicBezTo>
                  <a:cubicBezTo>
                    <a:pt x="3268" y="1019"/>
                    <a:pt x="3328" y="1054"/>
                    <a:pt x="3389" y="1087"/>
                  </a:cubicBezTo>
                  <a:cubicBezTo>
                    <a:pt x="3567" y="1181"/>
                    <a:pt x="3741" y="1281"/>
                    <a:pt x="3921" y="1374"/>
                  </a:cubicBezTo>
                  <a:cubicBezTo>
                    <a:pt x="4032" y="1433"/>
                    <a:pt x="4148" y="1481"/>
                    <a:pt x="4263" y="1531"/>
                  </a:cubicBezTo>
                  <a:cubicBezTo>
                    <a:pt x="4287" y="1542"/>
                    <a:pt x="4313" y="1552"/>
                    <a:pt x="4345" y="1552"/>
                  </a:cubicBezTo>
                  <a:cubicBezTo>
                    <a:pt x="4361" y="1552"/>
                    <a:pt x="4379" y="1550"/>
                    <a:pt x="4399" y="1543"/>
                  </a:cubicBezTo>
                  <a:cubicBezTo>
                    <a:pt x="4387" y="1514"/>
                    <a:pt x="4380" y="1487"/>
                    <a:pt x="4365" y="1466"/>
                  </a:cubicBezTo>
                  <a:cubicBezTo>
                    <a:pt x="4270" y="1346"/>
                    <a:pt x="4172" y="1231"/>
                    <a:pt x="4041" y="1147"/>
                  </a:cubicBezTo>
                  <a:cubicBezTo>
                    <a:pt x="3680" y="917"/>
                    <a:pt x="3285" y="770"/>
                    <a:pt x="2879" y="652"/>
                  </a:cubicBezTo>
                  <a:cubicBezTo>
                    <a:pt x="2517" y="545"/>
                    <a:pt x="2153" y="447"/>
                    <a:pt x="1794" y="338"/>
                  </a:cubicBezTo>
                  <a:cubicBezTo>
                    <a:pt x="1628" y="288"/>
                    <a:pt x="1467" y="217"/>
                    <a:pt x="1303" y="159"/>
                  </a:cubicBezTo>
                  <a:cubicBezTo>
                    <a:pt x="1223" y="132"/>
                    <a:pt x="1142" y="109"/>
                    <a:pt x="1061" y="93"/>
                  </a:cubicBezTo>
                  <a:cubicBezTo>
                    <a:pt x="794" y="37"/>
                    <a:pt x="522" y="3"/>
                    <a:pt x="248" y="1"/>
                  </a:cubicBezTo>
                  <a:cubicBezTo>
                    <a:pt x="242" y="1"/>
                    <a:pt x="235" y="1"/>
                    <a:pt x="229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8"/>
            <p:cNvSpPr/>
            <p:nvPr/>
          </p:nvSpPr>
          <p:spPr>
            <a:xfrm>
              <a:off x="5264325" y="816075"/>
              <a:ext cx="29050" cy="90350"/>
            </a:xfrm>
            <a:custGeom>
              <a:rect b="b" l="l" r="r" t="t"/>
              <a:pathLst>
                <a:path extrusionOk="0" h="3614" w="1162">
                  <a:moveTo>
                    <a:pt x="1142" y="1"/>
                  </a:moveTo>
                  <a:cubicBezTo>
                    <a:pt x="1137" y="3"/>
                    <a:pt x="1131" y="3"/>
                    <a:pt x="1126" y="3"/>
                  </a:cubicBezTo>
                  <a:cubicBezTo>
                    <a:pt x="1064" y="192"/>
                    <a:pt x="1001" y="381"/>
                    <a:pt x="939" y="570"/>
                  </a:cubicBezTo>
                  <a:cubicBezTo>
                    <a:pt x="750" y="1142"/>
                    <a:pt x="564" y="1716"/>
                    <a:pt x="370" y="2289"/>
                  </a:cubicBezTo>
                  <a:cubicBezTo>
                    <a:pt x="288" y="2530"/>
                    <a:pt x="185" y="2765"/>
                    <a:pt x="100" y="3007"/>
                  </a:cubicBezTo>
                  <a:cubicBezTo>
                    <a:pt x="61" y="3119"/>
                    <a:pt x="37" y="3239"/>
                    <a:pt x="15" y="3357"/>
                  </a:cubicBezTo>
                  <a:cubicBezTo>
                    <a:pt x="0" y="3441"/>
                    <a:pt x="12" y="3528"/>
                    <a:pt x="54" y="3614"/>
                  </a:cubicBezTo>
                  <a:cubicBezTo>
                    <a:pt x="142" y="3557"/>
                    <a:pt x="200" y="3479"/>
                    <a:pt x="249" y="3393"/>
                  </a:cubicBezTo>
                  <a:cubicBezTo>
                    <a:pt x="342" y="3228"/>
                    <a:pt x="397" y="3050"/>
                    <a:pt x="443" y="2868"/>
                  </a:cubicBezTo>
                  <a:cubicBezTo>
                    <a:pt x="497" y="2653"/>
                    <a:pt x="547" y="2437"/>
                    <a:pt x="602" y="2223"/>
                  </a:cubicBezTo>
                  <a:cubicBezTo>
                    <a:pt x="632" y="2107"/>
                    <a:pt x="670" y="1996"/>
                    <a:pt x="748" y="1902"/>
                  </a:cubicBezTo>
                  <a:cubicBezTo>
                    <a:pt x="785" y="1859"/>
                    <a:pt x="829" y="1833"/>
                    <a:pt x="887" y="1833"/>
                  </a:cubicBezTo>
                  <a:cubicBezTo>
                    <a:pt x="896" y="1833"/>
                    <a:pt x="905" y="1833"/>
                    <a:pt x="915" y="1835"/>
                  </a:cubicBezTo>
                  <a:cubicBezTo>
                    <a:pt x="910" y="1861"/>
                    <a:pt x="907" y="1880"/>
                    <a:pt x="901" y="1901"/>
                  </a:cubicBezTo>
                  <a:cubicBezTo>
                    <a:pt x="856" y="2080"/>
                    <a:pt x="839" y="2260"/>
                    <a:pt x="861" y="2444"/>
                  </a:cubicBezTo>
                  <a:cubicBezTo>
                    <a:pt x="867" y="2482"/>
                    <a:pt x="877" y="2521"/>
                    <a:pt x="894" y="2555"/>
                  </a:cubicBezTo>
                  <a:cubicBezTo>
                    <a:pt x="903" y="2575"/>
                    <a:pt x="916" y="2584"/>
                    <a:pt x="929" y="2584"/>
                  </a:cubicBezTo>
                  <a:cubicBezTo>
                    <a:pt x="941" y="2584"/>
                    <a:pt x="953" y="2578"/>
                    <a:pt x="964" y="2565"/>
                  </a:cubicBezTo>
                  <a:cubicBezTo>
                    <a:pt x="984" y="2541"/>
                    <a:pt x="1001" y="2512"/>
                    <a:pt x="1016" y="2484"/>
                  </a:cubicBezTo>
                  <a:cubicBezTo>
                    <a:pt x="1032" y="2453"/>
                    <a:pt x="1042" y="2420"/>
                    <a:pt x="1055" y="2388"/>
                  </a:cubicBezTo>
                  <a:cubicBezTo>
                    <a:pt x="1098" y="2279"/>
                    <a:pt x="1113" y="2172"/>
                    <a:pt x="1083" y="2052"/>
                  </a:cubicBezTo>
                  <a:cubicBezTo>
                    <a:pt x="1032" y="1840"/>
                    <a:pt x="1033" y="1623"/>
                    <a:pt x="1052" y="1405"/>
                  </a:cubicBezTo>
                  <a:cubicBezTo>
                    <a:pt x="1072" y="1165"/>
                    <a:pt x="1101" y="926"/>
                    <a:pt x="1126" y="685"/>
                  </a:cubicBezTo>
                  <a:cubicBezTo>
                    <a:pt x="1145" y="500"/>
                    <a:pt x="1162" y="313"/>
                    <a:pt x="1152" y="125"/>
                  </a:cubicBezTo>
                  <a:cubicBezTo>
                    <a:pt x="1151" y="84"/>
                    <a:pt x="1146" y="43"/>
                    <a:pt x="114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8"/>
            <p:cNvSpPr/>
            <p:nvPr/>
          </p:nvSpPr>
          <p:spPr>
            <a:xfrm>
              <a:off x="5070825" y="860500"/>
              <a:ext cx="76625" cy="33275"/>
            </a:xfrm>
            <a:custGeom>
              <a:rect b="b" l="l" r="r" t="t"/>
              <a:pathLst>
                <a:path extrusionOk="0" h="1331" w="3065">
                  <a:moveTo>
                    <a:pt x="2931" y="1"/>
                  </a:moveTo>
                  <a:cubicBezTo>
                    <a:pt x="2930" y="1"/>
                    <a:pt x="2930" y="1"/>
                    <a:pt x="2929" y="1"/>
                  </a:cubicBezTo>
                  <a:cubicBezTo>
                    <a:pt x="2869" y="2"/>
                    <a:pt x="2809" y="9"/>
                    <a:pt x="2755" y="29"/>
                  </a:cubicBezTo>
                  <a:cubicBezTo>
                    <a:pt x="2657" y="65"/>
                    <a:pt x="2557" y="108"/>
                    <a:pt x="2464" y="156"/>
                  </a:cubicBezTo>
                  <a:cubicBezTo>
                    <a:pt x="2153" y="319"/>
                    <a:pt x="1869" y="523"/>
                    <a:pt x="1589" y="733"/>
                  </a:cubicBezTo>
                  <a:cubicBezTo>
                    <a:pt x="1532" y="776"/>
                    <a:pt x="1475" y="817"/>
                    <a:pt x="1421" y="865"/>
                  </a:cubicBezTo>
                  <a:cubicBezTo>
                    <a:pt x="1284" y="984"/>
                    <a:pt x="1125" y="1053"/>
                    <a:pt x="948" y="1074"/>
                  </a:cubicBezTo>
                  <a:cubicBezTo>
                    <a:pt x="790" y="1095"/>
                    <a:pt x="629" y="1101"/>
                    <a:pt x="470" y="1107"/>
                  </a:cubicBezTo>
                  <a:cubicBezTo>
                    <a:pt x="441" y="1108"/>
                    <a:pt x="411" y="1108"/>
                    <a:pt x="381" y="1108"/>
                  </a:cubicBezTo>
                  <a:cubicBezTo>
                    <a:pt x="288" y="1108"/>
                    <a:pt x="194" y="1104"/>
                    <a:pt x="101" y="1102"/>
                  </a:cubicBezTo>
                  <a:cubicBezTo>
                    <a:pt x="70" y="1102"/>
                    <a:pt x="38" y="1108"/>
                    <a:pt x="7" y="1111"/>
                  </a:cubicBezTo>
                  <a:cubicBezTo>
                    <a:pt x="4" y="1116"/>
                    <a:pt x="2" y="1123"/>
                    <a:pt x="0" y="1128"/>
                  </a:cubicBezTo>
                  <a:cubicBezTo>
                    <a:pt x="101" y="1222"/>
                    <a:pt x="211" y="1295"/>
                    <a:pt x="357" y="1313"/>
                  </a:cubicBezTo>
                  <a:cubicBezTo>
                    <a:pt x="446" y="1325"/>
                    <a:pt x="534" y="1330"/>
                    <a:pt x="622" y="1330"/>
                  </a:cubicBezTo>
                  <a:cubicBezTo>
                    <a:pt x="973" y="1330"/>
                    <a:pt x="1308" y="1239"/>
                    <a:pt x="1635" y="1094"/>
                  </a:cubicBezTo>
                  <a:cubicBezTo>
                    <a:pt x="1925" y="964"/>
                    <a:pt x="2199" y="800"/>
                    <a:pt x="2472" y="641"/>
                  </a:cubicBezTo>
                  <a:cubicBezTo>
                    <a:pt x="2648" y="540"/>
                    <a:pt x="2823" y="439"/>
                    <a:pt x="2999" y="341"/>
                  </a:cubicBezTo>
                  <a:cubicBezTo>
                    <a:pt x="3030" y="325"/>
                    <a:pt x="3050" y="304"/>
                    <a:pt x="3053" y="270"/>
                  </a:cubicBezTo>
                  <a:cubicBezTo>
                    <a:pt x="3055" y="220"/>
                    <a:pt x="3065" y="171"/>
                    <a:pt x="3061" y="123"/>
                  </a:cubicBezTo>
                  <a:cubicBezTo>
                    <a:pt x="3054" y="49"/>
                    <a:pt x="3006" y="1"/>
                    <a:pt x="2931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8"/>
            <p:cNvSpPr/>
            <p:nvPr/>
          </p:nvSpPr>
          <p:spPr>
            <a:xfrm>
              <a:off x="5071100" y="567025"/>
              <a:ext cx="88750" cy="15425"/>
            </a:xfrm>
            <a:custGeom>
              <a:rect b="b" l="l" r="r" t="t"/>
              <a:pathLst>
                <a:path extrusionOk="0" h="617" w="3550">
                  <a:moveTo>
                    <a:pt x="2789" y="0"/>
                  </a:moveTo>
                  <a:cubicBezTo>
                    <a:pt x="2716" y="0"/>
                    <a:pt x="2642" y="5"/>
                    <a:pt x="2569" y="12"/>
                  </a:cubicBezTo>
                  <a:cubicBezTo>
                    <a:pt x="2314" y="38"/>
                    <a:pt x="2066" y="102"/>
                    <a:pt x="1816" y="161"/>
                  </a:cubicBezTo>
                  <a:cubicBezTo>
                    <a:pt x="1578" y="218"/>
                    <a:pt x="1342" y="280"/>
                    <a:pt x="1099" y="304"/>
                  </a:cubicBezTo>
                  <a:cubicBezTo>
                    <a:pt x="1086" y="305"/>
                    <a:pt x="1073" y="306"/>
                    <a:pt x="1060" y="306"/>
                  </a:cubicBezTo>
                  <a:cubicBezTo>
                    <a:pt x="1025" y="306"/>
                    <a:pt x="988" y="302"/>
                    <a:pt x="953" y="301"/>
                  </a:cubicBezTo>
                  <a:cubicBezTo>
                    <a:pt x="917" y="300"/>
                    <a:pt x="880" y="296"/>
                    <a:pt x="844" y="296"/>
                  </a:cubicBezTo>
                  <a:cubicBezTo>
                    <a:pt x="833" y="296"/>
                    <a:pt x="823" y="297"/>
                    <a:pt x="812" y="297"/>
                  </a:cubicBezTo>
                  <a:cubicBezTo>
                    <a:pt x="591" y="314"/>
                    <a:pt x="374" y="361"/>
                    <a:pt x="166" y="440"/>
                  </a:cubicBezTo>
                  <a:cubicBezTo>
                    <a:pt x="123" y="456"/>
                    <a:pt x="81" y="480"/>
                    <a:pt x="40" y="508"/>
                  </a:cubicBezTo>
                  <a:cubicBezTo>
                    <a:pt x="0" y="535"/>
                    <a:pt x="3" y="562"/>
                    <a:pt x="49" y="584"/>
                  </a:cubicBezTo>
                  <a:cubicBezTo>
                    <a:pt x="68" y="592"/>
                    <a:pt x="90" y="600"/>
                    <a:pt x="111" y="601"/>
                  </a:cubicBezTo>
                  <a:cubicBezTo>
                    <a:pt x="184" y="606"/>
                    <a:pt x="257" y="617"/>
                    <a:pt x="328" y="617"/>
                  </a:cubicBezTo>
                  <a:cubicBezTo>
                    <a:pt x="347" y="617"/>
                    <a:pt x="366" y="616"/>
                    <a:pt x="385" y="614"/>
                  </a:cubicBezTo>
                  <a:cubicBezTo>
                    <a:pt x="1041" y="558"/>
                    <a:pt x="1696" y="500"/>
                    <a:pt x="2351" y="435"/>
                  </a:cubicBezTo>
                  <a:cubicBezTo>
                    <a:pt x="2724" y="399"/>
                    <a:pt x="3099" y="342"/>
                    <a:pt x="3469" y="269"/>
                  </a:cubicBezTo>
                  <a:cubicBezTo>
                    <a:pt x="3496" y="264"/>
                    <a:pt x="3522" y="256"/>
                    <a:pt x="3547" y="251"/>
                  </a:cubicBezTo>
                  <a:cubicBezTo>
                    <a:pt x="3549" y="246"/>
                    <a:pt x="3549" y="239"/>
                    <a:pt x="3550" y="234"/>
                  </a:cubicBezTo>
                  <a:cubicBezTo>
                    <a:pt x="3430" y="143"/>
                    <a:pt x="3296" y="80"/>
                    <a:pt x="3149" y="43"/>
                  </a:cubicBezTo>
                  <a:cubicBezTo>
                    <a:pt x="3030" y="12"/>
                    <a:pt x="2910" y="0"/>
                    <a:pt x="2789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8"/>
            <p:cNvSpPr/>
            <p:nvPr/>
          </p:nvSpPr>
          <p:spPr>
            <a:xfrm>
              <a:off x="5296075" y="763625"/>
              <a:ext cx="11175" cy="103425"/>
            </a:xfrm>
            <a:custGeom>
              <a:rect b="b" l="l" r="r" t="t"/>
              <a:pathLst>
                <a:path extrusionOk="0" h="4137" w="447">
                  <a:moveTo>
                    <a:pt x="212" y="1"/>
                  </a:moveTo>
                  <a:cubicBezTo>
                    <a:pt x="159" y="33"/>
                    <a:pt x="135" y="78"/>
                    <a:pt x="122" y="130"/>
                  </a:cubicBezTo>
                  <a:cubicBezTo>
                    <a:pt x="105" y="194"/>
                    <a:pt x="93" y="261"/>
                    <a:pt x="94" y="326"/>
                  </a:cubicBezTo>
                  <a:cubicBezTo>
                    <a:pt x="97" y="449"/>
                    <a:pt x="104" y="572"/>
                    <a:pt x="122" y="693"/>
                  </a:cubicBezTo>
                  <a:cubicBezTo>
                    <a:pt x="156" y="926"/>
                    <a:pt x="197" y="1161"/>
                    <a:pt x="233" y="1394"/>
                  </a:cubicBezTo>
                  <a:cubicBezTo>
                    <a:pt x="261" y="1582"/>
                    <a:pt x="282" y="1771"/>
                    <a:pt x="263" y="1961"/>
                  </a:cubicBezTo>
                  <a:cubicBezTo>
                    <a:pt x="253" y="2060"/>
                    <a:pt x="229" y="2156"/>
                    <a:pt x="210" y="2252"/>
                  </a:cubicBezTo>
                  <a:cubicBezTo>
                    <a:pt x="209" y="2264"/>
                    <a:pt x="202" y="2275"/>
                    <a:pt x="199" y="2287"/>
                  </a:cubicBezTo>
                  <a:cubicBezTo>
                    <a:pt x="147" y="2555"/>
                    <a:pt x="94" y="2822"/>
                    <a:pt x="43" y="3091"/>
                  </a:cubicBezTo>
                  <a:cubicBezTo>
                    <a:pt x="15" y="3235"/>
                    <a:pt x="1" y="3379"/>
                    <a:pt x="7" y="3524"/>
                  </a:cubicBezTo>
                  <a:cubicBezTo>
                    <a:pt x="17" y="3730"/>
                    <a:pt x="75" y="3918"/>
                    <a:pt x="206" y="4078"/>
                  </a:cubicBezTo>
                  <a:cubicBezTo>
                    <a:pt x="221" y="4096"/>
                    <a:pt x="238" y="4113"/>
                    <a:pt x="260" y="4137"/>
                  </a:cubicBezTo>
                  <a:cubicBezTo>
                    <a:pt x="261" y="3933"/>
                    <a:pt x="251" y="3744"/>
                    <a:pt x="265" y="3555"/>
                  </a:cubicBezTo>
                  <a:cubicBezTo>
                    <a:pt x="293" y="3173"/>
                    <a:pt x="331" y="2794"/>
                    <a:pt x="369" y="2415"/>
                  </a:cubicBezTo>
                  <a:cubicBezTo>
                    <a:pt x="407" y="2042"/>
                    <a:pt x="447" y="1671"/>
                    <a:pt x="444" y="1296"/>
                  </a:cubicBezTo>
                  <a:cubicBezTo>
                    <a:pt x="440" y="881"/>
                    <a:pt x="388" y="475"/>
                    <a:pt x="245" y="83"/>
                  </a:cubicBezTo>
                  <a:cubicBezTo>
                    <a:pt x="236" y="57"/>
                    <a:pt x="224" y="33"/>
                    <a:pt x="21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8"/>
            <p:cNvSpPr/>
            <p:nvPr/>
          </p:nvSpPr>
          <p:spPr>
            <a:xfrm>
              <a:off x="5106900" y="864500"/>
              <a:ext cx="63475" cy="41175"/>
            </a:xfrm>
            <a:custGeom>
              <a:rect b="b" l="l" r="r" t="t"/>
              <a:pathLst>
                <a:path extrusionOk="0" h="1647" w="2539">
                  <a:moveTo>
                    <a:pt x="2404" y="1"/>
                  </a:moveTo>
                  <a:cubicBezTo>
                    <a:pt x="2385" y="1"/>
                    <a:pt x="2365" y="2"/>
                    <a:pt x="2348" y="7"/>
                  </a:cubicBezTo>
                  <a:cubicBezTo>
                    <a:pt x="2159" y="51"/>
                    <a:pt x="2009" y="153"/>
                    <a:pt x="1911" y="321"/>
                  </a:cubicBezTo>
                  <a:cubicBezTo>
                    <a:pt x="1878" y="379"/>
                    <a:pt x="1833" y="422"/>
                    <a:pt x="1784" y="464"/>
                  </a:cubicBezTo>
                  <a:cubicBezTo>
                    <a:pt x="1660" y="569"/>
                    <a:pt x="1521" y="654"/>
                    <a:pt x="1374" y="724"/>
                  </a:cubicBezTo>
                  <a:cubicBezTo>
                    <a:pt x="1160" y="827"/>
                    <a:pt x="940" y="923"/>
                    <a:pt x="723" y="1022"/>
                  </a:cubicBezTo>
                  <a:cubicBezTo>
                    <a:pt x="572" y="1093"/>
                    <a:pt x="422" y="1168"/>
                    <a:pt x="287" y="1274"/>
                  </a:cubicBezTo>
                  <a:cubicBezTo>
                    <a:pt x="172" y="1362"/>
                    <a:pt x="70" y="1460"/>
                    <a:pt x="10" y="1595"/>
                  </a:cubicBezTo>
                  <a:cubicBezTo>
                    <a:pt x="7" y="1602"/>
                    <a:pt x="3" y="1612"/>
                    <a:pt x="1" y="1622"/>
                  </a:cubicBezTo>
                  <a:cubicBezTo>
                    <a:pt x="1" y="1623"/>
                    <a:pt x="2" y="1626"/>
                    <a:pt x="3" y="1647"/>
                  </a:cubicBezTo>
                  <a:cubicBezTo>
                    <a:pt x="61" y="1638"/>
                    <a:pt x="118" y="1636"/>
                    <a:pt x="172" y="1622"/>
                  </a:cubicBezTo>
                  <a:cubicBezTo>
                    <a:pt x="526" y="1530"/>
                    <a:pt x="853" y="1375"/>
                    <a:pt x="1164" y="1189"/>
                  </a:cubicBezTo>
                  <a:cubicBezTo>
                    <a:pt x="1540" y="964"/>
                    <a:pt x="1886" y="702"/>
                    <a:pt x="2243" y="451"/>
                  </a:cubicBezTo>
                  <a:cubicBezTo>
                    <a:pt x="2340" y="384"/>
                    <a:pt x="2416" y="299"/>
                    <a:pt x="2480" y="200"/>
                  </a:cubicBezTo>
                  <a:cubicBezTo>
                    <a:pt x="2495" y="178"/>
                    <a:pt x="2507" y="153"/>
                    <a:pt x="2514" y="127"/>
                  </a:cubicBezTo>
                  <a:cubicBezTo>
                    <a:pt x="2538" y="51"/>
                    <a:pt x="2508" y="8"/>
                    <a:pt x="2429" y="2"/>
                  </a:cubicBezTo>
                  <a:cubicBezTo>
                    <a:pt x="2421" y="1"/>
                    <a:pt x="2412" y="1"/>
                    <a:pt x="2404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8"/>
            <p:cNvSpPr/>
            <p:nvPr/>
          </p:nvSpPr>
          <p:spPr>
            <a:xfrm>
              <a:off x="5049625" y="608475"/>
              <a:ext cx="59025" cy="20375"/>
            </a:xfrm>
            <a:custGeom>
              <a:rect b="b" l="l" r="r" t="t"/>
              <a:pathLst>
                <a:path extrusionOk="0" h="815" w="2361">
                  <a:moveTo>
                    <a:pt x="1483" y="1"/>
                  </a:moveTo>
                  <a:cubicBezTo>
                    <a:pt x="1089" y="1"/>
                    <a:pt x="700" y="53"/>
                    <a:pt x="312" y="132"/>
                  </a:cubicBezTo>
                  <a:cubicBezTo>
                    <a:pt x="303" y="133"/>
                    <a:pt x="293" y="138"/>
                    <a:pt x="282" y="152"/>
                  </a:cubicBezTo>
                  <a:cubicBezTo>
                    <a:pt x="298" y="154"/>
                    <a:pt x="315" y="158"/>
                    <a:pt x="332" y="159"/>
                  </a:cubicBezTo>
                  <a:cubicBezTo>
                    <a:pt x="486" y="173"/>
                    <a:pt x="634" y="202"/>
                    <a:pt x="777" y="262"/>
                  </a:cubicBezTo>
                  <a:cubicBezTo>
                    <a:pt x="810" y="276"/>
                    <a:pt x="843" y="296"/>
                    <a:pt x="871" y="319"/>
                  </a:cubicBezTo>
                  <a:cubicBezTo>
                    <a:pt x="913" y="352"/>
                    <a:pt x="910" y="384"/>
                    <a:pt x="866" y="412"/>
                  </a:cubicBezTo>
                  <a:cubicBezTo>
                    <a:pt x="845" y="424"/>
                    <a:pt x="821" y="435"/>
                    <a:pt x="799" y="440"/>
                  </a:cubicBezTo>
                  <a:cubicBezTo>
                    <a:pt x="736" y="455"/>
                    <a:pt x="674" y="471"/>
                    <a:pt x="611" y="479"/>
                  </a:cubicBezTo>
                  <a:cubicBezTo>
                    <a:pt x="429" y="505"/>
                    <a:pt x="264" y="570"/>
                    <a:pt x="103" y="654"/>
                  </a:cubicBezTo>
                  <a:cubicBezTo>
                    <a:pt x="89" y="661"/>
                    <a:pt x="76" y="667"/>
                    <a:pt x="65" y="677"/>
                  </a:cubicBezTo>
                  <a:cubicBezTo>
                    <a:pt x="40" y="700"/>
                    <a:pt x="0" y="715"/>
                    <a:pt x="10" y="757"/>
                  </a:cubicBezTo>
                  <a:cubicBezTo>
                    <a:pt x="18" y="796"/>
                    <a:pt x="59" y="795"/>
                    <a:pt x="88" y="800"/>
                  </a:cubicBezTo>
                  <a:cubicBezTo>
                    <a:pt x="131" y="808"/>
                    <a:pt x="175" y="809"/>
                    <a:pt x="221" y="813"/>
                  </a:cubicBezTo>
                  <a:cubicBezTo>
                    <a:pt x="230" y="814"/>
                    <a:pt x="240" y="814"/>
                    <a:pt x="249" y="814"/>
                  </a:cubicBezTo>
                  <a:cubicBezTo>
                    <a:pt x="300" y="814"/>
                    <a:pt x="348" y="802"/>
                    <a:pt x="397" y="778"/>
                  </a:cubicBezTo>
                  <a:cubicBezTo>
                    <a:pt x="644" y="658"/>
                    <a:pt x="907" y="581"/>
                    <a:pt x="1169" y="506"/>
                  </a:cubicBezTo>
                  <a:cubicBezTo>
                    <a:pt x="1464" y="423"/>
                    <a:pt x="1758" y="342"/>
                    <a:pt x="2052" y="257"/>
                  </a:cubicBezTo>
                  <a:cubicBezTo>
                    <a:pt x="2133" y="234"/>
                    <a:pt x="2208" y="199"/>
                    <a:pt x="2286" y="168"/>
                  </a:cubicBezTo>
                  <a:cubicBezTo>
                    <a:pt x="2308" y="159"/>
                    <a:pt x="2327" y="146"/>
                    <a:pt x="2361" y="127"/>
                  </a:cubicBezTo>
                  <a:cubicBezTo>
                    <a:pt x="2319" y="113"/>
                    <a:pt x="2289" y="100"/>
                    <a:pt x="2259" y="92"/>
                  </a:cubicBezTo>
                  <a:cubicBezTo>
                    <a:pt x="2069" y="38"/>
                    <a:pt x="1875" y="14"/>
                    <a:pt x="1677" y="5"/>
                  </a:cubicBezTo>
                  <a:cubicBezTo>
                    <a:pt x="1612" y="2"/>
                    <a:pt x="1548" y="1"/>
                    <a:pt x="1483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8"/>
            <p:cNvSpPr/>
            <p:nvPr/>
          </p:nvSpPr>
          <p:spPr>
            <a:xfrm>
              <a:off x="5091950" y="822375"/>
              <a:ext cx="46700" cy="28850"/>
            </a:xfrm>
            <a:custGeom>
              <a:rect b="b" l="l" r="r" t="t"/>
              <a:pathLst>
                <a:path extrusionOk="0" h="1154" w="1868">
                  <a:moveTo>
                    <a:pt x="1831" y="0"/>
                  </a:moveTo>
                  <a:lnTo>
                    <a:pt x="1831" y="0"/>
                  </a:lnTo>
                  <a:cubicBezTo>
                    <a:pt x="1785" y="18"/>
                    <a:pt x="1741" y="34"/>
                    <a:pt x="1699" y="53"/>
                  </a:cubicBezTo>
                  <a:cubicBezTo>
                    <a:pt x="1537" y="127"/>
                    <a:pt x="1396" y="234"/>
                    <a:pt x="1255" y="342"/>
                  </a:cubicBezTo>
                  <a:cubicBezTo>
                    <a:pt x="1120" y="444"/>
                    <a:pt x="987" y="551"/>
                    <a:pt x="848" y="648"/>
                  </a:cubicBezTo>
                  <a:cubicBezTo>
                    <a:pt x="647" y="788"/>
                    <a:pt x="428" y="872"/>
                    <a:pt x="186" y="872"/>
                  </a:cubicBezTo>
                  <a:cubicBezTo>
                    <a:pt x="148" y="872"/>
                    <a:pt x="109" y="870"/>
                    <a:pt x="69" y="866"/>
                  </a:cubicBezTo>
                  <a:cubicBezTo>
                    <a:pt x="65" y="866"/>
                    <a:pt x="59" y="867"/>
                    <a:pt x="49" y="870"/>
                  </a:cubicBezTo>
                  <a:cubicBezTo>
                    <a:pt x="15" y="939"/>
                    <a:pt x="0" y="1015"/>
                    <a:pt x="8" y="1093"/>
                  </a:cubicBezTo>
                  <a:cubicBezTo>
                    <a:pt x="10" y="1134"/>
                    <a:pt x="21" y="1149"/>
                    <a:pt x="50" y="1149"/>
                  </a:cubicBezTo>
                  <a:cubicBezTo>
                    <a:pt x="58" y="1149"/>
                    <a:pt x="68" y="1147"/>
                    <a:pt x="80" y="1145"/>
                  </a:cubicBezTo>
                  <a:cubicBezTo>
                    <a:pt x="92" y="1143"/>
                    <a:pt x="105" y="1141"/>
                    <a:pt x="116" y="1141"/>
                  </a:cubicBezTo>
                  <a:cubicBezTo>
                    <a:pt x="119" y="1141"/>
                    <a:pt x="121" y="1141"/>
                    <a:pt x="123" y="1141"/>
                  </a:cubicBezTo>
                  <a:cubicBezTo>
                    <a:pt x="182" y="1150"/>
                    <a:pt x="241" y="1153"/>
                    <a:pt x="299" y="1153"/>
                  </a:cubicBezTo>
                  <a:cubicBezTo>
                    <a:pt x="505" y="1153"/>
                    <a:pt x="703" y="1104"/>
                    <a:pt x="899" y="1033"/>
                  </a:cubicBezTo>
                  <a:cubicBezTo>
                    <a:pt x="1148" y="942"/>
                    <a:pt x="1380" y="817"/>
                    <a:pt x="1577" y="639"/>
                  </a:cubicBezTo>
                  <a:cubicBezTo>
                    <a:pt x="1678" y="550"/>
                    <a:pt x="1763" y="449"/>
                    <a:pt x="1815" y="323"/>
                  </a:cubicBezTo>
                  <a:cubicBezTo>
                    <a:pt x="1858" y="221"/>
                    <a:pt x="1868" y="115"/>
                    <a:pt x="1831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8"/>
            <p:cNvSpPr/>
            <p:nvPr/>
          </p:nvSpPr>
          <p:spPr>
            <a:xfrm>
              <a:off x="5353500" y="714450"/>
              <a:ext cx="20725" cy="58025"/>
            </a:xfrm>
            <a:custGeom>
              <a:rect b="b" l="l" r="r" t="t"/>
              <a:pathLst>
                <a:path extrusionOk="0" h="2321" w="829">
                  <a:moveTo>
                    <a:pt x="101" y="1"/>
                  </a:moveTo>
                  <a:cubicBezTo>
                    <a:pt x="54" y="1"/>
                    <a:pt x="21" y="33"/>
                    <a:pt x="10" y="90"/>
                  </a:cubicBezTo>
                  <a:cubicBezTo>
                    <a:pt x="4" y="128"/>
                    <a:pt x="0" y="170"/>
                    <a:pt x="6" y="208"/>
                  </a:cubicBezTo>
                  <a:cubicBezTo>
                    <a:pt x="22" y="326"/>
                    <a:pt x="53" y="438"/>
                    <a:pt x="113" y="543"/>
                  </a:cubicBezTo>
                  <a:cubicBezTo>
                    <a:pt x="220" y="732"/>
                    <a:pt x="280" y="937"/>
                    <a:pt x="322" y="1148"/>
                  </a:cubicBezTo>
                  <a:cubicBezTo>
                    <a:pt x="370" y="1384"/>
                    <a:pt x="405" y="1623"/>
                    <a:pt x="448" y="1861"/>
                  </a:cubicBezTo>
                  <a:cubicBezTo>
                    <a:pt x="468" y="1977"/>
                    <a:pt x="491" y="2093"/>
                    <a:pt x="516" y="2207"/>
                  </a:cubicBezTo>
                  <a:cubicBezTo>
                    <a:pt x="523" y="2249"/>
                    <a:pt x="543" y="2286"/>
                    <a:pt x="554" y="2321"/>
                  </a:cubicBezTo>
                  <a:cubicBezTo>
                    <a:pt x="762" y="2316"/>
                    <a:pt x="827" y="2190"/>
                    <a:pt x="829" y="2061"/>
                  </a:cubicBezTo>
                  <a:cubicBezTo>
                    <a:pt x="829" y="1961"/>
                    <a:pt x="808" y="1865"/>
                    <a:pt x="776" y="1772"/>
                  </a:cubicBezTo>
                  <a:cubicBezTo>
                    <a:pt x="713" y="1592"/>
                    <a:pt x="644" y="1417"/>
                    <a:pt x="584" y="1237"/>
                  </a:cubicBezTo>
                  <a:cubicBezTo>
                    <a:pt x="544" y="1116"/>
                    <a:pt x="507" y="994"/>
                    <a:pt x="475" y="870"/>
                  </a:cubicBezTo>
                  <a:cubicBezTo>
                    <a:pt x="449" y="771"/>
                    <a:pt x="445" y="670"/>
                    <a:pt x="469" y="570"/>
                  </a:cubicBezTo>
                  <a:cubicBezTo>
                    <a:pt x="473" y="554"/>
                    <a:pt x="475" y="535"/>
                    <a:pt x="472" y="519"/>
                  </a:cubicBezTo>
                  <a:cubicBezTo>
                    <a:pt x="451" y="349"/>
                    <a:pt x="387" y="200"/>
                    <a:pt x="264" y="82"/>
                  </a:cubicBezTo>
                  <a:cubicBezTo>
                    <a:pt x="231" y="50"/>
                    <a:pt x="188" y="25"/>
                    <a:pt x="145" y="9"/>
                  </a:cubicBezTo>
                  <a:cubicBezTo>
                    <a:pt x="129" y="4"/>
                    <a:pt x="115" y="1"/>
                    <a:pt x="101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8"/>
            <p:cNvSpPr/>
            <p:nvPr/>
          </p:nvSpPr>
          <p:spPr>
            <a:xfrm>
              <a:off x="5173900" y="869300"/>
              <a:ext cx="48575" cy="50500"/>
            </a:xfrm>
            <a:custGeom>
              <a:rect b="b" l="l" r="r" t="t"/>
              <a:pathLst>
                <a:path extrusionOk="0" h="2020" w="1943">
                  <a:moveTo>
                    <a:pt x="1847" y="1"/>
                  </a:moveTo>
                  <a:cubicBezTo>
                    <a:pt x="1817" y="1"/>
                    <a:pt x="1788" y="15"/>
                    <a:pt x="1764" y="35"/>
                  </a:cubicBezTo>
                  <a:cubicBezTo>
                    <a:pt x="1705" y="85"/>
                    <a:pt x="1647" y="136"/>
                    <a:pt x="1602" y="195"/>
                  </a:cubicBezTo>
                  <a:cubicBezTo>
                    <a:pt x="1499" y="325"/>
                    <a:pt x="1404" y="460"/>
                    <a:pt x="1307" y="594"/>
                  </a:cubicBezTo>
                  <a:cubicBezTo>
                    <a:pt x="1200" y="742"/>
                    <a:pt x="1097" y="895"/>
                    <a:pt x="953" y="1009"/>
                  </a:cubicBezTo>
                  <a:cubicBezTo>
                    <a:pt x="845" y="1094"/>
                    <a:pt x="754" y="1193"/>
                    <a:pt x="652" y="1285"/>
                  </a:cubicBezTo>
                  <a:cubicBezTo>
                    <a:pt x="522" y="1403"/>
                    <a:pt x="382" y="1507"/>
                    <a:pt x="248" y="1619"/>
                  </a:cubicBezTo>
                  <a:cubicBezTo>
                    <a:pt x="187" y="1671"/>
                    <a:pt x="129" y="1728"/>
                    <a:pt x="73" y="1785"/>
                  </a:cubicBezTo>
                  <a:cubicBezTo>
                    <a:pt x="49" y="1809"/>
                    <a:pt x="32" y="1841"/>
                    <a:pt x="19" y="1873"/>
                  </a:cubicBezTo>
                  <a:cubicBezTo>
                    <a:pt x="1" y="1915"/>
                    <a:pt x="14" y="1954"/>
                    <a:pt x="52" y="1975"/>
                  </a:cubicBezTo>
                  <a:cubicBezTo>
                    <a:pt x="113" y="2009"/>
                    <a:pt x="178" y="2019"/>
                    <a:pt x="245" y="2019"/>
                  </a:cubicBezTo>
                  <a:cubicBezTo>
                    <a:pt x="255" y="2019"/>
                    <a:pt x="264" y="2019"/>
                    <a:pt x="274" y="2019"/>
                  </a:cubicBezTo>
                  <a:cubicBezTo>
                    <a:pt x="291" y="2019"/>
                    <a:pt x="308" y="2004"/>
                    <a:pt x="325" y="1993"/>
                  </a:cubicBezTo>
                  <a:cubicBezTo>
                    <a:pt x="521" y="1862"/>
                    <a:pt x="692" y="1705"/>
                    <a:pt x="849" y="1530"/>
                  </a:cubicBezTo>
                  <a:cubicBezTo>
                    <a:pt x="1061" y="1293"/>
                    <a:pt x="1245" y="1033"/>
                    <a:pt x="1425" y="771"/>
                  </a:cubicBezTo>
                  <a:cubicBezTo>
                    <a:pt x="1586" y="540"/>
                    <a:pt x="1756" y="317"/>
                    <a:pt x="1922" y="90"/>
                  </a:cubicBezTo>
                  <a:cubicBezTo>
                    <a:pt x="1931" y="81"/>
                    <a:pt x="1936" y="70"/>
                    <a:pt x="1943" y="58"/>
                  </a:cubicBezTo>
                  <a:cubicBezTo>
                    <a:pt x="1913" y="17"/>
                    <a:pt x="1879" y="1"/>
                    <a:pt x="184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8"/>
            <p:cNvSpPr/>
            <p:nvPr/>
          </p:nvSpPr>
          <p:spPr>
            <a:xfrm>
              <a:off x="5411700" y="588025"/>
              <a:ext cx="29450" cy="59625"/>
            </a:xfrm>
            <a:custGeom>
              <a:rect b="b" l="l" r="r" t="t"/>
              <a:pathLst>
                <a:path extrusionOk="0" h="2385" w="1178">
                  <a:moveTo>
                    <a:pt x="162" y="1"/>
                  </a:moveTo>
                  <a:cubicBezTo>
                    <a:pt x="108" y="22"/>
                    <a:pt x="89" y="70"/>
                    <a:pt x="70" y="114"/>
                  </a:cubicBezTo>
                  <a:cubicBezTo>
                    <a:pt x="0" y="284"/>
                    <a:pt x="16" y="728"/>
                    <a:pt x="63" y="755"/>
                  </a:cubicBezTo>
                  <a:cubicBezTo>
                    <a:pt x="240" y="858"/>
                    <a:pt x="365" y="1013"/>
                    <a:pt x="468" y="1186"/>
                  </a:cubicBezTo>
                  <a:cubicBezTo>
                    <a:pt x="586" y="1385"/>
                    <a:pt x="691" y="1590"/>
                    <a:pt x="803" y="1792"/>
                  </a:cubicBezTo>
                  <a:cubicBezTo>
                    <a:pt x="900" y="1966"/>
                    <a:pt x="998" y="2139"/>
                    <a:pt x="1099" y="2315"/>
                  </a:cubicBezTo>
                  <a:cubicBezTo>
                    <a:pt x="1112" y="2339"/>
                    <a:pt x="1131" y="2361"/>
                    <a:pt x="1149" y="2385"/>
                  </a:cubicBezTo>
                  <a:cubicBezTo>
                    <a:pt x="1178" y="2191"/>
                    <a:pt x="1149" y="2009"/>
                    <a:pt x="1091" y="1832"/>
                  </a:cubicBezTo>
                  <a:cubicBezTo>
                    <a:pt x="1015" y="1592"/>
                    <a:pt x="895" y="1372"/>
                    <a:pt x="766" y="1156"/>
                  </a:cubicBezTo>
                  <a:cubicBezTo>
                    <a:pt x="640" y="943"/>
                    <a:pt x="510" y="730"/>
                    <a:pt x="387" y="514"/>
                  </a:cubicBezTo>
                  <a:cubicBezTo>
                    <a:pt x="301" y="365"/>
                    <a:pt x="231" y="206"/>
                    <a:pt x="182" y="41"/>
                  </a:cubicBezTo>
                  <a:cubicBezTo>
                    <a:pt x="177" y="27"/>
                    <a:pt x="170" y="15"/>
                    <a:pt x="16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8"/>
            <p:cNvSpPr/>
            <p:nvPr/>
          </p:nvSpPr>
          <p:spPr>
            <a:xfrm>
              <a:off x="5226375" y="678775"/>
              <a:ext cx="45100" cy="67725"/>
            </a:xfrm>
            <a:custGeom>
              <a:rect b="b" l="l" r="r" t="t"/>
              <a:pathLst>
                <a:path extrusionOk="0" h="2709" w="1804">
                  <a:moveTo>
                    <a:pt x="21" y="1"/>
                  </a:moveTo>
                  <a:lnTo>
                    <a:pt x="21" y="1"/>
                  </a:lnTo>
                  <a:cubicBezTo>
                    <a:pt x="1" y="48"/>
                    <a:pt x="21" y="79"/>
                    <a:pt x="41" y="105"/>
                  </a:cubicBezTo>
                  <a:cubicBezTo>
                    <a:pt x="119" y="205"/>
                    <a:pt x="191" y="313"/>
                    <a:pt x="282" y="401"/>
                  </a:cubicBezTo>
                  <a:cubicBezTo>
                    <a:pt x="486" y="597"/>
                    <a:pt x="664" y="813"/>
                    <a:pt x="806" y="1055"/>
                  </a:cubicBezTo>
                  <a:cubicBezTo>
                    <a:pt x="962" y="1316"/>
                    <a:pt x="1107" y="1585"/>
                    <a:pt x="1254" y="1852"/>
                  </a:cubicBezTo>
                  <a:cubicBezTo>
                    <a:pt x="1390" y="2101"/>
                    <a:pt x="1523" y="2351"/>
                    <a:pt x="1686" y="2583"/>
                  </a:cubicBezTo>
                  <a:cubicBezTo>
                    <a:pt x="1717" y="2627"/>
                    <a:pt x="1752" y="2667"/>
                    <a:pt x="1785" y="2709"/>
                  </a:cubicBezTo>
                  <a:lnTo>
                    <a:pt x="1801" y="2700"/>
                  </a:lnTo>
                  <a:cubicBezTo>
                    <a:pt x="1803" y="2568"/>
                    <a:pt x="1776" y="2442"/>
                    <a:pt x="1739" y="2317"/>
                  </a:cubicBezTo>
                  <a:cubicBezTo>
                    <a:pt x="1675" y="2108"/>
                    <a:pt x="1572" y="1917"/>
                    <a:pt x="1456" y="1733"/>
                  </a:cubicBezTo>
                  <a:cubicBezTo>
                    <a:pt x="1331" y="1537"/>
                    <a:pt x="1202" y="1342"/>
                    <a:pt x="1080" y="1143"/>
                  </a:cubicBezTo>
                  <a:cubicBezTo>
                    <a:pt x="1011" y="1031"/>
                    <a:pt x="948" y="915"/>
                    <a:pt x="903" y="788"/>
                  </a:cubicBezTo>
                  <a:cubicBezTo>
                    <a:pt x="856" y="662"/>
                    <a:pt x="768" y="560"/>
                    <a:pt x="677" y="463"/>
                  </a:cubicBezTo>
                  <a:cubicBezTo>
                    <a:pt x="557" y="334"/>
                    <a:pt x="427" y="218"/>
                    <a:pt x="281" y="119"/>
                  </a:cubicBezTo>
                  <a:cubicBezTo>
                    <a:pt x="223" y="79"/>
                    <a:pt x="158" y="48"/>
                    <a:pt x="95" y="16"/>
                  </a:cubicBezTo>
                  <a:cubicBezTo>
                    <a:pt x="73" y="5"/>
                    <a:pt x="45" y="7"/>
                    <a:pt x="21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8"/>
            <p:cNvSpPr/>
            <p:nvPr/>
          </p:nvSpPr>
          <p:spPr>
            <a:xfrm>
              <a:off x="5385575" y="650825"/>
              <a:ext cx="32950" cy="61875"/>
            </a:xfrm>
            <a:custGeom>
              <a:rect b="b" l="l" r="r" t="t"/>
              <a:pathLst>
                <a:path extrusionOk="0" h="2475" w="1318">
                  <a:moveTo>
                    <a:pt x="127" y="1"/>
                  </a:moveTo>
                  <a:cubicBezTo>
                    <a:pt x="85" y="1"/>
                    <a:pt x="48" y="25"/>
                    <a:pt x="29" y="69"/>
                  </a:cubicBezTo>
                  <a:cubicBezTo>
                    <a:pt x="1" y="129"/>
                    <a:pt x="2" y="193"/>
                    <a:pt x="18" y="256"/>
                  </a:cubicBezTo>
                  <a:cubicBezTo>
                    <a:pt x="43" y="358"/>
                    <a:pt x="98" y="440"/>
                    <a:pt x="165" y="517"/>
                  </a:cubicBezTo>
                  <a:cubicBezTo>
                    <a:pt x="184" y="540"/>
                    <a:pt x="206" y="562"/>
                    <a:pt x="217" y="588"/>
                  </a:cubicBezTo>
                  <a:cubicBezTo>
                    <a:pt x="356" y="918"/>
                    <a:pt x="546" y="1220"/>
                    <a:pt x="741" y="1519"/>
                  </a:cubicBezTo>
                  <a:cubicBezTo>
                    <a:pt x="903" y="1769"/>
                    <a:pt x="1066" y="2017"/>
                    <a:pt x="1201" y="2282"/>
                  </a:cubicBezTo>
                  <a:cubicBezTo>
                    <a:pt x="1234" y="2347"/>
                    <a:pt x="1266" y="2413"/>
                    <a:pt x="1299" y="2474"/>
                  </a:cubicBezTo>
                  <a:cubicBezTo>
                    <a:pt x="1303" y="2473"/>
                    <a:pt x="1309" y="2473"/>
                    <a:pt x="1313" y="2472"/>
                  </a:cubicBezTo>
                  <a:cubicBezTo>
                    <a:pt x="1314" y="2426"/>
                    <a:pt x="1317" y="2381"/>
                    <a:pt x="1314" y="2336"/>
                  </a:cubicBezTo>
                  <a:cubicBezTo>
                    <a:pt x="1305" y="2142"/>
                    <a:pt x="1248" y="1959"/>
                    <a:pt x="1167" y="1783"/>
                  </a:cubicBezTo>
                  <a:cubicBezTo>
                    <a:pt x="1066" y="1564"/>
                    <a:pt x="931" y="1365"/>
                    <a:pt x="804" y="1160"/>
                  </a:cubicBezTo>
                  <a:cubicBezTo>
                    <a:pt x="723" y="1029"/>
                    <a:pt x="644" y="895"/>
                    <a:pt x="569" y="760"/>
                  </a:cubicBezTo>
                  <a:cubicBezTo>
                    <a:pt x="502" y="640"/>
                    <a:pt x="453" y="511"/>
                    <a:pt x="415" y="377"/>
                  </a:cubicBezTo>
                  <a:cubicBezTo>
                    <a:pt x="380" y="259"/>
                    <a:pt x="336" y="144"/>
                    <a:pt x="244" y="57"/>
                  </a:cubicBezTo>
                  <a:cubicBezTo>
                    <a:pt x="222" y="36"/>
                    <a:pt x="196" y="20"/>
                    <a:pt x="169" y="9"/>
                  </a:cubicBezTo>
                  <a:cubicBezTo>
                    <a:pt x="155" y="3"/>
                    <a:pt x="140" y="1"/>
                    <a:pt x="127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8"/>
            <p:cNvSpPr/>
            <p:nvPr/>
          </p:nvSpPr>
          <p:spPr>
            <a:xfrm>
              <a:off x="5272675" y="700950"/>
              <a:ext cx="28300" cy="58000"/>
            </a:xfrm>
            <a:custGeom>
              <a:rect b="b" l="l" r="r" t="t"/>
              <a:pathLst>
                <a:path extrusionOk="0" h="2320" w="1132">
                  <a:moveTo>
                    <a:pt x="411" y="0"/>
                  </a:moveTo>
                  <a:cubicBezTo>
                    <a:pt x="346" y="70"/>
                    <a:pt x="279" y="100"/>
                    <a:pt x="210" y="100"/>
                  </a:cubicBezTo>
                  <a:cubicBezTo>
                    <a:pt x="143" y="100"/>
                    <a:pt x="73" y="71"/>
                    <a:pt x="0" y="23"/>
                  </a:cubicBezTo>
                  <a:lnTo>
                    <a:pt x="0" y="23"/>
                  </a:lnTo>
                  <a:cubicBezTo>
                    <a:pt x="12" y="50"/>
                    <a:pt x="16" y="65"/>
                    <a:pt x="24" y="77"/>
                  </a:cubicBezTo>
                  <a:cubicBezTo>
                    <a:pt x="88" y="170"/>
                    <a:pt x="147" y="266"/>
                    <a:pt x="214" y="357"/>
                  </a:cubicBezTo>
                  <a:cubicBezTo>
                    <a:pt x="341" y="530"/>
                    <a:pt x="439" y="717"/>
                    <a:pt x="509" y="916"/>
                  </a:cubicBezTo>
                  <a:cubicBezTo>
                    <a:pt x="583" y="1129"/>
                    <a:pt x="649" y="1342"/>
                    <a:pt x="718" y="1556"/>
                  </a:cubicBezTo>
                  <a:cubicBezTo>
                    <a:pt x="791" y="1775"/>
                    <a:pt x="868" y="1993"/>
                    <a:pt x="992" y="2193"/>
                  </a:cubicBezTo>
                  <a:cubicBezTo>
                    <a:pt x="1017" y="2232"/>
                    <a:pt x="1045" y="2267"/>
                    <a:pt x="1081" y="2320"/>
                  </a:cubicBezTo>
                  <a:cubicBezTo>
                    <a:pt x="1091" y="2261"/>
                    <a:pt x="1099" y="2224"/>
                    <a:pt x="1103" y="2186"/>
                  </a:cubicBezTo>
                  <a:cubicBezTo>
                    <a:pt x="1131" y="1932"/>
                    <a:pt x="1087" y="1688"/>
                    <a:pt x="999" y="1453"/>
                  </a:cubicBezTo>
                  <a:cubicBezTo>
                    <a:pt x="924" y="1249"/>
                    <a:pt x="833" y="1051"/>
                    <a:pt x="748" y="853"/>
                  </a:cubicBezTo>
                  <a:cubicBezTo>
                    <a:pt x="667" y="666"/>
                    <a:pt x="580" y="481"/>
                    <a:pt x="502" y="292"/>
                  </a:cubicBezTo>
                  <a:cubicBezTo>
                    <a:pt x="466" y="201"/>
                    <a:pt x="443" y="105"/>
                    <a:pt x="411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8"/>
            <p:cNvSpPr/>
            <p:nvPr/>
          </p:nvSpPr>
          <p:spPr>
            <a:xfrm>
              <a:off x="5048375" y="857900"/>
              <a:ext cx="65200" cy="9475"/>
            </a:xfrm>
            <a:custGeom>
              <a:rect b="b" l="l" r="r" t="t"/>
              <a:pathLst>
                <a:path extrusionOk="0" h="379" w="2608">
                  <a:moveTo>
                    <a:pt x="1991" y="1"/>
                  </a:moveTo>
                  <a:cubicBezTo>
                    <a:pt x="1788" y="1"/>
                    <a:pt x="1587" y="28"/>
                    <a:pt x="1384" y="48"/>
                  </a:cubicBezTo>
                  <a:cubicBezTo>
                    <a:pt x="1147" y="72"/>
                    <a:pt x="909" y="96"/>
                    <a:pt x="670" y="110"/>
                  </a:cubicBezTo>
                  <a:cubicBezTo>
                    <a:pt x="653" y="111"/>
                    <a:pt x="636" y="112"/>
                    <a:pt x="619" y="112"/>
                  </a:cubicBezTo>
                  <a:cubicBezTo>
                    <a:pt x="533" y="112"/>
                    <a:pt x="446" y="98"/>
                    <a:pt x="360" y="94"/>
                  </a:cubicBezTo>
                  <a:cubicBezTo>
                    <a:pt x="352" y="93"/>
                    <a:pt x="343" y="93"/>
                    <a:pt x="335" y="93"/>
                  </a:cubicBezTo>
                  <a:cubicBezTo>
                    <a:pt x="215" y="93"/>
                    <a:pt x="108" y="135"/>
                    <a:pt x="9" y="206"/>
                  </a:cubicBezTo>
                  <a:cubicBezTo>
                    <a:pt x="6" y="209"/>
                    <a:pt x="4" y="218"/>
                    <a:pt x="1" y="226"/>
                  </a:cubicBezTo>
                  <a:cubicBezTo>
                    <a:pt x="17" y="263"/>
                    <a:pt x="51" y="260"/>
                    <a:pt x="82" y="266"/>
                  </a:cubicBezTo>
                  <a:cubicBezTo>
                    <a:pt x="133" y="275"/>
                    <a:pt x="187" y="282"/>
                    <a:pt x="239" y="297"/>
                  </a:cubicBezTo>
                  <a:cubicBezTo>
                    <a:pt x="439" y="354"/>
                    <a:pt x="641" y="378"/>
                    <a:pt x="844" y="378"/>
                  </a:cubicBezTo>
                  <a:cubicBezTo>
                    <a:pt x="943" y="378"/>
                    <a:pt x="1041" y="373"/>
                    <a:pt x="1140" y="363"/>
                  </a:cubicBezTo>
                  <a:cubicBezTo>
                    <a:pt x="1336" y="342"/>
                    <a:pt x="1531" y="314"/>
                    <a:pt x="1726" y="286"/>
                  </a:cubicBezTo>
                  <a:cubicBezTo>
                    <a:pt x="2011" y="243"/>
                    <a:pt x="2294" y="191"/>
                    <a:pt x="2583" y="178"/>
                  </a:cubicBezTo>
                  <a:cubicBezTo>
                    <a:pt x="2590" y="178"/>
                    <a:pt x="2595" y="174"/>
                    <a:pt x="2607" y="169"/>
                  </a:cubicBezTo>
                  <a:cubicBezTo>
                    <a:pt x="2556" y="118"/>
                    <a:pt x="2494" y="88"/>
                    <a:pt x="2431" y="66"/>
                  </a:cubicBezTo>
                  <a:cubicBezTo>
                    <a:pt x="2314" y="22"/>
                    <a:pt x="2191" y="6"/>
                    <a:pt x="2069" y="2"/>
                  </a:cubicBezTo>
                  <a:cubicBezTo>
                    <a:pt x="2043" y="1"/>
                    <a:pt x="2017" y="1"/>
                    <a:pt x="1991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8"/>
            <p:cNvSpPr/>
            <p:nvPr/>
          </p:nvSpPr>
          <p:spPr>
            <a:xfrm>
              <a:off x="5377075" y="536825"/>
              <a:ext cx="31800" cy="53325"/>
            </a:xfrm>
            <a:custGeom>
              <a:rect b="b" l="l" r="r" t="t"/>
              <a:pathLst>
                <a:path extrusionOk="0" h="2133" w="1272">
                  <a:moveTo>
                    <a:pt x="49" y="1"/>
                  </a:moveTo>
                  <a:cubicBezTo>
                    <a:pt x="0" y="85"/>
                    <a:pt x="0" y="164"/>
                    <a:pt x="22" y="245"/>
                  </a:cubicBezTo>
                  <a:cubicBezTo>
                    <a:pt x="50" y="350"/>
                    <a:pt x="104" y="441"/>
                    <a:pt x="169" y="525"/>
                  </a:cubicBezTo>
                  <a:cubicBezTo>
                    <a:pt x="291" y="682"/>
                    <a:pt x="416" y="837"/>
                    <a:pt x="539" y="993"/>
                  </a:cubicBezTo>
                  <a:cubicBezTo>
                    <a:pt x="617" y="1095"/>
                    <a:pt x="687" y="1202"/>
                    <a:pt x="739" y="1320"/>
                  </a:cubicBezTo>
                  <a:cubicBezTo>
                    <a:pt x="788" y="1515"/>
                    <a:pt x="851" y="1705"/>
                    <a:pt x="929" y="1890"/>
                  </a:cubicBezTo>
                  <a:cubicBezTo>
                    <a:pt x="968" y="1995"/>
                    <a:pt x="1015" y="2110"/>
                    <a:pt x="1137" y="2132"/>
                  </a:cubicBezTo>
                  <a:cubicBezTo>
                    <a:pt x="1140" y="2133"/>
                    <a:pt x="1142" y="2133"/>
                    <a:pt x="1145" y="2133"/>
                  </a:cubicBezTo>
                  <a:cubicBezTo>
                    <a:pt x="1171" y="2133"/>
                    <a:pt x="1194" y="2111"/>
                    <a:pt x="1204" y="2090"/>
                  </a:cubicBezTo>
                  <a:cubicBezTo>
                    <a:pt x="1272" y="1941"/>
                    <a:pt x="1190" y="1728"/>
                    <a:pt x="1147" y="1582"/>
                  </a:cubicBezTo>
                  <a:cubicBezTo>
                    <a:pt x="1142" y="1570"/>
                    <a:pt x="1137" y="1562"/>
                    <a:pt x="1130" y="1555"/>
                  </a:cubicBezTo>
                  <a:cubicBezTo>
                    <a:pt x="1109" y="1469"/>
                    <a:pt x="1081" y="1385"/>
                    <a:pt x="1045" y="1302"/>
                  </a:cubicBezTo>
                  <a:cubicBezTo>
                    <a:pt x="924" y="1019"/>
                    <a:pt x="753" y="767"/>
                    <a:pt x="556" y="534"/>
                  </a:cubicBezTo>
                  <a:cubicBezTo>
                    <a:pt x="412" y="367"/>
                    <a:pt x="256" y="209"/>
                    <a:pt x="105" y="47"/>
                  </a:cubicBezTo>
                  <a:cubicBezTo>
                    <a:pt x="91" y="31"/>
                    <a:pt x="72" y="18"/>
                    <a:pt x="49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8"/>
            <p:cNvSpPr/>
            <p:nvPr/>
          </p:nvSpPr>
          <p:spPr>
            <a:xfrm>
              <a:off x="5043000" y="845550"/>
              <a:ext cx="43125" cy="8075"/>
            </a:xfrm>
            <a:custGeom>
              <a:rect b="b" l="l" r="r" t="t"/>
              <a:pathLst>
                <a:path extrusionOk="0" h="323" w="1725">
                  <a:moveTo>
                    <a:pt x="1375" y="0"/>
                  </a:moveTo>
                  <a:cubicBezTo>
                    <a:pt x="995" y="0"/>
                    <a:pt x="616" y="11"/>
                    <a:pt x="238" y="56"/>
                  </a:cubicBezTo>
                  <a:cubicBezTo>
                    <a:pt x="169" y="64"/>
                    <a:pt x="102" y="80"/>
                    <a:pt x="34" y="94"/>
                  </a:cubicBezTo>
                  <a:cubicBezTo>
                    <a:pt x="24" y="95"/>
                    <a:pt x="17" y="101"/>
                    <a:pt x="1" y="107"/>
                  </a:cubicBezTo>
                  <a:cubicBezTo>
                    <a:pt x="60" y="176"/>
                    <a:pt x="124" y="216"/>
                    <a:pt x="205" y="216"/>
                  </a:cubicBezTo>
                  <a:cubicBezTo>
                    <a:pt x="212" y="216"/>
                    <a:pt x="219" y="216"/>
                    <a:pt x="226" y="215"/>
                  </a:cubicBezTo>
                  <a:cubicBezTo>
                    <a:pt x="228" y="215"/>
                    <a:pt x="230" y="215"/>
                    <a:pt x="231" y="215"/>
                  </a:cubicBezTo>
                  <a:cubicBezTo>
                    <a:pt x="248" y="215"/>
                    <a:pt x="266" y="220"/>
                    <a:pt x="283" y="225"/>
                  </a:cubicBezTo>
                  <a:cubicBezTo>
                    <a:pt x="525" y="291"/>
                    <a:pt x="770" y="323"/>
                    <a:pt x="1016" y="323"/>
                  </a:cubicBezTo>
                  <a:cubicBezTo>
                    <a:pt x="1154" y="323"/>
                    <a:pt x="1293" y="313"/>
                    <a:pt x="1432" y="293"/>
                  </a:cubicBezTo>
                  <a:cubicBezTo>
                    <a:pt x="1510" y="280"/>
                    <a:pt x="1588" y="260"/>
                    <a:pt x="1653" y="214"/>
                  </a:cubicBezTo>
                  <a:cubicBezTo>
                    <a:pt x="1713" y="172"/>
                    <a:pt x="1725" y="123"/>
                    <a:pt x="1696" y="61"/>
                  </a:cubicBezTo>
                  <a:cubicBezTo>
                    <a:pt x="1676" y="21"/>
                    <a:pt x="1650" y="1"/>
                    <a:pt x="1604" y="1"/>
                  </a:cubicBezTo>
                  <a:cubicBezTo>
                    <a:pt x="1528" y="0"/>
                    <a:pt x="1451" y="0"/>
                    <a:pt x="1375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8"/>
            <p:cNvSpPr/>
            <p:nvPr/>
          </p:nvSpPr>
          <p:spPr>
            <a:xfrm>
              <a:off x="5070975" y="868975"/>
              <a:ext cx="37550" cy="10975"/>
            </a:xfrm>
            <a:custGeom>
              <a:rect b="b" l="l" r="r" t="t"/>
              <a:pathLst>
                <a:path extrusionOk="0" h="439" w="1502">
                  <a:moveTo>
                    <a:pt x="1432" y="1"/>
                  </a:moveTo>
                  <a:lnTo>
                    <a:pt x="1432" y="1"/>
                  </a:lnTo>
                  <a:cubicBezTo>
                    <a:pt x="1264" y="125"/>
                    <a:pt x="1070" y="142"/>
                    <a:pt x="875" y="152"/>
                  </a:cubicBezTo>
                  <a:cubicBezTo>
                    <a:pt x="736" y="157"/>
                    <a:pt x="599" y="156"/>
                    <a:pt x="461" y="166"/>
                  </a:cubicBezTo>
                  <a:cubicBezTo>
                    <a:pt x="373" y="171"/>
                    <a:pt x="286" y="184"/>
                    <a:pt x="198" y="206"/>
                  </a:cubicBezTo>
                  <a:cubicBezTo>
                    <a:pt x="112" y="227"/>
                    <a:pt x="40" y="273"/>
                    <a:pt x="1" y="370"/>
                  </a:cubicBezTo>
                  <a:cubicBezTo>
                    <a:pt x="39" y="381"/>
                    <a:pt x="75" y="395"/>
                    <a:pt x="112" y="403"/>
                  </a:cubicBezTo>
                  <a:cubicBezTo>
                    <a:pt x="234" y="429"/>
                    <a:pt x="357" y="438"/>
                    <a:pt x="481" y="438"/>
                  </a:cubicBezTo>
                  <a:cubicBezTo>
                    <a:pt x="527" y="438"/>
                    <a:pt x="573" y="437"/>
                    <a:pt x="620" y="435"/>
                  </a:cubicBezTo>
                  <a:cubicBezTo>
                    <a:pt x="801" y="427"/>
                    <a:pt x="984" y="408"/>
                    <a:pt x="1158" y="353"/>
                  </a:cubicBezTo>
                  <a:cubicBezTo>
                    <a:pt x="1239" y="328"/>
                    <a:pt x="1320" y="292"/>
                    <a:pt x="1392" y="248"/>
                  </a:cubicBezTo>
                  <a:cubicBezTo>
                    <a:pt x="1493" y="184"/>
                    <a:pt x="1501" y="112"/>
                    <a:pt x="143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8"/>
            <p:cNvSpPr/>
            <p:nvPr/>
          </p:nvSpPr>
          <p:spPr>
            <a:xfrm>
              <a:off x="5209650" y="430400"/>
              <a:ext cx="245100" cy="175275"/>
            </a:xfrm>
            <a:custGeom>
              <a:rect b="b" l="l" r="r" t="t"/>
              <a:pathLst>
                <a:path extrusionOk="0" h="7011" w="9804">
                  <a:moveTo>
                    <a:pt x="893" y="0"/>
                  </a:moveTo>
                  <a:cubicBezTo>
                    <a:pt x="891" y="0"/>
                    <a:pt x="889" y="0"/>
                    <a:pt x="887" y="0"/>
                  </a:cubicBezTo>
                  <a:cubicBezTo>
                    <a:pt x="707" y="16"/>
                    <a:pt x="528" y="32"/>
                    <a:pt x="350" y="49"/>
                  </a:cubicBezTo>
                  <a:cubicBezTo>
                    <a:pt x="266" y="57"/>
                    <a:pt x="182" y="66"/>
                    <a:pt x="99" y="80"/>
                  </a:cubicBezTo>
                  <a:cubicBezTo>
                    <a:pt x="67" y="86"/>
                    <a:pt x="38" y="102"/>
                    <a:pt x="1" y="114"/>
                  </a:cubicBezTo>
                  <a:cubicBezTo>
                    <a:pt x="20" y="172"/>
                    <a:pt x="58" y="188"/>
                    <a:pt x="93" y="204"/>
                  </a:cubicBezTo>
                  <a:cubicBezTo>
                    <a:pt x="178" y="242"/>
                    <a:pt x="266" y="269"/>
                    <a:pt x="361" y="282"/>
                  </a:cubicBezTo>
                  <a:cubicBezTo>
                    <a:pt x="1378" y="431"/>
                    <a:pt x="2384" y="638"/>
                    <a:pt x="3371" y="933"/>
                  </a:cubicBezTo>
                  <a:cubicBezTo>
                    <a:pt x="3640" y="1012"/>
                    <a:pt x="3907" y="1096"/>
                    <a:pt x="4172" y="1187"/>
                  </a:cubicBezTo>
                  <a:cubicBezTo>
                    <a:pt x="4398" y="1263"/>
                    <a:pt x="4609" y="1376"/>
                    <a:pt x="4818" y="1491"/>
                  </a:cubicBezTo>
                  <a:cubicBezTo>
                    <a:pt x="5153" y="1679"/>
                    <a:pt x="5473" y="1892"/>
                    <a:pt x="5792" y="2106"/>
                  </a:cubicBezTo>
                  <a:cubicBezTo>
                    <a:pt x="5841" y="2139"/>
                    <a:pt x="5891" y="2171"/>
                    <a:pt x="5942" y="2200"/>
                  </a:cubicBezTo>
                  <a:cubicBezTo>
                    <a:pt x="6051" y="2264"/>
                    <a:pt x="6130" y="2365"/>
                    <a:pt x="6227" y="2445"/>
                  </a:cubicBezTo>
                  <a:cubicBezTo>
                    <a:pt x="6388" y="2577"/>
                    <a:pt x="6547" y="2713"/>
                    <a:pt x="6710" y="2845"/>
                  </a:cubicBezTo>
                  <a:cubicBezTo>
                    <a:pt x="6919" y="3010"/>
                    <a:pt x="7134" y="3169"/>
                    <a:pt x="7337" y="3338"/>
                  </a:cubicBezTo>
                  <a:cubicBezTo>
                    <a:pt x="7548" y="3512"/>
                    <a:pt x="7720" y="3656"/>
                    <a:pt x="7893" y="3869"/>
                  </a:cubicBezTo>
                  <a:cubicBezTo>
                    <a:pt x="8084" y="4103"/>
                    <a:pt x="8287" y="4439"/>
                    <a:pt x="8446" y="4694"/>
                  </a:cubicBezTo>
                  <a:cubicBezTo>
                    <a:pt x="8736" y="5162"/>
                    <a:pt x="9269" y="6100"/>
                    <a:pt x="9344" y="6242"/>
                  </a:cubicBezTo>
                  <a:cubicBezTo>
                    <a:pt x="9467" y="6497"/>
                    <a:pt x="9575" y="6769"/>
                    <a:pt x="9745" y="7010"/>
                  </a:cubicBezTo>
                  <a:cubicBezTo>
                    <a:pt x="9787" y="6948"/>
                    <a:pt x="9803" y="6888"/>
                    <a:pt x="9802" y="6828"/>
                  </a:cubicBezTo>
                  <a:cubicBezTo>
                    <a:pt x="9800" y="6747"/>
                    <a:pt x="9798" y="6663"/>
                    <a:pt x="9777" y="6586"/>
                  </a:cubicBezTo>
                  <a:cubicBezTo>
                    <a:pt x="9735" y="6424"/>
                    <a:pt x="9670" y="6272"/>
                    <a:pt x="9583" y="6135"/>
                  </a:cubicBezTo>
                  <a:cubicBezTo>
                    <a:pt x="9188" y="5349"/>
                    <a:pt x="8701" y="4611"/>
                    <a:pt x="8655" y="4528"/>
                  </a:cubicBezTo>
                  <a:cubicBezTo>
                    <a:pt x="8524" y="4294"/>
                    <a:pt x="8400" y="4057"/>
                    <a:pt x="8246" y="3836"/>
                  </a:cubicBezTo>
                  <a:cubicBezTo>
                    <a:pt x="8109" y="3641"/>
                    <a:pt x="7947" y="3470"/>
                    <a:pt x="7760" y="3325"/>
                  </a:cubicBezTo>
                  <a:cubicBezTo>
                    <a:pt x="7650" y="3240"/>
                    <a:pt x="7551" y="3145"/>
                    <a:pt x="7445" y="3056"/>
                  </a:cubicBezTo>
                  <a:cubicBezTo>
                    <a:pt x="7303" y="2938"/>
                    <a:pt x="7163" y="2819"/>
                    <a:pt x="7020" y="2701"/>
                  </a:cubicBezTo>
                  <a:cubicBezTo>
                    <a:pt x="6845" y="2558"/>
                    <a:pt x="6669" y="2415"/>
                    <a:pt x="6493" y="2272"/>
                  </a:cubicBezTo>
                  <a:cubicBezTo>
                    <a:pt x="6332" y="2140"/>
                    <a:pt x="6172" y="2011"/>
                    <a:pt x="6011" y="1880"/>
                  </a:cubicBezTo>
                  <a:cubicBezTo>
                    <a:pt x="5926" y="1810"/>
                    <a:pt x="5845" y="1734"/>
                    <a:pt x="5756" y="1668"/>
                  </a:cubicBezTo>
                  <a:cubicBezTo>
                    <a:pt x="5654" y="1593"/>
                    <a:pt x="5547" y="1519"/>
                    <a:pt x="5438" y="1454"/>
                  </a:cubicBezTo>
                  <a:cubicBezTo>
                    <a:pt x="5279" y="1363"/>
                    <a:pt x="5120" y="1276"/>
                    <a:pt x="4958" y="1193"/>
                  </a:cubicBezTo>
                  <a:cubicBezTo>
                    <a:pt x="4548" y="979"/>
                    <a:pt x="4120" y="820"/>
                    <a:pt x="3664" y="730"/>
                  </a:cubicBezTo>
                  <a:cubicBezTo>
                    <a:pt x="3507" y="698"/>
                    <a:pt x="3356" y="646"/>
                    <a:pt x="3202" y="609"/>
                  </a:cubicBezTo>
                  <a:cubicBezTo>
                    <a:pt x="2757" y="497"/>
                    <a:pt x="2313" y="390"/>
                    <a:pt x="1869" y="281"/>
                  </a:cubicBezTo>
                  <a:cubicBezTo>
                    <a:pt x="1560" y="206"/>
                    <a:pt x="1252" y="117"/>
                    <a:pt x="950" y="10"/>
                  </a:cubicBezTo>
                  <a:cubicBezTo>
                    <a:pt x="932" y="4"/>
                    <a:pt x="912" y="0"/>
                    <a:pt x="893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8"/>
            <p:cNvSpPr/>
            <p:nvPr/>
          </p:nvSpPr>
          <p:spPr>
            <a:xfrm>
              <a:off x="5418475" y="635100"/>
              <a:ext cx="18150" cy="29850"/>
            </a:xfrm>
            <a:custGeom>
              <a:rect b="b" l="l" r="r" t="t"/>
              <a:pathLst>
                <a:path extrusionOk="0" h="1194" w="726">
                  <a:moveTo>
                    <a:pt x="55" y="1"/>
                  </a:moveTo>
                  <a:cubicBezTo>
                    <a:pt x="17" y="1"/>
                    <a:pt x="0" y="32"/>
                    <a:pt x="9" y="89"/>
                  </a:cubicBezTo>
                  <a:cubicBezTo>
                    <a:pt x="16" y="130"/>
                    <a:pt x="28" y="173"/>
                    <a:pt x="45" y="210"/>
                  </a:cubicBezTo>
                  <a:cubicBezTo>
                    <a:pt x="126" y="404"/>
                    <a:pt x="234" y="582"/>
                    <a:pt x="359" y="749"/>
                  </a:cubicBezTo>
                  <a:cubicBezTo>
                    <a:pt x="464" y="888"/>
                    <a:pt x="570" y="1026"/>
                    <a:pt x="673" y="1165"/>
                  </a:cubicBezTo>
                  <a:cubicBezTo>
                    <a:pt x="680" y="1174"/>
                    <a:pt x="690" y="1180"/>
                    <a:pt x="704" y="1193"/>
                  </a:cubicBezTo>
                  <a:cubicBezTo>
                    <a:pt x="725" y="1122"/>
                    <a:pt x="723" y="1055"/>
                    <a:pt x="718" y="990"/>
                  </a:cubicBezTo>
                  <a:cubicBezTo>
                    <a:pt x="699" y="763"/>
                    <a:pt x="606" y="566"/>
                    <a:pt x="482" y="379"/>
                  </a:cubicBezTo>
                  <a:cubicBezTo>
                    <a:pt x="408" y="269"/>
                    <a:pt x="321" y="168"/>
                    <a:pt x="219" y="83"/>
                  </a:cubicBezTo>
                  <a:cubicBezTo>
                    <a:pt x="185" y="56"/>
                    <a:pt x="145" y="33"/>
                    <a:pt x="106" y="15"/>
                  </a:cubicBezTo>
                  <a:cubicBezTo>
                    <a:pt x="86" y="5"/>
                    <a:pt x="69" y="1"/>
                    <a:pt x="55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8"/>
            <p:cNvSpPr/>
            <p:nvPr/>
          </p:nvSpPr>
          <p:spPr>
            <a:xfrm>
              <a:off x="5117150" y="750475"/>
              <a:ext cx="86025" cy="111075"/>
            </a:xfrm>
            <a:custGeom>
              <a:rect b="b" l="l" r="r" t="t"/>
              <a:pathLst>
                <a:path extrusionOk="0" h="4443" w="3441">
                  <a:moveTo>
                    <a:pt x="3354" y="0"/>
                  </a:moveTo>
                  <a:cubicBezTo>
                    <a:pt x="3331" y="0"/>
                    <a:pt x="3306" y="13"/>
                    <a:pt x="3278" y="39"/>
                  </a:cubicBezTo>
                  <a:cubicBezTo>
                    <a:pt x="3235" y="79"/>
                    <a:pt x="3208" y="127"/>
                    <a:pt x="3197" y="191"/>
                  </a:cubicBezTo>
                  <a:cubicBezTo>
                    <a:pt x="3187" y="248"/>
                    <a:pt x="3175" y="305"/>
                    <a:pt x="3161" y="364"/>
                  </a:cubicBezTo>
                  <a:cubicBezTo>
                    <a:pt x="3074" y="617"/>
                    <a:pt x="2989" y="869"/>
                    <a:pt x="2903" y="1123"/>
                  </a:cubicBezTo>
                  <a:lnTo>
                    <a:pt x="2903" y="1125"/>
                  </a:lnTo>
                  <a:cubicBezTo>
                    <a:pt x="2884" y="1169"/>
                    <a:pt x="2865" y="1213"/>
                    <a:pt x="2845" y="1256"/>
                  </a:cubicBezTo>
                  <a:cubicBezTo>
                    <a:pt x="2734" y="1463"/>
                    <a:pt x="2613" y="1666"/>
                    <a:pt x="2479" y="1862"/>
                  </a:cubicBezTo>
                  <a:cubicBezTo>
                    <a:pt x="2303" y="2120"/>
                    <a:pt x="2087" y="2354"/>
                    <a:pt x="1918" y="2618"/>
                  </a:cubicBezTo>
                  <a:cubicBezTo>
                    <a:pt x="1875" y="2668"/>
                    <a:pt x="1832" y="2720"/>
                    <a:pt x="1789" y="2769"/>
                  </a:cubicBezTo>
                  <a:cubicBezTo>
                    <a:pt x="1492" y="3110"/>
                    <a:pt x="1182" y="3434"/>
                    <a:pt x="801" y="3686"/>
                  </a:cubicBezTo>
                  <a:cubicBezTo>
                    <a:pt x="656" y="3784"/>
                    <a:pt x="503" y="3867"/>
                    <a:pt x="340" y="3931"/>
                  </a:cubicBezTo>
                  <a:cubicBezTo>
                    <a:pt x="297" y="3947"/>
                    <a:pt x="258" y="3977"/>
                    <a:pt x="224" y="4007"/>
                  </a:cubicBezTo>
                  <a:cubicBezTo>
                    <a:pt x="145" y="4080"/>
                    <a:pt x="80" y="4163"/>
                    <a:pt x="37" y="4261"/>
                  </a:cubicBezTo>
                  <a:cubicBezTo>
                    <a:pt x="23" y="4296"/>
                    <a:pt x="11" y="4330"/>
                    <a:pt x="6" y="4367"/>
                  </a:cubicBezTo>
                  <a:cubicBezTo>
                    <a:pt x="1" y="4415"/>
                    <a:pt x="27" y="4442"/>
                    <a:pt x="76" y="4443"/>
                  </a:cubicBezTo>
                  <a:cubicBezTo>
                    <a:pt x="78" y="4443"/>
                    <a:pt x="81" y="4443"/>
                    <a:pt x="84" y="4443"/>
                  </a:cubicBezTo>
                  <a:cubicBezTo>
                    <a:pt x="108" y="4443"/>
                    <a:pt x="132" y="4439"/>
                    <a:pt x="155" y="4432"/>
                  </a:cubicBezTo>
                  <a:cubicBezTo>
                    <a:pt x="391" y="4353"/>
                    <a:pt x="623" y="4265"/>
                    <a:pt x="834" y="4129"/>
                  </a:cubicBezTo>
                  <a:cubicBezTo>
                    <a:pt x="1056" y="3985"/>
                    <a:pt x="1254" y="3812"/>
                    <a:pt x="1433" y="3617"/>
                  </a:cubicBezTo>
                  <a:cubicBezTo>
                    <a:pt x="1601" y="3437"/>
                    <a:pt x="1751" y="3240"/>
                    <a:pt x="1888" y="3037"/>
                  </a:cubicBezTo>
                  <a:cubicBezTo>
                    <a:pt x="1971" y="2916"/>
                    <a:pt x="2070" y="2810"/>
                    <a:pt x="2162" y="2698"/>
                  </a:cubicBezTo>
                  <a:cubicBezTo>
                    <a:pt x="2221" y="2625"/>
                    <a:pt x="2278" y="2549"/>
                    <a:pt x="2332" y="2472"/>
                  </a:cubicBezTo>
                  <a:cubicBezTo>
                    <a:pt x="2349" y="2452"/>
                    <a:pt x="2367" y="2433"/>
                    <a:pt x="2383" y="2413"/>
                  </a:cubicBezTo>
                  <a:cubicBezTo>
                    <a:pt x="2507" y="2262"/>
                    <a:pt x="2614" y="2097"/>
                    <a:pt x="2717" y="1931"/>
                  </a:cubicBezTo>
                  <a:cubicBezTo>
                    <a:pt x="2771" y="1847"/>
                    <a:pt x="2822" y="1764"/>
                    <a:pt x="2872" y="1677"/>
                  </a:cubicBezTo>
                  <a:cubicBezTo>
                    <a:pt x="2880" y="1665"/>
                    <a:pt x="2886" y="1652"/>
                    <a:pt x="2891" y="1644"/>
                  </a:cubicBezTo>
                  <a:cubicBezTo>
                    <a:pt x="2982" y="1495"/>
                    <a:pt x="3070" y="1339"/>
                    <a:pt x="3145" y="1177"/>
                  </a:cubicBezTo>
                  <a:cubicBezTo>
                    <a:pt x="3208" y="1100"/>
                    <a:pt x="3257" y="1014"/>
                    <a:pt x="3295" y="921"/>
                  </a:cubicBezTo>
                  <a:cubicBezTo>
                    <a:pt x="3378" y="712"/>
                    <a:pt x="3430" y="499"/>
                    <a:pt x="3437" y="275"/>
                  </a:cubicBezTo>
                  <a:cubicBezTo>
                    <a:pt x="3441" y="210"/>
                    <a:pt x="3435" y="143"/>
                    <a:pt x="3421" y="78"/>
                  </a:cubicBezTo>
                  <a:cubicBezTo>
                    <a:pt x="3410" y="27"/>
                    <a:pt x="3386" y="0"/>
                    <a:pt x="3354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8"/>
            <p:cNvSpPr/>
            <p:nvPr/>
          </p:nvSpPr>
          <p:spPr>
            <a:xfrm>
              <a:off x="5260800" y="657425"/>
              <a:ext cx="27550" cy="31275"/>
            </a:xfrm>
            <a:custGeom>
              <a:rect b="b" l="l" r="r" t="t"/>
              <a:pathLst>
                <a:path extrusionOk="0" h="1251" w="1102">
                  <a:moveTo>
                    <a:pt x="85" y="1"/>
                  </a:moveTo>
                  <a:cubicBezTo>
                    <a:pt x="82" y="1"/>
                    <a:pt x="80" y="1"/>
                    <a:pt x="78" y="1"/>
                  </a:cubicBezTo>
                  <a:cubicBezTo>
                    <a:pt x="56" y="5"/>
                    <a:pt x="32" y="17"/>
                    <a:pt x="17" y="34"/>
                  </a:cubicBezTo>
                  <a:cubicBezTo>
                    <a:pt x="1" y="53"/>
                    <a:pt x="6" y="79"/>
                    <a:pt x="22" y="103"/>
                  </a:cubicBezTo>
                  <a:cubicBezTo>
                    <a:pt x="112" y="216"/>
                    <a:pt x="195" y="336"/>
                    <a:pt x="294" y="442"/>
                  </a:cubicBezTo>
                  <a:cubicBezTo>
                    <a:pt x="492" y="655"/>
                    <a:pt x="700" y="860"/>
                    <a:pt x="904" y="1069"/>
                  </a:cubicBezTo>
                  <a:cubicBezTo>
                    <a:pt x="963" y="1130"/>
                    <a:pt x="1026" y="1189"/>
                    <a:pt x="1087" y="1251"/>
                  </a:cubicBezTo>
                  <a:cubicBezTo>
                    <a:pt x="1092" y="1248"/>
                    <a:pt x="1096" y="1247"/>
                    <a:pt x="1102" y="1243"/>
                  </a:cubicBezTo>
                  <a:cubicBezTo>
                    <a:pt x="1088" y="1210"/>
                    <a:pt x="1078" y="1175"/>
                    <a:pt x="1064" y="1143"/>
                  </a:cubicBezTo>
                  <a:cubicBezTo>
                    <a:pt x="972" y="929"/>
                    <a:pt x="840" y="740"/>
                    <a:pt x="699" y="556"/>
                  </a:cubicBezTo>
                  <a:cubicBezTo>
                    <a:pt x="581" y="404"/>
                    <a:pt x="456" y="260"/>
                    <a:pt x="310" y="135"/>
                  </a:cubicBezTo>
                  <a:cubicBezTo>
                    <a:pt x="256" y="90"/>
                    <a:pt x="194" y="54"/>
                    <a:pt x="133" y="16"/>
                  </a:cubicBezTo>
                  <a:cubicBezTo>
                    <a:pt x="120" y="7"/>
                    <a:pt x="101" y="1"/>
                    <a:pt x="85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8"/>
            <p:cNvSpPr/>
            <p:nvPr/>
          </p:nvSpPr>
          <p:spPr>
            <a:xfrm>
              <a:off x="5406150" y="636600"/>
              <a:ext cx="24700" cy="48675"/>
            </a:xfrm>
            <a:custGeom>
              <a:rect b="b" l="l" r="r" t="t"/>
              <a:pathLst>
                <a:path extrusionOk="0" h="1947" w="988">
                  <a:moveTo>
                    <a:pt x="75" y="0"/>
                  </a:moveTo>
                  <a:cubicBezTo>
                    <a:pt x="56" y="0"/>
                    <a:pt x="38" y="7"/>
                    <a:pt x="28" y="24"/>
                  </a:cubicBezTo>
                  <a:cubicBezTo>
                    <a:pt x="19" y="42"/>
                    <a:pt x="1" y="100"/>
                    <a:pt x="26" y="217"/>
                  </a:cubicBezTo>
                  <a:cubicBezTo>
                    <a:pt x="35" y="261"/>
                    <a:pt x="59" y="297"/>
                    <a:pt x="75" y="337"/>
                  </a:cubicBezTo>
                  <a:cubicBezTo>
                    <a:pt x="107" y="415"/>
                    <a:pt x="138" y="493"/>
                    <a:pt x="170" y="569"/>
                  </a:cubicBezTo>
                  <a:cubicBezTo>
                    <a:pt x="233" y="725"/>
                    <a:pt x="298" y="879"/>
                    <a:pt x="367" y="1032"/>
                  </a:cubicBezTo>
                  <a:cubicBezTo>
                    <a:pt x="442" y="1197"/>
                    <a:pt x="512" y="1453"/>
                    <a:pt x="649" y="1598"/>
                  </a:cubicBezTo>
                  <a:cubicBezTo>
                    <a:pt x="708" y="1726"/>
                    <a:pt x="797" y="1837"/>
                    <a:pt x="918" y="1920"/>
                  </a:cubicBezTo>
                  <a:cubicBezTo>
                    <a:pt x="928" y="1927"/>
                    <a:pt x="938" y="1933"/>
                    <a:pt x="963" y="1947"/>
                  </a:cubicBezTo>
                  <a:cubicBezTo>
                    <a:pt x="973" y="1892"/>
                    <a:pt x="987" y="1848"/>
                    <a:pt x="985" y="1806"/>
                  </a:cubicBezTo>
                  <a:cubicBezTo>
                    <a:pt x="984" y="1744"/>
                    <a:pt x="978" y="1679"/>
                    <a:pt x="963" y="1616"/>
                  </a:cubicBezTo>
                  <a:cubicBezTo>
                    <a:pt x="914" y="1414"/>
                    <a:pt x="833" y="1227"/>
                    <a:pt x="722" y="1054"/>
                  </a:cubicBezTo>
                  <a:cubicBezTo>
                    <a:pt x="699" y="1009"/>
                    <a:pt x="675" y="963"/>
                    <a:pt x="650" y="918"/>
                  </a:cubicBezTo>
                  <a:cubicBezTo>
                    <a:pt x="595" y="795"/>
                    <a:pt x="534" y="675"/>
                    <a:pt x="470" y="556"/>
                  </a:cubicBezTo>
                  <a:cubicBezTo>
                    <a:pt x="419" y="439"/>
                    <a:pt x="361" y="325"/>
                    <a:pt x="289" y="218"/>
                  </a:cubicBezTo>
                  <a:cubicBezTo>
                    <a:pt x="255" y="168"/>
                    <a:pt x="217" y="118"/>
                    <a:pt x="176" y="71"/>
                  </a:cubicBezTo>
                  <a:cubicBezTo>
                    <a:pt x="162" y="55"/>
                    <a:pt x="146" y="35"/>
                    <a:pt x="127" y="19"/>
                  </a:cubicBezTo>
                  <a:cubicBezTo>
                    <a:pt x="114" y="7"/>
                    <a:pt x="94" y="0"/>
                    <a:pt x="75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8"/>
            <p:cNvSpPr/>
            <p:nvPr/>
          </p:nvSpPr>
          <p:spPr>
            <a:xfrm>
              <a:off x="5337975" y="796900"/>
              <a:ext cx="10500" cy="23575"/>
            </a:xfrm>
            <a:custGeom>
              <a:rect b="b" l="l" r="r" t="t"/>
              <a:pathLst>
                <a:path extrusionOk="0" h="943" w="420">
                  <a:moveTo>
                    <a:pt x="153" y="1"/>
                  </a:moveTo>
                  <a:cubicBezTo>
                    <a:pt x="147" y="1"/>
                    <a:pt x="141" y="2"/>
                    <a:pt x="134" y="4"/>
                  </a:cubicBezTo>
                  <a:cubicBezTo>
                    <a:pt x="84" y="17"/>
                    <a:pt x="87" y="70"/>
                    <a:pt x="84" y="109"/>
                  </a:cubicBezTo>
                  <a:cubicBezTo>
                    <a:pt x="81" y="172"/>
                    <a:pt x="83" y="237"/>
                    <a:pt x="90" y="301"/>
                  </a:cubicBezTo>
                  <a:cubicBezTo>
                    <a:pt x="96" y="359"/>
                    <a:pt x="91" y="413"/>
                    <a:pt x="76" y="468"/>
                  </a:cubicBezTo>
                  <a:cubicBezTo>
                    <a:pt x="54" y="548"/>
                    <a:pt x="30" y="629"/>
                    <a:pt x="13" y="710"/>
                  </a:cubicBezTo>
                  <a:cubicBezTo>
                    <a:pt x="3" y="751"/>
                    <a:pt x="0" y="798"/>
                    <a:pt x="4" y="841"/>
                  </a:cubicBezTo>
                  <a:cubicBezTo>
                    <a:pt x="10" y="901"/>
                    <a:pt x="49" y="938"/>
                    <a:pt x="110" y="941"/>
                  </a:cubicBezTo>
                  <a:cubicBezTo>
                    <a:pt x="120" y="942"/>
                    <a:pt x="129" y="943"/>
                    <a:pt x="138" y="943"/>
                  </a:cubicBezTo>
                  <a:cubicBezTo>
                    <a:pt x="226" y="943"/>
                    <a:pt x="296" y="901"/>
                    <a:pt x="351" y="833"/>
                  </a:cubicBezTo>
                  <a:cubicBezTo>
                    <a:pt x="389" y="773"/>
                    <a:pt x="410" y="711"/>
                    <a:pt x="413" y="643"/>
                  </a:cubicBezTo>
                  <a:cubicBezTo>
                    <a:pt x="419" y="430"/>
                    <a:pt x="360" y="236"/>
                    <a:pt x="235" y="63"/>
                  </a:cubicBezTo>
                  <a:cubicBezTo>
                    <a:pt x="213" y="34"/>
                    <a:pt x="190" y="1"/>
                    <a:pt x="153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8"/>
            <p:cNvSpPr/>
            <p:nvPr/>
          </p:nvSpPr>
          <p:spPr>
            <a:xfrm>
              <a:off x="5346725" y="664625"/>
              <a:ext cx="38800" cy="91525"/>
            </a:xfrm>
            <a:custGeom>
              <a:rect b="b" l="l" r="r" t="t"/>
              <a:pathLst>
                <a:path extrusionOk="0" h="3661" w="1552">
                  <a:moveTo>
                    <a:pt x="40" y="1"/>
                  </a:moveTo>
                  <a:cubicBezTo>
                    <a:pt x="15" y="1"/>
                    <a:pt x="0" y="20"/>
                    <a:pt x="0" y="51"/>
                  </a:cubicBezTo>
                  <a:cubicBezTo>
                    <a:pt x="0" y="79"/>
                    <a:pt x="3" y="111"/>
                    <a:pt x="14" y="138"/>
                  </a:cubicBezTo>
                  <a:cubicBezTo>
                    <a:pt x="44" y="218"/>
                    <a:pt x="75" y="299"/>
                    <a:pt x="114" y="375"/>
                  </a:cubicBezTo>
                  <a:cubicBezTo>
                    <a:pt x="192" y="529"/>
                    <a:pt x="273" y="681"/>
                    <a:pt x="357" y="833"/>
                  </a:cubicBezTo>
                  <a:cubicBezTo>
                    <a:pt x="493" y="1084"/>
                    <a:pt x="598" y="1351"/>
                    <a:pt x="690" y="1621"/>
                  </a:cubicBezTo>
                  <a:cubicBezTo>
                    <a:pt x="717" y="1698"/>
                    <a:pt x="746" y="1773"/>
                    <a:pt x="776" y="1848"/>
                  </a:cubicBezTo>
                  <a:cubicBezTo>
                    <a:pt x="876" y="2191"/>
                    <a:pt x="1000" y="2529"/>
                    <a:pt x="1129" y="2865"/>
                  </a:cubicBezTo>
                  <a:cubicBezTo>
                    <a:pt x="1141" y="2907"/>
                    <a:pt x="1156" y="2947"/>
                    <a:pt x="1173" y="2987"/>
                  </a:cubicBezTo>
                  <a:cubicBezTo>
                    <a:pt x="1208" y="3063"/>
                    <a:pt x="1222" y="3146"/>
                    <a:pt x="1244" y="3227"/>
                  </a:cubicBezTo>
                  <a:cubicBezTo>
                    <a:pt x="1267" y="3315"/>
                    <a:pt x="1285" y="3404"/>
                    <a:pt x="1308" y="3492"/>
                  </a:cubicBezTo>
                  <a:cubicBezTo>
                    <a:pt x="1323" y="3547"/>
                    <a:pt x="1352" y="3598"/>
                    <a:pt x="1413" y="3642"/>
                  </a:cubicBezTo>
                  <a:cubicBezTo>
                    <a:pt x="1431" y="3654"/>
                    <a:pt x="1445" y="3660"/>
                    <a:pt x="1459" y="3660"/>
                  </a:cubicBezTo>
                  <a:cubicBezTo>
                    <a:pt x="1483" y="3660"/>
                    <a:pt x="1501" y="3640"/>
                    <a:pt x="1519" y="3593"/>
                  </a:cubicBezTo>
                  <a:cubicBezTo>
                    <a:pt x="1546" y="3524"/>
                    <a:pt x="1551" y="3454"/>
                    <a:pt x="1544" y="3383"/>
                  </a:cubicBezTo>
                  <a:cubicBezTo>
                    <a:pt x="1521" y="3195"/>
                    <a:pt x="1463" y="3023"/>
                    <a:pt x="1376" y="2864"/>
                  </a:cubicBezTo>
                  <a:cubicBezTo>
                    <a:pt x="1335" y="2702"/>
                    <a:pt x="1286" y="2542"/>
                    <a:pt x="1233" y="2384"/>
                  </a:cubicBezTo>
                  <a:cubicBezTo>
                    <a:pt x="1183" y="2217"/>
                    <a:pt x="1128" y="2055"/>
                    <a:pt x="1064" y="1894"/>
                  </a:cubicBezTo>
                  <a:cubicBezTo>
                    <a:pt x="1017" y="1684"/>
                    <a:pt x="945" y="1480"/>
                    <a:pt x="857" y="1282"/>
                  </a:cubicBezTo>
                  <a:cubicBezTo>
                    <a:pt x="746" y="1035"/>
                    <a:pt x="621" y="794"/>
                    <a:pt x="500" y="552"/>
                  </a:cubicBezTo>
                  <a:cubicBezTo>
                    <a:pt x="432" y="419"/>
                    <a:pt x="360" y="288"/>
                    <a:pt x="291" y="154"/>
                  </a:cubicBezTo>
                  <a:cubicBezTo>
                    <a:pt x="241" y="58"/>
                    <a:pt x="149" y="31"/>
                    <a:pt x="57" y="4"/>
                  </a:cubicBezTo>
                  <a:cubicBezTo>
                    <a:pt x="51" y="2"/>
                    <a:pt x="45" y="1"/>
                    <a:pt x="40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8"/>
            <p:cNvSpPr/>
            <p:nvPr/>
          </p:nvSpPr>
          <p:spPr>
            <a:xfrm>
              <a:off x="5325100" y="807225"/>
              <a:ext cx="8075" cy="29600"/>
            </a:xfrm>
            <a:custGeom>
              <a:rect b="b" l="l" r="r" t="t"/>
              <a:pathLst>
                <a:path extrusionOk="0" h="1184" w="323">
                  <a:moveTo>
                    <a:pt x="173" y="0"/>
                  </a:moveTo>
                  <a:cubicBezTo>
                    <a:pt x="164" y="1"/>
                    <a:pt x="158" y="1"/>
                    <a:pt x="150" y="1"/>
                  </a:cubicBezTo>
                  <a:cubicBezTo>
                    <a:pt x="137" y="27"/>
                    <a:pt x="120" y="50"/>
                    <a:pt x="113" y="77"/>
                  </a:cubicBezTo>
                  <a:cubicBezTo>
                    <a:pt x="88" y="174"/>
                    <a:pt x="75" y="272"/>
                    <a:pt x="85" y="375"/>
                  </a:cubicBezTo>
                  <a:cubicBezTo>
                    <a:pt x="92" y="440"/>
                    <a:pt x="80" y="508"/>
                    <a:pt x="69" y="573"/>
                  </a:cubicBezTo>
                  <a:cubicBezTo>
                    <a:pt x="54" y="657"/>
                    <a:pt x="29" y="740"/>
                    <a:pt x="13" y="824"/>
                  </a:cubicBezTo>
                  <a:cubicBezTo>
                    <a:pt x="5" y="872"/>
                    <a:pt x="1" y="922"/>
                    <a:pt x="4" y="970"/>
                  </a:cubicBezTo>
                  <a:cubicBezTo>
                    <a:pt x="10" y="1066"/>
                    <a:pt x="56" y="1137"/>
                    <a:pt x="142" y="1183"/>
                  </a:cubicBezTo>
                  <a:cubicBezTo>
                    <a:pt x="195" y="1146"/>
                    <a:pt x="228" y="1098"/>
                    <a:pt x="245" y="1040"/>
                  </a:cubicBezTo>
                  <a:cubicBezTo>
                    <a:pt x="267" y="969"/>
                    <a:pt x="287" y="895"/>
                    <a:pt x="297" y="819"/>
                  </a:cubicBezTo>
                  <a:cubicBezTo>
                    <a:pt x="323" y="603"/>
                    <a:pt x="303" y="387"/>
                    <a:pt x="254" y="175"/>
                  </a:cubicBezTo>
                  <a:cubicBezTo>
                    <a:pt x="245" y="136"/>
                    <a:pt x="232" y="100"/>
                    <a:pt x="216" y="63"/>
                  </a:cubicBezTo>
                  <a:cubicBezTo>
                    <a:pt x="206" y="40"/>
                    <a:pt x="188" y="22"/>
                    <a:pt x="173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8"/>
            <p:cNvSpPr/>
            <p:nvPr/>
          </p:nvSpPr>
          <p:spPr>
            <a:xfrm>
              <a:off x="5259150" y="670625"/>
              <a:ext cx="23700" cy="26475"/>
            </a:xfrm>
            <a:custGeom>
              <a:rect b="b" l="l" r="r" t="t"/>
              <a:pathLst>
                <a:path extrusionOk="0" h="1059" w="948">
                  <a:moveTo>
                    <a:pt x="14" y="0"/>
                  </a:moveTo>
                  <a:lnTo>
                    <a:pt x="1" y="14"/>
                  </a:lnTo>
                  <a:cubicBezTo>
                    <a:pt x="12" y="34"/>
                    <a:pt x="18" y="60"/>
                    <a:pt x="34" y="75"/>
                  </a:cubicBezTo>
                  <a:cubicBezTo>
                    <a:pt x="169" y="200"/>
                    <a:pt x="268" y="352"/>
                    <a:pt x="370" y="503"/>
                  </a:cubicBezTo>
                  <a:cubicBezTo>
                    <a:pt x="457" y="628"/>
                    <a:pt x="542" y="754"/>
                    <a:pt x="651" y="863"/>
                  </a:cubicBezTo>
                  <a:cubicBezTo>
                    <a:pt x="726" y="938"/>
                    <a:pt x="809" y="997"/>
                    <a:pt x="900" y="1048"/>
                  </a:cubicBezTo>
                  <a:cubicBezTo>
                    <a:pt x="909" y="1055"/>
                    <a:pt x="922" y="1055"/>
                    <a:pt x="938" y="1059"/>
                  </a:cubicBezTo>
                  <a:cubicBezTo>
                    <a:pt x="947" y="989"/>
                    <a:pt x="927" y="929"/>
                    <a:pt x="903" y="870"/>
                  </a:cubicBezTo>
                  <a:cubicBezTo>
                    <a:pt x="846" y="734"/>
                    <a:pt x="759" y="619"/>
                    <a:pt x="662" y="509"/>
                  </a:cubicBezTo>
                  <a:cubicBezTo>
                    <a:pt x="521" y="350"/>
                    <a:pt x="365" y="208"/>
                    <a:pt x="191" y="86"/>
                  </a:cubicBezTo>
                  <a:cubicBezTo>
                    <a:pt x="153" y="59"/>
                    <a:pt x="111" y="37"/>
                    <a:pt x="69" y="15"/>
                  </a:cubicBezTo>
                  <a:cubicBezTo>
                    <a:pt x="52" y="7"/>
                    <a:pt x="33" y="6"/>
                    <a:pt x="14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8"/>
            <p:cNvSpPr/>
            <p:nvPr/>
          </p:nvSpPr>
          <p:spPr>
            <a:xfrm>
              <a:off x="5187350" y="723100"/>
              <a:ext cx="14325" cy="20625"/>
            </a:xfrm>
            <a:custGeom>
              <a:rect b="b" l="l" r="r" t="t"/>
              <a:pathLst>
                <a:path extrusionOk="0" h="825" w="573">
                  <a:moveTo>
                    <a:pt x="39" y="1"/>
                  </a:moveTo>
                  <a:cubicBezTo>
                    <a:pt x="14" y="1"/>
                    <a:pt x="1" y="16"/>
                    <a:pt x="2" y="43"/>
                  </a:cubicBezTo>
                  <a:cubicBezTo>
                    <a:pt x="3" y="67"/>
                    <a:pt x="7" y="93"/>
                    <a:pt x="17" y="115"/>
                  </a:cubicBezTo>
                  <a:cubicBezTo>
                    <a:pt x="46" y="180"/>
                    <a:pt x="81" y="241"/>
                    <a:pt x="113" y="305"/>
                  </a:cubicBezTo>
                  <a:cubicBezTo>
                    <a:pt x="163" y="403"/>
                    <a:pt x="213" y="500"/>
                    <a:pt x="265" y="598"/>
                  </a:cubicBezTo>
                  <a:cubicBezTo>
                    <a:pt x="289" y="644"/>
                    <a:pt x="313" y="689"/>
                    <a:pt x="338" y="735"/>
                  </a:cubicBezTo>
                  <a:cubicBezTo>
                    <a:pt x="352" y="759"/>
                    <a:pt x="373" y="780"/>
                    <a:pt x="381" y="790"/>
                  </a:cubicBezTo>
                  <a:cubicBezTo>
                    <a:pt x="410" y="814"/>
                    <a:pt x="435" y="825"/>
                    <a:pt x="459" y="825"/>
                  </a:cubicBezTo>
                  <a:cubicBezTo>
                    <a:pt x="472" y="825"/>
                    <a:pt x="485" y="822"/>
                    <a:pt x="499" y="816"/>
                  </a:cubicBezTo>
                  <a:cubicBezTo>
                    <a:pt x="536" y="795"/>
                    <a:pt x="572" y="769"/>
                    <a:pt x="569" y="721"/>
                  </a:cubicBezTo>
                  <a:cubicBezTo>
                    <a:pt x="567" y="667"/>
                    <a:pt x="562" y="613"/>
                    <a:pt x="546" y="562"/>
                  </a:cubicBezTo>
                  <a:cubicBezTo>
                    <a:pt x="494" y="398"/>
                    <a:pt x="395" y="266"/>
                    <a:pt x="273" y="148"/>
                  </a:cubicBezTo>
                  <a:cubicBezTo>
                    <a:pt x="221" y="97"/>
                    <a:pt x="168" y="43"/>
                    <a:pt x="97" y="18"/>
                  </a:cubicBezTo>
                  <a:cubicBezTo>
                    <a:pt x="79" y="11"/>
                    <a:pt x="64" y="3"/>
                    <a:pt x="48" y="1"/>
                  </a:cubicBezTo>
                  <a:cubicBezTo>
                    <a:pt x="45" y="1"/>
                    <a:pt x="42" y="1"/>
                    <a:pt x="39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8"/>
            <p:cNvSpPr/>
            <p:nvPr/>
          </p:nvSpPr>
          <p:spPr>
            <a:xfrm>
              <a:off x="5124750" y="931950"/>
              <a:ext cx="23575" cy="10425"/>
            </a:xfrm>
            <a:custGeom>
              <a:rect b="b" l="l" r="r" t="t"/>
              <a:pathLst>
                <a:path extrusionOk="0" h="417" w="943">
                  <a:moveTo>
                    <a:pt x="875" y="1"/>
                  </a:moveTo>
                  <a:cubicBezTo>
                    <a:pt x="862" y="1"/>
                    <a:pt x="848" y="3"/>
                    <a:pt x="836" y="5"/>
                  </a:cubicBezTo>
                  <a:cubicBezTo>
                    <a:pt x="766" y="15"/>
                    <a:pt x="701" y="31"/>
                    <a:pt x="632" y="46"/>
                  </a:cubicBezTo>
                  <a:cubicBezTo>
                    <a:pt x="545" y="65"/>
                    <a:pt x="456" y="86"/>
                    <a:pt x="368" y="107"/>
                  </a:cubicBezTo>
                  <a:cubicBezTo>
                    <a:pt x="317" y="118"/>
                    <a:pt x="267" y="128"/>
                    <a:pt x="217" y="142"/>
                  </a:cubicBezTo>
                  <a:cubicBezTo>
                    <a:pt x="182" y="153"/>
                    <a:pt x="146" y="165"/>
                    <a:pt x="113" y="181"/>
                  </a:cubicBezTo>
                  <a:cubicBezTo>
                    <a:pt x="5" y="234"/>
                    <a:pt x="1" y="301"/>
                    <a:pt x="112" y="381"/>
                  </a:cubicBezTo>
                  <a:cubicBezTo>
                    <a:pt x="140" y="403"/>
                    <a:pt x="176" y="416"/>
                    <a:pt x="219" y="416"/>
                  </a:cubicBezTo>
                  <a:cubicBezTo>
                    <a:pt x="232" y="416"/>
                    <a:pt x="245" y="415"/>
                    <a:pt x="259" y="412"/>
                  </a:cubicBezTo>
                  <a:cubicBezTo>
                    <a:pt x="494" y="369"/>
                    <a:pt x="703" y="274"/>
                    <a:pt x="884" y="118"/>
                  </a:cubicBezTo>
                  <a:cubicBezTo>
                    <a:pt x="911" y="95"/>
                    <a:pt x="943" y="68"/>
                    <a:pt x="927" y="31"/>
                  </a:cubicBezTo>
                  <a:cubicBezTo>
                    <a:pt x="917" y="7"/>
                    <a:pt x="897" y="1"/>
                    <a:pt x="875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8"/>
            <p:cNvSpPr/>
            <p:nvPr/>
          </p:nvSpPr>
          <p:spPr>
            <a:xfrm>
              <a:off x="5191100" y="783075"/>
              <a:ext cx="14125" cy="23175"/>
            </a:xfrm>
            <a:custGeom>
              <a:rect b="b" l="l" r="r" t="t"/>
              <a:pathLst>
                <a:path extrusionOk="0" h="927" w="565">
                  <a:moveTo>
                    <a:pt x="543" y="0"/>
                  </a:moveTo>
                  <a:lnTo>
                    <a:pt x="543" y="0"/>
                  </a:lnTo>
                  <a:cubicBezTo>
                    <a:pt x="510" y="22"/>
                    <a:pt x="481" y="35"/>
                    <a:pt x="460" y="56"/>
                  </a:cubicBezTo>
                  <a:cubicBezTo>
                    <a:pt x="382" y="131"/>
                    <a:pt x="310" y="211"/>
                    <a:pt x="257" y="306"/>
                  </a:cubicBezTo>
                  <a:cubicBezTo>
                    <a:pt x="191" y="427"/>
                    <a:pt x="121" y="544"/>
                    <a:pt x="55" y="666"/>
                  </a:cubicBezTo>
                  <a:cubicBezTo>
                    <a:pt x="34" y="705"/>
                    <a:pt x="20" y="748"/>
                    <a:pt x="8" y="790"/>
                  </a:cubicBezTo>
                  <a:cubicBezTo>
                    <a:pt x="2" y="813"/>
                    <a:pt x="1" y="839"/>
                    <a:pt x="3" y="863"/>
                  </a:cubicBezTo>
                  <a:cubicBezTo>
                    <a:pt x="6" y="892"/>
                    <a:pt x="23" y="913"/>
                    <a:pt x="52" y="923"/>
                  </a:cubicBezTo>
                  <a:cubicBezTo>
                    <a:pt x="60" y="926"/>
                    <a:pt x="68" y="927"/>
                    <a:pt x="76" y="927"/>
                  </a:cubicBezTo>
                  <a:cubicBezTo>
                    <a:pt x="95" y="927"/>
                    <a:pt x="109" y="919"/>
                    <a:pt x="122" y="901"/>
                  </a:cubicBezTo>
                  <a:cubicBezTo>
                    <a:pt x="181" y="816"/>
                    <a:pt x="250" y="737"/>
                    <a:pt x="299" y="648"/>
                  </a:cubicBezTo>
                  <a:cubicBezTo>
                    <a:pt x="379" y="498"/>
                    <a:pt x="450" y="343"/>
                    <a:pt x="519" y="190"/>
                  </a:cubicBezTo>
                  <a:cubicBezTo>
                    <a:pt x="542" y="137"/>
                    <a:pt x="565" y="80"/>
                    <a:pt x="543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8"/>
            <p:cNvSpPr/>
            <p:nvPr/>
          </p:nvSpPr>
          <p:spPr>
            <a:xfrm>
              <a:off x="5239450" y="788325"/>
              <a:ext cx="14100" cy="33075"/>
            </a:xfrm>
            <a:custGeom>
              <a:rect b="b" l="l" r="r" t="t"/>
              <a:pathLst>
                <a:path extrusionOk="0" h="1323" w="564">
                  <a:moveTo>
                    <a:pt x="519" y="0"/>
                  </a:moveTo>
                  <a:cubicBezTo>
                    <a:pt x="465" y="11"/>
                    <a:pt x="462" y="67"/>
                    <a:pt x="447" y="100"/>
                  </a:cubicBezTo>
                  <a:cubicBezTo>
                    <a:pt x="403" y="205"/>
                    <a:pt x="370" y="311"/>
                    <a:pt x="319" y="412"/>
                  </a:cubicBezTo>
                  <a:cubicBezTo>
                    <a:pt x="198" y="646"/>
                    <a:pt x="143" y="805"/>
                    <a:pt x="88" y="961"/>
                  </a:cubicBezTo>
                  <a:cubicBezTo>
                    <a:pt x="52" y="1058"/>
                    <a:pt x="0" y="1174"/>
                    <a:pt x="51" y="1273"/>
                  </a:cubicBezTo>
                  <a:cubicBezTo>
                    <a:pt x="68" y="1305"/>
                    <a:pt x="99" y="1323"/>
                    <a:pt x="131" y="1323"/>
                  </a:cubicBezTo>
                  <a:cubicBezTo>
                    <a:pt x="156" y="1323"/>
                    <a:pt x="181" y="1311"/>
                    <a:pt x="200" y="1288"/>
                  </a:cubicBezTo>
                  <a:cubicBezTo>
                    <a:pt x="413" y="1030"/>
                    <a:pt x="533" y="322"/>
                    <a:pt x="526" y="309"/>
                  </a:cubicBezTo>
                  <a:cubicBezTo>
                    <a:pt x="535" y="257"/>
                    <a:pt x="542" y="206"/>
                    <a:pt x="547" y="153"/>
                  </a:cubicBezTo>
                  <a:cubicBezTo>
                    <a:pt x="552" y="106"/>
                    <a:pt x="563" y="55"/>
                    <a:pt x="519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8"/>
            <p:cNvSpPr/>
            <p:nvPr/>
          </p:nvSpPr>
          <p:spPr>
            <a:xfrm>
              <a:off x="5325500" y="784900"/>
              <a:ext cx="7200" cy="16000"/>
            </a:xfrm>
            <a:custGeom>
              <a:rect b="b" l="l" r="r" t="t"/>
              <a:pathLst>
                <a:path extrusionOk="0" h="640" w="288">
                  <a:moveTo>
                    <a:pt x="86" y="0"/>
                  </a:moveTo>
                  <a:cubicBezTo>
                    <a:pt x="61" y="0"/>
                    <a:pt x="42" y="17"/>
                    <a:pt x="31" y="52"/>
                  </a:cubicBezTo>
                  <a:cubicBezTo>
                    <a:pt x="15" y="105"/>
                    <a:pt x="10" y="162"/>
                    <a:pt x="5" y="218"/>
                  </a:cubicBezTo>
                  <a:cubicBezTo>
                    <a:pt x="0" y="292"/>
                    <a:pt x="1" y="365"/>
                    <a:pt x="2" y="440"/>
                  </a:cubicBezTo>
                  <a:cubicBezTo>
                    <a:pt x="2" y="475"/>
                    <a:pt x="7" y="513"/>
                    <a:pt x="16" y="549"/>
                  </a:cubicBezTo>
                  <a:cubicBezTo>
                    <a:pt x="30" y="597"/>
                    <a:pt x="67" y="640"/>
                    <a:pt x="114" y="640"/>
                  </a:cubicBezTo>
                  <a:cubicBezTo>
                    <a:pt x="139" y="640"/>
                    <a:pt x="167" y="627"/>
                    <a:pt x="196" y="597"/>
                  </a:cubicBezTo>
                  <a:cubicBezTo>
                    <a:pt x="207" y="583"/>
                    <a:pt x="220" y="572"/>
                    <a:pt x="228" y="565"/>
                  </a:cubicBezTo>
                  <a:cubicBezTo>
                    <a:pt x="267" y="503"/>
                    <a:pt x="286" y="443"/>
                    <a:pt x="286" y="378"/>
                  </a:cubicBezTo>
                  <a:cubicBezTo>
                    <a:pt x="287" y="270"/>
                    <a:pt x="259" y="168"/>
                    <a:pt x="196" y="80"/>
                  </a:cubicBezTo>
                  <a:cubicBezTo>
                    <a:pt x="178" y="57"/>
                    <a:pt x="157" y="34"/>
                    <a:pt x="134" y="18"/>
                  </a:cubicBezTo>
                  <a:cubicBezTo>
                    <a:pt x="117" y="6"/>
                    <a:pt x="101" y="0"/>
                    <a:pt x="86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8"/>
            <p:cNvSpPr/>
            <p:nvPr/>
          </p:nvSpPr>
          <p:spPr>
            <a:xfrm>
              <a:off x="5141550" y="748725"/>
              <a:ext cx="14700" cy="11050"/>
            </a:xfrm>
            <a:custGeom>
              <a:rect b="b" l="l" r="r" t="t"/>
              <a:pathLst>
                <a:path extrusionOk="0" h="442" w="588">
                  <a:moveTo>
                    <a:pt x="501" y="1"/>
                  </a:moveTo>
                  <a:cubicBezTo>
                    <a:pt x="494" y="1"/>
                    <a:pt x="486" y="1"/>
                    <a:pt x="478" y="3"/>
                  </a:cubicBezTo>
                  <a:cubicBezTo>
                    <a:pt x="449" y="7"/>
                    <a:pt x="419" y="14"/>
                    <a:pt x="393" y="30"/>
                  </a:cubicBezTo>
                  <a:cubicBezTo>
                    <a:pt x="304" y="80"/>
                    <a:pt x="213" y="132"/>
                    <a:pt x="128" y="188"/>
                  </a:cubicBezTo>
                  <a:cubicBezTo>
                    <a:pt x="73" y="225"/>
                    <a:pt x="36" y="283"/>
                    <a:pt x="18" y="349"/>
                  </a:cubicBezTo>
                  <a:cubicBezTo>
                    <a:pt x="0" y="410"/>
                    <a:pt x="24" y="441"/>
                    <a:pt x="82" y="441"/>
                  </a:cubicBezTo>
                  <a:cubicBezTo>
                    <a:pt x="85" y="441"/>
                    <a:pt x="88" y="441"/>
                    <a:pt x="91" y="441"/>
                  </a:cubicBezTo>
                  <a:cubicBezTo>
                    <a:pt x="102" y="441"/>
                    <a:pt x="112" y="440"/>
                    <a:pt x="121" y="437"/>
                  </a:cubicBezTo>
                  <a:cubicBezTo>
                    <a:pt x="280" y="396"/>
                    <a:pt x="417" y="317"/>
                    <a:pt x="527" y="181"/>
                  </a:cubicBezTo>
                  <a:cubicBezTo>
                    <a:pt x="536" y="161"/>
                    <a:pt x="552" y="136"/>
                    <a:pt x="563" y="109"/>
                  </a:cubicBezTo>
                  <a:cubicBezTo>
                    <a:pt x="587" y="44"/>
                    <a:pt x="562" y="1"/>
                    <a:pt x="501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8"/>
            <p:cNvSpPr/>
            <p:nvPr/>
          </p:nvSpPr>
          <p:spPr>
            <a:xfrm>
              <a:off x="5111900" y="813775"/>
              <a:ext cx="13325" cy="9275"/>
            </a:xfrm>
            <a:custGeom>
              <a:rect b="b" l="l" r="r" t="t"/>
              <a:pathLst>
                <a:path extrusionOk="0" h="371" w="533">
                  <a:moveTo>
                    <a:pt x="257" y="0"/>
                  </a:moveTo>
                  <a:cubicBezTo>
                    <a:pt x="215" y="0"/>
                    <a:pt x="173" y="7"/>
                    <a:pt x="131" y="21"/>
                  </a:cubicBezTo>
                  <a:cubicBezTo>
                    <a:pt x="27" y="57"/>
                    <a:pt x="0" y="135"/>
                    <a:pt x="65" y="222"/>
                  </a:cubicBezTo>
                  <a:cubicBezTo>
                    <a:pt x="101" y="270"/>
                    <a:pt x="145" y="310"/>
                    <a:pt x="188" y="350"/>
                  </a:cubicBezTo>
                  <a:cubicBezTo>
                    <a:pt x="204" y="364"/>
                    <a:pt x="234" y="371"/>
                    <a:pt x="265" y="371"/>
                  </a:cubicBezTo>
                  <a:cubicBezTo>
                    <a:pt x="296" y="371"/>
                    <a:pt x="328" y="364"/>
                    <a:pt x="347" y="350"/>
                  </a:cubicBezTo>
                  <a:cubicBezTo>
                    <a:pt x="390" y="318"/>
                    <a:pt x="430" y="279"/>
                    <a:pt x="452" y="260"/>
                  </a:cubicBezTo>
                  <a:cubicBezTo>
                    <a:pt x="533" y="150"/>
                    <a:pt x="509" y="70"/>
                    <a:pt x="407" y="29"/>
                  </a:cubicBezTo>
                  <a:cubicBezTo>
                    <a:pt x="358" y="10"/>
                    <a:pt x="308" y="0"/>
                    <a:pt x="257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8"/>
            <p:cNvSpPr/>
            <p:nvPr/>
          </p:nvSpPr>
          <p:spPr>
            <a:xfrm>
              <a:off x="5151625" y="924025"/>
              <a:ext cx="13925" cy="8875"/>
            </a:xfrm>
            <a:custGeom>
              <a:rect b="b" l="l" r="r" t="t"/>
              <a:pathLst>
                <a:path extrusionOk="0" h="355" w="557">
                  <a:moveTo>
                    <a:pt x="433" y="1"/>
                  </a:moveTo>
                  <a:cubicBezTo>
                    <a:pt x="303" y="1"/>
                    <a:pt x="95" y="72"/>
                    <a:pt x="33" y="148"/>
                  </a:cubicBezTo>
                  <a:cubicBezTo>
                    <a:pt x="4" y="184"/>
                    <a:pt x="0" y="220"/>
                    <a:pt x="33" y="254"/>
                  </a:cubicBezTo>
                  <a:cubicBezTo>
                    <a:pt x="95" y="319"/>
                    <a:pt x="181" y="335"/>
                    <a:pt x="264" y="354"/>
                  </a:cubicBezTo>
                  <a:cubicBezTo>
                    <a:pt x="265" y="354"/>
                    <a:pt x="266" y="354"/>
                    <a:pt x="267" y="354"/>
                  </a:cubicBezTo>
                  <a:cubicBezTo>
                    <a:pt x="274" y="354"/>
                    <a:pt x="284" y="347"/>
                    <a:pt x="290" y="343"/>
                  </a:cubicBezTo>
                  <a:cubicBezTo>
                    <a:pt x="368" y="279"/>
                    <a:pt x="445" y="216"/>
                    <a:pt x="522" y="153"/>
                  </a:cubicBezTo>
                  <a:cubicBezTo>
                    <a:pt x="521" y="152"/>
                    <a:pt x="518" y="148"/>
                    <a:pt x="517" y="146"/>
                  </a:cubicBezTo>
                  <a:cubicBezTo>
                    <a:pt x="524" y="131"/>
                    <a:pt x="533" y="116"/>
                    <a:pt x="539" y="100"/>
                  </a:cubicBezTo>
                  <a:cubicBezTo>
                    <a:pt x="557" y="54"/>
                    <a:pt x="544" y="24"/>
                    <a:pt x="496" y="9"/>
                  </a:cubicBezTo>
                  <a:cubicBezTo>
                    <a:pt x="479" y="3"/>
                    <a:pt x="457" y="1"/>
                    <a:pt x="433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8"/>
            <p:cNvSpPr/>
            <p:nvPr/>
          </p:nvSpPr>
          <p:spPr>
            <a:xfrm>
              <a:off x="5362925" y="776400"/>
              <a:ext cx="8550" cy="13875"/>
            </a:xfrm>
            <a:custGeom>
              <a:rect b="b" l="l" r="r" t="t"/>
              <a:pathLst>
                <a:path extrusionOk="0" h="555" w="342">
                  <a:moveTo>
                    <a:pt x="69" y="1"/>
                  </a:moveTo>
                  <a:cubicBezTo>
                    <a:pt x="58" y="1"/>
                    <a:pt x="47" y="4"/>
                    <a:pt x="36" y="10"/>
                  </a:cubicBezTo>
                  <a:cubicBezTo>
                    <a:pt x="0" y="32"/>
                    <a:pt x="4" y="69"/>
                    <a:pt x="5" y="104"/>
                  </a:cubicBezTo>
                  <a:cubicBezTo>
                    <a:pt x="6" y="123"/>
                    <a:pt x="7" y="143"/>
                    <a:pt x="12" y="162"/>
                  </a:cubicBezTo>
                  <a:cubicBezTo>
                    <a:pt x="22" y="203"/>
                    <a:pt x="33" y="243"/>
                    <a:pt x="47" y="283"/>
                  </a:cubicBezTo>
                  <a:cubicBezTo>
                    <a:pt x="77" y="372"/>
                    <a:pt x="113" y="462"/>
                    <a:pt x="146" y="555"/>
                  </a:cubicBezTo>
                  <a:cubicBezTo>
                    <a:pt x="306" y="496"/>
                    <a:pt x="342" y="360"/>
                    <a:pt x="298" y="242"/>
                  </a:cubicBezTo>
                  <a:cubicBezTo>
                    <a:pt x="271" y="166"/>
                    <a:pt x="226" y="102"/>
                    <a:pt x="168" y="48"/>
                  </a:cubicBezTo>
                  <a:cubicBezTo>
                    <a:pt x="158" y="41"/>
                    <a:pt x="149" y="32"/>
                    <a:pt x="139" y="27"/>
                  </a:cubicBezTo>
                  <a:cubicBezTo>
                    <a:pt x="116" y="15"/>
                    <a:pt x="93" y="1"/>
                    <a:pt x="69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8"/>
            <p:cNvSpPr/>
            <p:nvPr/>
          </p:nvSpPr>
          <p:spPr>
            <a:xfrm>
              <a:off x="5350600" y="768475"/>
              <a:ext cx="9875" cy="38150"/>
            </a:xfrm>
            <a:custGeom>
              <a:rect b="b" l="l" r="r" t="t"/>
              <a:pathLst>
                <a:path extrusionOk="0" h="1526" w="395">
                  <a:moveTo>
                    <a:pt x="110" y="0"/>
                  </a:moveTo>
                  <a:cubicBezTo>
                    <a:pt x="87" y="0"/>
                    <a:pt x="65" y="12"/>
                    <a:pt x="49" y="39"/>
                  </a:cubicBezTo>
                  <a:cubicBezTo>
                    <a:pt x="1" y="121"/>
                    <a:pt x="6" y="175"/>
                    <a:pt x="29" y="266"/>
                  </a:cubicBezTo>
                  <a:cubicBezTo>
                    <a:pt x="66" y="417"/>
                    <a:pt x="102" y="563"/>
                    <a:pt x="114" y="718"/>
                  </a:cubicBezTo>
                  <a:cubicBezTo>
                    <a:pt x="135" y="970"/>
                    <a:pt x="59" y="1229"/>
                    <a:pt x="137" y="1475"/>
                  </a:cubicBezTo>
                  <a:cubicBezTo>
                    <a:pt x="147" y="1506"/>
                    <a:pt x="183" y="1526"/>
                    <a:pt x="217" y="1526"/>
                  </a:cubicBezTo>
                  <a:cubicBezTo>
                    <a:pt x="237" y="1526"/>
                    <a:pt x="256" y="1519"/>
                    <a:pt x="270" y="1505"/>
                  </a:cubicBezTo>
                  <a:cubicBezTo>
                    <a:pt x="395" y="1381"/>
                    <a:pt x="356" y="1094"/>
                    <a:pt x="352" y="931"/>
                  </a:cubicBezTo>
                  <a:cubicBezTo>
                    <a:pt x="346" y="649"/>
                    <a:pt x="272" y="375"/>
                    <a:pt x="214" y="99"/>
                  </a:cubicBezTo>
                  <a:cubicBezTo>
                    <a:pt x="210" y="83"/>
                    <a:pt x="203" y="70"/>
                    <a:pt x="194" y="59"/>
                  </a:cubicBezTo>
                  <a:cubicBezTo>
                    <a:pt x="179" y="25"/>
                    <a:pt x="144" y="0"/>
                    <a:pt x="110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45" name="Google Shape;2145;p38"/>
          <p:cNvPicPr preferRelativeResize="0"/>
          <p:nvPr/>
        </p:nvPicPr>
        <p:blipFill rotWithShape="1">
          <a:blip r:embed="rId3">
            <a:alphaModFix/>
          </a:blip>
          <a:srcRect b="10623" l="9819" r="10219" t="10505"/>
          <a:stretch/>
        </p:blipFill>
        <p:spPr>
          <a:xfrm>
            <a:off x="720000" y="1322825"/>
            <a:ext cx="2997225" cy="2956025"/>
          </a:xfrm>
          <a:prstGeom prst="rect">
            <a:avLst/>
          </a:prstGeom>
          <a:noFill/>
          <a:ln cap="flat" cmpd="sng" w="28575">
            <a:solidFill>
              <a:srgbClr val="F4C5B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146" name="Google Shape;2146;p38"/>
          <p:cNvGrpSpPr/>
          <p:nvPr/>
        </p:nvGrpSpPr>
        <p:grpSpPr>
          <a:xfrm rot="1072996">
            <a:off x="7778872" y="483279"/>
            <a:ext cx="524422" cy="702990"/>
            <a:chOff x="2468447" y="3975725"/>
            <a:chExt cx="591402" cy="856396"/>
          </a:xfrm>
        </p:grpSpPr>
        <p:sp>
          <p:nvSpPr>
            <p:cNvPr id="2147" name="Google Shape;2147;p38"/>
            <p:cNvSpPr/>
            <p:nvPr/>
          </p:nvSpPr>
          <p:spPr>
            <a:xfrm>
              <a:off x="2817691" y="3982368"/>
              <a:ext cx="193187" cy="92875"/>
            </a:xfrm>
            <a:custGeom>
              <a:rect b="b" l="l" r="r" t="t"/>
              <a:pathLst>
                <a:path extrusionOk="0" h="2335" w="4857">
                  <a:moveTo>
                    <a:pt x="455" y="0"/>
                  </a:moveTo>
                  <a:cubicBezTo>
                    <a:pt x="341" y="0"/>
                    <a:pt x="233" y="9"/>
                    <a:pt x="134" y="27"/>
                  </a:cubicBezTo>
                  <a:cubicBezTo>
                    <a:pt x="31" y="46"/>
                    <a:pt x="1" y="177"/>
                    <a:pt x="200" y="193"/>
                  </a:cubicBezTo>
                  <a:cubicBezTo>
                    <a:pt x="806" y="243"/>
                    <a:pt x="1378" y="483"/>
                    <a:pt x="1950" y="688"/>
                  </a:cubicBezTo>
                  <a:cubicBezTo>
                    <a:pt x="2030" y="724"/>
                    <a:pt x="2112" y="760"/>
                    <a:pt x="2193" y="796"/>
                  </a:cubicBezTo>
                  <a:cubicBezTo>
                    <a:pt x="2529" y="942"/>
                    <a:pt x="2867" y="1080"/>
                    <a:pt x="3190" y="1256"/>
                  </a:cubicBezTo>
                  <a:cubicBezTo>
                    <a:pt x="3386" y="1363"/>
                    <a:pt x="3569" y="1491"/>
                    <a:pt x="3749" y="1623"/>
                  </a:cubicBezTo>
                  <a:cubicBezTo>
                    <a:pt x="4043" y="1839"/>
                    <a:pt x="4337" y="2054"/>
                    <a:pt x="4655" y="2233"/>
                  </a:cubicBezTo>
                  <a:cubicBezTo>
                    <a:pt x="4716" y="2267"/>
                    <a:pt x="4781" y="2300"/>
                    <a:pt x="4845" y="2334"/>
                  </a:cubicBezTo>
                  <a:lnTo>
                    <a:pt x="4857" y="2322"/>
                  </a:lnTo>
                  <a:cubicBezTo>
                    <a:pt x="4836" y="2280"/>
                    <a:pt x="4818" y="2239"/>
                    <a:pt x="4796" y="2198"/>
                  </a:cubicBezTo>
                  <a:cubicBezTo>
                    <a:pt x="4699" y="2022"/>
                    <a:pt x="4563" y="1877"/>
                    <a:pt x="4406" y="1750"/>
                  </a:cubicBezTo>
                  <a:cubicBezTo>
                    <a:pt x="4213" y="1592"/>
                    <a:pt x="3998" y="1467"/>
                    <a:pt x="3787" y="1337"/>
                  </a:cubicBezTo>
                  <a:cubicBezTo>
                    <a:pt x="3613" y="1229"/>
                    <a:pt x="3440" y="1122"/>
                    <a:pt x="3283" y="991"/>
                  </a:cubicBezTo>
                  <a:cubicBezTo>
                    <a:pt x="3269" y="981"/>
                    <a:pt x="3255" y="971"/>
                    <a:pt x="3238" y="966"/>
                  </a:cubicBezTo>
                  <a:cubicBezTo>
                    <a:pt x="2901" y="839"/>
                    <a:pt x="2586" y="666"/>
                    <a:pt x="2266" y="505"/>
                  </a:cubicBezTo>
                  <a:cubicBezTo>
                    <a:pt x="2051" y="397"/>
                    <a:pt x="1835" y="291"/>
                    <a:pt x="1607" y="213"/>
                  </a:cubicBezTo>
                  <a:cubicBezTo>
                    <a:pt x="1511" y="178"/>
                    <a:pt x="1413" y="156"/>
                    <a:pt x="1316" y="128"/>
                  </a:cubicBezTo>
                  <a:cubicBezTo>
                    <a:pt x="1037" y="50"/>
                    <a:pt x="731" y="0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8"/>
            <p:cNvSpPr/>
            <p:nvPr/>
          </p:nvSpPr>
          <p:spPr>
            <a:xfrm>
              <a:off x="2703133" y="4047562"/>
              <a:ext cx="167015" cy="29553"/>
            </a:xfrm>
            <a:custGeom>
              <a:rect b="b" l="l" r="r" t="t"/>
              <a:pathLst>
                <a:path extrusionOk="0" h="743" w="4199">
                  <a:moveTo>
                    <a:pt x="1059" y="1"/>
                  </a:moveTo>
                  <a:cubicBezTo>
                    <a:pt x="746" y="1"/>
                    <a:pt x="447" y="70"/>
                    <a:pt x="148" y="155"/>
                  </a:cubicBezTo>
                  <a:cubicBezTo>
                    <a:pt x="96" y="170"/>
                    <a:pt x="39" y="186"/>
                    <a:pt x="1" y="250"/>
                  </a:cubicBezTo>
                  <a:cubicBezTo>
                    <a:pt x="65" y="294"/>
                    <a:pt x="132" y="304"/>
                    <a:pt x="201" y="305"/>
                  </a:cubicBezTo>
                  <a:cubicBezTo>
                    <a:pt x="211" y="305"/>
                    <a:pt x="221" y="305"/>
                    <a:pt x="232" y="305"/>
                  </a:cubicBezTo>
                  <a:cubicBezTo>
                    <a:pt x="282" y="305"/>
                    <a:pt x="332" y="304"/>
                    <a:pt x="383" y="304"/>
                  </a:cubicBezTo>
                  <a:cubicBezTo>
                    <a:pt x="393" y="304"/>
                    <a:pt x="404" y="304"/>
                    <a:pt x="415" y="304"/>
                  </a:cubicBezTo>
                  <a:cubicBezTo>
                    <a:pt x="742" y="311"/>
                    <a:pt x="1071" y="315"/>
                    <a:pt x="1401" y="330"/>
                  </a:cubicBezTo>
                  <a:cubicBezTo>
                    <a:pt x="1960" y="356"/>
                    <a:pt x="2516" y="428"/>
                    <a:pt x="3061" y="554"/>
                  </a:cubicBezTo>
                  <a:cubicBezTo>
                    <a:pt x="3243" y="596"/>
                    <a:pt x="3421" y="650"/>
                    <a:pt x="3602" y="700"/>
                  </a:cubicBezTo>
                  <a:cubicBezTo>
                    <a:pt x="3706" y="728"/>
                    <a:pt x="3810" y="743"/>
                    <a:pt x="3915" y="743"/>
                  </a:cubicBezTo>
                  <a:cubicBezTo>
                    <a:pt x="3966" y="743"/>
                    <a:pt x="4017" y="739"/>
                    <a:pt x="4069" y="732"/>
                  </a:cubicBezTo>
                  <a:cubicBezTo>
                    <a:pt x="4082" y="731"/>
                    <a:pt x="4094" y="730"/>
                    <a:pt x="4110" y="725"/>
                  </a:cubicBezTo>
                  <a:cubicBezTo>
                    <a:pt x="4144" y="715"/>
                    <a:pt x="4190" y="710"/>
                    <a:pt x="4196" y="667"/>
                  </a:cubicBezTo>
                  <a:cubicBezTo>
                    <a:pt x="4199" y="628"/>
                    <a:pt x="4161" y="609"/>
                    <a:pt x="4132" y="593"/>
                  </a:cubicBezTo>
                  <a:cubicBezTo>
                    <a:pt x="4096" y="574"/>
                    <a:pt x="4062" y="555"/>
                    <a:pt x="4025" y="542"/>
                  </a:cubicBezTo>
                  <a:cubicBezTo>
                    <a:pt x="3947" y="515"/>
                    <a:pt x="3867" y="487"/>
                    <a:pt x="3786" y="466"/>
                  </a:cubicBezTo>
                  <a:cubicBezTo>
                    <a:pt x="3305" y="346"/>
                    <a:pt x="2826" y="222"/>
                    <a:pt x="2337" y="136"/>
                  </a:cubicBezTo>
                  <a:cubicBezTo>
                    <a:pt x="1944" y="66"/>
                    <a:pt x="1549" y="19"/>
                    <a:pt x="1149" y="3"/>
                  </a:cubicBezTo>
                  <a:cubicBezTo>
                    <a:pt x="1119" y="1"/>
                    <a:pt x="1089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8"/>
            <p:cNvSpPr/>
            <p:nvPr/>
          </p:nvSpPr>
          <p:spPr>
            <a:xfrm>
              <a:off x="2615742" y="3975725"/>
              <a:ext cx="183442" cy="29513"/>
            </a:xfrm>
            <a:custGeom>
              <a:rect b="b" l="l" r="r" t="t"/>
              <a:pathLst>
                <a:path extrusionOk="0" h="742" w="4612">
                  <a:moveTo>
                    <a:pt x="3621" y="1"/>
                  </a:moveTo>
                  <a:cubicBezTo>
                    <a:pt x="3366" y="1"/>
                    <a:pt x="3112" y="25"/>
                    <a:pt x="2858" y="60"/>
                  </a:cubicBezTo>
                  <a:cubicBezTo>
                    <a:pt x="2485" y="112"/>
                    <a:pt x="2115" y="171"/>
                    <a:pt x="1741" y="220"/>
                  </a:cubicBezTo>
                  <a:cubicBezTo>
                    <a:pt x="1568" y="241"/>
                    <a:pt x="1394" y="242"/>
                    <a:pt x="1220" y="258"/>
                  </a:cubicBezTo>
                  <a:cubicBezTo>
                    <a:pt x="1138" y="264"/>
                    <a:pt x="1054" y="276"/>
                    <a:pt x="973" y="295"/>
                  </a:cubicBezTo>
                  <a:cubicBezTo>
                    <a:pt x="706" y="355"/>
                    <a:pt x="445" y="435"/>
                    <a:pt x="194" y="545"/>
                  </a:cubicBezTo>
                  <a:cubicBezTo>
                    <a:pt x="139" y="570"/>
                    <a:pt x="85" y="602"/>
                    <a:pt x="33" y="635"/>
                  </a:cubicBezTo>
                  <a:cubicBezTo>
                    <a:pt x="17" y="645"/>
                    <a:pt x="1" y="669"/>
                    <a:pt x="1" y="686"/>
                  </a:cubicBezTo>
                  <a:cubicBezTo>
                    <a:pt x="1" y="717"/>
                    <a:pt x="32" y="721"/>
                    <a:pt x="57" y="724"/>
                  </a:cubicBezTo>
                  <a:cubicBezTo>
                    <a:pt x="116" y="735"/>
                    <a:pt x="176" y="741"/>
                    <a:pt x="235" y="741"/>
                  </a:cubicBezTo>
                  <a:cubicBezTo>
                    <a:pt x="297" y="741"/>
                    <a:pt x="359" y="734"/>
                    <a:pt x="421" y="717"/>
                  </a:cubicBezTo>
                  <a:cubicBezTo>
                    <a:pt x="891" y="579"/>
                    <a:pt x="1375" y="496"/>
                    <a:pt x="1859" y="431"/>
                  </a:cubicBezTo>
                  <a:cubicBezTo>
                    <a:pt x="2339" y="367"/>
                    <a:pt x="2819" y="304"/>
                    <a:pt x="3300" y="242"/>
                  </a:cubicBezTo>
                  <a:cubicBezTo>
                    <a:pt x="3322" y="240"/>
                    <a:pt x="3344" y="239"/>
                    <a:pt x="3367" y="239"/>
                  </a:cubicBezTo>
                  <a:cubicBezTo>
                    <a:pt x="3412" y="239"/>
                    <a:pt x="3458" y="243"/>
                    <a:pt x="3505" y="247"/>
                  </a:cubicBezTo>
                  <a:cubicBezTo>
                    <a:pt x="3706" y="261"/>
                    <a:pt x="3908" y="280"/>
                    <a:pt x="4109" y="291"/>
                  </a:cubicBezTo>
                  <a:cubicBezTo>
                    <a:pt x="4171" y="295"/>
                    <a:pt x="4233" y="297"/>
                    <a:pt x="4296" y="297"/>
                  </a:cubicBezTo>
                  <a:cubicBezTo>
                    <a:pt x="4358" y="297"/>
                    <a:pt x="4421" y="295"/>
                    <a:pt x="4484" y="294"/>
                  </a:cubicBezTo>
                  <a:cubicBezTo>
                    <a:pt x="4525" y="294"/>
                    <a:pt x="4568" y="291"/>
                    <a:pt x="4611" y="248"/>
                  </a:cubicBezTo>
                  <a:cubicBezTo>
                    <a:pt x="4589" y="226"/>
                    <a:pt x="4570" y="205"/>
                    <a:pt x="4549" y="193"/>
                  </a:cubicBezTo>
                  <a:cubicBezTo>
                    <a:pt x="4414" y="122"/>
                    <a:pt x="4276" y="59"/>
                    <a:pt x="4122" y="36"/>
                  </a:cubicBezTo>
                  <a:cubicBezTo>
                    <a:pt x="3955" y="11"/>
                    <a:pt x="3788" y="1"/>
                    <a:pt x="3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8"/>
            <p:cNvSpPr/>
            <p:nvPr/>
          </p:nvSpPr>
          <p:spPr>
            <a:xfrm>
              <a:off x="2509975" y="4067530"/>
              <a:ext cx="484619" cy="126325"/>
            </a:xfrm>
            <a:custGeom>
              <a:rect b="b" l="l" r="r" t="t"/>
              <a:pathLst>
                <a:path extrusionOk="0" h="3176" w="12184">
                  <a:moveTo>
                    <a:pt x="4158" y="1"/>
                  </a:moveTo>
                  <a:cubicBezTo>
                    <a:pt x="4013" y="1"/>
                    <a:pt x="3866" y="9"/>
                    <a:pt x="3720" y="24"/>
                  </a:cubicBezTo>
                  <a:cubicBezTo>
                    <a:pt x="3090" y="88"/>
                    <a:pt x="2498" y="283"/>
                    <a:pt x="1934" y="563"/>
                  </a:cubicBezTo>
                  <a:cubicBezTo>
                    <a:pt x="1783" y="638"/>
                    <a:pt x="1636" y="724"/>
                    <a:pt x="1485" y="805"/>
                  </a:cubicBezTo>
                  <a:cubicBezTo>
                    <a:pt x="1470" y="812"/>
                    <a:pt x="1455" y="823"/>
                    <a:pt x="1439" y="828"/>
                  </a:cubicBezTo>
                  <a:cubicBezTo>
                    <a:pt x="1218" y="896"/>
                    <a:pt x="1031" y="1023"/>
                    <a:pt x="839" y="1151"/>
                  </a:cubicBezTo>
                  <a:cubicBezTo>
                    <a:pt x="635" y="1286"/>
                    <a:pt x="440" y="1432"/>
                    <a:pt x="265" y="1602"/>
                  </a:cubicBezTo>
                  <a:cubicBezTo>
                    <a:pt x="196" y="1670"/>
                    <a:pt x="133" y="1744"/>
                    <a:pt x="74" y="1818"/>
                  </a:cubicBezTo>
                  <a:cubicBezTo>
                    <a:pt x="49" y="1850"/>
                    <a:pt x="30" y="1891"/>
                    <a:pt x="20" y="1930"/>
                  </a:cubicBezTo>
                  <a:cubicBezTo>
                    <a:pt x="0" y="1999"/>
                    <a:pt x="27" y="2043"/>
                    <a:pt x="95" y="2066"/>
                  </a:cubicBezTo>
                  <a:cubicBezTo>
                    <a:pt x="147" y="2085"/>
                    <a:pt x="199" y="2091"/>
                    <a:pt x="251" y="2091"/>
                  </a:cubicBezTo>
                  <a:cubicBezTo>
                    <a:pt x="275" y="2091"/>
                    <a:pt x="298" y="2090"/>
                    <a:pt x="322" y="2088"/>
                  </a:cubicBezTo>
                  <a:cubicBezTo>
                    <a:pt x="479" y="2076"/>
                    <a:pt x="629" y="2038"/>
                    <a:pt x="776" y="1990"/>
                  </a:cubicBezTo>
                  <a:cubicBezTo>
                    <a:pt x="1018" y="1910"/>
                    <a:pt x="1248" y="1800"/>
                    <a:pt x="1476" y="1690"/>
                  </a:cubicBezTo>
                  <a:cubicBezTo>
                    <a:pt x="1696" y="1585"/>
                    <a:pt x="1913" y="1474"/>
                    <a:pt x="2147" y="1401"/>
                  </a:cubicBezTo>
                  <a:cubicBezTo>
                    <a:pt x="2287" y="1357"/>
                    <a:pt x="2433" y="1329"/>
                    <a:pt x="2576" y="1293"/>
                  </a:cubicBezTo>
                  <a:cubicBezTo>
                    <a:pt x="2695" y="1264"/>
                    <a:pt x="2814" y="1232"/>
                    <a:pt x="2934" y="1204"/>
                  </a:cubicBezTo>
                  <a:cubicBezTo>
                    <a:pt x="3534" y="1061"/>
                    <a:pt x="4144" y="992"/>
                    <a:pt x="4760" y="973"/>
                  </a:cubicBezTo>
                  <a:cubicBezTo>
                    <a:pt x="4888" y="969"/>
                    <a:pt x="5017" y="967"/>
                    <a:pt x="5146" y="967"/>
                  </a:cubicBezTo>
                  <a:cubicBezTo>
                    <a:pt x="5403" y="967"/>
                    <a:pt x="5660" y="975"/>
                    <a:pt x="5917" y="989"/>
                  </a:cubicBezTo>
                  <a:cubicBezTo>
                    <a:pt x="6163" y="1002"/>
                    <a:pt x="6407" y="1026"/>
                    <a:pt x="6652" y="1046"/>
                  </a:cubicBezTo>
                  <a:cubicBezTo>
                    <a:pt x="6800" y="1058"/>
                    <a:pt x="6947" y="1078"/>
                    <a:pt x="7094" y="1088"/>
                  </a:cubicBezTo>
                  <a:cubicBezTo>
                    <a:pt x="7121" y="1089"/>
                    <a:pt x="7148" y="1090"/>
                    <a:pt x="7174" y="1090"/>
                  </a:cubicBezTo>
                  <a:cubicBezTo>
                    <a:pt x="7229" y="1090"/>
                    <a:pt x="7283" y="1088"/>
                    <a:pt x="7337" y="1088"/>
                  </a:cubicBezTo>
                  <a:cubicBezTo>
                    <a:pt x="7357" y="1088"/>
                    <a:pt x="7377" y="1088"/>
                    <a:pt x="7397" y="1089"/>
                  </a:cubicBezTo>
                  <a:cubicBezTo>
                    <a:pt x="7591" y="1097"/>
                    <a:pt x="7784" y="1124"/>
                    <a:pt x="7973" y="1173"/>
                  </a:cubicBezTo>
                  <a:cubicBezTo>
                    <a:pt x="8309" y="1259"/>
                    <a:pt x="8632" y="1387"/>
                    <a:pt x="8955" y="1515"/>
                  </a:cubicBezTo>
                  <a:cubicBezTo>
                    <a:pt x="9245" y="1630"/>
                    <a:pt x="9537" y="1742"/>
                    <a:pt x="9841" y="1818"/>
                  </a:cubicBezTo>
                  <a:cubicBezTo>
                    <a:pt x="9965" y="1849"/>
                    <a:pt x="10070" y="1919"/>
                    <a:pt x="10179" y="1979"/>
                  </a:cubicBezTo>
                  <a:cubicBezTo>
                    <a:pt x="10565" y="2187"/>
                    <a:pt x="10929" y="2430"/>
                    <a:pt x="11301" y="2663"/>
                  </a:cubicBezTo>
                  <a:cubicBezTo>
                    <a:pt x="11560" y="2826"/>
                    <a:pt x="11825" y="2980"/>
                    <a:pt x="12088" y="3140"/>
                  </a:cubicBezTo>
                  <a:cubicBezTo>
                    <a:pt x="12110" y="3152"/>
                    <a:pt x="12131" y="3162"/>
                    <a:pt x="12156" y="3176"/>
                  </a:cubicBezTo>
                  <a:cubicBezTo>
                    <a:pt x="12183" y="3095"/>
                    <a:pt x="12175" y="3020"/>
                    <a:pt x="12143" y="2948"/>
                  </a:cubicBezTo>
                  <a:cubicBezTo>
                    <a:pt x="12112" y="2874"/>
                    <a:pt x="12057" y="2817"/>
                    <a:pt x="11996" y="2766"/>
                  </a:cubicBezTo>
                  <a:cubicBezTo>
                    <a:pt x="11872" y="2662"/>
                    <a:pt x="11728" y="2590"/>
                    <a:pt x="11587" y="2518"/>
                  </a:cubicBezTo>
                  <a:cubicBezTo>
                    <a:pt x="11397" y="2421"/>
                    <a:pt x="11206" y="2323"/>
                    <a:pt x="11019" y="2222"/>
                  </a:cubicBezTo>
                  <a:cubicBezTo>
                    <a:pt x="10901" y="2158"/>
                    <a:pt x="10799" y="2073"/>
                    <a:pt x="10711" y="1972"/>
                  </a:cubicBezTo>
                  <a:cubicBezTo>
                    <a:pt x="10674" y="1930"/>
                    <a:pt x="10622" y="1900"/>
                    <a:pt x="10574" y="1872"/>
                  </a:cubicBezTo>
                  <a:cubicBezTo>
                    <a:pt x="10408" y="1774"/>
                    <a:pt x="10230" y="1704"/>
                    <a:pt x="10043" y="1655"/>
                  </a:cubicBezTo>
                  <a:cubicBezTo>
                    <a:pt x="9788" y="1586"/>
                    <a:pt x="9531" y="1524"/>
                    <a:pt x="9279" y="1450"/>
                  </a:cubicBezTo>
                  <a:cubicBezTo>
                    <a:pt x="9059" y="1385"/>
                    <a:pt x="8850" y="1292"/>
                    <a:pt x="8666" y="1150"/>
                  </a:cubicBezTo>
                  <a:cubicBezTo>
                    <a:pt x="8586" y="1089"/>
                    <a:pt x="8491" y="1062"/>
                    <a:pt x="8399" y="1029"/>
                  </a:cubicBezTo>
                  <a:cubicBezTo>
                    <a:pt x="8087" y="921"/>
                    <a:pt x="7763" y="872"/>
                    <a:pt x="7435" y="841"/>
                  </a:cubicBezTo>
                  <a:cubicBezTo>
                    <a:pt x="7171" y="818"/>
                    <a:pt x="6905" y="800"/>
                    <a:pt x="6641" y="765"/>
                  </a:cubicBezTo>
                  <a:cubicBezTo>
                    <a:pt x="6604" y="760"/>
                    <a:pt x="6566" y="757"/>
                    <a:pt x="6530" y="757"/>
                  </a:cubicBezTo>
                  <a:cubicBezTo>
                    <a:pt x="6448" y="757"/>
                    <a:pt x="6367" y="768"/>
                    <a:pt x="6285" y="784"/>
                  </a:cubicBezTo>
                  <a:cubicBezTo>
                    <a:pt x="6132" y="814"/>
                    <a:pt x="5976" y="828"/>
                    <a:pt x="5820" y="828"/>
                  </a:cubicBezTo>
                  <a:cubicBezTo>
                    <a:pt x="5721" y="828"/>
                    <a:pt x="5621" y="822"/>
                    <a:pt x="5521" y="812"/>
                  </a:cubicBezTo>
                  <a:cubicBezTo>
                    <a:pt x="5245" y="785"/>
                    <a:pt x="4967" y="755"/>
                    <a:pt x="4692" y="719"/>
                  </a:cubicBezTo>
                  <a:cubicBezTo>
                    <a:pt x="4565" y="703"/>
                    <a:pt x="4438" y="695"/>
                    <a:pt x="4312" y="695"/>
                  </a:cubicBezTo>
                  <a:cubicBezTo>
                    <a:pt x="4040" y="695"/>
                    <a:pt x="3769" y="730"/>
                    <a:pt x="3497" y="778"/>
                  </a:cubicBezTo>
                  <a:cubicBezTo>
                    <a:pt x="2572" y="941"/>
                    <a:pt x="1698" y="1244"/>
                    <a:pt x="877" y="1702"/>
                  </a:cubicBezTo>
                  <a:cubicBezTo>
                    <a:pt x="774" y="1762"/>
                    <a:pt x="657" y="1768"/>
                    <a:pt x="542" y="1777"/>
                  </a:cubicBezTo>
                  <a:cubicBezTo>
                    <a:pt x="541" y="1777"/>
                    <a:pt x="540" y="1777"/>
                    <a:pt x="539" y="1777"/>
                  </a:cubicBezTo>
                  <a:cubicBezTo>
                    <a:pt x="519" y="1777"/>
                    <a:pt x="498" y="1768"/>
                    <a:pt x="466" y="1762"/>
                  </a:cubicBezTo>
                  <a:cubicBezTo>
                    <a:pt x="489" y="1729"/>
                    <a:pt x="503" y="1702"/>
                    <a:pt x="524" y="1685"/>
                  </a:cubicBezTo>
                  <a:cubicBezTo>
                    <a:pt x="578" y="1639"/>
                    <a:pt x="633" y="1591"/>
                    <a:pt x="694" y="1555"/>
                  </a:cubicBezTo>
                  <a:cubicBezTo>
                    <a:pt x="964" y="1396"/>
                    <a:pt x="1234" y="1238"/>
                    <a:pt x="1507" y="1085"/>
                  </a:cubicBezTo>
                  <a:cubicBezTo>
                    <a:pt x="1723" y="963"/>
                    <a:pt x="1941" y="844"/>
                    <a:pt x="2164" y="732"/>
                  </a:cubicBezTo>
                  <a:cubicBezTo>
                    <a:pt x="2537" y="548"/>
                    <a:pt x="2935" y="451"/>
                    <a:pt x="3345" y="392"/>
                  </a:cubicBezTo>
                  <a:cubicBezTo>
                    <a:pt x="3756" y="333"/>
                    <a:pt x="4172" y="315"/>
                    <a:pt x="4587" y="300"/>
                  </a:cubicBezTo>
                  <a:cubicBezTo>
                    <a:pt x="4743" y="295"/>
                    <a:pt x="4901" y="287"/>
                    <a:pt x="5058" y="283"/>
                  </a:cubicBezTo>
                  <a:cubicBezTo>
                    <a:pt x="5060" y="283"/>
                    <a:pt x="5063" y="283"/>
                    <a:pt x="5065" y="283"/>
                  </a:cubicBezTo>
                  <a:cubicBezTo>
                    <a:pt x="5109" y="283"/>
                    <a:pt x="5152" y="292"/>
                    <a:pt x="5196" y="299"/>
                  </a:cubicBezTo>
                  <a:cubicBezTo>
                    <a:pt x="5358" y="326"/>
                    <a:pt x="5520" y="364"/>
                    <a:pt x="5683" y="382"/>
                  </a:cubicBezTo>
                  <a:cubicBezTo>
                    <a:pt x="6074" y="430"/>
                    <a:pt x="6469" y="427"/>
                    <a:pt x="6862" y="442"/>
                  </a:cubicBezTo>
                  <a:cubicBezTo>
                    <a:pt x="7175" y="455"/>
                    <a:pt x="7486" y="482"/>
                    <a:pt x="7792" y="553"/>
                  </a:cubicBezTo>
                  <a:cubicBezTo>
                    <a:pt x="8035" y="609"/>
                    <a:pt x="8266" y="698"/>
                    <a:pt x="8482" y="824"/>
                  </a:cubicBezTo>
                  <a:cubicBezTo>
                    <a:pt x="8510" y="840"/>
                    <a:pt x="8535" y="849"/>
                    <a:pt x="8564" y="849"/>
                  </a:cubicBezTo>
                  <a:cubicBezTo>
                    <a:pt x="8573" y="849"/>
                    <a:pt x="8582" y="848"/>
                    <a:pt x="8591" y="847"/>
                  </a:cubicBezTo>
                  <a:cubicBezTo>
                    <a:pt x="8608" y="845"/>
                    <a:pt x="8624" y="844"/>
                    <a:pt x="8639" y="844"/>
                  </a:cubicBezTo>
                  <a:cubicBezTo>
                    <a:pt x="8721" y="844"/>
                    <a:pt x="8798" y="870"/>
                    <a:pt x="8870" y="905"/>
                  </a:cubicBezTo>
                  <a:cubicBezTo>
                    <a:pt x="9029" y="984"/>
                    <a:pt x="9183" y="1070"/>
                    <a:pt x="9339" y="1154"/>
                  </a:cubicBezTo>
                  <a:cubicBezTo>
                    <a:pt x="9443" y="1210"/>
                    <a:pt x="9545" y="1268"/>
                    <a:pt x="9650" y="1320"/>
                  </a:cubicBezTo>
                  <a:cubicBezTo>
                    <a:pt x="9693" y="1342"/>
                    <a:pt x="9744" y="1351"/>
                    <a:pt x="9793" y="1359"/>
                  </a:cubicBezTo>
                  <a:cubicBezTo>
                    <a:pt x="9800" y="1360"/>
                    <a:pt x="9806" y="1360"/>
                    <a:pt x="9813" y="1360"/>
                  </a:cubicBezTo>
                  <a:cubicBezTo>
                    <a:pt x="9855" y="1360"/>
                    <a:pt x="9881" y="1336"/>
                    <a:pt x="9893" y="1294"/>
                  </a:cubicBezTo>
                  <a:cubicBezTo>
                    <a:pt x="9914" y="1228"/>
                    <a:pt x="9904" y="1189"/>
                    <a:pt x="9858" y="1159"/>
                  </a:cubicBezTo>
                  <a:cubicBezTo>
                    <a:pt x="9627" y="1008"/>
                    <a:pt x="9383" y="882"/>
                    <a:pt x="9130" y="772"/>
                  </a:cubicBezTo>
                  <a:cubicBezTo>
                    <a:pt x="8859" y="651"/>
                    <a:pt x="8578" y="551"/>
                    <a:pt x="8293" y="465"/>
                  </a:cubicBezTo>
                  <a:cubicBezTo>
                    <a:pt x="8048" y="392"/>
                    <a:pt x="7800" y="328"/>
                    <a:pt x="7551" y="266"/>
                  </a:cubicBezTo>
                  <a:cubicBezTo>
                    <a:pt x="7331" y="208"/>
                    <a:pt x="7104" y="195"/>
                    <a:pt x="6877" y="192"/>
                  </a:cubicBezTo>
                  <a:cubicBezTo>
                    <a:pt x="6778" y="191"/>
                    <a:pt x="6679" y="190"/>
                    <a:pt x="6580" y="190"/>
                  </a:cubicBezTo>
                  <a:cubicBezTo>
                    <a:pt x="6374" y="190"/>
                    <a:pt x="6168" y="192"/>
                    <a:pt x="5962" y="192"/>
                  </a:cubicBezTo>
                  <a:cubicBezTo>
                    <a:pt x="5930" y="192"/>
                    <a:pt x="5899" y="192"/>
                    <a:pt x="5867" y="192"/>
                  </a:cubicBezTo>
                  <a:cubicBezTo>
                    <a:pt x="5548" y="192"/>
                    <a:pt x="5235" y="159"/>
                    <a:pt x="4923" y="85"/>
                  </a:cubicBezTo>
                  <a:cubicBezTo>
                    <a:pt x="4671" y="26"/>
                    <a:pt x="4415" y="1"/>
                    <a:pt x="4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8"/>
            <p:cNvSpPr/>
            <p:nvPr/>
          </p:nvSpPr>
          <p:spPr>
            <a:xfrm>
              <a:off x="2488654" y="4384353"/>
              <a:ext cx="410995" cy="409643"/>
            </a:xfrm>
            <a:custGeom>
              <a:rect b="b" l="l" r="r" t="t"/>
              <a:pathLst>
                <a:path extrusionOk="0" h="10299" w="10333">
                  <a:moveTo>
                    <a:pt x="5896" y="0"/>
                  </a:moveTo>
                  <a:cubicBezTo>
                    <a:pt x="5883" y="0"/>
                    <a:pt x="5871" y="1"/>
                    <a:pt x="5858" y="2"/>
                  </a:cubicBezTo>
                  <a:cubicBezTo>
                    <a:pt x="5256" y="36"/>
                    <a:pt x="4690" y="210"/>
                    <a:pt x="4151" y="479"/>
                  </a:cubicBezTo>
                  <a:cubicBezTo>
                    <a:pt x="3643" y="733"/>
                    <a:pt x="3183" y="1058"/>
                    <a:pt x="2747" y="1420"/>
                  </a:cubicBezTo>
                  <a:cubicBezTo>
                    <a:pt x="2637" y="1512"/>
                    <a:pt x="2533" y="1609"/>
                    <a:pt x="2422" y="1700"/>
                  </a:cubicBezTo>
                  <a:cubicBezTo>
                    <a:pt x="2288" y="1811"/>
                    <a:pt x="2152" y="1915"/>
                    <a:pt x="2018" y="2024"/>
                  </a:cubicBezTo>
                  <a:cubicBezTo>
                    <a:pt x="1800" y="2203"/>
                    <a:pt x="1599" y="2405"/>
                    <a:pt x="1400" y="2606"/>
                  </a:cubicBezTo>
                  <a:cubicBezTo>
                    <a:pt x="1163" y="2846"/>
                    <a:pt x="931" y="3093"/>
                    <a:pt x="671" y="3308"/>
                  </a:cubicBezTo>
                  <a:cubicBezTo>
                    <a:pt x="532" y="3423"/>
                    <a:pt x="384" y="3524"/>
                    <a:pt x="244" y="3634"/>
                  </a:cubicBezTo>
                  <a:cubicBezTo>
                    <a:pt x="79" y="3759"/>
                    <a:pt x="0" y="3925"/>
                    <a:pt x="7" y="4132"/>
                  </a:cubicBezTo>
                  <a:cubicBezTo>
                    <a:pt x="7" y="4153"/>
                    <a:pt x="14" y="4175"/>
                    <a:pt x="23" y="4195"/>
                  </a:cubicBezTo>
                  <a:cubicBezTo>
                    <a:pt x="39" y="4236"/>
                    <a:pt x="69" y="4258"/>
                    <a:pt x="105" y="4258"/>
                  </a:cubicBezTo>
                  <a:cubicBezTo>
                    <a:pt x="118" y="4258"/>
                    <a:pt x="133" y="4255"/>
                    <a:pt x="148" y="4248"/>
                  </a:cubicBezTo>
                  <a:cubicBezTo>
                    <a:pt x="180" y="4234"/>
                    <a:pt x="209" y="4216"/>
                    <a:pt x="234" y="4191"/>
                  </a:cubicBezTo>
                  <a:cubicBezTo>
                    <a:pt x="271" y="4153"/>
                    <a:pt x="309" y="4113"/>
                    <a:pt x="338" y="4068"/>
                  </a:cubicBezTo>
                  <a:cubicBezTo>
                    <a:pt x="381" y="4003"/>
                    <a:pt x="433" y="3948"/>
                    <a:pt x="493" y="3900"/>
                  </a:cubicBezTo>
                  <a:cubicBezTo>
                    <a:pt x="735" y="3706"/>
                    <a:pt x="978" y="3511"/>
                    <a:pt x="1222" y="3321"/>
                  </a:cubicBezTo>
                  <a:cubicBezTo>
                    <a:pt x="1467" y="3128"/>
                    <a:pt x="1719" y="2939"/>
                    <a:pt x="1934" y="2711"/>
                  </a:cubicBezTo>
                  <a:cubicBezTo>
                    <a:pt x="2039" y="2601"/>
                    <a:pt x="2128" y="2477"/>
                    <a:pt x="2229" y="2361"/>
                  </a:cubicBezTo>
                  <a:cubicBezTo>
                    <a:pt x="2323" y="2256"/>
                    <a:pt x="2418" y="2154"/>
                    <a:pt x="2518" y="2055"/>
                  </a:cubicBezTo>
                  <a:cubicBezTo>
                    <a:pt x="3074" y="1505"/>
                    <a:pt x="3696" y="1045"/>
                    <a:pt x="4361" y="640"/>
                  </a:cubicBezTo>
                  <a:cubicBezTo>
                    <a:pt x="4381" y="627"/>
                    <a:pt x="4400" y="619"/>
                    <a:pt x="4421" y="610"/>
                  </a:cubicBezTo>
                  <a:cubicBezTo>
                    <a:pt x="4846" y="436"/>
                    <a:pt x="5286" y="328"/>
                    <a:pt x="5748" y="325"/>
                  </a:cubicBezTo>
                  <a:cubicBezTo>
                    <a:pt x="5753" y="325"/>
                    <a:pt x="5757" y="325"/>
                    <a:pt x="5762" y="325"/>
                  </a:cubicBezTo>
                  <a:cubicBezTo>
                    <a:pt x="6252" y="325"/>
                    <a:pt x="6707" y="444"/>
                    <a:pt x="7112" y="732"/>
                  </a:cubicBezTo>
                  <a:cubicBezTo>
                    <a:pt x="7196" y="791"/>
                    <a:pt x="7293" y="830"/>
                    <a:pt x="7382" y="881"/>
                  </a:cubicBezTo>
                  <a:cubicBezTo>
                    <a:pt x="8163" y="1328"/>
                    <a:pt x="8764" y="1943"/>
                    <a:pt x="9157" y="2757"/>
                  </a:cubicBezTo>
                  <a:cubicBezTo>
                    <a:pt x="9228" y="2905"/>
                    <a:pt x="9283" y="3062"/>
                    <a:pt x="9341" y="3217"/>
                  </a:cubicBezTo>
                  <a:cubicBezTo>
                    <a:pt x="9357" y="3257"/>
                    <a:pt x="9378" y="3284"/>
                    <a:pt x="9417" y="3300"/>
                  </a:cubicBezTo>
                  <a:cubicBezTo>
                    <a:pt x="9434" y="3307"/>
                    <a:pt x="9449" y="3311"/>
                    <a:pt x="9462" y="3311"/>
                  </a:cubicBezTo>
                  <a:cubicBezTo>
                    <a:pt x="9494" y="3311"/>
                    <a:pt x="9511" y="3287"/>
                    <a:pt x="9509" y="3238"/>
                  </a:cubicBezTo>
                  <a:cubicBezTo>
                    <a:pt x="9507" y="3191"/>
                    <a:pt x="9501" y="3143"/>
                    <a:pt x="9490" y="3099"/>
                  </a:cubicBezTo>
                  <a:cubicBezTo>
                    <a:pt x="9460" y="2981"/>
                    <a:pt x="9427" y="2865"/>
                    <a:pt x="9395" y="2749"/>
                  </a:cubicBezTo>
                  <a:cubicBezTo>
                    <a:pt x="9380" y="2698"/>
                    <a:pt x="9369" y="2644"/>
                    <a:pt x="9361" y="2591"/>
                  </a:cubicBezTo>
                  <a:cubicBezTo>
                    <a:pt x="9357" y="2576"/>
                    <a:pt x="9363" y="2559"/>
                    <a:pt x="9364" y="2539"/>
                  </a:cubicBezTo>
                  <a:cubicBezTo>
                    <a:pt x="9409" y="2541"/>
                    <a:pt x="9431" y="2569"/>
                    <a:pt x="9454" y="2592"/>
                  </a:cubicBezTo>
                  <a:cubicBezTo>
                    <a:pt x="9584" y="2722"/>
                    <a:pt x="9687" y="2871"/>
                    <a:pt x="9763" y="3039"/>
                  </a:cubicBezTo>
                  <a:cubicBezTo>
                    <a:pt x="9890" y="3319"/>
                    <a:pt x="9955" y="3614"/>
                    <a:pt x="9982" y="3917"/>
                  </a:cubicBezTo>
                  <a:cubicBezTo>
                    <a:pt x="10007" y="4217"/>
                    <a:pt x="10020" y="4516"/>
                    <a:pt x="10039" y="4816"/>
                  </a:cubicBezTo>
                  <a:cubicBezTo>
                    <a:pt x="10048" y="4957"/>
                    <a:pt x="10064" y="5096"/>
                    <a:pt x="10071" y="5237"/>
                  </a:cubicBezTo>
                  <a:cubicBezTo>
                    <a:pt x="10076" y="5310"/>
                    <a:pt x="10070" y="5385"/>
                    <a:pt x="10065" y="5458"/>
                  </a:cubicBezTo>
                  <a:cubicBezTo>
                    <a:pt x="10036" y="5890"/>
                    <a:pt x="10049" y="6323"/>
                    <a:pt x="10053" y="6757"/>
                  </a:cubicBezTo>
                  <a:cubicBezTo>
                    <a:pt x="10055" y="7118"/>
                    <a:pt x="10049" y="7480"/>
                    <a:pt x="9998" y="7840"/>
                  </a:cubicBezTo>
                  <a:cubicBezTo>
                    <a:pt x="9952" y="8153"/>
                    <a:pt x="9879" y="8459"/>
                    <a:pt x="9774" y="8758"/>
                  </a:cubicBezTo>
                  <a:cubicBezTo>
                    <a:pt x="9596" y="9272"/>
                    <a:pt x="9348" y="9753"/>
                    <a:pt x="9069" y="10218"/>
                  </a:cubicBezTo>
                  <a:cubicBezTo>
                    <a:pt x="9056" y="10236"/>
                    <a:pt x="9045" y="10255"/>
                    <a:pt x="9032" y="10277"/>
                  </a:cubicBezTo>
                  <a:cubicBezTo>
                    <a:pt x="9058" y="10293"/>
                    <a:pt x="9081" y="10298"/>
                    <a:pt x="9105" y="10298"/>
                  </a:cubicBezTo>
                  <a:cubicBezTo>
                    <a:pt x="9123" y="10298"/>
                    <a:pt x="9140" y="10295"/>
                    <a:pt x="9159" y="10292"/>
                  </a:cubicBezTo>
                  <a:cubicBezTo>
                    <a:pt x="9249" y="10274"/>
                    <a:pt x="9314" y="10225"/>
                    <a:pt x="9374" y="10159"/>
                  </a:cubicBezTo>
                  <a:cubicBezTo>
                    <a:pt x="9621" y="9883"/>
                    <a:pt x="9809" y="9571"/>
                    <a:pt x="9944" y="9225"/>
                  </a:cubicBezTo>
                  <a:cubicBezTo>
                    <a:pt x="10084" y="8866"/>
                    <a:pt x="10163" y="8495"/>
                    <a:pt x="10192" y="8111"/>
                  </a:cubicBezTo>
                  <a:cubicBezTo>
                    <a:pt x="10194" y="8092"/>
                    <a:pt x="10195" y="8072"/>
                    <a:pt x="10200" y="8053"/>
                  </a:cubicBezTo>
                  <a:cubicBezTo>
                    <a:pt x="10297" y="7711"/>
                    <a:pt x="10297" y="7363"/>
                    <a:pt x="10288" y="7011"/>
                  </a:cubicBezTo>
                  <a:cubicBezTo>
                    <a:pt x="10281" y="6754"/>
                    <a:pt x="10280" y="6495"/>
                    <a:pt x="10284" y="6237"/>
                  </a:cubicBezTo>
                  <a:cubicBezTo>
                    <a:pt x="10285" y="6124"/>
                    <a:pt x="10311" y="6011"/>
                    <a:pt x="10324" y="5899"/>
                  </a:cubicBezTo>
                  <a:cubicBezTo>
                    <a:pt x="10329" y="5870"/>
                    <a:pt x="10333" y="5839"/>
                    <a:pt x="10330" y="5811"/>
                  </a:cubicBezTo>
                  <a:cubicBezTo>
                    <a:pt x="10295" y="5505"/>
                    <a:pt x="10295" y="5197"/>
                    <a:pt x="10293" y="4889"/>
                  </a:cubicBezTo>
                  <a:cubicBezTo>
                    <a:pt x="10292" y="4540"/>
                    <a:pt x="10293" y="4190"/>
                    <a:pt x="10237" y="3843"/>
                  </a:cubicBezTo>
                  <a:cubicBezTo>
                    <a:pt x="10177" y="3481"/>
                    <a:pt x="10061" y="3137"/>
                    <a:pt x="9896" y="2808"/>
                  </a:cubicBezTo>
                  <a:cubicBezTo>
                    <a:pt x="9836" y="2689"/>
                    <a:pt x="9761" y="2579"/>
                    <a:pt x="9670" y="2482"/>
                  </a:cubicBezTo>
                  <a:cubicBezTo>
                    <a:pt x="9542" y="2347"/>
                    <a:pt x="9394" y="2252"/>
                    <a:pt x="9207" y="2224"/>
                  </a:cubicBezTo>
                  <a:cubicBezTo>
                    <a:pt x="9194" y="2223"/>
                    <a:pt x="9179" y="2218"/>
                    <a:pt x="9159" y="2214"/>
                  </a:cubicBezTo>
                  <a:cubicBezTo>
                    <a:pt x="9166" y="2180"/>
                    <a:pt x="9173" y="2147"/>
                    <a:pt x="9179" y="2115"/>
                  </a:cubicBezTo>
                  <a:cubicBezTo>
                    <a:pt x="9206" y="1977"/>
                    <a:pt x="9166" y="1912"/>
                    <a:pt x="9032" y="1872"/>
                  </a:cubicBezTo>
                  <a:cubicBezTo>
                    <a:pt x="8960" y="1850"/>
                    <a:pt x="8891" y="1827"/>
                    <a:pt x="8822" y="1801"/>
                  </a:cubicBezTo>
                  <a:cubicBezTo>
                    <a:pt x="8689" y="1752"/>
                    <a:pt x="8607" y="1656"/>
                    <a:pt x="8569" y="1522"/>
                  </a:cubicBezTo>
                  <a:cubicBezTo>
                    <a:pt x="8558" y="1480"/>
                    <a:pt x="8536" y="1447"/>
                    <a:pt x="8504" y="1419"/>
                  </a:cubicBezTo>
                  <a:cubicBezTo>
                    <a:pt x="8138" y="1088"/>
                    <a:pt x="7729" y="823"/>
                    <a:pt x="7294" y="594"/>
                  </a:cubicBezTo>
                  <a:cubicBezTo>
                    <a:pt x="6890" y="382"/>
                    <a:pt x="6473" y="203"/>
                    <a:pt x="6052" y="31"/>
                  </a:cubicBezTo>
                  <a:cubicBezTo>
                    <a:pt x="6000" y="9"/>
                    <a:pt x="5949" y="0"/>
                    <a:pt x="5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8"/>
            <p:cNvSpPr/>
            <p:nvPr/>
          </p:nvSpPr>
          <p:spPr>
            <a:xfrm>
              <a:off x="2491757" y="4139686"/>
              <a:ext cx="478414" cy="96375"/>
            </a:xfrm>
            <a:custGeom>
              <a:rect b="b" l="l" r="r" t="t"/>
              <a:pathLst>
                <a:path extrusionOk="0" h="2423" w="12028">
                  <a:moveTo>
                    <a:pt x="6500" y="0"/>
                  </a:moveTo>
                  <a:cubicBezTo>
                    <a:pt x="6285" y="0"/>
                    <a:pt x="6070" y="11"/>
                    <a:pt x="5855" y="33"/>
                  </a:cubicBezTo>
                  <a:cubicBezTo>
                    <a:pt x="5692" y="49"/>
                    <a:pt x="5527" y="47"/>
                    <a:pt x="5362" y="57"/>
                  </a:cubicBezTo>
                  <a:cubicBezTo>
                    <a:pt x="4401" y="110"/>
                    <a:pt x="3473" y="319"/>
                    <a:pt x="2574" y="655"/>
                  </a:cubicBezTo>
                  <a:cubicBezTo>
                    <a:pt x="2323" y="748"/>
                    <a:pt x="2077" y="857"/>
                    <a:pt x="1830" y="962"/>
                  </a:cubicBezTo>
                  <a:cubicBezTo>
                    <a:pt x="1805" y="971"/>
                    <a:pt x="1778" y="985"/>
                    <a:pt x="1764" y="1005"/>
                  </a:cubicBezTo>
                  <a:cubicBezTo>
                    <a:pt x="1637" y="1179"/>
                    <a:pt x="1463" y="1294"/>
                    <a:pt x="1274" y="1389"/>
                  </a:cubicBezTo>
                  <a:cubicBezTo>
                    <a:pt x="1086" y="1482"/>
                    <a:pt x="895" y="1564"/>
                    <a:pt x="703" y="1651"/>
                  </a:cubicBezTo>
                  <a:cubicBezTo>
                    <a:pt x="536" y="1729"/>
                    <a:pt x="368" y="1807"/>
                    <a:pt x="223" y="1925"/>
                  </a:cubicBezTo>
                  <a:cubicBezTo>
                    <a:pt x="107" y="2019"/>
                    <a:pt x="21" y="2132"/>
                    <a:pt x="1" y="2286"/>
                  </a:cubicBezTo>
                  <a:cubicBezTo>
                    <a:pt x="0" y="2296"/>
                    <a:pt x="0" y="2305"/>
                    <a:pt x="0" y="2325"/>
                  </a:cubicBezTo>
                  <a:cubicBezTo>
                    <a:pt x="34" y="2316"/>
                    <a:pt x="66" y="2312"/>
                    <a:pt x="93" y="2299"/>
                  </a:cubicBezTo>
                  <a:cubicBezTo>
                    <a:pt x="427" y="2143"/>
                    <a:pt x="776" y="2028"/>
                    <a:pt x="1119" y="1902"/>
                  </a:cubicBezTo>
                  <a:cubicBezTo>
                    <a:pt x="1902" y="1613"/>
                    <a:pt x="2699" y="1360"/>
                    <a:pt x="3503" y="1137"/>
                  </a:cubicBezTo>
                  <a:cubicBezTo>
                    <a:pt x="3846" y="1043"/>
                    <a:pt x="4197" y="1000"/>
                    <a:pt x="4549" y="963"/>
                  </a:cubicBezTo>
                  <a:cubicBezTo>
                    <a:pt x="4899" y="928"/>
                    <a:pt x="5248" y="888"/>
                    <a:pt x="5597" y="850"/>
                  </a:cubicBezTo>
                  <a:cubicBezTo>
                    <a:pt x="5602" y="850"/>
                    <a:pt x="5608" y="850"/>
                    <a:pt x="5612" y="849"/>
                  </a:cubicBezTo>
                  <a:cubicBezTo>
                    <a:pt x="5644" y="837"/>
                    <a:pt x="5675" y="832"/>
                    <a:pt x="5706" y="832"/>
                  </a:cubicBezTo>
                  <a:cubicBezTo>
                    <a:pt x="5767" y="832"/>
                    <a:pt x="5827" y="851"/>
                    <a:pt x="5889" y="871"/>
                  </a:cubicBezTo>
                  <a:cubicBezTo>
                    <a:pt x="6016" y="910"/>
                    <a:pt x="6148" y="938"/>
                    <a:pt x="6280" y="953"/>
                  </a:cubicBezTo>
                  <a:cubicBezTo>
                    <a:pt x="6390" y="966"/>
                    <a:pt x="6501" y="972"/>
                    <a:pt x="6611" y="972"/>
                  </a:cubicBezTo>
                  <a:cubicBezTo>
                    <a:pt x="6839" y="972"/>
                    <a:pt x="7066" y="946"/>
                    <a:pt x="7291" y="895"/>
                  </a:cubicBezTo>
                  <a:cubicBezTo>
                    <a:pt x="7384" y="874"/>
                    <a:pt x="7474" y="841"/>
                    <a:pt x="7566" y="813"/>
                  </a:cubicBezTo>
                  <a:cubicBezTo>
                    <a:pt x="7577" y="809"/>
                    <a:pt x="7587" y="801"/>
                    <a:pt x="7605" y="790"/>
                  </a:cubicBezTo>
                  <a:cubicBezTo>
                    <a:pt x="7518" y="748"/>
                    <a:pt x="7435" y="721"/>
                    <a:pt x="7351" y="699"/>
                  </a:cubicBezTo>
                  <a:cubicBezTo>
                    <a:pt x="7052" y="618"/>
                    <a:pt x="6749" y="589"/>
                    <a:pt x="6442" y="589"/>
                  </a:cubicBezTo>
                  <a:cubicBezTo>
                    <a:pt x="6389" y="589"/>
                    <a:pt x="6335" y="590"/>
                    <a:pt x="6282" y="592"/>
                  </a:cubicBezTo>
                  <a:cubicBezTo>
                    <a:pt x="5937" y="602"/>
                    <a:pt x="5595" y="624"/>
                    <a:pt x="5250" y="633"/>
                  </a:cubicBezTo>
                  <a:cubicBezTo>
                    <a:pt x="4995" y="638"/>
                    <a:pt x="4748" y="694"/>
                    <a:pt x="4498" y="730"/>
                  </a:cubicBezTo>
                  <a:cubicBezTo>
                    <a:pt x="4087" y="789"/>
                    <a:pt x="3675" y="855"/>
                    <a:pt x="3273" y="959"/>
                  </a:cubicBezTo>
                  <a:cubicBezTo>
                    <a:pt x="3160" y="989"/>
                    <a:pt x="3046" y="1023"/>
                    <a:pt x="2933" y="1056"/>
                  </a:cubicBezTo>
                  <a:cubicBezTo>
                    <a:pt x="2871" y="1073"/>
                    <a:pt x="2815" y="1104"/>
                    <a:pt x="2760" y="1136"/>
                  </a:cubicBezTo>
                  <a:cubicBezTo>
                    <a:pt x="2543" y="1262"/>
                    <a:pt x="2308" y="1320"/>
                    <a:pt x="2059" y="1320"/>
                  </a:cubicBezTo>
                  <a:cubicBezTo>
                    <a:pt x="2050" y="1320"/>
                    <a:pt x="2041" y="1320"/>
                    <a:pt x="2032" y="1320"/>
                  </a:cubicBezTo>
                  <a:cubicBezTo>
                    <a:pt x="1993" y="1320"/>
                    <a:pt x="1950" y="1314"/>
                    <a:pt x="1928" y="1276"/>
                  </a:cubicBezTo>
                  <a:cubicBezTo>
                    <a:pt x="1910" y="1232"/>
                    <a:pt x="1945" y="1202"/>
                    <a:pt x="1972" y="1175"/>
                  </a:cubicBezTo>
                  <a:cubicBezTo>
                    <a:pt x="2051" y="1097"/>
                    <a:pt x="2138" y="1032"/>
                    <a:pt x="2247" y="996"/>
                  </a:cubicBezTo>
                  <a:cubicBezTo>
                    <a:pt x="2905" y="778"/>
                    <a:pt x="3568" y="582"/>
                    <a:pt x="4247" y="449"/>
                  </a:cubicBezTo>
                  <a:cubicBezTo>
                    <a:pt x="4827" y="333"/>
                    <a:pt x="5412" y="263"/>
                    <a:pt x="6004" y="263"/>
                  </a:cubicBezTo>
                  <a:cubicBezTo>
                    <a:pt x="6234" y="263"/>
                    <a:pt x="6465" y="278"/>
                    <a:pt x="6697" y="296"/>
                  </a:cubicBezTo>
                  <a:cubicBezTo>
                    <a:pt x="6936" y="315"/>
                    <a:pt x="7177" y="339"/>
                    <a:pt x="7416" y="374"/>
                  </a:cubicBezTo>
                  <a:cubicBezTo>
                    <a:pt x="7718" y="419"/>
                    <a:pt x="8020" y="467"/>
                    <a:pt x="8316" y="549"/>
                  </a:cubicBezTo>
                  <a:cubicBezTo>
                    <a:pt x="8491" y="600"/>
                    <a:pt x="8668" y="641"/>
                    <a:pt x="8842" y="697"/>
                  </a:cubicBezTo>
                  <a:cubicBezTo>
                    <a:pt x="9144" y="792"/>
                    <a:pt x="9440" y="910"/>
                    <a:pt x="9726" y="1050"/>
                  </a:cubicBezTo>
                  <a:cubicBezTo>
                    <a:pt x="10068" y="1217"/>
                    <a:pt x="10386" y="1427"/>
                    <a:pt x="10699" y="1645"/>
                  </a:cubicBezTo>
                  <a:cubicBezTo>
                    <a:pt x="10932" y="1807"/>
                    <a:pt x="11143" y="1994"/>
                    <a:pt x="11364" y="2169"/>
                  </a:cubicBezTo>
                  <a:cubicBezTo>
                    <a:pt x="11478" y="2259"/>
                    <a:pt x="11594" y="2347"/>
                    <a:pt x="11731" y="2401"/>
                  </a:cubicBezTo>
                  <a:cubicBezTo>
                    <a:pt x="11767" y="2415"/>
                    <a:pt x="11802" y="2423"/>
                    <a:pt x="11833" y="2423"/>
                  </a:cubicBezTo>
                  <a:cubicBezTo>
                    <a:pt x="11922" y="2423"/>
                    <a:pt x="11988" y="2364"/>
                    <a:pt x="12028" y="2245"/>
                  </a:cubicBezTo>
                  <a:cubicBezTo>
                    <a:pt x="11877" y="2137"/>
                    <a:pt x="11729" y="2027"/>
                    <a:pt x="11578" y="1924"/>
                  </a:cubicBezTo>
                  <a:cubicBezTo>
                    <a:pt x="11095" y="1591"/>
                    <a:pt x="10588" y="1300"/>
                    <a:pt x="10073" y="1022"/>
                  </a:cubicBezTo>
                  <a:cubicBezTo>
                    <a:pt x="9828" y="888"/>
                    <a:pt x="9583" y="751"/>
                    <a:pt x="9327" y="636"/>
                  </a:cubicBezTo>
                  <a:cubicBezTo>
                    <a:pt x="9090" y="531"/>
                    <a:pt x="8851" y="436"/>
                    <a:pt x="8605" y="354"/>
                  </a:cubicBezTo>
                  <a:cubicBezTo>
                    <a:pt x="8216" y="223"/>
                    <a:pt x="7820" y="127"/>
                    <a:pt x="7415" y="68"/>
                  </a:cubicBezTo>
                  <a:cubicBezTo>
                    <a:pt x="7111" y="23"/>
                    <a:pt x="6806" y="0"/>
                    <a:pt x="6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8"/>
            <p:cNvSpPr/>
            <p:nvPr/>
          </p:nvSpPr>
          <p:spPr>
            <a:xfrm>
              <a:off x="2473459" y="4266693"/>
              <a:ext cx="528132" cy="157191"/>
            </a:xfrm>
            <a:custGeom>
              <a:rect b="b" l="l" r="r" t="t"/>
              <a:pathLst>
                <a:path extrusionOk="0" h="3952" w="13278">
                  <a:moveTo>
                    <a:pt x="5902" y="0"/>
                  </a:moveTo>
                  <a:cubicBezTo>
                    <a:pt x="5616" y="0"/>
                    <a:pt x="5332" y="40"/>
                    <a:pt x="5049" y="71"/>
                  </a:cubicBezTo>
                  <a:cubicBezTo>
                    <a:pt x="4804" y="97"/>
                    <a:pt x="4563" y="143"/>
                    <a:pt x="4326" y="214"/>
                  </a:cubicBezTo>
                  <a:cubicBezTo>
                    <a:pt x="4129" y="272"/>
                    <a:pt x="3938" y="347"/>
                    <a:pt x="3758" y="443"/>
                  </a:cubicBezTo>
                  <a:cubicBezTo>
                    <a:pt x="3739" y="451"/>
                    <a:pt x="3718" y="462"/>
                    <a:pt x="3697" y="468"/>
                  </a:cubicBezTo>
                  <a:cubicBezTo>
                    <a:pt x="3274" y="586"/>
                    <a:pt x="2881" y="775"/>
                    <a:pt x="2501" y="990"/>
                  </a:cubicBezTo>
                  <a:cubicBezTo>
                    <a:pt x="2170" y="1177"/>
                    <a:pt x="1842" y="1367"/>
                    <a:pt x="1512" y="1555"/>
                  </a:cubicBezTo>
                  <a:cubicBezTo>
                    <a:pt x="1491" y="1567"/>
                    <a:pt x="1470" y="1579"/>
                    <a:pt x="1447" y="1590"/>
                  </a:cubicBezTo>
                  <a:cubicBezTo>
                    <a:pt x="1385" y="1618"/>
                    <a:pt x="1338" y="1655"/>
                    <a:pt x="1318" y="1728"/>
                  </a:cubicBezTo>
                  <a:cubicBezTo>
                    <a:pt x="1297" y="1801"/>
                    <a:pt x="1238" y="1850"/>
                    <a:pt x="1182" y="1899"/>
                  </a:cubicBezTo>
                  <a:cubicBezTo>
                    <a:pt x="1055" y="2005"/>
                    <a:pt x="913" y="2080"/>
                    <a:pt x="766" y="2152"/>
                  </a:cubicBezTo>
                  <a:cubicBezTo>
                    <a:pt x="585" y="2238"/>
                    <a:pt x="404" y="2320"/>
                    <a:pt x="226" y="2410"/>
                  </a:cubicBezTo>
                  <a:cubicBezTo>
                    <a:pt x="167" y="2439"/>
                    <a:pt x="112" y="2479"/>
                    <a:pt x="64" y="2523"/>
                  </a:cubicBezTo>
                  <a:cubicBezTo>
                    <a:pt x="39" y="2541"/>
                    <a:pt x="24" y="2572"/>
                    <a:pt x="1" y="2600"/>
                  </a:cubicBezTo>
                  <a:cubicBezTo>
                    <a:pt x="13" y="2628"/>
                    <a:pt x="17" y="2658"/>
                    <a:pt x="34" y="2675"/>
                  </a:cubicBezTo>
                  <a:cubicBezTo>
                    <a:pt x="65" y="2703"/>
                    <a:pt x="99" y="2729"/>
                    <a:pt x="137" y="2745"/>
                  </a:cubicBezTo>
                  <a:cubicBezTo>
                    <a:pt x="141" y="2747"/>
                    <a:pt x="146" y="2747"/>
                    <a:pt x="152" y="2747"/>
                  </a:cubicBezTo>
                  <a:cubicBezTo>
                    <a:pt x="169" y="2747"/>
                    <a:pt x="190" y="2740"/>
                    <a:pt x="206" y="2734"/>
                  </a:cubicBezTo>
                  <a:cubicBezTo>
                    <a:pt x="437" y="2650"/>
                    <a:pt x="653" y="2539"/>
                    <a:pt x="863" y="2412"/>
                  </a:cubicBezTo>
                  <a:cubicBezTo>
                    <a:pt x="1178" y="2221"/>
                    <a:pt x="1474" y="1998"/>
                    <a:pt x="1774" y="1782"/>
                  </a:cubicBezTo>
                  <a:cubicBezTo>
                    <a:pt x="2079" y="1561"/>
                    <a:pt x="2389" y="1347"/>
                    <a:pt x="2732" y="1183"/>
                  </a:cubicBezTo>
                  <a:cubicBezTo>
                    <a:pt x="2783" y="1157"/>
                    <a:pt x="2832" y="1130"/>
                    <a:pt x="2886" y="1112"/>
                  </a:cubicBezTo>
                  <a:cubicBezTo>
                    <a:pt x="3068" y="1051"/>
                    <a:pt x="3230" y="954"/>
                    <a:pt x="3397" y="865"/>
                  </a:cubicBezTo>
                  <a:cubicBezTo>
                    <a:pt x="3990" y="551"/>
                    <a:pt x="4626" y="379"/>
                    <a:pt x="5292" y="311"/>
                  </a:cubicBezTo>
                  <a:cubicBezTo>
                    <a:pt x="5508" y="288"/>
                    <a:pt x="5721" y="260"/>
                    <a:pt x="5937" y="244"/>
                  </a:cubicBezTo>
                  <a:cubicBezTo>
                    <a:pt x="6047" y="235"/>
                    <a:pt x="6157" y="231"/>
                    <a:pt x="6267" y="231"/>
                  </a:cubicBezTo>
                  <a:cubicBezTo>
                    <a:pt x="6440" y="231"/>
                    <a:pt x="6612" y="241"/>
                    <a:pt x="6784" y="254"/>
                  </a:cubicBezTo>
                  <a:cubicBezTo>
                    <a:pt x="7168" y="284"/>
                    <a:pt x="7547" y="347"/>
                    <a:pt x="7922" y="433"/>
                  </a:cubicBezTo>
                  <a:cubicBezTo>
                    <a:pt x="8174" y="491"/>
                    <a:pt x="8426" y="551"/>
                    <a:pt x="8675" y="619"/>
                  </a:cubicBezTo>
                  <a:cubicBezTo>
                    <a:pt x="8988" y="704"/>
                    <a:pt x="9293" y="805"/>
                    <a:pt x="9594" y="923"/>
                  </a:cubicBezTo>
                  <a:cubicBezTo>
                    <a:pt x="9855" y="1027"/>
                    <a:pt x="10121" y="1129"/>
                    <a:pt x="10378" y="1244"/>
                  </a:cubicBezTo>
                  <a:cubicBezTo>
                    <a:pt x="10506" y="1303"/>
                    <a:pt x="10624" y="1388"/>
                    <a:pt x="10740" y="1470"/>
                  </a:cubicBezTo>
                  <a:cubicBezTo>
                    <a:pt x="11102" y="1728"/>
                    <a:pt x="11421" y="2036"/>
                    <a:pt x="11715" y="2369"/>
                  </a:cubicBezTo>
                  <a:cubicBezTo>
                    <a:pt x="12000" y="2693"/>
                    <a:pt x="12274" y="3027"/>
                    <a:pt x="12554" y="3355"/>
                  </a:cubicBezTo>
                  <a:cubicBezTo>
                    <a:pt x="12697" y="3524"/>
                    <a:pt x="12844" y="3690"/>
                    <a:pt x="12989" y="3858"/>
                  </a:cubicBezTo>
                  <a:cubicBezTo>
                    <a:pt x="13046" y="3927"/>
                    <a:pt x="13125" y="3944"/>
                    <a:pt x="13206" y="3951"/>
                  </a:cubicBezTo>
                  <a:cubicBezTo>
                    <a:pt x="13209" y="3952"/>
                    <a:pt x="13213" y="3952"/>
                    <a:pt x="13216" y="3952"/>
                  </a:cubicBezTo>
                  <a:cubicBezTo>
                    <a:pt x="13257" y="3952"/>
                    <a:pt x="13277" y="3921"/>
                    <a:pt x="13266" y="3876"/>
                  </a:cubicBezTo>
                  <a:cubicBezTo>
                    <a:pt x="13255" y="3830"/>
                    <a:pt x="13239" y="3784"/>
                    <a:pt x="13214" y="3746"/>
                  </a:cubicBezTo>
                  <a:cubicBezTo>
                    <a:pt x="13131" y="3626"/>
                    <a:pt x="13049" y="3506"/>
                    <a:pt x="12959" y="3393"/>
                  </a:cubicBezTo>
                  <a:cubicBezTo>
                    <a:pt x="12822" y="3222"/>
                    <a:pt x="12676" y="3064"/>
                    <a:pt x="12510" y="2922"/>
                  </a:cubicBezTo>
                  <a:cubicBezTo>
                    <a:pt x="12495" y="2908"/>
                    <a:pt x="12482" y="2893"/>
                    <a:pt x="12471" y="2877"/>
                  </a:cubicBezTo>
                  <a:cubicBezTo>
                    <a:pt x="12219" y="2492"/>
                    <a:pt x="11906" y="2160"/>
                    <a:pt x="11555" y="1866"/>
                  </a:cubicBezTo>
                  <a:cubicBezTo>
                    <a:pt x="11213" y="1580"/>
                    <a:pt x="10858" y="1307"/>
                    <a:pt x="10506" y="1028"/>
                  </a:cubicBezTo>
                  <a:cubicBezTo>
                    <a:pt x="10488" y="1013"/>
                    <a:pt x="10463" y="1004"/>
                    <a:pt x="10441" y="997"/>
                  </a:cubicBezTo>
                  <a:cubicBezTo>
                    <a:pt x="10226" y="929"/>
                    <a:pt x="10008" y="864"/>
                    <a:pt x="9793" y="791"/>
                  </a:cubicBezTo>
                  <a:cubicBezTo>
                    <a:pt x="9540" y="704"/>
                    <a:pt x="9287" y="613"/>
                    <a:pt x="9035" y="524"/>
                  </a:cubicBezTo>
                  <a:cubicBezTo>
                    <a:pt x="8824" y="448"/>
                    <a:pt x="8616" y="367"/>
                    <a:pt x="8404" y="294"/>
                  </a:cubicBezTo>
                  <a:cubicBezTo>
                    <a:pt x="8188" y="219"/>
                    <a:pt x="7974" y="136"/>
                    <a:pt x="7747" y="94"/>
                  </a:cubicBezTo>
                  <a:cubicBezTo>
                    <a:pt x="7499" y="48"/>
                    <a:pt x="7249" y="27"/>
                    <a:pt x="6999" y="21"/>
                  </a:cubicBezTo>
                  <a:cubicBezTo>
                    <a:pt x="6673" y="14"/>
                    <a:pt x="6349" y="17"/>
                    <a:pt x="6024" y="3"/>
                  </a:cubicBezTo>
                  <a:cubicBezTo>
                    <a:pt x="5983" y="1"/>
                    <a:pt x="5942" y="0"/>
                    <a:pt x="59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8"/>
            <p:cNvSpPr/>
            <p:nvPr/>
          </p:nvSpPr>
          <p:spPr>
            <a:xfrm>
              <a:off x="2477159" y="4364584"/>
              <a:ext cx="465049" cy="164748"/>
            </a:xfrm>
            <a:custGeom>
              <a:rect b="b" l="l" r="r" t="t"/>
              <a:pathLst>
                <a:path extrusionOk="0" h="4142" w="11692">
                  <a:moveTo>
                    <a:pt x="6013" y="1"/>
                  </a:moveTo>
                  <a:cubicBezTo>
                    <a:pt x="5696" y="1"/>
                    <a:pt x="5380" y="31"/>
                    <a:pt x="5064" y="95"/>
                  </a:cubicBezTo>
                  <a:cubicBezTo>
                    <a:pt x="4698" y="169"/>
                    <a:pt x="4362" y="320"/>
                    <a:pt x="4039" y="502"/>
                  </a:cubicBezTo>
                  <a:cubicBezTo>
                    <a:pt x="3889" y="587"/>
                    <a:pt x="3742" y="678"/>
                    <a:pt x="3596" y="770"/>
                  </a:cubicBezTo>
                  <a:cubicBezTo>
                    <a:pt x="3355" y="922"/>
                    <a:pt x="3114" y="1077"/>
                    <a:pt x="2878" y="1237"/>
                  </a:cubicBezTo>
                  <a:cubicBezTo>
                    <a:pt x="2515" y="1484"/>
                    <a:pt x="2185" y="1774"/>
                    <a:pt x="1857" y="2066"/>
                  </a:cubicBezTo>
                  <a:cubicBezTo>
                    <a:pt x="1553" y="2336"/>
                    <a:pt x="1251" y="2607"/>
                    <a:pt x="928" y="2856"/>
                  </a:cubicBezTo>
                  <a:cubicBezTo>
                    <a:pt x="912" y="2868"/>
                    <a:pt x="894" y="2882"/>
                    <a:pt x="887" y="2898"/>
                  </a:cubicBezTo>
                  <a:cubicBezTo>
                    <a:pt x="852" y="2976"/>
                    <a:pt x="794" y="3037"/>
                    <a:pt x="729" y="3089"/>
                  </a:cubicBezTo>
                  <a:cubicBezTo>
                    <a:pt x="593" y="3199"/>
                    <a:pt x="452" y="3304"/>
                    <a:pt x="314" y="3412"/>
                  </a:cubicBezTo>
                  <a:cubicBezTo>
                    <a:pt x="237" y="3473"/>
                    <a:pt x="162" y="3536"/>
                    <a:pt x="89" y="3602"/>
                  </a:cubicBezTo>
                  <a:cubicBezTo>
                    <a:pt x="60" y="3628"/>
                    <a:pt x="38" y="3664"/>
                    <a:pt x="20" y="3697"/>
                  </a:cubicBezTo>
                  <a:cubicBezTo>
                    <a:pt x="1" y="3736"/>
                    <a:pt x="16" y="3769"/>
                    <a:pt x="55" y="3789"/>
                  </a:cubicBezTo>
                  <a:cubicBezTo>
                    <a:pt x="117" y="3820"/>
                    <a:pt x="183" y="3827"/>
                    <a:pt x="250" y="3827"/>
                  </a:cubicBezTo>
                  <a:cubicBezTo>
                    <a:pt x="260" y="3827"/>
                    <a:pt x="269" y="3827"/>
                    <a:pt x="278" y="3827"/>
                  </a:cubicBezTo>
                  <a:cubicBezTo>
                    <a:pt x="301" y="3827"/>
                    <a:pt x="325" y="3804"/>
                    <a:pt x="345" y="3786"/>
                  </a:cubicBezTo>
                  <a:cubicBezTo>
                    <a:pt x="604" y="3567"/>
                    <a:pt x="861" y="3343"/>
                    <a:pt x="1120" y="3124"/>
                  </a:cubicBezTo>
                  <a:cubicBezTo>
                    <a:pt x="1943" y="2428"/>
                    <a:pt x="2777" y="1747"/>
                    <a:pt x="3627" y="1084"/>
                  </a:cubicBezTo>
                  <a:cubicBezTo>
                    <a:pt x="3728" y="1006"/>
                    <a:pt x="3848" y="948"/>
                    <a:pt x="3963" y="885"/>
                  </a:cubicBezTo>
                  <a:cubicBezTo>
                    <a:pt x="4297" y="704"/>
                    <a:pt x="4635" y="533"/>
                    <a:pt x="4997" y="414"/>
                  </a:cubicBezTo>
                  <a:cubicBezTo>
                    <a:pt x="5275" y="324"/>
                    <a:pt x="5559" y="262"/>
                    <a:pt x="5851" y="262"/>
                  </a:cubicBezTo>
                  <a:cubicBezTo>
                    <a:pt x="5861" y="262"/>
                    <a:pt x="5871" y="262"/>
                    <a:pt x="5881" y="262"/>
                  </a:cubicBezTo>
                  <a:cubicBezTo>
                    <a:pt x="6004" y="263"/>
                    <a:pt x="6125" y="281"/>
                    <a:pt x="6248" y="290"/>
                  </a:cubicBezTo>
                  <a:cubicBezTo>
                    <a:pt x="6272" y="292"/>
                    <a:pt x="6296" y="294"/>
                    <a:pt x="6320" y="294"/>
                  </a:cubicBezTo>
                  <a:cubicBezTo>
                    <a:pt x="6335" y="294"/>
                    <a:pt x="6350" y="293"/>
                    <a:pt x="6366" y="291"/>
                  </a:cubicBezTo>
                  <a:cubicBezTo>
                    <a:pt x="6493" y="276"/>
                    <a:pt x="6620" y="268"/>
                    <a:pt x="6746" y="268"/>
                  </a:cubicBezTo>
                  <a:cubicBezTo>
                    <a:pt x="6995" y="268"/>
                    <a:pt x="7242" y="298"/>
                    <a:pt x="7487" y="355"/>
                  </a:cubicBezTo>
                  <a:cubicBezTo>
                    <a:pt x="7849" y="440"/>
                    <a:pt x="8188" y="582"/>
                    <a:pt x="8505" y="777"/>
                  </a:cubicBezTo>
                  <a:cubicBezTo>
                    <a:pt x="8910" y="1028"/>
                    <a:pt x="9294" y="1304"/>
                    <a:pt x="9650" y="1622"/>
                  </a:cubicBezTo>
                  <a:cubicBezTo>
                    <a:pt x="9975" y="1915"/>
                    <a:pt x="10269" y="2235"/>
                    <a:pt x="10526" y="2590"/>
                  </a:cubicBezTo>
                  <a:cubicBezTo>
                    <a:pt x="10553" y="2628"/>
                    <a:pt x="10587" y="2660"/>
                    <a:pt x="10614" y="2698"/>
                  </a:cubicBezTo>
                  <a:cubicBezTo>
                    <a:pt x="10692" y="2801"/>
                    <a:pt x="10774" y="2899"/>
                    <a:pt x="10838" y="3010"/>
                  </a:cubicBezTo>
                  <a:cubicBezTo>
                    <a:pt x="10965" y="3235"/>
                    <a:pt x="11081" y="3467"/>
                    <a:pt x="11205" y="3694"/>
                  </a:cubicBezTo>
                  <a:cubicBezTo>
                    <a:pt x="11257" y="3790"/>
                    <a:pt x="11317" y="3884"/>
                    <a:pt x="11383" y="3974"/>
                  </a:cubicBezTo>
                  <a:cubicBezTo>
                    <a:pt x="11422" y="4028"/>
                    <a:pt x="11479" y="4072"/>
                    <a:pt x="11533" y="4113"/>
                  </a:cubicBezTo>
                  <a:cubicBezTo>
                    <a:pt x="11558" y="4132"/>
                    <a:pt x="11586" y="4141"/>
                    <a:pt x="11615" y="4141"/>
                  </a:cubicBezTo>
                  <a:cubicBezTo>
                    <a:pt x="11639" y="4141"/>
                    <a:pt x="11665" y="4135"/>
                    <a:pt x="11691" y="4121"/>
                  </a:cubicBezTo>
                  <a:cubicBezTo>
                    <a:pt x="11678" y="4093"/>
                    <a:pt x="11667" y="4066"/>
                    <a:pt x="11655" y="4040"/>
                  </a:cubicBezTo>
                  <a:cubicBezTo>
                    <a:pt x="11277" y="3260"/>
                    <a:pt x="10811" y="2537"/>
                    <a:pt x="10225" y="1893"/>
                  </a:cubicBezTo>
                  <a:cubicBezTo>
                    <a:pt x="9974" y="1615"/>
                    <a:pt x="9702" y="1359"/>
                    <a:pt x="9410" y="1122"/>
                  </a:cubicBezTo>
                  <a:cubicBezTo>
                    <a:pt x="9224" y="972"/>
                    <a:pt x="9014" y="857"/>
                    <a:pt x="8805" y="743"/>
                  </a:cubicBezTo>
                  <a:cubicBezTo>
                    <a:pt x="8524" y="588"/>
                    <a:pt x="8232" y="459"/>
                    <a:pt x="7932" y="350"/>
                  </a:cubicBezTo>
                  <a:cubicBezTo>
                    <a:pt x="7599" y="230"/>
                    <a:pt x="7260" y="135"/>
                    <a:pt x="6912" y="77"/>
                  </a:cubicBezTo>
                  <a:cubicBezTo>
                    <a:pt x="6613" y="28"/>
                    <a:pt x="6313" y="1"/>
                    <a:pt x="6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8"/>
            <p:cNvSpPr/>
            <p:nvPr/>
          </p:nvSpPr>
          <p:spPr>
            <a:xfrm>
              <a:off x="2497962" y="4118246"/>
              <a:ext cx="522683" cy="128075"/>
            </a:xfrm>
            <a:custGeom>
              <a:rect b="b" l="l" r="r" t="t"/>
              <a:pathLst>
                <a:path extrusionOk="0" h="3220" w="13141">
                  <a:moveTo>
                    <a:pt x="6133" y="0"/>
                  </a:moveTo>
                  <a:cubicBezTo>
                    <a:pt x="6078" y="0"/>
                    <a:pt x="6024" y="1"/>
                    <a:pt x="5969" y="2"/>
                  </a:cubicBezTo>
                  <a:cubicBezTo>
                    <a:pt x="5406" y="10"/>
                    <a:pt x="4845" y="44"/>
                    <a:pt x="4287" y="125"/>
                  </a:cubicBezTo>
                  <a:cubicBezTo>
                    <a:pt x="3295" y="270"/>
                    <a:pt x="2338" y="535"/>
                    <a:pt x="1426" y="953"/>
                  </a:cubicBezTo>
                  <a:cubicBezTo>
                    <a:pt x="1350" y="989"/>
                    <a:pt x="1275" y="1023"/>
                    <a:pt x="1190" y="1034"/>
                  </a:cubicBezTo>
                  <a:cubicBezTo>
                    <a:pt x="1109" y="1047"/>
                    <a:pt x="1030" y="1083"/>
                    <a:pt x="956" y="1121"/>
                  </a:cubicBezTo>
                  <a:cubicBezTo>
                    <a:pt x="665" y="1267"/>
                    <a:pt x="401" y="1454"/>
                    <a:pt x="166" y="1671"/>
                  </a:cubicBezTo>
                  <a:cubicBezTo>
                    <a:pt x="115" y="1718"/>
                    <a:pt x="75" y="1773"/>
                    <a:pt x="32" y="1827"/>
                  </a:cubicBezTo>
                  <a:cubicBezTo>
                    <a:pt x="17" y="1847"/>
                    <a:pt x="1" y="1874"/>
                    <a:pt x="23" y="1893"/>
                  </a:cubicBezTo>
                  <a:cubicBezTo>
                    <a:pt x="35" y="1904"/>
                    <a:pt x="54" y="1911"/>
                    <a:pt x="71" y="1911"/>
                  </a:cubicBezTo>
                  <a:cubicBezTo>
                    <a:pt x="75" y="1911"/>
                    <a:pt x="79" y="1910"/>
                    <a:pt x="83" y="1909"/>
                  </a:cubicBezTo>
                  <a:cubicBezTo>
                    <a:pt x="139" y="1898"/>
                    <a:pt x="195" y="1887"/>
                    <a:pt x="245" y="1863"/>
                  </a:cubicBezTo>
                  <a:cubicBezTo>
                    <a:pt x="688" y="1645"/>
                    <a:pt x="1127" y="1421"/>
                    <a:pt x="1570" y="1205"/>
                  </a:cubicBezTo>
                  <a:cubicBezTo>
                    <a:pt x="1916" y="1037"/>
                    <a:pt x="2270" y="891"/>
                    <a:pt x="2635" y="767"/>
                  </a:cubicBezTo>
                  <a:cubicBezTo>
                    <a:pt x="2799" y="709"/>
                    <a:pt x="2956" y="639"/>
                    <a:pt x="3120" y="586"/>
                  </a:cubicBezTo>
                  <a:cubicBezTo>
                    <a:pt x="3574" y="439"/>
                    <a:pt x="4044" y="367"/>
                    <a:pt x="4517" y="332"/>
                  </a:cubicBezTo>
                  <a:cubicBezTo>
                    <a:pt x="4962" y="300"/>
                    <a:pt x="5406" y="283"/>
                    <a:pt x="5850" y="259"/>
                  </a:cubicBezTo>
                  <a:cubicBezTo>
                    <a:pt x="5949" y="253"/>
                    <a:pt x="6048" y="251"/>
                    <a:pt x="6145" y="243"/>
                  </a:cubicBezTo>
                  <a:cubicBezTo>
                    <a:pt x="6204" y="237"/>
                    <a:pt x="6263" y="235"/>
                    <a:pt x="6323" y="235"/>
                  </a:cubicBezTo>
                  <a:cubicBezTo>
                    <a:pt x="6442" y="235"/>
                    <a:pt x="6562" y="244"/>
                    <a:pt x="6682" y="250"/>
                  </a:cubicBezTo>
                  <a:cubicBezTo>
                    <a:pt x="6850" y="260"/>
                    <a:pt x="7017" y="270"/>
                    <a:pt x="7183" y="286"/>
                  </a:cubicBezTo>
                  <a:cubicBezTo>
                    <a:pt x="7529" y="320"/>
                    <a:pt x="7874" y="365"/>
                    <a:pt x="8211" y="454"/>
                  </a:cubicBezTo>
                  <a:cubicBezTo>
                    <a:pt x="8495" y="530"/>
                    <a:pt x="8765" y="640"/>
                    <a:pt x="9035" y="754"/>
                  </a:cubicBezTo>
                  <a:cubicBezTo>
                    <a:pt x="9527" y="962"/>
                    <a:pt x="9992" y="1223"/>
                    <a:pt x="10462" y="1476"/>
                  </a:cubicBezTo>
                  <a:cubicBezTo>
                    <a:pt x="10740" y="1626"/>
                    <a:pt x="11023" y="1772"/>
                    <a:pt x="11316" y="1891"/>
                  </a:cubicBezTo>
                  <a:cubicBezTo>
                    <a:pt x="11349" y="1903"/>
                    <a:pt x="11379" y="1923"/>
                    <a:pt x="11404" y="1945"/>
                  </a:cubicBezTo>
                  <a:cubicBezTo>
                    <a:pt x="11570" y="2083"/>
                    <a:pt x="11737" y="2223"/>
                    <a:pt x="11901" y="2363"/>
                  </a:cubicBezTo>
                  <a:cubicBezTo>
                    <a:pt x="12101" y="2535"/>
                    <a:pt x="12297" y="2713"/>
                    <a:pt x="12499" y="2881"/>
                  </a:cubicBezTo>
                  <a:cubicBezTo>
                    <a:pt x="12649" y="3005"/>
                    <a:pt x="12814" y="3110"/>
                    <a:pt x="12997" y="3179"/>
                  </a:cubicBezTo>
                  <a:cubicBezTo>
                    <a:pt x="13040" y="3195"/>
                    <a:pt x="13087" y="3206"/>
                    <a:pt x="13131" y="3220"/>
                  </a:cubicBezTo>
                  <a:cubicBezTo>
                    <a:pt x="13134" y="3215"/>
                    <a:pt x="13138" y="3210"/>
                    <a:pt x="13141" y="3205"/>
                  </a:cubicBezTo>
                  <a:cubicBezTo>
                    <a:pt x="13108" y="3168"/>
                    <a:pt x="13077" y="3131"/>
                    <a:pt x="13045" y="3096"/>
                  </a:cubicBezTo>
                  <a:cubicBezTo>
                    <a:pt x="12644" y="2643"/>
                    <a:pt x="12213" y="2223"/>
                    <a:pt x="11725" y="1864"/>
                  </a:cubicBezTo>
                  <a:cubicBezTo>
                    <a:pt x="11442" y="1658"/>
                    <a:pt x="11144" y="1476"/>
                    <a:pt x="10831" y="1319"/>
                  </a:cubicBezTo>
                  <a:cubicBezTo>
                    <a:pt x="10625" y="1214"/>
                    <a:pt x="10425" y="1098"/>
                    <a:pt x="10210" y="1011"/>
                  </a:cubicBezTo>
                  <a:cubicBezTo>
                    <a:pt x="9985" y="920"/>
                    <a:pt x="9760" y="828"/>
                    <a:pt x="9533" y="740"/>
                  </a:cubicBezTo>
                  <a:cubicBezTo>
                    <a:pt x="9154" y="590"/>
                    <a:pt x="8773" y="440"/>
                    <a:pt x="8419" y="235"/>
                  </a:cubicBezTo>
                  <a:cubicBezTo>
                    <a:pt x="8395" y="222"/>
                    <a:pt x="8368" y="211"/>
                    <a:pt x="8343" y="208"/>
                  </a:cubicBezTo>
                  <a:cubicBezTo>
                    <a:pt x="8073" y="175"/>
                    <a:pt x="7804" y="143"/>
                    <a:pt x="7535" y="111"/>
                  </a:cubicBezTo>
                  <a:cubicBezTo>
                    <a:pt x="7330" y="87"/>
                    <a:pt x="7125" y="57"/>
                    <a:pt x="6920" y="37"/>
                  </a:cubicBezTo>
                  <a:cubicBezTo>
                    <a:pt x="6659" y="11"/>
                    <a:pt x="6396" y="0"/>
                    <a:pt x="6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8"/>
            <p:cNvSpPr/>
            <p:nvPr/>
          </p:nvSpPr>
          <p:spPr>
            <a:xfrm>
              <a:off x="2542791" y="4025526"/>
              <a:ext cx="493130" cy="135155"/>
            </a:xfrm>
            <a:custGeom>
              <a:rect b="b" l="l" r="r" t="t"/>
              <a:pathLst>
                <a:path extrusionOk="0" h="3398" w="12398">
                  <a:moveTo>
                    <a:pt x="5118" y="1"/>
                  </a:moveTo>
                  <a:cubicBezTo>
                    <a:pt x="5102" y="1"/>
                    <a:pt x="5086" y="2"/>
                    <a:pt x="5070" y="4"/>
                  </a:cubicBezTo>
                  <a:cubicBezTo>
                    <a:pt x="4199" y="111"/>
                    <a:pt x="3333" y="246"/>
                    <a:pt x="2480" y="456"/>
                  </a:cubicBezTo>
                  <a:cubicBezTo>
                    <a:pt x="2035" y="565"/>
                    <a:pt x="1596" y="695"/>
                    <a:pt x="1165" y="851"/>
                  </a:cubicBezTo>
                  <a:cubicBezTo>
                    <a:pt x="1142" y="858"/>
                    <a:pt x="1120" y="867"/>
                    <a:pt x="1095" y="869"/>
                  </a:cubicBezTo>
                  <a:cubicBezTo>
                    <a:pt x="989" y="880"/>
                    <a:pt x="888" y="915"/>
                    <a:pt x="786" y="956"/>
                  </a:cubicBezTo>
                  <a:cubicBezTo>
                    <a:pt x="597" y="1036"/>
                    <a:pt x="417" y="1135"/>
                    <a:pt x="255" y="1262"/>
                  </a:cubicBezTo>
                  <a:cubicBezTo>
                    <a:pt x="198" y="1305"/>
                    <a:pt x="146" y="1355"/>
                    <a:pt x="98" y="1407"/>
                  </a:cubicBezTo>
                  <a:cubicBezTo>
                    <a:pt x="68" y="1436"/>
                    <a:pt x="46" y="1473"/>
                    <a:pt x="28" y="1511"/>
                  </a:cubicBezTo>
                  <a:cubicBezTo>
                    <a:pt x="0" y="1570"/>
                    <a:pt x="13" y="1625"/>
                    <a:pt x="63" y="1663"/>
                  </a:cubicBezTo>
                  <a:cubicBezTo>
                    <a:pt x="128" y="1712"/>
                    <a:pt x="206" y="1731"/>
                    <a:pt x="285" y="1736"/>
                  </a:cubicBezTo>
                  <a:cubicBezTo>
                    <a:pt x="285" y="1736"/>
                    <a:pt x="285" y="1736"/>
                    <a:pt x="286" y="1736"/>
                  </a:cubicBezTo>
                  <a:cubicBezTo>
                    <a:pt x="301" y="1736"/>
                    <a:pt x="322" y="1721"/>
                    <a:pt x="330" y="1706"/>
                  </a:cubicBezTo>
                  <a:cubicBezTo>
                    <a:pt x="492" y="1439"/>
                    <a:pt x="733" y="1270"/>
                    <a:pt x="1019" y="1165"/>
                  </a:cubicBezTo>
                  <a:cubicBezTo>
                    <a:pt x="1208" y="1096"/>
                    <a:pt x="1405" y="1043"/>
                    <a:pt x="1597" y="986"/>
                  </a:cubicBezTo>
                  <a:cubicBezTo>
                    <a:pt x="1774" y="933"/>
                    <a:pt x="1951" y="884"/>
                    <a:pt x="2129" y="830"/>
                  </a:cubicBezTo>
                  <a:cubicBezTo>
                    <a:pt x="2183" y="814"/>
                    <a:pt x="2238" y="794"/>
                    <a:pt x="2286" y="767"/>
                  </a:cubicBezTo>
                  <a:cubicBezTo>
                    <a:pt x="2383" y="713"/>
                    <a:pt x="2488" y="697"/>
                    <a:pt x="2596" y="686"/>
                  </a:cubicBezTo>
                  <a:cubicBezTo>
                    <a:pt x="3230" y="625"/>
                    <a:pt x="3852" y="503"/>
                    <a:pt x="4467" y="345"/>
                  </a:cubicBezTo>
                  <a:cubicBezTo>
                    <a:pt x="4709" y="283"/>
                    <a:pt x="4954" y="260"/>
                    <a:pt x="5202" y="260"/>
                  </a:cubicBezTo>
                  <a:cubicBezTo>
                    <a:pt x="5240" y="260"/>
                    <a:pt x="5277" y="261"/>
                    <a:pt x="5315" y="262"/>
                  </a:cubicBezTo>
                  <a:cubicBezTo>
                    <a:pt x="5619" y="269"/>
                    <a:pt x="5918" y="306"/>
                    <a:pt x="6219" y="339"/>
                  </a:cubicBezTo>
                  <a:cubicBezTo>
                    <a:pt x="6491" y="368"/>
                    <a:pt x="6764" y="383"/>
                    <a:pt x="7035" y="410"/>
                  </a:cubicBezTo>
                  <a:cubicBezTo>
                    <a:pt x="7105" y="418"/>
                    <a:pt x="7174" y="443"/>
                    <a:pt x="7241" y="465"/>
                  </a:cubicBezTo>
                  <a:cubicBezTo>
                    <a:pt x="7385" y="511"/>
                    <a:pt x="7527" y="561"/>
                    <a:pt x="7668" y="609"/>
                  </a:cubicBezTo>
                  <a:cubicBezTo>
                    <a:pt x="7865" y="675"/>
                    <a:pt x="8061" y="737"/>
                    <a:pt x="8256" y="807"/>
                  </a:cubicBezTo>
                  <a:cubicBezTo>
                    <a:pt x="8456" y="879"/>
                    <a:pt x="8654" y="953"/>
                    <a:pt x="8849" y="1034"/>
                  </a:cubicBezTo>
                  <a:cubicBezTo>
                    <a:pt x="9364" y="1250"/>
                    <a:pt x="9856" y="1512"/>
                    <a:pt x="10322" y="1823"/>
                  </a:cubicBezTo>
                  <a:cubicBezTo>
                    <a:pt x="10749" y="2106"/>
                    <a:pt x="11171" y="2401"/>
                    <a:pt x="11515" y="2780"/>
                  </a:cubicBezTo>
                  <a:cubicBezTo>
                    <a:pt x="11675" y="2956"/>
                    <a:pt x="12025" y="3398"/>
                    <a:pt x="12222" y="3398"/>
                  </a:cubicBezTo>
                  <a:cubicBezTo>
                    <a:pt x="12257" y="3398"/>
                    <a:pt x="12287" y="3384"/>
                    <a:pt x="12311" y="3352"/>
                  </a:cubicBezTo>
                  <a:cubicBezTo>
                    <a:pt x="12397" y="3236"/>
                    <a:pt x="12198" y="3019"/>
                    <a:pt x="12132" y="2942"/>
                  </a:cubicBezTo>
                  <a:cubicBezTo>
                    <a:pt x="11998" y="2786"/>
                    <a:pt x="11839" y="2657"/>
                    <a:pt x="11700" y="2509"/>
                  </a:cubicBezTo>
                  <a:cubicBezTo>
                    <a:pt x="11700" y="2507"/>
                    <a:pt x="11697" y="2507"/>
                    <a:pt x="11697" y="2506"/>
                  </a:cubicBezTo>
                  <a:cubicBezTo>
                    <a:pt x="11692" y="2499"/>
                    <a:pt x="11495" y="2309"/>
                    <a:pt x="11432" y="2264"/>
                  </a:cubicBezTo>
                  <a:cubicBezTo>
                    <a:pt x="11223" y="2120"/>
                    <a:pt x="11009" y="1985"/>
                    <a:pt x="10796" y="1847"/>
                  </a:cubicBezTo>
                  <a:cubicBezTo>
                    <a:pt x="10669" y="1763"/>
                    <a:pt x="10540" y="1682"/>
                    <a:pt x="10428" y="1577"/>
                  </a:cubicBezTo>
                  <a:cubicBezTo>
                    <a:pt x="10403" y="1553"/>
                    <a:pt x="10368" y="1538"/>
                    <a:pt x="10335" y="1518"/>
                  </a:cubicBezTo>
                  <a:cubicBezTo>
                    <a:pt x="9958" y="1300"/>
                    <a:pt x="9581" y="1083"/>
                    <a:pt x="9192" y="888"/>
                  </a:cubicBezTo>
                  <a:cubicBezTo>
                    <a:pt x="8893" y="738"/>
                    <a:pt x="8588" y="604"/>
                    <a:pt x="8271" y="496"/>
                  </a:cubicBezTo>
                  <a:cubicBezTo>
                    <a:pt x="8157" y="457"/>
                    <a:pt x="8040" y="426"/>
                    <a:pt x="7925" y="391"/>
                  </a:cubicBezTo>
                  <a:cubicBezTo>
                    <a:pt x="7827" y="361"/>
                    <a:pt x="7730" y="327"/>
                    <a:pt x="7630" y="296"/>
                  </a:cubicBezTo>
                  <a:cubicBezTo>
                    <a:pt x="7356" y="211"/>
                    <a:pt x="7077" y="156"/>
                    <a:pt x="6792" y="122"/>
                  </a:cubicBezTo>
                  <a:cubicBezTo>
                    <a:pt x="6581" y="97"/>
                    <a:pt x="6371" y="74"/>
                    <a:pt x="6160" y="58"/>
                  </a:cubicBezTo>
                  <a:cubicBezTo>
                    <a:pt x="5947" y="41"/>
                    <a:pt x="5732" y="33"/>
                    <a:pt x="5518" y="21"/>
                  </a:cubicBezTo>
                  <a:cubicBezTo>
                    <a:pt x="5404" y="16"/>
                    <a:pt x="5288" y="9"/>
                    <a:pt x="5173" y="4"/>
                  </a:cubicBezTo>
                  <a:cubicBezTo>
                    <a:pt x="5155" y="2"/>
                    <a:pt x="5137" y="1"/>
                    <a:pt x="5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8"/>
            <p:cNvSpPr/>
            <p:nvPr/>
          </p:nvSpPr>
          <p:spPr>
            <a:xfrm>
              <a:off x="2519243" y="4482563"/>
              <a:ext cx="243264" cy="199233"/>
            </a:xfrm>
            <a:custGeom>
              <a:rect b="b" l="l" r="r" t="t"/>
              <a:pathLst>
                <a:path extrusionOk="0" h="5009" w="6116">
                  <a:moveTo>
                    <a:pt x="4810" y="0"/>
                  </a:moveTo>
                  <a:cubicBezTo>
                    <a:pt x="4701" y="0"/>
                    <a:pt x="4598" y="21"/>
                    <a:pt x="4498" y="79"/>
                  </a:cubicBezTo>
                  <a:cubicBezTo>
                    <a:pt x="4115" y="299"/>
                    <a:pt x="3787" y="584"/>
                    <a:pt x="3493" y="910"/>
                  </a:cubicBezTo>
                  <a:cubicBezTo>
                    <a:pt x="3210" y="1220"/>
                    <a:pt x="2959" y="1555"/>
                    <a:pt x="2713" y="1894"/>
                  </a:cubicBezTo>
                  <a:cubicBezTo>
                    <a:pt x="2241" y="2546"/>
                    <a:pt x="1696" y="3136"/>
                    <a:pt x="1106" y="3682"/>
                  </a:cubicBezTo>
                  <a:cubicBezTo>
                    <a:pt x="895" y="3875"/>
                    <a:pt x="671" y="4054"/>
                    <a:pt x="438" y="4219"/>
                  </a:cubicBezTo>
                  <a:cubicBezTo>
                    <a:pt x="406" y="4241"/>
                    <a:pt x="371" y="4258"/>
                    <a:pt x="335" y="4276"/>
                  </a:cubicBezTo>
                  <a:cubicBezTo>
                    <a:pt x="146" y="4369"/>
                    <a:pt x="33" y="4518"/>
                    <a:pt x="13" y="4728"/>
                  </a:cubicBezTo>
                  <a:cubicBezTo>
                    <a:pt x="0" y="4869"/>
                    <a:pt x="73" y="4961"/>
                    <a:pt x="208" y="4990"/>
                  </a:cubicBezTo>
                  <a:cubicBezTo>
                    <a:pt x="240" y="4997"/>
                    <a:pt x="275" y="5001"/>
                    <a:pt x="318" y="5008"/>
                  </a:cubicBezTo>
                  <a:cubicBezTo>
                    <a:pt x="309" y="4863"/>
                    <a:pt x="330" y="4739"/>
                    <a:pt x="394" y="4622"/>
                  </a:cubicBezTo>
                  <a:cubicBezTo>
                    <a:pt x="455" y="4508"/>
                    <a:pt x="542" y="4412"/>
                    <a:pt x="642" y="4333"/>
                  </a:cubicBezTo>
                  <a:cubicBezTo>
                    <a:pt x="746" y="4249"/>
                    <a:pt x="854" y="4172"/>
                    <a:pt x="963" y="4096"/>
                  </a:cubicBezTo>
                  <a:cubicBezTo>
                    <a:pt x="1142" y="3972"/>
                    <a:pt x="1325" y="3855"/>
                    <a:pt x="1502" y="3730"/>
                  </a:cubicBezTo>
                  <a:cubicBezTo>
                    <a:pt x="1647" y="3628"/>
                    <a:pt x="1772" y="3502"/>
                    <a:pt x="1865" y="3347"/>
                  </a:cubicBezTo>
                  <a:cubicBezTo>
                    <a:pt x="1880" y="3321"/>
                    <a:pt x="1903" y="3301"/>
                    <a:pt x="1923" y="3280"/>
                  </a:cubicBezTo>
                  <a:cubicBezTo>
                    <a:pt x="2208" y="2977"/>
                    <a:pt x="2498" y="2678"/>
                    <a:pt x="2762" y="2354"/>
                  </a:cubicBezTo>
                  <a:cubicBezTo>
                    <a:pt x="2986" y="2077"/>
                    <a:pt x="3188" y="1787"/>
                    <a:pt x="3348" y="1468"/>
                  </a:cubicBezTo>
                  <a:cubicBezTo>
                    <a:pt x="3357" y="1451"/>
                    <a:pt x="3366" y="1435"/>
                    <a:pt x="3381" y="1419"/>
                  </a:cubicBezTo>
                  <a:cubicBezTo>
                    <a:pt x="3594" y="1185"/>
                    <a:pt x="3803" y="944"/>
                    <a:pt x="4043" y="736"/>
                  </a:cubicBezTo>
                  <a:cubicBezTo>
                    <a:pt x="4176" y="619"/>
                    <a:pt x="4315" y="514"/>
                    <a:pt x="4472" y="433"/>
                  </a:cubicBezTo>
                  <a:cubicBezTo>
                    <a:pt x="4597" y="368"/>
                    <a:pt x="4729" y="322"/>
                    <a:pt x="4872" y="318"/>
                  </a:cubicBezTo>
                  <a:cubicBezTo>
                    <a:pt x="4879" y="317"/>
                    <a:pt x="4886" y="317"/>
                    <a:pt x="4893" y="317"/>
                  </a:cubicBezTo>
                  <a:cubicBezTo>
                    <a:pt x="5075" y="317"/>
                    <a:pt x="5233" y="386"/>
                    <a:pt x="5371" y="504"/>
                  </a:cubicBezTo>
                  <a:cubicBezTo>
                    <a:pt x="5656" y="746"/>
                    <a:pt x="5813" y="1052"/>
                    <a:pt x="5849" y="1424"/>
                  </a:cubicBezTo>
                  <a:cubicBezTo>
                    <a:pt x="5872" y="1661"/>
                    <a:pt x="5852" y="1898"/>
                    <a:pt x="5802" y="2129"/>
                  </a:cubicBezTo>
                  <a:cubicBezTo>
                    <a:pt x="5747" y="2386"/>
                    <a:pt x="5676" y="2640"/>
                    <a:pt x="5609" y="2896"/>
                  </a:cubicBezTo>
                  <a:cubicBezTo>
                    <a:pt x="5584" y="2993"/>
                    <a:pt x="5557" y="3091"/>
                    <a:pt x="5528" y="3188"/>
                  </a:cubicBezTo>
                  <a:cubicBezTo>
                    <a:pt x="5519" y="3220"/>
                    <a:pt x="5504" y="3251"/>
                    <a:pt x="5485" y="3280"/>
                  </a:cubicBezTo>
                  <a:cubicBezTo>
                    <a:pt x="5361" y="3463"/>
                    <a:pt x="5288" y="3664"/>
                    <a:pt x="5282" y="3887"/>
                  </a:cubicBezTo>
                  <a:cubicBezTo>
                    <a:pt x="5280" y="3928"/>
                    <a:pt x="5288" y="3971"/>
                    <a:pt x="5301" y="4010"/>
                  </a:cubicBezTo>
                  <a:cubicBezTo>
                    <a:pt x="5316" y="4050"/>
                    <a:pt x="5342" y="4073"/>
                    <a:pt x="5376" y="4073"/>
                  </a:cubicBezTo>
                  <a:cubicBezTo>
                    <a:pt x="5387" y="4073"/>
                    <a:pt x="5399" y="4070"/>
                    <a:pt x="5412" y="4065"/>
                  </a:cubicBezTo>
                  <a:cubicBezTo>
                    <a:pt x="5527" y="4016"/>
                    <a:pt x="5631" y="3953"/>
                    <a:pt x="5665" y="3818"/>
                  </a:cubicBezTo>
                  <a:cubicBezTo>
                    <a:pt x="5770" y="3390"/>
                    <a:pt x="5881" y="2963"/>
                    <a:pt x="5984" y="2534"/>
                  </a:cubicBezTo>
                  <a:cubicBezTo>
                    <a:pt x="6064" y="2197"/>
                    <a:pt x="6116" y="1857"/>
                    <a:pt x="6115" y="1510"/>
                  </a:cubicBezTo>
                  <a:cubicBezTo>
                    <a:pt x="6114" y="1425"/>
                    <a:pt x="6104" y="1337"/>
                    <a:pt x="6083" y="1255"/>
                  </a:cubicBezTo>
                  <a:cubicBezTo>
                    <a:pt x="5983" y="844"/>
                    <a:pt x="5775" y="495"/>
                    <a:pt x="5440" y="230"/>
                  </a:cubicBezTo>
                  <a:cubicBezTo>
                    <a:pt x="5273" y="100"/>
                    <a:pt x="5085" y="17"/>
                    <a:pt x="4872" y="2"/>
                  </a:cubicBezTo>
                  <a:cubicBezTo>
                    <a:pt x="4851" y="1"/>
                    <a:pt x="4831" y="0"/>
                    <a:pt x="4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8"/>
            <p:cNvSpPr/>
            <p:nvPr/>
          </p:nvSpPr>
          <p:spPr>
            <a:xfrm>
              <a:off x="2497286" y="4406947"/>
              <a:ext cx="343616" cy="182567"/>
            </a:xfrm>
            <a:custGeom>
              <a:rect b="b" l="l" r="r" t="t"/>
              <a:pathLst>
                <a:path extrusionOk="0" h="4590" w="8639">
                  <a:moveTo>
                    <a:pt x="5755" y="1"/>
                  </a:moveTo>
                  <a:cubicBezTo>
                    <a:pt x="5731" y="1"/>
                    <a:pt x="5707" y="1"/>
                    <a:pt x="5683" y="2"/>
                  </a:cubicBezTo>
                  <a:cubicBezTo>
                    <a:pt x="5145" y="5"/>
                    <a:pt x="4642" y="151"/>
                    <a:pt x="4167" y="394"/>
                  </a:cubicBezTo>
                  <a:cubicBezTo>
                    <a:pt x="3813" y="577"/>
                    <a:pt x="3492" y="809"/>
                    <a:pt x="3189" y="1068"/>
                  </a:cubicBezTo>
                  <a:cubicBezTo>
                    <a:pt x="2859" y="1352"/>
                    <a:pt x="2563" y="1668"/>
                    <a:pt x="2275" y="1992"/>
                  </a:cubicBezTo>
                  <a:cubicBezTo>
                    <a:pt x="2044" y="2251"/>
                    <a:pt x="1814" y="2510"/>
                    <a:pt x="1553" y="2741"/>
                  </a:cubicBezTo>
                  <a:cubicBezTo>
                    <a:pt x="1477" y="2807"/>
                    <a:pt x="1398" y="2870"/>
                    <a:pt x="1320" y="2936"/>
                  </a:cubicBezTo>
                  <a:cubicBezTo>
                    <a:pt x="1303" y="2951"/>
                    <a:pt x="1283" y="2968"/>
                    <a:pt x="1274" y="2990"/>
                  </a:cubicBezTo>
                  <a:cubicBezTo>
                    <a:pt x="1229" y="3088"/>
                    <a:pt x="1166" y="3174"/>
                    <a:pt x="1086" y="3244"/>
                  </a:cubicBezTo>
                  <a:cubicBezTo>
                    <a:pt x="929" y="3381"/>
                    <a:pt x="766" y="3514"/>
                    <a:pt x="606" y="3649"/>
                  </a:cubicBezTo>
                  <a:cubicBezTo>
                    <a:pt x="483" y="3753"/>
                    <a:pt x="362" y="3855"/>
                    <a:pt x="243" y="3963"/>
                  </a:cubicBezTo>
                  <a:cubicBezTo>
                    <a:pt x="170" y="4031"/>
                    <a:pt x="110" y="4108"/>
                    <a:pt x="62" y="4199"/>
                  </a:cubicBezTo>
                  <a:cubicBezTo>
                    <a:pt x="0" y="4327"/>
                    <a:pt x="0" y="4449"/>
                    <a:pt x="86" y="4568"/>
                  </a:cubicBezTo>
                  <a:cubicBezTo>
                    <a:pt x="91" y="4576"/>
                    <a:pt x="99" y="4581"/>
                    <a:pt x="108" y="4590"/>
                  </a:cubicBezTo>
                  <a:cubicBezTo>
                    <a:pt x="118" y="4582"/>
                    <a:pt x="126" y="4577"/>
                    <a:pt x="131" y="4570"/>
                  </a:cubicBezTo>
                  <a:cubicBezTo>
                    <a:pt x="332" y="4312"/>
                    <a:pt x="578" y="4100"/>
                    <a:pt x="828" y="3891"/>
                  </a:cubicBezTo>
                  <a:cubicBezTo>
                    <a:pt x="1023" y="3728"/>
                    <a:pt x="1221" y="3562"/>
                    <a:pt x="1412" y="3393"/>
                  </a:cubicBezTo>
                  <a:cubicBezTo>
                    <a:pt x="1558" y="3263"/>
                    <a:pt x="1687" y="3115"/>
                    <a:pt x="1799" y="2956"/>
                  </a:cubicBezTo>
                  <a:cubicBezTo>
                    <a:pt x="1812" y="2936"/>
                    <a:pt x="1830" y="2918"/>
                    <a:pt x="1850" y="2905"/>
                  </a:cubicBezTo>
                  <a:cubicBezTo>
                    <a:pt x="2145" y="2737"/>
                    <a:pt x="2377" y="2502"/>
                    <a:pt x="2588" y="2240"/>
                  </a:cubicBezTo>
                  <a:cubicBezTo>
                    <a:pt x="2718" y="2080"/>
                    <a:pt x="2844" y="1916"/>
                    <a:pt x="2973" y="1754"/>
                  </a:cubicBezTo>
                  <a:cubicBezTo>
                    <a:pt x="3135" y="1552"/>
                    <a:pt x="3306" y="1354"/>
                    <a:pt x="3517" y="1202"/>
                  </a:cubicBezTo>
                  <a:cubicBezTo>
                    <a:pt x="3738" y="1041"/>
                    <a:pt x="3966" y="890"/>
                    <a:pt x="4194" y="739"/>
                  </a:cubicBezTo>
                  <a:cubicBezTo>
                    <a:pt x="4399" y="603"/>
                    <a:pt x="4614" y="483"/>
                    <a:pt x="4842" y="386"/>
                  </a:cubicBezTo>
                  <a:cubicBezTo>
                    <a:pt x="5101" y="277"/>
                    <a:pt x="5368" y="207"/>
                    <a:pt x="5651" y="206"/>
                  </a:cubicBezTo>
                  <a:cubicBezTo>
                    <a:pt x="5656" y="206"/>
                    <a:pt x="5661" y="206"/>
                    <a:pt x="5666" y="206"/>
                  </a:cubicBezTo>
                  <a:cubicBezTo>
                    <a:pt x="5893" y="206"/>
                    <a:pt x="6108" y="255"/>
                    <a:pt x="6317" y="348"/>
                  </a:cubicBezTo>
                  <a:cubicBezTo>
                    <a:pt x="6756" y="543"/>
                    <a:pt x="7164" y="787"/>
                    <a:pt x="7519" y="1112"/>
                  </a:cubicBezTo>
                  <a:cubicBezTo>
                    <a:pt x="7801" y="1372"/>
                    <a:pt x="8034" y="1669"/>
                    <a:pt x="8185" y="2024"/>
                  </a:cubicBezTo>
                  <a:cubicBezTo>
                    <a:pt x="8213" y="2088"/>
                    <a:pt x="8232" y="2155"/>
                    <a:pt x="8264" y="2216"/>
                  </a:cubicBezTo>
                  <a:cubicBezTo>
                    <a:pt x="8298" y="2281"/>
                    <a:pt x="8340" y="2343"/>
                    <a:pt x="8385" y="2400"/>
                  </a:cubicBezTo>
                  <a:cubicBezTo>
                    <a:pt x="8409" y="2428"/>
                    <a:pt x="8448" y="2449"/>
                    <a:pt x="8485" y="2461"/>
                  </a:cubicBezTo>
                  <a:cubicBezTo>
                    <a:pt x="8500" y="2466"/>
                    <a:pt x="8515" y="2468"/>
                    <a:pt x="8530" y="2468"/>
                  </a:cubicBezTo>
                  <a:cubicBezTo>
                    <a:pt x="8584" y="2468"/>
                    <a:pt x="8625" y="2430"/>
                    <a:pt x="8633" y="2366"/>
                  </a:cubicBezTo>
                  <a:cubicBezTo>
                    <a:pt x="8638" y="2324"/>
                    <a:pt x="8636" y="2276"/>
                    <a:pt x="8620" y="2236"/>
                  </a:cubicBezTo>
                  <a:cubicBezTo>
                    <a:pt x="8590" y="2166"/>
                    <a:pt x="8547" y="2103"/>
                    <a:pt x="8510" y="2036"/>
                  </a:cubicBezTo>
                  <a:cubicBezTo>
                    <a:pt x="8493" y="2009"/>
                    <a:pt x="8471" y="1985"/>
                    <a:pt x="8458" y="1957"/>
                  </a:cubicBezTo>
                  <a:cubicBezTo>
                    <a:pt x="8222" y="1483"/>
                    <a:pt x="7880" y="1104"/>
                    <a:pt x="7460" y="787"/>
                  </a:cubicBezTo>
                  <a:cubicBezTo>
                    <a:pt x="7099" y="517"/>
                    <a:pt x="6704" y="307"/>
                    <a:pt x="6284" y="148"/>
                  </a:cubicBezTo>
                  <a:cubicBezTo>
                    <a:pt x="6163" y="100"/>
                    <a:pt x="6041" y="52"/>
                    <a:pt x="5916" y="18"/>
                  </a:cubicBezTo>
                  <a:cubicBezTo>
                    <a:pt x="5864" y="4"/>
                    <a:pt x="5810" y="1"/>
                    <a:pt x="57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8"/>
            <p:cNvSpPr/>
            <p:nvPr/>
          </p:nvSpPr>
          <p:spPr>
            <a:xfrm>
              <a:off x="2546769" y="4304044"/>
              <a:ext cx="428417" cy="159378"/>
            </a:xfrm>
            <a:custGeom>
              <a:rect b="b" l="l" r="r" t="t"/>
              <a:pathLst>
                <a:path extrusionOk="0" h="4007" w="10771">
                  <a:moveTo>
                    <a:pt x="4955" y="0"/>
                  </a:moveTo>
                  <a:cubicBezTo>
                    <a:pt x="4902" y="0"/>
                    <a:pt x="4849" y="2"/>
                    <a:pt x="4796" y="4"/>
                  </a:cubicBezTo>
                  <a:cubicBezTo>
                    <a:pt x="4408" y="20"/>
                    <a:pt x="4022" y="58"/>
                    <a:pt x="3634" y="65"/>
                  </a:cubicBezTo>
                  <a:cubicBezTo>
                    <a:pt x="3353" y="71"/>
                    <a:pt x="3089" y="138"/>
                    <a:pt x="2826" y="222"/>
                  </a:cubicBezTo>
                  <a:cubicBezTo>
                    <a:pt x="2761" y="242"/>
                    <a:pt x="2695" y="263"/>
                    <a:pt x="2629" y="283"/>
                  </a:cubicBezTo>
                  <a:cubicBezTo>
                    <a:pt x="2533" y="309"/>
                    <a:pt x="2439" y="336"/>
                    <a:pt x="2343" y="355"/>
                  </a:cubicBezTo>
                  <a:cubicBezTo>
                    <a:pt x="2290" y="368"/>
                    <a:pt x="2236" y="370"/>
                    <a:pt x="2182" y="371"/>
                  </a:cubicBezTo>
                  <a:cubicBezTo>
                    <a:pt x="2133" y="371"/>
                    <a:pt x="2085" y="366"/>
                    <a:pt x="2047" y="316"/>
                  </a:cubicBezTo>
                  <a:cubicBezTo>
                    <a:pt x="2085" y="276"/>
                    <a:pt x="2124" y="239"/>
                    <a:pt x="2159" y="198"/>
                  </a:cubicBezTo>
                  <a:cubicBezTo>
                    <a:pt x="2192" y="161"/>
                    <a:pt x="2224" y="123"/>
                    <a:pt x="2248" y="82"/>
                  </a:cubicBezTo>
                  <a:cubicBezTo>
                    <a:pt x="2270" y="45"/>
                    <a:pt x="2256" y="18"/>
                    <a:pt x="2218" y="18"/>
                  </a:cubicBezTo>
                  <a:cubicBezTo>
                    <a:pt x="2214" y="18"/>
                    <a:pt x="2209" y="18"/>
                    <a:pt x="2205" y="19"/>
                  </a:cubicBezTo>
                  <a:cubicBezTo>
                    <a:pt x="2161" y="24"/>
                    <a:pt x="2117" y="34"/>
                    <a:pt x="2076" y="51"/>
                  </a:cubicBezTo>
                  <a:cubicBezTo>
                    <a:pt x="1898" y="130"/>
                    <a:pt x="1717" y="204"/>
                    <a:pt x="1546" y="294"/>
                  </a:cubicBezTo>
                  <a:cubicBezTo>
                    <a:pt x="1279" y="436"/>
                    <a:pt x="1016" y="590"/>
                    <a:pt x="752" y="737"/>
                  </a:cubicBezTo>
                  <a:cubicBezTo>
                    <a:pt x="730" y="749"/>
                    <a:pt x="707" y="759"/>
                    <a:pt x="685" y="765"/>
                  </a:cubicBezTo>
                  <a:cubicBezTo>
                    <a:pt x="459" y="829"/>
                    <a:pt x="274" y="957"/>
                    <a:pt x="120" y="1130"/>
                  </a:cubicBezTo>
                  <a:cubicBezTo>
                    <a:pt x="85" y="1169"/>
                    <a:pt x="55" y="1217"/>
                    <a:pt x="33" y="1266"/>
                  </a:cubicBezTo>
                  <a:cubicBezTo>
                    <a:pt x="1" y="1338"/>
                    <a:pt x="32" y="1394"/>
                    <a:pt x="110" y="1408"/>
                  </a:cubicBezTo>
                  <a:cubicBezTo>
                    <a:pt x="138" y="1414"/>
                    <a:pt x="167" y="1416"/>
                    <a:pt x="195" y="1416"/>
                  </a:cubicBezTo>
                  <a:cubicBezTo>
                    <a:pt x="272" y="1416"/>
                    <a:pt x="348" y="1398"/>
                    <a:pt x="423" y="1378"/>
                  </a:cubicBezTo>
                  <a:cubicBezTo>
                    <a:pt x="437" y="1375"/>
                    <a:pt x="448" y="1362"/>
                    <a:pt x="459" y="1352"/>
                  </a:cubicBezTo>
                  <a:cubicBezTo>
                    <a:pt x="868" y="973"/>
                    <a:pt x="1354" y="738"/>
                    <a:pt x="1889" y="598"/>
                  </a:cubicBezTo>
                  <a:cubicBezTo>
                    <a:pt x="2141" y="532"/>
                    <a:pt x="2398" y="489"/>
                    <a:pt x="2657" y="457"/>
                  </a:cubicBezTo>
                  <a:cubicBezTo>
                    <a:pt x="2700" y="451"/>
                    <a:pt x="2745" y="445"/>
                    <a:pt x="2787" y="433"/>
                  </a:cubicBezTo>
                  <a:cubicBezTo>
                    <a:pt x="3282" y="285"/>
                    <a:pt x="3786" y="222"/>
                    <a:pt x="4300" y="222"/>
                  </a:cubicBezTo>
                  <a:cubicBezTo>
                    <a:pt x="4654" y="222"/>
                    <a:pt x="5002" y="251"/>
                    <a:pt x="5352" y="300"/>
                  </a:cubicBezTo>
                  <a:cubicBezTo>
                    <a:pt x="5712" y="352"/>
                    <a:pt x="6065" y="427"/>
                    <a:pt x="6418" y="512"/>
                  </a:cubicBezTo>
                  <a:cubicBezTo>
                    <a:pt x="6628" y="562"/>
                    <a:pt x="6838" y="619"/>
                    <a:pt x="7043" y="688"/>
                  </a:cubicBezTo>
                  <a:cubicBezTo>
                    <a:pt x="7368" y="798"/>
                    <a:pt x="7672" y="952"/>
                    <a:pt x="7962" y="1136"/>
                  </a:cubicBezTo>
                  <a:cubicBezTo>
                    <a:pt x="8514" y="1486"/>
                    <a:pt x="8984" y="1926"/>
                    <a:pt x="9395" y="2433"/>
                  </a:cubicBezTo>
                  <a:cubicBezTo>
                    <a:pt x="9518" y="2586"/>
                    <a:pt x="9630" y="2744"/>
                    <a:pt x="9746" y="2901"/>
                  </a:cubicBezTo>
                  <a:cubicBezTo>
                    <a:pt x="9770" y="2934"/>
                    <a:pt x="9792" y="2957"/>
                    <a:pt x="9834" y="2972"/>
                  </a:cubicBezTo>
                  <a:cubicBezTo>
                    <a:pt x="9929" y="3005"/>
                    <a:pt x="10010" y="3064"/>
                    <a:pt x="10067" y="3147"/>
                  </a:cubicBezTo>
                  <a:cubicBezTo>
                    <a:pt x="10134" y="3249"/>
                    <a:pt x="10195" y="3357"/>
                    <a:pt x="10256" y="3464"/>
                  </a:cubicBezTo>
                  <a:cubicBezTo>
                    <a:pt x="10309" y="3556"/>
                    <a:pt x="10350" y="3654"/>
                    <a:pt x="10407" y="3744"/>
                  </a:cubicBezTo>
                  <a:cubicBezTo>
                    <a:pt x="10447" y="3809"/>
                    <a:pt x="10499" y="3865"/>
                    <a:pt x="10553" y="3919"/>
                  </a:cubicBezTo>
                  <a:cubicBezTo>
                    <a:pt x="10608" y="3974"/>
                    <a:pt x="10681" y="3999"/>
                    <a:pt x="10771" y="4006"/>
                  </a:cubicBezTo>
                  <a:cubicBezTo>
                    <a:pt x="10762" y="3973"/>
                    <a:pt x="10755" y="3946"/>
                    <a:pt x="10746" y="3920"/>
                  </a:cubicBezTo>
                  <a:cubicBezTo>
                    <a:pt x="10646" y="3639"/>
                    <a:pt x="10498" y="3384"/>
                    <a:pt x="10321" y="3145"/>
                  </a:cubicBezTo>
                  <a:cubicBezTo>
                    <a:pt x="10109" y="2858"/>
                    <a:pt x="9861" y="2599"/>
                    <a:pt x="9625" y="2331"/>
                  </a:cubicBezTo>
                  <a:cubicBezTo>
                    <a:pt x="9474" y="2161"/>
                    <a:pt x="9331" y="1986"/>
                    <a:pt x="9183" y="1813"/>
                  </a:cubicBezTo>
                  <a:cubicBezTo>
                    <a:pt x="9165" y="1791"/>
                    <a:pt x="9144" y="1769"/>
                    <a:pt x="9123" y="1748"/>
                  </a:cubicBezTo>
                  <a:cubicBezTo>
                    <a:pt x="8668" y="1320"/>
                    <a:pt x="8151" y="980"/>
                    <a:pt x="7592" y="708"/>
                  </a:cubicBezTo>
                  <a:cubicBezTo>
                    <a:pt x="7273" y="553"/>
                    <a:pt x="6945" y="422"/>
                    <a:pt x="6607" y="312"/>
                  </a:cubicBezTo>
                  <a:cubicBezTo>
                    <a:pt x="6260" y="200"/>
                    <a:pt x="5909" y="100"/>
                    <a:pt x="5547" y="46"/>
                  </a:cubicBezTo>
                  <a:cubicBezTo>
                    <a:pt x="5351" y="16"/>
                    <a:pt x="5154" y="0"/>
                    <a:pt x="4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8"/>
            <p:cNvSpPr/>
            <p:nvPr/>
          </p:nvSpPr>
          <p:spPr>
            <a:xfrm>
              <a:off x="2480699" y="4187020"/>
              <a:ext cx="434781" cy="89852"/>
            </a:xfrm>
            <a:custGeom>
              <a:rect b="b" l="l" r="r" t="t"/>
              <a:pathLst>
                <a:path extrusionOk="0" h="2259" w="10931">
                  <a:moveTo>
                    <a:pt x="5843" y="1"/>
                  </a:moveTo>
                  <a:cubicBezTo>
                    <a:pt x="5799" y="1"/>
                    <a:pt x="5756" y="2"/>
                    <a:pt x="5712" y="3"/>
                  </a:cubicBezTo>
                  <a:cubicBezTo>
                    <a:pt x="5083" y="27"/>
                    <a:pt x="4463" y="102"/>
                    <a:pt x="3853" y="259"/>
                  </a:cubicBezTo>
                  <a:cubicBezTo>
                    <a:pt x="3805" y="271"/>
                    <a:pt x="3758" y="283"/>
                    <a:pt x="3711" y="298"/>
                  </a:cubicBezTo>
                  <a:cubicBezTo>
                    <a:pt x="3444" y="388"/>
                    <a:pt x="3168" y="442"/>
                    <a:pt x="2899" y="520"/>
                  </a:cubicBezTo>
                  <a:cubicBezTo>
                    <a:pt x="2510" y="634"/>
                    <a:pt x="2143" y="805"/>
                    <a:pt x="1780" y="982"/>
                  </a:cubicBezTo>
                  <a:cubicBezTo>
                    <a:pt x="1424" y="1155"/>
                    <a:pt x="1071" y="1329"/>
                    <a:pt x="713" y="1493"/>
                  </a:cubicBezTo>
                  <a:cubicBezTo>
                    <a:pt x="446" y="1616"/>
                    <a:pt x="241" y="1812"/>
                    <a:pt x="66" y="2041"/>
                  </a:cubicBezTo>
                  <a:cubicBezTo>
                    <a:pt x="41" y="2072"/>
                    <a:pt x="25" y="2112"/>
                    <a:pt x="17" y="2130"/>
                  </a:cubicBezTo>
                  <a:cubicBezTo>
                    <a:pt x="0" y="2210"/>
                    <a:pt x="19" y="2242"/>
                    <a:pt x="78" y="2252"/>
                  </a:cubicBezTo>
                  <a:cubicBezTo>
                    <a:pt x="97" y="2256"/>
                    <a:pt x="116" y="2258"/>
                    <a:pt x="135" y="2258"/>
                  </a:cubicBezTo>
                  <a:cubicBezTo>
                    <a:pt x="168" y="2258"/>
                    <a:pt x="201" y="2250"/>
                    <a:pt x="231" y="2224"/>
                  </a:cubicBezTo>
                  <a:cubicBezTo>
                    <a:pt x="667" y="1852"/>
                    <a:pt x="1156" y="1562"/>
                    <a:pt x="1677" y="1325"/>
                  </a:cubicBezTo>
                  <a:cubicBezTo>
                    <a:pt x="2699" y="861"/>
                    <a:pt x="3761" y="520"/>
                    <a:pt x="4868" y="324"/>
                  </a:cubicBezTo>
                  <a:cubicBezTo>
                    <a:pt x="5160" y="272"/>
                    <a:pt x="5456" y="245"/>
                    <a:pt x="5752" y="245"/>
                  </a:cubicBezTo>
                  <a:cubicBezTo>
                    <a:pt x="5814" y="245"/>
                    <a:pt x="5877" y="246"/>
                    <a:pt x="5939" y="248"/>
                  </a:cubicBezTo>
                  <a:cubicBezTo>
                    <a:pt x="6399" y="271"/>
                    <a:pt x="6840" y="374"/>
                    <a:pt x="7252" y="584"/>
                  </a:cubicBezTo>
                  <a:cubicBezTo>
                    <a:pt x="7425" y="674"/>
                    <a:pt x="7608" y="741"/>
                    <a:pt x="7796" y="795"/>
                  </a:cubicBezTo>
                  <a:cubicBezTo>
                    <a:pt x="8039" y="865"/>
                    <a:pt x="8283" y="934"/>
                    <a:pt x="8526" y="1007"/>
                  </a:cubicBezTo>
                  <a:cubicBezTo>
                    <a:pt x="8842" y="1102"/>
                    <a:pt x="9157" y="1203"/>
                    <a:pt x="9433" y="1389"/>
                  </a:cubicBezTo>
                  <a:cubicBezTo>
                    <a:pt x="9602" y="1504"/>
                    <a:pt x="9780" y="1603"/>
                    <a:pt x="9953" y="1711"/>
                  </a:cubicBezTo>
                  <a:cubicBezTo>
                    <a:pt x="10136" y="1826"/>
                    <a:pt x="10319" y="1941"/>
                    <a:pt x="10504" y="2054"/>
                  </a:cubicBezTo>
                  <a:cubicBezTo>
                    <a:pt x="10576" y="2096"/>
                    <a:pt x="10654" y="2129"/>
                    <a:pt x="10730" y="2163"/>
                  </a:cubicBezTo>
                  <a:cubicBezTo>
                    <a:pt x="10760" y="2177"/>
                    <a:pt x="10792" y="2183"/>
                    <a:pt x="10822" y="2186"/>
                  </a:cubicBezTo>
                  <a:cubicBezTo>
                    <a:pt x="10828" y="2187"/>
                    <a:pt x="10833" y="2187"/>
                    <a:pt x="10838" y="2187"/>
                  </a:cubicBezTo>
                  <a:cubicBezTo>
                    <a:pt x="10879" y="2187"/>
                    <a:pt x="10905" y="2167"/>
                    <a:pt x="10916" y="2132"/>
                  </a:cubicBezTo>
                  <a:cubicBezTo>
                    <a:pt x="10930" y="2086"/>
                    <a:pt x="10919" y="2054"/>
                    <a:pt x="10876" y="2025"/>
                  </a:cubicBezTo>
                  <a:cubicBezTo>
                    <a:pt x="10682" y="1893"/>
                    <a:pt x="10486" y="1761"/>
                    <a:pt x="10292" y="1627"/>
                  </a:cubicBezTo>
                  <a:cubicBezTo>
                    <a:pt x="10006" y="1431"/>
                    <a:pt x="9717" y="1238"/>
                    <a:pt x="9409" y="1079"/>
                  </a:cubicBezTo>
                  <a:cubicBezTo>
                    <a:pt x="9121" y="930"/>
                    <a:pt x="8823" y="817"/>
                    <a:pt x="8505" y="744"/>
                  </a:cubicBezTo>
                  <a:cubicBezTo>
                    <a:pt x="8354" y="709"/>
                    <a:pt x="8208" y="654"/>
                    <a:pt x="8062" y="602"/>
                  </a:cubicBezTo>
                  <a:cubicBezTo>
                    <a:pt x="7782" y="503"/>
                    <a:pt x="7505" y="395"/>
                    <a:pt x="7223" y="299"/>
                  </a:cubicBezTo>
                  <a:cubicBezTo>
                    <a:pt x="7002" y="224"/>
                    <a:pt x="6779" y="157"/>
                    <a:pt x="6553" y="93"/>
                  </a:cubicBezTo>
                  <a:cubicBezTo>
                    <a:pt x="6320" y="27"/>
                    <a:pt x="6083" y="1"/>
                    <a:pt x="5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8"/>
            <p:cNvSpPr/>
            <p:nvPr/>
          </p:nvSpPr>
          <p:spPr>
            <a:xfrm>
              <a:off x="2502934" y="4453565"/>
              <a:ext cx="308137" cy="196369"/>
            </a:xfrm>
            <a:custGeom>
              <a:rect b="b" l="l" r="r" t="t"/>
              <a:pathLst>
                <a:path extrusionOk="0" h="4937" w="7747">
                  <a:moveTo>
                    <a:pt x="5876" y="1"/>
                  </a:moveTo>
                  <a:cubicBezTo>
                    <a:pt x="5732" y="1"/>
                    <a:pt x="5588" y="25"/>
                    <a:pt x="5445" y="64"/>
                  </a:cubicBezTo>
                  <a:cubicBezTo>
                    <a:pt x="5226" y="125"/>
                    <a:pt x="5021" y="218"/>
                    <a:pt x="4811" y="306"/>
                  </a:cubicBezTo>
                  <a:cubicBezTo>
                    <a:pt x="4606" y="393"/>
                    <a:pt x="4397" y="474"/>
                    <a:pt x="4190" y="560"/>
                  </a:cubicBezTo>
                  <a:cubicBezTo>
                    <a:pt x="4150" y="577"/>
                    <a:pt x="4115" y="604"/>
                    <a:pt x="4079" y="631"/>
                  </a:cubicBezTo>
                  <a:cubicBezTo>
                    <a:pt x="3802" y="845"/>
                    <a:pt x="3557" y="1089"/>
                    <a:pt x="3325" y="1348"/>
                  </a:cubicBezTo>
                  <a:cubicBezTo>
                    <a:pt x="3017" y="1694"/>
                    <a:pt x="2738" y="2065"/>
                    <a:pt x="2456" y="2430"/>
                  </a:cubicBezTo>
                  <a:cubicBezTo>
                    <a:pt x="2205" y="2757"/>
                    <a:pt x="1951" y="3081"/>
                    <a:pt x="1669" y="3380"/>
                  </a:cubicBezTo>
                  <a:cubicBezTo>
                    <a:pt x="1368" y="3701"/>
                    <a:pt x="1038" y="3988"/>
                    <a:pt x="659" y="4216"/>
                  </a:cubicBezTo>
                  <a:cubicBezTo>
                    <a:pt x="647" y="4225"/>
                    <a:pt x="633" y="4231"/>
                    <a:pt x="622" y="4242"/>
                  </a:cubicBezTo>
                  <a:cubicBezTo>
                    <a:pt x="457" y="4404"/>
                    <a:pt x="292" y="4566"/>
                    <a:pt x="128" y="4730"/>
                  </a:cubicBezTo>
                  <a:cubicBezTo>
                    <a:pt x="87" y="4770"/>
                    <a:pt x="55" y="4819"/>
                    <a:pt x="26" y="4864"/>
                  </a:cubicBezTo>
                  <a:cubicBezTo>
                    <a:pt x="1" y="4907"/>
                    <a:pt x="13" y="4937"/>
                    <a:pt x="55" y="4937"/>
                  </a:cubicBezTo>
                  <a:cubicBezTo>
                    <a:pt x="60" y="4937"/>
                    <a:pt x="65" y="4936"/>
                    <a:pt x="71" y="4936"/>
                  </a:cubicBezTo>
                  <a:cubicBezTo>
                    <a:pt x="172" y="4920"/>
                    <a:pt x="274" y="4898"/>
                    <a:pt x="352" y="4832"/>
                  </a:cubicBezTo>
                  <a:cubicBezTo>
                    <a:pt x="631" y="4595"/>
                    <a:pt x="929" y="4385"/>
                    <a:pt x="1222" y="4169"/>
                  </a:cubicBezTo>
                  <a:cubicBezTo>
                    <a:pt x="1483" y="3977"/>
                    <a:pt x="1739" y="3781"/>
                    <a:pt x="1961" y="3545"/>
                  </a:cubicBezTo>
                  <a:cubicBezTo>
                    <a:pt x="2051" y="3448"/>
                    <a:pt x="2133" y="3342"/>
                    <a:pt x="2219" y="3241"/>
                  </a:cubicBezTo>
                  <a:cubicBezTo>
                    <a:pt x="2278" y="3169"/>
                    <a:pt x="2334" y="3094"/>
                    <a:pt x="2398" y="3027"/>
                  </a:cubicBezTo>
                  <a:cubicBezTo>
                    <a:pt x="2651" y="2757"/>
                    <a:pt x="2874" y="2462"/>
                    <a:pt x="3098" y="2168"/>
                  </a:cubicBezTo>
                  <a:cubicBezTo>
                    <a:pt x="3312" y="1883"/>
                    <a:pt x="3527" y="1596"/>
                    <a:pt x="3769" y="1333"/>
                  </a:cubicBezTo>
                  <a:cubicBezTo>
                    <a:pt x="3946" y="1140"/>
                    <a:pt x="4136" y="960"/>
                    <a:pt x="4348" y="807"/>
                  </a:cubicBezTo>
                  <a:cubicBezTo>
                    <a:pt x="4365" y="794"/>
                    <a:pt x="4384" y="781"/>
                    <a:pt x="4403" y="771"/>
                  </a:cubicBezTo>
                  <a:cubicBezTo>
                    <a:pt x="4667" y="652"/>
                    <a:pt x="4929" y="533"/>
                    <a:pt x="5194" y="419"/>
                  </a:cubicBezTo>
                  <a:cubicBezTo>
                    <a:pt x="5347" y="353"/>
                    <a:pt x="5507" y="303"/>
                    <a:pt x="5672" y="274"/>
                  </a:cubicBezTo>
                  <a:cubicBezTo>
                    <a:pt x="5747" y="261"/>
                    <a:pt x="5820" y="254"/>
                    <a:pt x="5895" y="254"/>
                  </a:cubicBezTo>
                  <a:cubicBezTo>
                    <a:pt x="5952" y="254"/>
                    <a:pt x="6010" y="258"/>
                    <a:pt x="6069" y="269"/>
                  </a:cubicBezTo>
                  <a:cubicBezTo>
                    <a:pt x="6266" y="304"/>
                    <a:pt x="6422" y="408"/>
                    <a:pt x="6547" y="564"/>
                  </a:cubicBezTo>
                  <a:cubicBezTo>
                    <a:pt x="6584" y="609"/>
                    <a:pt x="6625" y="651"/>
                    <a:pt x="6669" y="690"/>
                  </a:cubicBezTo>
                  <a:cubicBezTo>
                    <a:pt x="6828" y="831"/>
                    <a:pt x="6949" y="1003"/>
                    <a:pt x="7049" y="1187"/>
                  </a:cubicBezTo>
                  <a:cubicBezTo>
                    <a:pt x="7179" y="1428"/>
                    <a:pt x="7300" y="1673"/>
                    <a:pt x="7428" y="1915"/>
                  </a:cubicBezTo>
                  <a:cubicBezTo>
                    <a:pt x="7481" y="2013"/>
                    <a:pt x="7539" y="2108"/>
                    <a:pt x="7600" y="2200"/>
                  </a:cubicBezTo>
                  <a:cubicBezTo>
                    <a:pt x="7649" y="2275"/>
                    <a:pt x="7678" y="2292"/>
                    <a:pt x="7746" y="2313"/>
                  </a:cubicBezTo>
                  <a:cubicBezTo>
                    <a:pt x="7743" y="2249"/>
                    <a:pt x="7740" y="2188"/>
                    <a:pt x="7733" y="2129"/>
                  </a:cubicBezTo>
                  <a:cubicBezTo>
                    <a:pt x="7691" y="1767"/>
                    <a:pt x="7557" y="1439"/>
                    <a:pt x="7366" y="1132"/>
                  </a:cubicBezTo>
                  <a:cubicBezTo>
                    <a:pt x="7117" y="735"/>
                    <a:pt x="6795" y="404"/>
                    <a:pt x="6411" y="136"/>
                  </a:cubicBezTo>
                  <a:cubicBezTo>
                    <a:pt x="6346" y="91"/>
                    <a:pt x="6265" y="64"/>
                    <a:pt x="6189" y="42"/>
                  </a:cubicBezTo>
                  <a:cubicBezTo>
                    <a:pt x="6084" y="13"/>
                    <a:pt x="5980" y="1"/>
                    <a:pt x="58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8"/>
            <p:cNvSpPr/>
            <p:nvPr/>
          </p:nvSpPr>
          <p:spPr>
            <a:xfrm>
              <a:off x="2872225" y="4462396"/>
              <a:ext cx="77800" cy="300898"/>
            </a:xfrm>
            <a:custGeom>
              <a:rect b="b" l="l" r="r" t="t"/>
              <a:pathLst>
                <a:path extrusionOk="0" h="7565" w="1956">
                  <a:moveTo>
                    <a:pt x="1515" y="5806"/>
                  </a:moveTo>
                  <a:cubicBezTo>
                    <a:pt x="1532" y="5806"/>
                    <a:pt x="1551" y="5816"/>
                    <a:pt x="1574" y="5836"/>
                  </a:cubicBezTo>
                  <a:cubicBezTo>
                    <a:pt x="1643" y="5895"/>
                    <a:pt x="1691" y="5969"/>
                    <a:pt x="1712" y="6057"/>
                  </a:cubicBezTo>
                  <a:cubicBezTo>
                    <a:pt x="1724" y="6106"/>
                    <a:pt x="1706" y="6134"/>
                    <a:pt x="1669" y="6134"/>
                  </a:cubicBezTo>
                  <a:cubicBezTo>
                    <a:pt x="1659" y="6134"/>
                    <a:pt x="1647" y="6132"/>
                    <a:pt x="1633" y="6126"/>
                  </a:cubicBezTo>
                  <a:cubicBezTo>
                    <a:pt x="1582" y="6105"/>
                    <a:pt x="1534" y="6075"/>
                    <a:pt x="1485" y="6047"/>
                  </a:cubicBezTo>
                  <a:cubicBezTo>
                    <a:pt x="1473" y="6040"/>
                    <a:pt x="1463" y="6020"/>
                    <a:pt x="1460" y="6004"/>
                  </a:cubicBezTo>
                  <a:cubicBezTo>
                    <a:pt x="1458" y="5963"/>
                    <a:pt x="1458" y="5921"/>
                    <a:pt x="1457" y="5896"/>
                  </a:cubicBezTo>
                  <a:cubicBezTo>
                    <a:pt x="1467" y="5835"/>
                    <a:pt x="1487" y="5806"/>
                    <a:pt x="1515" y="5806"/>
                  </a:cubicBezTo>
                  <a:close/>
                  <a:moveTo>
                    <a:pt x="65" y="0"/>
                  </a:moveTo>
                  <a:cubicBezTo>
                    <a:pt x="45" y="0"/>
                    <a:pt x="24" y="4"/>
                    <a:pt x="1" y="14"/>
                  </a:cubicBezTo>
                  <a:cubicBezTo>
                    <a:pt x="18" y="45"/>
                    <a:pt x="32" y="67"/>
                    <a:pt x="45" y="89"/>
                  </a:cubicBezTo>
                  <a:cubicBezTo>
                    <a:pt x="222" y="387"/>
                    <a:pt x="406" y="683"/>
                    <a:pt x="574" y="987"/>
                  </a:cubicBezTo>
                  <a:cubicBezTo>
                    <a:pt x="744" y="1289"/>
                    <a:pt x="870" y="1610"/>
                    <a:pt x="933" y="1952"/>
                  </a:cubicBezTo>
                  <a:cubicBezTo>
                    <a:pt x="974" y="2185"/>
                    <a:pt x="976" y="2416"/>
                    <a:pt x="952" y="2650"/>
                  </a:cubicBezTo>
                  <a:cubicBezTo>
                    <a:pt x="939" y="2801"/>
                    <a:pt x="949" y="2955"/>
                    <a:pt x="955" y="3103"/>
                  </a:cubicBezTo>
                  <a:cubicBezTo>
                    <a:pt x="968" y="3517"/>
                    <a:pt x="990" y="3929"/>
                    <a:pt x="998" y="4343"/>
                  </a:cubicBezTo>
                  <a:cubicBezTo>
                    <a:pt x="1005" y="4784"/>
                    <a:pt x="973" y="5223"/>
                    <a:pt x="888" y="5658"/>
                  </a:cubicBezTo>
                  <a:cubicBezTo>
                    <a:pt x="848" y="5866"/>
                    <a:pt x="822" y="6077"/>
                    <a:pt x="790" y="6285"/>
                  </a:cubicBezTo>
                  <a:cubicBezTo>
                    <a:pt x="766" y="6464"/>
                    <a:pt x="741" y="6642"/>
                    <a:pt x="720" y="6820"/>
                  </a:cubicBezTo>
                  <a:cubicBezTo>
                    <a:pt x="696" y="7049"/>
                    <a:pt x="692" y="7277"/>
                    <a:pt x="715" y="7506"/>
                  </a:cubicBezTo>
                  <a:cubicBezTo>
                    <a:pt x="717" y="7525"/>
                    <a:pt x="721" y="7543"/>
                    <a:pt x="736" y="7564"/>
                  </a:cubicBezTo>
                  <a:cubicBezTo>
                    <a:pt x="758" y="7524"/>
                    <a:pt x="781" y="7484"/>
                    <a:pt x="800" y="7443"/>
                  </a:cubicBezTo>
                  <a:cubicBezTo>
                    <a:pt x="892" y="7241"/>
                    <a:pt x="947" y="7030"/>
                    <a:pt x="969" y="6809"/>
                  </a:cubicBezTo>
                  <a:cubicBezTo>
                    <a:pt x="996" y="6525"/>
                    <a:pt x="1016" y="6240"/>
                    <a:pt x="1039" y="5956"/>
                  </a:cubicBezTo>
                  <a:cubicBezTo>
                    <a:pt x="1055" y="5759"/>
                    <a:pt x="1087" y="5565"/>
                    <a:pt x="1141" y="5375"/>
                  </a:cubicBezTo>
                  <a:cubicBezTo>
                    <a:pt x="1201" y="5166"/>
                    <a:pt x="1230" y="4954"/>
                    <a:pt x="1247" y="4741"/>
                  </a:cubicBezTo>
                  <a:cubicBezTo>
                    <a:pt x="1292" y="4193"/>
                    <a:pt x="1237" y="3649"/>
                    <a:pt x="1178" y="3106"/>
                  </a:cubicBezTo>
                  <a:cubicBezTo>
                    <a:pt x="1154" y="2879"/>
                    <a:pt x="1124" y="2650"/>
                    <a:pt x="1103" y="2423"/>
                  </a:cubicBezTo>
                  <a:cubicBezTo>
                    <a:pt x="1095" y="2341"/>
                    <a:pt x="1103" y="2258"/>
                    <a:pt x="1106" y="2174"/>
                  </a:cubicBezTo>
                  <a:cubicBezTo>
                    <a:pt x="1106" y="2158"/>
                    <a:pt x="1112" y="2140"/>
                    <a:pt x="1119" y="2124"/>
                  </a:cubicBezTo>
                  <a:cubicBezTo>
                    <a:pt x="1137" y="2078"/>
                    <a:pt x="1165" y="2055"/>
                    <a:pt x="1196" y="2055"/>
                  </a:cubicBezTo>
                  <a:cubicBezTo>
                    <a:pt x="1220" y="2055"/>
                    <a:pt x="1246" y="2069"/>
                    <a:pt x="1270" y="2098"/>
                  </a:cubicBezTo>
                  <a:cubicBezTo>
                    <a:pt x="1298" y="2132"/>
                    <a:pt x="1323" y="2172"/>
                    <a:pt x="1336" y="2212"/>
                  </a:cubicBezTo>
                  <a:cubicBezTo>
                    <a:pt x="1360" y="2280"/>
                    <a:pt x="1379" y="2348"/>
                    <a:pt x="1388" y="2418"/>
                  </a:cubicBezTo>
                  <a:cubicBezTo>
                    <a:pt x="1437" y="2876"/>
                    <a:pt x="1487" y="3333"/>
                    <a:pt x="1530" y="3792"/>
                  </a:cubicBezTo>
                  <a:cubicBezTo>
                    <a:pt x="1561" y="4103"/>
                    <a:pt x="1567" y="4415"/>
                    <a:pt x="1550" y="4729"/>
                  </a:cubicBezTo>
                  <a:cubicBezTo>
                    <a:pt x="1549" y="4755"/>
                    <a:pt x="1550" y="4784"/>
                    <a:pt x="1560" y="4809"/>
                  </a:cubicBezTo>
                  <a:cubicBezTo>
                    <a:pt x="1628" y="4966"/>
                    <a:pt x="1606" y="5123"/>
                    <a:pt x="1543" y="5274"/>
                  </a:cubicBezTo>
                  <a:cubicBezTo>
                    <a:pt x="1490" y="5398"/>
                    <a:pt x="1422" y="5516"/>
                    <a:pt x="1367" y="5640"/>
                  </a:cubicBezTo>
                  <a:cubicBezTo>
                    <a:pt x="1324" y="5737"/>
                    <a:pt x="1281" y="5834"/>
                    <a:pt x="1252" y="5934"/>
                  </a:cubicBezTo>
                  <a:cubicBezTo>
                    <a:pt x="1200" y="6107"/>
                    <a:pt x="1249" y="6260"/>
                    <a:pt x="1368" y="6392"/>
                  </a:cubicBezTo>
                  <a:cubicBezTo>
                    <a:pt x="1400" y="6426"/>
                    <a:pt x="1435" y="6457"/>
                    <a:pt x="1470" y="6491"/>
                  </a:cubicBezTo>
                  <a:cubicBezTo>
                    <a:pt x="1659" y="6370"/>
                    <a:pt x="1794" y="6213"/>
                    <a:pt x="1871" y="6007"/>
                  </a:cubicBezTo>
                  <a:cubicBezTo>
                    <a:pt x="1952" y="5785"/>
                    <a:pt x="1956" y="5556"/>
                    <a:pt x="1924" y="5328"/>
                  </a:cubicBezTo>
                  <a:cubicBezTo>
                    <a:pt x="1889" y="5083"/>
                    <a:pt x="1838" y="4840"/>
                    <a:pt x="1790" y="4595"/>
                  </a:cubicBezTo>
                  <a:cubicBezTo>
                    <a:pt x="1741" y="4349"/>
                    <a:pt x="1685" y="4103"/>
                    <a:pt x="1678" y="3851"/>
                  </a:cubicBezTo>
                  <a:cubicBezTo>
                    <a:pt x="1675" y="3767"/>
                    <a:pt x="1681" y="3684"/>
                    <a:pt x="1684" y="3600"/>
                  </a:cubicBezTo>
                  <a:cubicBezTo>
                    <a:pt x="1696" y="3269"/>
                    <a:pt x="1674" y="2941"/>
                    <a:pt x="1622" y="2615"/>
                  </a:cubicBezTo>
                  <a:cubicBezTo>
                    <a:pt x="1590" y="2406"/>
                    <a:pt x="1539" y="2204"/>
                    <a:pt x="1462" y="2010"/>
                  </a:cubicBezTo>
                  <a:cubicBezTo>
                    <a:pt x="1360" y="1748"/>
                    <a:pt x="1214" y="1518"/>
                    <a:pt x="1016" y="1318"/>
                  </a:cubicBezTo>
                  <a:cubicBezTo>
                    <a:pt x="985" y="1287"/>
                    <a:pt x="962" y="1248"/>
                    <a:pt x="941" y="1210"/>
                  </a:cubicBezTo>
                  <a:cubicBezTo>
                    <a:pt x="820" y="995"/>
                    <a:pt x="703" y="778"/>
                    <a:pt x="576" y="568"/>
                  </a:cubicBezTo>
                  <a:cubicBezTo>
                    <a:pt x="491" y="427"/>
                    <a:pt x="393" y="293"/>
                    <a:pt x="293" y="160"/>
                  </a:cubicBezTo>
                  <a:cubicBezTo>
                    <a:pt x="256" y="111"/>
                    <a:pt x="204" y="72"/>
                    <a:pt x="152" y="33"/>
                  </a:cubicBezTo>
                  <a:cubicBezTo>
                    <a:pt x="127" y="13"/>
                    <a:pt x="98" y="0"/>
                    <a:pt x="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8"/>
            <p:cNvSpPr/>
            <p:nvPr/>
          </p:nvSpPr>
          <p:spPr>
            <a:xfrm>
              <a:off x="2646371" y="4425721"/>
              <a:ext cx="195613" cy="264305"/>
            </a:xfrm>
            <a:custGeom>
              <a:rect b="b" l="l" r="r" t="t"/>
              <a:pathLst>
                <a:path extrusionOk="0" h="6645" w="4918">
                  <a:moveTo>
                    <a:pt x="1871" y="0"/>
                  </a:moveTo>
                  <a:cubicBezTo>
                    <a:pt x="1700" y="0"/>
                    <a:pt x="1533" y="32"/>
                    <a:pt x="1368" y="93"/>
                  </a:cubicBezTo>
                  <a:cubicBezTo>
                    <a:pt x="1196" y="158"/>
                    <a:pt x="1021" y="216"/>
                    <a:pt x="856" y="303"/>
                  </a:cubicBezTo>
                  <a:cubicBezTo>
                    <a:pt x="648" y="417"/>
                    <a:pt x="449" y="542"/>
                    <a:pt x="275" y="706"/>
                  </a:cubicBezTo>
                  <a:cubicBezTo>
                    <a:pt x="185" y="791"/>
                    <a:pt x="104" y="882"/>
                    <a:pt x="52" y="998"/>
                  </a:cubicBezTo>
                  <a:cubicBezTo>
                    <a:pt x="13" y="1087"/>
                    <a:pt x="1" y="1176"/>
                    <a:pt x="55" y="1275"/>
                  </a:cubicBezTo>
                  <a:cubicBezTo>
                    <a:pt x="554" y="892"/>
                    <a:pt x="1134" y="712"/>
                    <a:pt x="1726" y="548"/>
                  </a:cubicBezTo>
                  <a:cubicBezTo>
                    <a:pt x="1708" y="542"/>
                    <a:pt x="1688" y="536"/>
                    <a:pt x="1669" y="533"/>
                  </a:cubicBezTo>
                  <a:cubicBezTo>
                    <a:pt x="1547" y="517"/>
                    <a:pt x="1424" y="502"/>
                    <a:pt x="1303" y="485"/>
                  </a:cubicBezTo>
                  <a:cubicBezTo>
                    <a:pt x="1267" y="479"/>
                    <a:pt x="1233" y="469"/>
                    <a:pt x="1200" y="456"/>
                  </a:cubicBezTo>
                  <a:cubicBezTo>
                    <a:pt x="1199" y="450"/>
                    <a:pt x="1199" y="444"/>
                    <a:pt x="1197" y="438"/>
                  </a:cubicBezTo>
                  <a:cubicBezTo>
                    <a:pt x="1216" y="427"/>
                    <a:pt x="1235" y="410"/>
                    <a:pt x="1255" y="401"/>
                  </a:cubicBezTo>
                  <a:cubicBezTo>
                    <a:pt x="1447" y="319"/>
                    <a:pt x="1645" y="272"/>
                    <a:pt x="1852" y="272"/>
                  </a:cubicBezTo>
                  <a:cubicBezTo>
                    <a:pt x="1883" y="272"/>
                    <a:pt x="1914" y="273"/>
                    <a:pt x="1945" y="275"/>
                  </a:cubicBezTo>
                  <a:cubicBezTo>
                    <a:pt x="2353" y="302"/>
                    <a:pt x="2714" y="456"/>
                    <a:pt x="3039" y="697"/>
                  </a:cubicBezTo>
                  <a:cubicBezTo>
                    <a:pt x="3286" y="880"/>
                    <a:pt x="3528" y="1070"/>
                    <a:pt x="3725" y="1311"/>
                  </a:cubicBezTo>
                  <a:cubicBezTo>
                    <a:pt x="3933" y="1565"/>
                    <a:pt x="4085" y="1852"/>
                    <a:pt x="4214" y="2152"/>
                  </a:cubicBezTo>
                  <a:cubicBezTo>
                    <a:pt x="4259" y="2259"/>
                    <a:pt x="4300" y="2367"/>
                    <a:pt x="4344" y="2475"/>
                  </a:cubicBezTo>
                  <a:cubicBezTo>
                    <a:pt x="4400" y="2616"/>
                    <a:pt x="4456" y="2760"/>
                    <a:pt x="4513" y="2900"/>
                  </a:cubicBezTo>
                  <a:cubicBezTo>
                    <a:pt x="4632" y="3188"/>
                    <a:pt x="4672" y="3489"/>
                    <a:pt x="4662" y="3797"/>
                  </a:cubicBezTo>
                  <a:cubicBezTo>
                    <a:pt x="4650" y="4161"/>
                    <a:pt x="4577" y="4516"/>
                    <a:pt x="4475" y="4865"/>
                  </a:cubicBezTo>
                  <a:cubicBezTo>
                    <a:pt x="4419" y="5058"/>
                    <a:pt x="4355" y="5250"/>
                    <a:pt x="4295" y="5443"/>
                  </a:cubicBezTo>
                  <a:cubicBezTo>
                    <a:pt x="4292" y="5452"/>
                    <a:pt x="4288" y="5462"/>
                    <a:pt x="4286" y="5471"/>
                  </a:cubicBezTo>
                  <a:cubicBezTo>
                    <a:pt x="4269" y="5675"/>
                    <a:pt x="4165" y="5848"/>
                    <a:pt x="4089" y="6032"/>
                  </a:cubicBezTo>
                  <a:cubicBezTo>
                    <a:pt x="4035" y="6158"/>
                    <a:pt x="3983" y="6286"/>
                    <a:pt x="3934" y="6415"/>
                  </a:cubicBezTo>
                  <a:cubicBezTo>
                    <a:pt x="3918" y="6455"/>
                    <a:pt x="3914" y="6502"/>
                    <a:pt x="3912" y="6545"/>
                  </a:cubicBezTo>
                  <a:cubicBezTo>
                    <a:pt x="3910" y="6611"/>
                    <a:pt x="3943" y="6645"/>
                    <a:pt x="4006" y="6645"/>
                  </a:cubicBezTo>
                  <a:cubicBezTo>
                    <a:pt x="4010" y="6645"/>
                    <a:pt x="4014" y="6645"/>
                    <a:pt x="4018" y="6644"/>
                  </a:cubicBezTo>
                  <a:cubicBezTo>
                    <a:pt x="4031" y="6643"/>
                    <a:pt x="4046" y="6642"/>
                    <a:pt x="4062" y="6639"/>
                  </a:cubicBezTo>
                  <a:cubicBezTo>
                    <a:pt x="4133" y="6627"/>
                    <a:pt x="4181" y="6599"/>
                    <a:pt x="4210" y="6520"/>
                  </a:cubicBezTo>
                  <a:cubicBezTo>
                    <a:pt x="4328" y="6192"/>
                    <a:pt x="4462" y="5870"/>
                    <a:pt x="4581" y="5540"/>
                  </a:cubicBezTo>
                  <a:cubicBezTo>
                    <a:pt x="4686" y="5246"/>
                    <a:pt x="4772" y="4944"/>
                    <a:pt x="4831" y="4636"/>
                  </a:cubicBezTo>
                  <a:cubicBezTo>
                    <a:pt x="4883" y="4365"/>
                    <a:pt x="4917" y="4091"/>
                    <a:pt x="4911" y="3814"/>
                  </a:cubicBezTo>
                  <a:cubicBezTo>
                    <a:pt x="4905" y="3598"/>
                    <a:pt x="4869" y="3383"/>
                    <a:pt x="4823" y="3171"/>
                  </a:cubicBezTo>
                  <a:cubicBezTo>
                    <a:pt x="4640" y="2314"/>
                    <a:pt x="4264" y="1555"/>
                    <a:pt x="3675" y="903"/>
                  </a:cubicBezTo>
                  <a:cubicBezTo>
                    <a:pt x="3622" y="845"/>
                    <a:pt x="3565" y="791"/>
                    <a:pt x="3502" y="742"/>
                  </a:cubicBezTo>
                  <a:cubicBezTo>
                    <a:pt x="3249" y="544"/>
                    <a:pt x="2987" y="357"/>
                    <a:pt x="2696" y="215"/>
                  </a:cubicBezTo>
                  <a:cubicBezTo>
                    <a:pt x="2480" y="108"/>
                    <a:pt x="2254" y="32"/>
                    <a:pt x="2014" y="7"/>
                  </a:cubicBezTo>
                  <a:cubicBezTo>
                    <a:pt x="1967" y="2"/>
                    <a:pt x="1919" y="0"/>
                    <a:pt x="1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8"/>
            <p:cNvSpPr/>
            <p:nvPr/>
          </p:nvSpPr>
          <p:spPr>
            <a:xfrm>
              <a:off x="2476522" y="4343343"/>
              <a:ext cx="352446" cy="138934"/>
            </a:xfrm>
            <a:custGeom>
              <a:rect b="b" l="l" r="r" t="t"/>
              <a:pathLst>
                <a:path extrusionOk="0" h="3493" w="8861">
                  <a:moveTo>
                    <a:pt x="6105" y="0"/>
                  </a:moveTo>
                  <a:cubicBezTo>
                    <a:pt x="6016" y="0"/>
                    <a:pt x="5926" y="3"/>
                    <a:pt x="5836" y="8"/>
                  </a:cubicBezTo>
                  <a:cubicBezTo>
                    <a:pt x="4926" y="56"/>
                    <a:pt x="4072" y="299"/>
                    <a:pt x="3282" y="758"/>
                  </a:cubicBezTo>
                  <a:cubicBezTo>
                    <a:pt x="3040" y="898"/>
                    <a:pt x="2817" y="1062"/>
                    <a:pt x="2598" y="1235"/>
                  </a:cubicBezTo>
                  <a:cubicBezTo>
                    <a:pt x="2398" y="1392"/>
                    <a:pt x="2191" y="1542"/>
                    <a:pt x="1987" y="1692"/>
                  </a:cubicBezTo>
                  <a:cubicBezTo>
                    <a:pt x="1490" y="2057"/>
                    <a:pt x="994" y="2423"/>
                    <a:pt x="535" y="2835"/>
                  </a:cubicBezTo>
                  <a:cubicBezTo>
                    <a:pt x="384" y="2970"/>
                    <a:pt x="242" y="3112"/>
                    <a:pt x="96" y="3253"/>
                  </a:cubicBezTo>
                  <a:cubicBezTo>
                    <a:pt x="68" y="3280"/>
                    <a:pt x="43" y="3312"/>
                    <a:pt x="27" y="3346"/>
                  </a:cubicBezTo>
                  <a:cubicBezTo>
                    <a:pt x="1" y="3396"/>
                    <a:pt x="17" y="3436"/>
                    <a:pt x="65" y="3463"/>
                  </a:cubicBezTo>
                  <a:cubicBezTo>
                    <a:pt x="101" y="3483"/>
                    <a:pt x="144" y="3492"/>
                    <a:pt x="187" y="3492"/>
                  </a:cubicBezTo>
                  <a:cubicBezTo>
                    <a:pt x="253" y="3492"/>
                    <a:pt x="322" y="3470"/>
                    <a:pt x="368" y="3428"/>
                  </a:cubicBezTo>
                  <a:cubicBezTo>
                    <a:pt x="830" y="3002"/>
                    <a:pt x="1299" y="2584"/>
                    <a:pt x="1788" y="2190"/>
                  </a:cubicBezTo>
                  <a:cubicBezTo>
                    <a:pt x="2386" y="1708"/>
                    <a:pt x="3011" y="1263"/>
                    <a:pt x="3688" y="899"/>
                  </a:cubicBezTo>
                  <a:cubicBezTo>
                    <a:pt x="3895" y="786"/>
                    <a:pt x="4108" y="678"/>
                    <a:pt x="4324" y="584"/>
                  </a:cubicBezTo>
                  <a:cubicBezTo>
                    <a:pt x="4563" y="479"/>
                    <a:pt x="4818" y="417"/>
                    <a:pt x="5072" y="364"/>
                  </a:cubicBezTo>
                  <a:cubicBezTo>
                    <a:pt x="5400" y="297"/>
                    <a:pt x="5732" y="262"/>
                    <a:pt x="6065" y="262"/>
                  </a:cubicBezTo>
                  <a:cubicBezTo>
                    <a:pt x="6142" y="262"/>
                    <a:pt x="6220" y="264"/>
                    <a:pt x="6297" y="268"/>
                  </a:cubicBezTo>
                  <a:cubicBezTo>
                    <a:pt x="6652" y="284"/>
                    <a:pt x="6999" y="334"/>
                    <a:pt x="7340" y="430"/>
                  </a:cubicBezTo>
                  <a:cubicBezTo>
                    <a:pt x="7636" y="514"/>
                    <a:pt x="7919" y="620"/>
                    <a:pt x="8193" y="757"/>
                  </a:cubicBezTo>
                  <a:cubicBezTo>
                    <a:pt x="8355" y="838"/>
                    <a:pt x="8528" y="887"/>
                    <a:pt x="8711" y="898"/>
                  </a:cubicBezTo>
                  <a:cubicBezTo>
                    <a:pt x="8715" y="898"/>
                    <a:pt x="8719" y="898"/>
                    <a:pt x="8723" y="898"/>
                  </a:cubicBezTo>
                  <a:cubicBezTo>
                    <a:pt x="8753" y="898"/>
                    <a:pt x="8784" y="895"/>
                    <a:pt x="8813" y="888"/>
                  </a:cubicBezTo>
                  <a:cubicBezTo>
                    <a:pt x="8853" y="878"/>
                    <a:pt x="8861" y="852"/>
                    <a:pt x="8834" y="823"/>
                  </a:cubicBezTo>
                  <a:cubicBezTo>
                    <a:pt x="8818" y="806"/>
                    <a:pt x="8797" y="787"/>
                    <a:pt x="8776" y="779"/>
                  </a:cubicBezTo>
                  <a:cubicBezTo>
                    <a:pt x="8672" y="731"/>
                    <a:pt x="8567" y="679"/>
                    <a:pt x="8459" y="639"/>
                  </a:cubicBezTo>
                  <a:cubicBezTo>
                    <a:pt x="8295" y="577"/>
                    <a:pt x="8126" y="524"/>
                    <a:pt x="7959" y="464"/>
                  </a:cubicBezTo>
                  <a:cubicBezTo>
                    <a:pt x="7654" y="356"/>
                    <a:pt x="7352" y="245"/>
                    <a:pt x="7048" y="138"/>
                  </a:cubicBezTo>
                  <a:cubicBezTo>
                    <a:pt x="6955" y="106"/>
                    <a:pt x="6858" y="89"/>
                    <a:pt x="6762" y="64"/>
                  </a:cubicBezTo>
                  <a:cubicBezTo>
                    <a:pt x="6544" y="17"/>
                    <a:pt x="6325" y="0"/>
                    <a:pt x="6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8"/>
            <p:cNvSpPr/>
            <p:nvPr/>
          </p:nvSpPr>
          <p:spPr>
            <a:xfrm>
              <a:off x="2536029" y="4508457"/>
              <a:ext cx="204483" cy="170317"/>
            </a:xfrm>
            <a:custGeom>
              <a:rect b="b" l="l" r="r" t="t"/>
              <a:pathLst>
                <a:path extrusionOk="0" h="4282" w="5141">
                  <a:moveTo>
                    <a:pt x="4415" y="0"/>
                  </a:moveTo>
                  <a:cubicBezTo>
                    <a:pt x="4401" y="0"/>
                    <a:pt x="4387" y="1"/>
                    <a:pt x="4373" y="1"/>
                  </a:cubicBezTo>
                  <a:cubicBezTo>
                    <a:pt x="4234" y="9"/>
                    <a:pt x="4108" y="47"/>
                    <a:pt x="3990" y="124"/>
                  </a:cubicBezTo>
                  <a:cubicBezTo>
                    <a:pt x="3743" y="287"/>
                    <a:pt x="3536" y="490"/>
                    <a:pt x="3366" y="726"/>
                  </a:cubicBezTo>
                  <a:cubicBezTo>
                    <a:pt x="3207" y="951"/>
                    <a:pt x="3061" y="1184"/>
                    <a:pt x="2906" y="1413"/>
                  </a:cubicBezTo>
                  <a:cubicBezTo>
                    <a:pt x="2786" y="1589"/>
                    <a:pt x="2671" y="1772"/>
                    <a:pt x="2536" y="1938"/>
                  </a:cubicBezTo>
                  <a:cubicBezTo>
                    <a:pt x="2306" y="2221"/>
                    <a:pt x="2069" y="2499"/>
                    <a:pt x="1825" y="2769"/>
                  </a:cubicBezTo>
                  <a:cubicBezTo>
                    <a:pt x="1311" y="3338"/>
                    <a:pt x="718" y="3813"/>
                    <a:pt x="52" y="4193"/>
                  </a:cubicBezTo>
                  <a:cubicBezTo>
                    <a:pt x="39" y="4200"/>
                    <a:pt x="26" y="4208"/>
                    <a:pt x="14" y="4217"/>
                  </a:cubicBezTo>
                  <a:cubicBezTo>
                    <a:pt x="9" y="4218"/>
                    <a:pt x="6" y="4223"/>
                    <a:pt x="1" y="4230"/>
                  </a:cubicBezTo>
                  <a:cubicBezTo>
                    <a:pt x="18" y="4270"/>
                    <a:pt x="50" y="4282"/>
                    <a:pt x="83" y="4282"/>
                  </a:cubicBezTo>
                  <a:cubicBezTo>
                    <a:pt x="84" y="4282"/>
                    <a:pt x="86" y="4282"/>
                    <a:pt x="87" y="4281"/>
                  </a:cubicBezTo>
                  <a:cubicBezTo>
                    <a:pt x="198" y="4277"/>
                    <a:pt x="309" y="4279"/>
                    <a:pt x="413" y="4235"/>
                  </a:cubicBezTo>
                  <a:cubicBezTo>
                    <a:pt x="853" y="4047"/>
                    <a:pt x="1241" y="3779"/>
                    <a:pt x="1592" y="3456"/>
                  </a:cubicBezTo>
                  <a:cubicBezTo>
                    <a:pt x="1980" y="3102"/>
                    <a:pt x="2311" y="2700"/>
                    <a:pt x="2620" y="2279"/>
                  </a:cubicBezTo>
                  <a:cubicBezTo>
                    <a:pt x="2860" y="1951"/>
                    <a:pt x="3094" y="1619"/>
                    <a:pt x="3328" y="1287"/>
                  </a:cubicBezTo>
                  <a:cubicBezTo>
                    <a:pt x="3343" y="1268"/>
                    <a:pt x="3355" y="1247"/>
                    <a:pt x="3365" y="1223"/>
                  </a:cubicBezTo>
                  <a:cubicBezTo>
                    <a:pt x="3521" y="865"/>
                    <a:pt x="3774" y="588"/>
                    <a:pt x="4106" y="385"/>
                  </a:cubicBezTo>
                  <a:cubicBezTo>
                    <a:pt x="4216" y="318"/>
                    <a:pt x="4336" y="275"/>
                    <a:pt x="4468" y="272"/>
                  </a:cubicBezTo>
                  <a:cubicBezTo>
                    <a:pt x="4470" y="272"/>
                    <a:pt x="4473" y="271"/>
                    <a:pt x="4475" y="271"/>
                  </a:cubicBezTo>
                  <a:cubicBezTo>
                    <a:pt x="4607" y="271"/>
                    <a:pt x="4709" y="328"/>
                    <a:pt x="4783" y="433"/>
                  </a:cubicBezTo>
                  <a:cubicBezTo>
                    <a:pt x="4881" y="572"/>
                    <a:pt x="4926" y="730"/>
                    <a:pt x="4927" y="898"/>
                  </a:cubicBezTo>
                  <a:cubicBezTo>
                    <a:pt x="4930" y="1151"/>
                    <a:pt x="4880" y="1396"/>
                    <a:pt x="4799" y="1637"/>
                  </a:cubicBezTo>
                  <a:cubicBezTo>
                    <a:pt x="4691" y="1960"/>
                    <a:pt x="4537" y="2264"/>
                    <a:pt x="4397" y="2572"/>
                  </a:cubicBezTo>
                  <a:cubicBezTo>
                    <a:pt x="4298" y="2795"/>
                    <a:pt x="4206" y="3021"/>
                    <a:pt x="4148" y="3258"/>
                  </a:cubicBezTo>
                  <a:cubicBezTo>
                    <a:pt x="4140" y="3290"/>
                    <a:pt x="4135" y="3321"/>
                    <a:pt x="4130" y="3349"/>
                  </a:cubicBezTo>
                  <a:cubicBezTo>
                    <a:pt x="4172" y="3374"/>
                    <a:pt x="4208" y="3386"/>
                    <a:pt x="4242" y="3386"/>
                  </a:cubicBezTo>
                  <a:cubicBezTo>
                    <a:pt x="4290" y="3386"/>
                    <a:pt x="4333" y="3362"/>
                    <a:pt x="4378" y="3314"/>
                  </a:cubicBezTo>
                  <a:cubicBezTo>
                    <a:pt x="4449" y="3237"/>
                    <a:pt x="4495" y="3144"/>
                    <a:pt x="4531" y="3047"/>
                  </a:cubicBezTo>
                  <a:cubicBezTo>
                    <a:pt x="4595" y="2874"/>
                    <a:pt x="4651" y="2697"/>
                    <a:pt x="4715" y="2524"/>
                  </a:cubicBezTo>
                  <a:cubicBezTo>
                    <a:pt x="4767" y="2382"/>
                    <a:pt x="4806" y="2232"/>
                    <a:pt x="4882" y="2107"/>
                  </a:cubicBezTo>
                  <a:cubicBezTo>
                    <a:pt x="5007" y="1906"/>
                    <a:pt x="5062" y="1687"/>
                    <a:pt x="5097" y="1460"/>
                  </a:cubicBezTo>
                  <a:cubicBezTo>
                    <a:pt x="5137" y="1202"/>
                    <a:pt x="5141" y="945"/>
                    <a:pt x="5092" y="687"/>
                  </a:cubicBezTo>
                  <a:cubicBezTo>
                    <a:pt x="5066" y="559"/>
                    <a:pt x="5027" y="436"/>
                    <a:pt x="4961" y="320"/>
                  </a:cubicBezTo>
                  <a:cubicBezTo>
                    <a:pt x="4837" y="106"/>
                    <a:pt x="4653" y="0"/>
                    <a:pt x="4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8"/>
            <p:cNvSpPr/>
            <p:nvPr/>
          </p:nvSpPr>
          <p:spPr>
            <a:xfrm>
              <a:off x="2649871" y="4286940"/>
              <a:ext cx="351929" cy="187738"/>
            </a:xfrm>
            <a:custGeom>
              <a:rect b="b" l="l" r="r" t="t"/>
              <a:pathLst>
                <a:path extrusionOk="0" h="4720" w="8848">
                  <a:moveTo>
                    <a:pt x="2059" y="1"/>
                  </a:moveTo>
                  <a:cubicBezTo>
                    <a:pt x="1881" y="1"/>
                    <a:pt x="1704" y="7"/>
                    <a:pt x="1527" y="18"/>
                  </a:cubicBezTo>
                  <a:cubicBezTo>
                    <a:pt x="1183" y="42"/>
                    <a:pt x="841" y="72"/>
                    <a:pt x="498" y="104"/>
                  </a:cubicBezTo>
                  <a:cubicBezTo>
                    <a:pt x="399" y="114"/>
                    <a:pt x="301" y="139"/>
                    <a:pt x="203" y="164"/>
                  </a:cubicBezTo>
                  <a:cubicBezTo>
                    <a:pt x="156" y="177"/>
                    <a:pt x="110" y="199"/>
                    <a:pt x="70" y="231"/>
                  </a:cubicBezTo>
                  <a:cubicBezTo>
                    <a:pt x="45" y="247"/>
                    <a:pt x="25" y="277"/>
                    <a:pt x="17" y="306"/>
                  </a:cubicBezTo>
                  <a:cubicBezTo>
                    <a:pt x="1" y="362"/>
                    <a:pt x="24" y="396"/>
                    <a:pt x="78" y="396"/>
                  </a:cubicBezTo>
                  <a:cubicBezTo>
                    <a:pt x="82" y="396"/>
                    <a:pt x="87" y="396"/>
                    <a:pt x="92" y="395"/>
                  </a:cubicBezTo>
                  <a:cubicBezTo>
                    <a:pt x="322" y="372"/>
                    <a:pt x="551" y="350"/>
                    <a:pt x="781" y="323"/>
                  </a:cubicBezTo>
                  <a:cubicBezTo>
                    <a:pt x="1098" y="285"/>
                    <a:pt x="1414" y="231"/>
                    <a:pt x="1734" y="222"/>
                  </a:cubicBezTo>
                  <a:cubicBezTo>
                    <a:pt x="1757" y="222"/>
                    <a:pt x="1780" y="221"/>
                    <a:pt x="1803" y="221"/>
                  </a:cubicBezTo>
                  <a:cubicBezTo>
                    <a:pt x="1941" y="221"/>
                    <a:pt x="2077" y="231"/>
                    <a:pt x="2214" y="231"/>
                  </a:cubicBezTo>
                  <a:cubicBezTo>
                    <a:pt x="2305" y="231"/>
                    <a:pt x="2394" y="222"/>
                    <a:pt x="2485" y="216"/>
                  </a:cubicBezTo>
                  <a:cubicBezTo>
                    <a:pt x="2551" y="211"/>
                    <a:pt x="2617" y="208"/>
                    <a:pt x="2683" y="208"/>
                  </a:cubicBezTo>
                  <a:cubicBezTo>
                    <a:pt x="2910" y="208"/>
                    <a:pt x="3134" y="236"/>
                    <a:pt x="3358" y="285"/>
                  </a:cubicBezTo>
                  <a:cubicBezTo>
                    <a:pt x="3709" y="360"/>
                    <a:pt x="4042" y="482"/>
                    <a:pt x="4370" y="626"/>
                  </a:cubicBezTo>
                  <a:cubicBezTo>
                    <a:pt x="4557" y="708"/>
                    <a:pt x="4741" y="798"/>
                    <a:pt x="4926" y="880"/>
                  </a:cubicBezTo>
                  <a:cubicBezTo>
                    <a:pt x="5018" y="920"/>
                    <a:pt x="5115" y="949"/>
                    <a:pt x="5210" y="985"/>
                  </a:cubicBezTo>
                  <a:cubicBezTo>
                    <a:pt x="5545" y="1114"/>
                    <a:pt x="5848" y="1300"/>
                    <a:pt x="6132" y="1517"/>
                  </a:cubicBezTo>
                  <a:cubicBezTo>
                    <a:pt x="6498" y="1795"/>
                    <a:pt x="6821" y="2119"/>
                    <a:pt x="7125" y="2464"/>
                  </a:cubicBezTo>
                  <a:cubicBezTo>
                    <a:pt x="7427" y="2808"/>
                    <a:pt x="7729" y="3154"/>
                    <a:pt x="8022" y="3505"/>
                  </a:cubicBezTo>
                  <a:cubicBezTo>
                    <a:pt x="8095" y="3590"/>
                    <a:pt x="8144" y="3695"/>
                    <a:pt x="8194" y="3797"/>
                  </a:cubicBezTo>
                  <a:cubicBezTo>
                    <a:pt x="8268" y="3943"/>
                    <a:pt x="8328" y="4093"/>
                    <a:pt x="8398" y="4240"/>
                  </a:cubicBezTo>
                  <a:cubicBezTo>
                    <a:pt x="8453" y="4355"/>
                    <a:pt x="8519" y="4466"/>
                    <a:pt x="8613" y="4557"/>
                  </a:cubicBezTo>
                  <a:cubicBezTo>
                    <a:pt x="8665" y="4607"/>
                    <a:pt x="8727" y="4649"/>
                    <a:pt x="8786" y="4693"/>
                  </a:cubicBezTo>
                  <a:cubicBezTo>
                    <a:pt x="8800" y="4704"/>
                    <a:pt x="8821" y="4708"/>
                    <a:pt x="8848" y="4719"/>
                  </a:cubicBezTo>
                  <a:cubicBezTo>
                    <a:pt x="8840" y="4661"/>
                    <a:pt x="8836" y="4612"/>
                    <a:pt x="8827" y="4565"/>
                  </a:cubicBezTo>
                  <a:cubicBezTo>
                    <a:pt x="8770" y="4222"/>
                    <a:pt x="8620" y="3920"/>
                    <a:pt x="8424" y="3637"/>
                  </a:cubicBezTo>
                  <a:cubicBezTo>
                    <a:pt x="8236" y="3367"/>
                    <a:pt x="8014" y="3128"/>
                    <a:pt x="7787" y="2890"/>
                  </a:cubicBezTo>
                  <a:cubicBezTo>
                    <a:pt x="7626" y="2722"/>
                    <a:pt x="7464" y="2553"/>
                    <a:pt x="7306" y="2380"/>
                  </a:cubicBezTo>
                  <a:cubicBezTo>
                    <a:pt x="7227" y="2295"/>
                    <a:pt x="7156" y="2204"/>
                    <a:pt x="7088" y="2110"/>
                  </a:cubicBezTo>
                  <a:cubicBezTo>
                    <a:pt x="6715" y="1588"/>
                    <a:pt x="6233" y="1198"/>
                    <a:pt x="5660" y="915"/>
                  </a:cubicBezTo>
                  <a:cubicBezTo>
                    <a:pt x="5354" y="763"/>
                    <a:pt x="5034" y="650"/>
                    <a:pt x="4701" y="579"/>
                  </a:cubicBezTo>
                  <a:cubicBezTo>
                    <a:pt x="4668" y="571"/>
                    <a:pt x="4635" y="557"/>
                    <a:pt x="4606" y="542"/>
                  </a:cubicBezTo>
                  <a:cubicBezTo>
                    <a:pt x="4330" y="404"/>
                    <a:pt x="4042" y="297"/>
                    <a:pt x="3745" y="212"/>
                  </a:cubicBezTo>
                  <a:cubicBezTo>
                    <a:pt x="3484" y="140"/>
                    <a:pt x="3221" y="90"/>
                    <a:pt x="2955" y="56"/>
                  </a:cubicBezTo>
                  <a:cubicBezTo>
                    <a:pt x="2657" y="18"/>
                    <a:pt x="2358" y="1"/>
                    <a:pt x="2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8"/>
            <p:cNvSpPr/>
            <p:nvPr/>
          </p:nvSpPr>
          <p:spPr>
            <a:xfrm>
              <a:off x="2474175" y="4323972"/>
              <a:ext cx="318518" cy="127161"/>
            </a:xfrm>
            <a:custGeom>
              <a:rect b="b" l="l" r="r" t="t"/>
              <a:pathLst>
                <a:path extrusionOk="0" h="3197" w="8008">
                  <a:moveTo>
                    <a:pt x="6357" y="1"/>
                  </a:moveTo>
                  <a:cubicBezTo>
                    <a:pt x="6169" y="1"/>
                    <a:pt x="5981" y="7"/>
                    <a:pt x="5794" y="10"/>
                  </a:cubicBezTo>
                  <a:cubicBezTo>
                    <a:pt x="5390" y="14"/>
                    <a:pt x="4999" y="102"/>
                    <a:pt x="4606" y="183"/>
                  </a:cubicBezTo>
                  <a:cubicBezTo>
                    <a:pt x="4156" y="278"/>
                    <a:pt x="3716" y="415"/>
                    <a:pt x="3298" y="613"/>
                  </a:cubicBezTo>
                  <a:cubicBezTo>
                    <a:pt x="3066" y="724"/>
                    <a:pt x="2846" y="852"/>
                    <a:pt x="2636" y="1002"/>
                  </a:cubicBezTo>
                  <a:cubicBezTo>
                    <a:pt x="2599" y="1028"/>
                    <a:pt x="2560" y="1050"/>
                    <a:pt x="2522" y="1068"/>
                  </a:cubicBezTo>
                  <a:cubicBezTo>
                    <a:pt x="2212" y="1215"/>
                    <a:pt x="1930" y="1404"/>
                    <a:pt x="1668" y="1623"/>
                  </a:cubicBezTo>
                  <a:cubicBezTo>
                    <a:pt x="1413" y="1836"/>
                    <a:pt x="1165" y="2058"/>
                    <a:pt x="915" y="2277"/>
                  </a:cubicBezTo>
                  <a:cubicBezTo>
                    <a:pt x="659" y="2500"/>
                    <a:pt x="402" y="2717"/>
                    <a:pt x="114" y="2899"/>
                  </a:cubicBezTo>
                  <a:cubicBezTo>
                    <a:pt x="60" y="2934"/>
                    <a:pt x="25" y="2983"/>
                    <a:pt x="13" y="3046"/>
                  </a:cubicBezTo>
                  <a:cubicBezTo>
                    <a:pt x="0" y="3108"/>
                    <a:pt x="22" y="3158"/>
                    <a:pt x="65" y="3181"/>
                  </a:cubicBezTo>
                  <a:cubicBezTo>
                    <a:pt x="84" y="3192"/>
                    <a:pt x="106" y="3197"/>
                    <a:pt x="127" y="3197"/>
                  </a:cubicBezTo>
                  <a:cubicBezTo>
                    <a:pt x="159" y="3197"/>
                    <a:pt x="192" y="3186"/>
                    <a:pt x="216" y="3164"/>
                  </a:cubicBezTo>
                  <a:cubicBezTo>
                    <a:pt x="314" y="3080"/>
                    <a:pt x="409" y="2993"/>
                    <a:pt x="506" y="2910"/>
                  </a:cubicBezTo>
                  <a:cubicBezTo>
                    <a:pt x="1294" y="2231"/>
                    <a:pt x="2130" y="1620"/>
                    <a:pt x="3035" y="1105"/>
                  </a:cubicBezTo>
                  <a:cubicBezTo>
                    <a:pt x="3286" y="961"/>
                    <a:pt x="3542" y="832"/>
                    <a:pt x="3797" y="697"/>
                  </a:cubicBezTo>
                  <a:cubicBezTo>
                    <a:pt x="3819" y="685"/>
                    <a:pt x="3843" y="675"/>
                    <a:pt x="3865" y="668"/>
                  </a:cubicBezTo>
                  <a:cubicBezTo>
                    <a:pt x="4205" y="572"/>
                    <a:pt x="4542" y="473"/>
                    <a:pt x="4881" y="380"/>
                  </a:cubicBezTo>
                  <a:cubicBezTo>
                    <a:pt x="5194" y="294"/>
                    <a:pt x="5512" y="227"/>
                    <a:pt x="5838" y="218"/>
                  </a:cubicBezTo>
                  <a:cubicBezTo>
                    <a:pt x="5870" y="217"/>
                    <a:pt x="5901" y="216"/>
                    <a:pt x="5933" y="216"/>
                  </a:cubicBezTo>
                  <a:cubicBezTo>
                    <a:pt x="6059" y="216"/>
                    <a:pt x="6184" y="225"/>
                    <a:pt x="6309" y="245"/>
                  </a:cubicBezTo>
                  <a:cubicBezTo>
                    <a:pt x="6316" y="246"/>
                    <a:pt x="6323" y="246"/>
                    <a:pt x="6331" y="246"/>
                  </a:cubicBezTo>
                  <a:cubicBezTo>
                    <a:pt x="6350" y="246"/>
                    <a:pt x="6370" y="244"/>
                    <a:pt x="6388" y="237"/>
                  </a:cubicBezTo>
                  <a:cubicBezTo>
                    <a:pt x="6457" y="216"/>
                    <a:pt x="6525" y="206"/>
                    <a:pt x="6594" y="206"/>
                  </a:cubicBezTo>
                  <a:cubicBezTo>
                    <a:pt x="6670" y="206"/>
                    <a:pt x="6747" y="218"/>
                    <a:pt x="6824" y="240"/>
                  </a:cubicBezTo>
                  <a:cubicBezTo>
                    <a:pt x="7014" y="290"/>
                    <a:pt x="7184" y="383"/>
                    <a:pt x="7359" y="469"/>
                  </a:cubicBezTo>
                  <a:cubicBezTo>
                    <a:pt x="7490" y="532"/>
                    <a:pt x="7621" y="593"/>
                    <a:pt x="7769" y="606"/>
                  </a:cubicBezTo>
                  <a:cubicBezTo>
                    <a:pt x="7784" y="607"/>
                    <a:pt x="7798" y="608"/>
                    <a:pt x="7812" y="608"/>
                  </a:cubicBezTo>
                  <a:cubicBezTo>
                    <a:pt x="7878" y="608"/>
                    <a:pt x="7943" y="590"/>
                    <a:pt x="8007" y="545"/>
                  </a:cubicBezTo>
                  <a:cubicBezTo>
                    <a:pt x="7881" y="395"/>
                    <a:pt x="7733" y="287"/>
                    <a:pt x="7565" y="206"/>
                  </a:cubicBezTo>
                  <a:cubicBezTo>
                    <a:pt x="7350" y="102"/>
                    <a:pt x="7119" y="54"/>
                    <a:pt x="6884" y="27"/>
                  </a:cubicBezTo>
                  <a:cubicBezTo>
                    <a:pt x="6708" y="6"/>
                    <a:pt x="6533" y="1"/>
                    <a:pt x="63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8"/>
            <p:cNvSpPr/>
            <p:nvPr/>
          </p:nvSpPr>
          <p:spPr>
            <a:xfrm>
              <a:off x="2777436" y="4186583"/>
              <a:ext cx="268799" cy="191318"/>
            </a:xfrm>
            <a:custGeom>
              <a:rect b="b" l="l" r="r" t="t"/>
              <a:pathLst>
                <a:path extrusionOk="0" h="4810" w="6758">
                  <a:moveTo>
                    <a:pt x="1" y="0"/>
                  </a:moveTo>
                  <a:lnTo>
                    <a:pt x="1" y="0"/>
                  </a:lnTo>
                  <a:cubicBezTo>
                    <a:pt x="30" y="53"/>
                    <a:pt x="64" y="81"/>
                    <a:pt x="99" y="107"/>
                  </a:cubicBezTo>
                  <a:cubicBezTo>
                    <a:pt x="191" y="175"/>
                    <a:pt x="293" y="225"/>
                    <a:pt x="401" y="257"/>
                  </a:cubicBezTo>
                  <a:cubicBezTo>
                    <a:pt x="616" y="323"/>
                    <a:pt x="832" y="380"/>
                    <a:pt x="1049" y="440"/>
                  </a:cubicBezTo>
                  <a:cubicBezTo>
                    <a:pt x="1299" y="509"/>
                    <a:pt x="1555" y="567"/>
                    <a:pt x="1788" y="688"/>
                  </a:cubicBezTo>
                  <a:cubicBezTo>
                    <a:pt x="2183" y="894"/>
                    <a:pt x="2567" y="1118"/>
                    <a:pt x="2938" y="1365"/>
                  </a:cubicBezTo>
                  <a:cubicBezTo>
                    <a:pt x="3575" y="1790"/>
                    <a:pt x="4173" y="2268"/>
                    <a:pt x="4754" y="2767"/>
                  </a:cubicBezTo>
                  <a:cubicBezTo>
                    <a:pt x="5017" y="2994"/>
                    <a:pt x="5277" y="3225"/>
                    <a:pt x="5537" y="3454"/>
                  </a:cubicBezTo>
                  <a:cubicBezTo>
                    <a:pt x="5557" y="3473"/>
                    <a:pt x="5577" y="3491"/>
                    <a:pt x="5593" y="3512"/>
                  </a:cubicBezTo>
                  <a:cubicBezTo>
                    <a:pt x="5755" y="3723"/>
                    <a:pt x="5943" y="3912"/>
                    <a:pt x="6127" y="4105"/>
                  </a:cubicBezTo>
                  <a:cubicBezTo>
                    <a:pt x="6299" y="4286"/>
                    <a:pt x="6466" y="4469"/>
                    <a:pt x="6635" y="4652"/>
                  </a:cubicBezTo>
                  <a:cubicBezTo>
                    <a:pt x="6674" y="4698"/>
                    <a:pt x="6709" y="4748"/>
                    <a:pt x="6755" y="4810"/>
                  </a:cubicBezTo>
                  <a:cubicBezTo>
                    <a:pt x="6755" y="4772"/>
                    <a:pt x="6758" y="4750"/>
                    <a:pt x="6755" y="4728"/>
                  </a:cubicBezTo>
                  <a:cubicBezTo>
                    <a:pt x="6743" y="4444"/>
                    <a:pt x="6623" y="4202"/>
                    <a:pt x="6449" y="3983"/>
                  </a:cubicBezTo>
                  <a:cubicBezTo>
                    <a:pt x="6320" y="3821"/>
                    <a:pt x="6171" y="3683"/>
                    <a:pt x="6014" y="3550"/>
                  </a:cubicBezTo>
                  <a:cubicBezTo>
                    <a:pt x="5868" y="3426"/>
                    <a:pt x="5716" y="3308"/>
                    <a:pt x="5572" y="3182"/>
                  </a:cubicBezTo>
                  <a:cubicBezTo>
                    <a:pt x="5395" y="3026"/>
                    <a:pt x="5224" y="2863"/>
                    <a:pt x="5048" y="2705"/>
                  </a:cubicBezTo>
                  <a:cubicBezTo>
                    <a:pt x="4348" y="2071"/>
                    <a:pt x="3595" y="1507"/>
                    <a:pt x="2808" y="985"/>
                  </a:cubicBezTo>
                  <a:cubicBezTo>
                    <a:pt x="2665" y="891"/>
                    <a:pt x="2524" y="791"/>
                    <a:pt x="2374" y="707"/>
                  </a:cubicBezTo>
                  <a:cubicBezTo>
                    <a:pt x="2232" y="626"/>
                    <a:pt x="2082" y="552"/>
                    <a:pt x="1931" y="491"/>
                  </a:cubicBezTo>
                  <a:cubicBezTo>
                    <a:pt x="1704" y="397"/>
                    <a:pt x="1475" y="306"/>
                    <a:pt x="1242" y="229"/>
                  </a:cubicBezTo>
                  <a:cubicBezTo>
                    <a:pt x="931" y="127"/>
                    <a:pt x="611" y="53"/>
                    <a:pt x="283" y="24"/>
                  </a:cubicBezTo>
                  <a:cubicBezTo>
                    <a:pt x="194" y="16"/>
                    <a:pt x="104" y="9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8"/>
            <p:cNvSpPr/>
            <p:nvPr/>
          </p:nvSpPr>
          <p:spPr>
            <a:xfrm>
              <a:off x="2669282" y="4221467"/>
              <a:ext cx="297278" cy="124456"/>
            </a:xfrm>
            <a:custGeom>
              <a:rect b="b" l="l" r="r" t="t"/>
              <a:pathLst>
                <a:path extrusionOk="0" h="3129" w="7474">
                  <a:moveTo>
                    <a:pt x="2111" y="1"/>
                  </a:moveTo>
                  <a:cubicBezTo>
                    <a:pt x="1914" y="1"/>
                    <a:pt x="1718" y="16"/>
                    <a:pt x="1523" y="40"/>
                  </a:cubicBezTo>
                  <a:cubicBezTo>
                    <a:pt x="1206" y="78"/>
                    <a:pt x="889" y="116"/>
                    <a:pt x="572" y="161"/>
                  </a:cubicBezTo>
                  <a:cubicBezTo>
                    <a:pt x="414" y="184"/>
                    <a:pt x="259" y="225"/>
                    <a:pt x="104" y="260"/>
                  </a:cubicBezTo>
                  <a:cubicBezTo>
                    <a:pt x="68" y="268"/>
                    <a:pt x="27" y="276"/>
                    <a:pt x="1" y="322"/>
                  </a:cubicBezTo>
                  <a:cubicBezTo>
                    <a:pt x="48" y="349"/>
                    <a:pt x="97" y="354"/>
                    <a:pt x="144" y="356"/>
                  </a:cubicBezTo>
                  <a:cubicBezTo>
                    <a:pt x="186" y="358"/>
                    <a:pt x="228" y="359"/>
                    <a:pt x="270" y="359"/>
                  </a:cubicBezTo>
                  <a:cubicBezTo>
                    <a:pt x="343" y="359"/>
                    <a:pt x="416" y="355"/>
                    <a:pt x="490" y="345"/>
                  </a:cubicBezTo>
                  <a:cubicBezTo>
                    <a:pt x="772" y="305"/>
                    <a:pt x="1055" y="285"/>
                    <a:pt x="1339" y="285"/>
                  </a:cubicBezTo>
                  <a:cubicBezTo>
                    <a:pt x="1451" y="285"/>
                    <a:pt x="1562" y="288"/>
                    <a:pt x="1674" y="294"/>
                  </a:cubicBezTo>
                  <a:cubicBezTo>
                    <a:pt x="2068" y="314"/>
                    <a:pt x="2460" y="366"/>
                    <a:pt x="2845" y="451"/>
                  </a:cubicBezTo>
                  <a:cubicBezTo>
                    <a:pt x="3111" y="508"/>
                    <a:pt x="3374" y="583"/>
                    <a:pt x="3635" y="668"/>
                  </a:cubicBezTo>
                  <a:cubicBezTo>
                    <a:pt x="3991" y="784"/>
                    <a:pt x="4340" y="918"/>
                    <a:pt x="4675" y="1085"/>
                  </a:cubicBezTo>
                  <a:cubicBezTo>
                    <a:pt x="4814" y="1155"/>
                    <a:pt x="4942" y="1250"/>
                    <a:pt x="5070" y="1340"/>
                  </a:cubicBezTo>
                  <a:cubicBezTo>
                    <a:pt x="5545" y="1675"/>
                    <a:pt x="5984" y="2055"/>
                    <a:pt x="6426" y="2433"/>
                  </a:cubicBezTo>
                  <a:cubicBezTo>
                    <a:pt x="6622" y="2601"/>
                    <a:pt x="6818" y="2769"/>
                    <a:pt x="7016" y="2935"/>
                  </a:cubicBezTo>
                  <a:cubicBezTo>
                    <a:pt x="7140" y="3039"/>
                    <a:pt x="7288" y="3092"/>
                    <a:pt x="7443" y="3128"/>
                  </a:cubicBezTo>
                  <a:cubicBezTo>
                    <a:pt x="7444" y="3128"/>
                    <a:pt x="7445" y="3128"/>
                    <a:pt x="7447" y="3128"/>
                  </a:cubicBezTo>
                  <a:cubicBezTo>
                    <a:pt x="7452" y="3128"/>
                    <a:pt x="7461" y="3126"/>
                    <a:pt x="7474" y="3124"/>
                  </a:cubicBezTo>
                  <a:cubicBezTo>
                    <a:pt x="7393" y="3006"/>
                    <a:pt x="7306" y="2905"/>
                    <a:pt x="7215" y="2809"/>
                  </a:cubicBezTo>
                  <a:cubicBezTo>
                    <a:pt x="7039" y="2625"/>
                    <a:pt x="6843" y="2467"/>
                    <a:pt x="6646" y="2306"/>
                  </a:cubicBezTo>
                  <a:cubicBezTo>
                    <a:pt x="6440" y="2138"/>
                    <a:pt x="6225" y="1980"/>
                    <a:pt x="6035" y="1796"/>
                  </a:cubicBezTo>
                  <a:cubicBezTo>
                    <a:pt x="5815" y="1583"/>
                    <a:pt x="5570" y="1409"/>
                    <a:pt x="5319" y="1241"/>
                  </a:cubicBezTo>
                  <a:cubicBezTo>
                    <a:pt x="4963" y="1000"/>
                    <a:pt x="4598" y="778"/>
                    <a:pt x="4207" y="602"/>
                  </a:cubicBezTo>
                  <a:cubicBezTo>
                    <a:pt x="3947" y="482"/>
                    <a:pt x="3680" y="384"/>
                    <a:pt x="3400" y="319"/>
                  </a:cubicBezTo>
                  <a:cubicBezTo>
                    <a:pt x="3357" y="310"/>
                    <a:pt x="3316" y="291"/>
                    <a:pt x="3277" y="270"/>
                  </a:cubicBezTo>
                  <a:cubicBezTo>
                    <a:pt x="3026" y="139"/>
                    <a:pt x="2763" y="53"/>
                    <a:pt x="2479" y="21"/>
                  </a:cubicBezTo>
                  <a:cubicBezTo>
                    <a:pt x="2356" y="7"/>
                    <a:pt x="2233" y="1"/>
                    <a:pt x="2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8"/>
            <p:cNvSpPr/>
            <p:nvPr/>
          </p:nvSpPr>
          <p:spPr>
            <a:xfrm>
              <a:off x="2561804" y="4538012"/>
              <a:ext cx="160651" cy="180380"/>
            </a:xfrm>
            <a:custGeom>
              <a:rect b="b" l="l" r="r" t="t"/>
              <a:pathLst>
                <a:path extrusionOk="0" h="4535" w="4039">
                  <a:moveTo>
                    <a:pt x="3927" y="1"/>
                  </a:moveTo>
                  <a:cubicBezTo>
                    <a:pt x="3901" y="1"/>
                    <a:pt x="3876" y="12"/>
                    <a:pt x="3851" y="36"/>
                  </a:cubicBezTo>
                  <a:cubicBezTo>
                    <a:pt x="3786" y="98"/>
                    <a:pt x="3751" y="176"/>
                    <a:pt x="3720" y="257"/>
                  </a:cubicBezTo>
                  <a:cubicBezTo>
                    <a:pt x="3658" y="418"/>
                    <a:pt x="3603" y="581"/>
                    <a:pt x="3543" y="743"/>
                  </a:cubicBezTo>
                  <a:cubicBezTo>
                    <a:pt x="3496" y="870"/>
                    <a:pt x="3451" y="998"/>
                    <a:pt x="3357" y="1100"/>
                  </a:cubicBezTo>
                  <a:cubicBezTo>
                    <a:pt x="3337" y="1122"/>
                    <a:pt x="3331" y="1159"/>
                    <a:pt x="3322" y="1189"/>
                  </a:cubicBezTo>
                  <a:cubicBezTo>
                    <a:pt x="3203" y="1548"/>
                    <a:pt x="3012" y="1866"/>
                    <a:pt x="2788" y="2170"/>
                  </a:cubicBezTo>
                  <a:cubicBezTo>
                    <a:pt x="2598" y="2431"/>
                    <a:pt x="2403" y="2687"/>
                    <a:pt x="2223" y="2955"/>
                  </a:cubicBezTo>
                  <a:cubicBezTo>
                    <a:pt x="2139" y="3077"/>
                    <a:pt x="2043" y="3178"/>
                    <a:pt x="1922" y="3261"/>
                  </a:cubicBezTo>
                  <a:cubicBezTo>
                    <a:pt x="1334" y="3661"/>
                    <a:pt x="721" y="4017"/>
                    <a:pt x="91" y="4341"/>
                  </a:cubicBezTo>
                  <a:cubicBezTo>
                    <a:pt x="61" y="4356"/>
                    <a:pt x="33" y="4371"/>
                    <a:pt x="1" y="4389"/>
                  </a:cubicBezTo>
                  <a:cubicBezTo>
                    <a:pt x="51" y="4480"/>
                    <a:pt x="120" y="4532"/>
                    <a:pt x="220" y="4534"/>
                  </a:cubicBezTo>
                  <a:cubicBezTo>
                    <a:pt x="225" y="4535"/>
                    <a:pt x="230" y="4535"/>
                    <a:pt x="235" y="4535"/>
                  </a:cubicBezTo>
                  <a:cubicBezTo>
                    <a:pt x="373" y="4535"/>
                    <a:pt x="493" y="4475"/>
                    <a:pt x="600" y="4394"/>
                  </a:cubicBezTo>
                  <a:cubicBezTo>
                    <a:pt x="652" y="4355"/>
                    <a:pt x="707" y="4327"/>
                    <a:pt x="768" y="4305"/>
                  </a:cubicBezTo>
                  <a:cubicBezTo>
                    <a:pt x="1312" y="4103"/>
                    <a:pt x="1806" y="3819"/>
                    <a:pt x="2228" y="3415"/>
                  </a:cubicBezTo>
                  <a:cubicBezTo>
                    <a:pt x="2300" y="3347"/>
                    <a:pt x="2370" y="3277"/>
                    <a:pt x="2432" y="3201"/>
                  </a:cubicBezTo>
                  <a:cubicBezTo>
                    <a:pt x="2709" y="2865"/>
                    <a:pt x="2981" y="2525"/>
                    <a:pt x="3211" y="2154"/>
                  </a:cubicBezTo>
                  <a:cubicBezTo>
                    <a:pt x="3469" y="1737"/>
                    <a:pt x="3679" y="1299"/>
                    <a:pt x="3838" y="836"/>
                  </a:cubicBezTo>
                  <a:cubicBezTo>
                    <a:pt x="3916" y="606"/>
                    <a:pt x="3978" y="369"/>
                    <a:pt x="4025" y="130"/>
                  </a:cubicBezTo>
                  <a:cubicBezTo>
                    <a:pt x="4039" y="56"/>
                    <a:pt x="4034" y="45"/>
                    <a:pt x="3978" y="15"/>
                  </a:cubicBezTo>
                  <a:cubicBezTo>
                    <a:pt x="3961" y="6"/>
                    <a:pt x="3943" y="1"/>
                    <a:pt x="3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8"/>
            <p:cNvSpPr/>
            <p:nvPr/>
          </p:nvSpPr>
          <p:spPr>
            <a:xfrm>
              <a:off x="2733363" y="4516413"/>
              <a:ext cx="128115" cy="294494"/>
            </a:xfrm>
            <a:custGeom>
              <a:rect b="b" l="l" r="r" t="t"/>
              <a:pathLst>
                <a:path extrusionOk="0" h="7404" w="3221">
                  <a:moveTo>
                    <a:pt x="2796" y="0"/>
                  </a:moveTo>
                  <a:cubicBezTo>
                    <a:pt x="2791" y="1"/>
                    <a:pt x="2787" y="3"/>
                    <a:pt x="2782" y="5"/>
                  </a:cubicBezTo>
                  <a:cubicBezTo>
                    <a:pt x="2784" y="36"/>
                    <a:pt x="2784" y="66"/>
                    <a:pt x="2788" y="96"/>
                  </a:cubicBezTo>
                  <a:cubicBezTo>
                    <a:pt x="2827" y="374"/>
                    <a:pt x="2866" y="652"/>
                    <a:pt x="2906" y="929"/>
                  </a:cubicBezTo>
                  <a:cubicBezTo>
                    <a:pt x="2949" y="1238"/>
                    <a:pt x="2987" y="1549"/>
                    <a:pt x="2984" y="1863"/>
                  </a:cubicBezTo>
                  <a:cubicBezTo>
                    <a:pt x="2983" y="2150"/>
                    <a:pt x="2944" y="2431"/>
                    <a:pt x="2855" y="2706"/>
                  </a:cubicBezTo>
                  <a:cubicBezTo>
                    <a:pt x="2807" y="2858"/>
                    <a:pt x="2769" y="3010"/>
                    <a:pt x="2725" y="3161"/>
                  </a:cubicBezTo>
                  <a:cubicBezTo>
                    <a:pt x="2555" y="3733"/>
                    <a:pt x="2332" y="4280"/>
                    <a:pt x="2048" y="4805"/>
                  </a:cubicBezTo>
                  <a:cubicBezTo>
                    <a:pt x="1813" y="5237"/>
                    <a:pt x="1568" y="5663"/>
                    <a:pt x="1278" y="6063"/>
                  </a:cubicBezTo>
                  <a:cubicBezTo>
                    <a:pt x="1032" y="6403"/>
                    <a:pt x="762" y="6723"/>
                    <a:pt x="451" y="7006"/>
                  </a:cubicBezTo>
                  <a:cubicBezTo>
                    <a:pt x="411" y="7044"/>
                    <a:pt x="368" y="7065"/>
                    <a:pt x="310" y="7075"/>
                  </a:cubicBezTo>
                  <a:cubicBezTo>
                    <a:pt x="239" y="7086"/>
                    <a:pt x="168" y="7109"/>
                    <a:pt x="101" y="7140"/>
                  </a:cubicBezTo>
                  <a:cubicBezTo>
                    <a:pt x="47" y="7163"/>
                    <a:pt x="0" y="7207"/>
                    <a:pt x="13" y="7277"/>
                  </a:cubicBezTo>
                  <a:cubicBezTo>
                    <a:pt x="25" y="7346"/>
                    <a:pt x="78" y="7378"/>
                    <a:pt x="141" y="7395"/>
                  </a:cubicBezTo>
                  <a:cubicBezTo>
                    <a:pt x="163" y="7400"/>
                    <a:pt x="185" y="7403"/>
                    <a:pt x="206" y="7403"/>
                  </a:cubicBezTo>
                  <a:cubicBezTo>
                    <a:pt x="260" y="7403"/>
                    <a:pt x="312" y="7386"/>
                    <a:pt x="359" y="7355"/>
                  </a:cubicBezTo>
                  <a:cubicBezTo>
                    <a:pt x="400" y="7328"/>
                    <a:pt x="439" y="7295"/>
                    <a:pt x="468" y="7257"/>
                  </a:cubicBezTo>
                  <a:cubicBezTo>
                    <a:pt x="509" y="7206"/>
                    <a:pt x="557" y="7167"/>
                    <a:pt x="609" y="7129"/>
                  </a:cubicBezTo>
                  <a:cubicBezTo>
                    <a:pt x="967" y="6869"/>
                    <a:pt x="1261" y="6546"/>
                    <a:pt x="1520" y="6189"/>
                  </a:cubicBezTo>
                  <a:cubicBezTo>
                    <a:pt x="1797" y="5807"/>
                    <a:pt x="2037" y="5402"/>
                    <a:pt x="2243" y="4979"/>
                  </a:cubicBezTo>
                  <a:cubicBezTo>
                    <a:pt x="2378" y="4704"/>
                    <a:pt x="2496" y="4417"/>
                    <a:pt x="2610" y="4132"/>
                  </a:cubicBezTo>
                  <a:cubicBezTo>
                    <a:pt x="2715" y="3872"/>
                    <a:pt x="2814" y="3609"/>
                    <a:pt x="2904" y="3344"/>
                  </a:cubicBezTo>
                  <a:cubicBezTo>
                    <a:pt x="3007" y="3042"/>
                    <a:pt x="3084" y="2734"/>
                    <a:pt x="3123" y="2418"/>
                  </a:cubicBezTo>
                  <a:cubicBezTo>
                    <a:pt x="3146" y="2231"/>
                    <a:pt x="3174" y="2046"/>
                    <a:pt x="3188" y="1859"/>
                  </a:cubicBezTo>
                  <a:cubicBezTo>
                    <a:pt x="3221" y="1402"/>
                    <a:pt x="3199" y="950"/>
                    <a:pt x="3059" y="508"/>
                  </a:cubicBezTo>
                  <a:cubicBezTo>
                    <a:pt x="3007" y="347"/>
                    <a:pt x="2936" y="196"/>
                    <a:pt x="2841" y="58"/>
                  </a:cubicBezTo>
                  <a:cubicBezTo>
                    <a:pt x="2827" y="37"/>
                    <a:pt x="2811" y="20"/>
                    <a:pt x="27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8"/>
            <p:cNvSpPr/>
            <p:nvPr/>
          </p:nvSpPr>
          <p:spPr>
            <a:xfrm>
              <a:off x="2468964" y="4207426"/>
              <a:ext cx="257026" cy="110336"/>
            </a:xfrm>
            <a:custGeom>
              <a:rect b="b" l="l" r="r" t="t"/>
              <a:pathLst>
                <a:path extrusionOk="0" h="2774" w="6462">
                  <a:moveTo>
                    <a:pt x="6164" y="0"/>
                  </a:moveTo>
                  <a:cubicBezTo>
                    <a:pt x="5666" y="1"/>
                    <a:pt x="5180" y="84"/>
                    <a:pt x="4701" y="208"/>
                  </a:cubicBezTo>
                  <a:cubicBezTo>
                    <a:pt x="4309" y="308"/>
                    <a:pt x="3915" y="412"/>
                    <a:pt x="3532" y="546"/>
                  </a:cubicBezTo>
                  <a:cubicBezTo>
                    <a:pt x="3079" y="703"/>
                    <a:pt x="2650" y="913"/>
                    <a:pt x="2231" y="1145"/>
                  </a:cubicBezTo>
                  <a:cubicBezTo>
                    <a:pt x="1856" y="1353"/>
                    <a:pt x="1489" y="1574"/>
                    <a:pt x="1111" y="1777"/>
                  </a:cubicBezTo>
                  <a:cubicBezTo>
                    <a:pt x="873" y="1904"/>
                    <a:pt x="665" y="2068"/>
                    <a:pt x="468" y="2245"/>
                  </a:cubicBezTo>
                  <a:cubicBezTo>
                    <a:pt x="349" y="2353"/>
                    <a:pt x="237" y="2467"/>
                    <a:pt x="124" y="2581"/>
                  </a:cubicBezTo>
                  <a:cubicBezTo>
                    <a:pt x="88" y="2615"/>
                    <a:pt x="59" y="2654"/>
                    <a:pt x="31" y="2695"/>
                  </a:cubicBezTo>
                  <a:cubicBezTo>
                    <a:pt x="16" y="2716"/>
                    <a:pt x="10" y="2743"/>
                    <a:pt x="1" y="2768"/>
                  </a:cubicBezTo>
                  <a:cubicBezTo>
                    <a:pt x="14" y="2772"/>
                    <a:pt x="27" y="2774"/>
                    <a:pt x="38" y="2774"/>
                  </a:cubicBezTo>
                  <a:cubicBezTo>
                    <a:pt x="70" y="2774"/>
                    <a:pt x="96" y="2760"/>
                    <a:pt x="120" y="2746"/>
                  </a:cubicBezTo>
                  <a:cubicBezTo>
                    <a:pt x="308" y="2644"/>
                    <a:pt x="501" y="2546"/>
                    <a:pt x="682" y="2434"/>
                  </a:cubicBezTo>
                  <a:cubicBezTo>
                    <a:pt x="925" y="2285"/>
                    <a:pt x="1161" y="2123"/>
                    <a:pt x="1399" y="1964"/>
                  </a:cubicBezTo>
                  <a:cubicBezTo>
                    <a:pt x="1706" y="1762"/>
                    <a:pt x="2016" y="1568"/>
                    <a:pt x="2355" y="1421"/>
                  </a:cubicBezTo>
                  <a:cubicBezTo>
                    <a:pt x="2376" y="1412"/>
                    <a:pt x="2394" y="1399"/>
                    <a:pt x="2411" y="1384"/>
                  </a:cubicBezTo>
                  <a:cubicBezTo>
                    <a:pt x="2667" y="1141"/>
                    <a:pt x="2971" y="981"/>
                    <a:pt x="3305" y="881"/>
                  </a:cubicBezTo>
                  <a:cubicBezTo>
                    <a:pt x="3559" y="803"/>
                    <a:pt x="3818" y="743"/>
                    <a:pt x="4074" y="676"/>
                  </a:cubicBezTo>
                  <a:cubicBezTo>
                    <a:pt x="4228" y="635"/>
                    <a:pt x="4379" y="596"/>
                    <a:pt x="4531" y="556"/>
                  </a:cubicBezTo>
                  <a:cubicBezTo>
                    <a:pt x="4557" y="549"/>
                    <a:pt x="4584" y="541"/>
                    <a:pt x="4606" y="526"/>
                  </a:cubicBezTo>
                  <a:cubicBezTo>
                    <a:pt x="4753" y="428"/>
                    <a:pt x="4917" y="379"/>
                    <a:pt x="5090" y="359"/>
                  </a:cubicBezTo>
                  <a:cubicBezTo>
                    <a:pt x="5300" y="335"/>
                    <a:pt x="5511" y="325"/>
                    <a:pt x="5722" y="305"/>
                  </a:cubicBezTo>
                  <a:cubicBezTo>
                    <a:pt x="5856" y="293"/>
                    <a:pt x="5991" y="273"/>
                    <a:pt x="6123" y="250"/>
                  </a:cubicBezTo>
                  <a:cubicBezTo>
                    <a:pt x="6217" y="232"/>
                    <a:pt x="6307" y="191"/>
                    <a:pt x="6379" y="125"/>
                  </a:cubicBezTo>
                  <a:cubicBezTo>
                    <a:pt x="6413" y="95"/>
                    <a:pt x="6449" y="63"/>
                    <a:pt x="6462" y="7"/>
                  </a:cubicBezTo>
                  <a:cubicBezTo>
                    <a:pt x="6361" y="3"/>
                    <a:pt x="6262" y="0"/>
                    <a:pt x="6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8"/>
            <p:cNvSpPr/>
            <p:nvPr/>
          </p:nvSpPr>
          <p:spPr>
            <a:xfrm>
              <a:off x="2806116" y="4172183"/>
              <a:ext cx="246406" cy="174732"/>
            </a:xfrm>
            <a:custGeom>
              <a:rect b="b" l="l" r="r" t="t"/>
              <a:pathLst>
                <a:path extrusionOk="0" h="4393" w="6195">
                  <a:moveTo>
                    <a:pt x="79" y="0"/>
                  </a:moveTo>
                  <a:cubicBezTo>
                    <a:pt x="54" y="0"/>
                    <a:pt x="28" y="12"/>
                    <a:pt x="3" y="18"/>
                  </a:cubicBezTo>
                  <a:cubicBezTo>
                    <a:pt x="0" y="66"/>
                    <a:pt x="33" y="82"/>
                    <a:pt x="59" y="96"/>
                  </a:cubicBezTo>
                  <a:cubicBezTo>
                    <a:pt x="130" y="135"/>
                    <a:pt x="202" y="174"/>
                    <a:pt x="278" y="202"/>
                  </a:cubicBezTo>
                  <a:cubicBezTo>
                    <a:pt x="426" y="259"/>
                    <a:pt x="576" y="305"/>
                    <a:pt x="724" y="357"/>
                  </a:cubicBezTo>
                  <a:cubicBezTo>
                    <a:pt x="1334" y="566"/>
                    <a:pt x="1915" y="834"/>
                    <a:pt x="2433" y="1226"/>
                  </a:cubicBezTo>
                  <a:cubicBezTo>
                    <a:pt x="2477" y="1261"/>
                    <a:pt x="2526" y="1292"/>
                    <a:pt x="2574" y="1319"/>
                  </a:cubicBezTo>
                  <a:cubicBezTo>
                    <a:pt x="2892" y="1496"/>
                    <a:pt x="3178" y="1717"/>
                    <a:pt x="3451" y="1956"/>
                  </a:cubicBezTo>
                  <a:cubicBezTo>
                    <a:pt x="3710" y="2182"/>
                    <a:pt x="3967" y="2414"/>
                    <a:pt x="4226" y="2640"/>
                  </a:cubicBezTo>
                  <a:cubicBezTo>
                    <a:pt x="4415" y="2806"/>
                    <a:pt x="4616" y="2956"/>
                    <a:pt x="4826" y="3095"/>
                  </a:cubicBezTo>
                  <a:cubicBezTo>
                    <a:pt x="4907" y="3150"/>
                    <a:pt x="4982" y="3215"/>
                    <a:pt x="5053" y="3284"/>
                  </a:cubicBezTo>
                  <a:cubicBezTo>
                    <a:pt x="5319" y="3542"/>
                    <a:pt x="5584" y="3804"/>
                    <a:pt x="5849" y="4064"/>
                  </a:cubicBezTo>
                  <a:cubicBezTo>
                    <a:pt x="5958" y="4172"/>
                    <a:pt x="6068" y="4284"/>
                    <a:pt x="6178" y="4393"/>
                  </a:cubicBezTo>
                  <a:cubicBezTo>
                    <a:pt x="6184" y="4390"/>
                    <a:pt x="6189" y="4388"/>
                    <a:pt x="6194" y="4387"/>
                  </a:cubicBezTo>
                  <a:cubicBezTo>
                    <a:pt x="6192" y="4361"/>
                    <a:pt x="6190" y="4334"/>
                    <a:pt x="6187" y="4309"/>
                  </a:cubicBezTo>
                  <a:cubicBezTo>
                    <a:pt x="6150" y="4073"/>
                    <a:pt x="6049" y="3863"/>
                    <a:pt x="5901" y="3678"/>
                  </a:cubicBezTo>
                  <a:cubicBezTo>
                    <a:pt x="5746" y="3482"/>
                    <a:pt x="5560" y="3322"/>
                    <a:pt x="5363" y="3173"/>
                  </a:cubicBezTo>
                  <a:cubicBezTo>
                    <a:pt x="5164" y="3025"/>
                    <a:pt x="4961" y="2881"/>
                    <a:pt x="4763" y="2730"/>
                  </a:cubicBezTo>
                  <a:cubicBezTo>
                    <a:pt x="4653" y="2645"/>
                    <a:pt x="4548" y="2550"/>
                    <a:pt x="4442" y="2459"/>
                  </a:cubicBezTo>
                  <a:cubicBezTo>
                    <a:pt x="4424" y="2444"/>
                    <a:pt x="4410" y="2428"/>
                    <a:pt x="4390" y="2416"/>
                  </a:cubicBezTo>
                  <a:cubicBezTo>
                    <a:pt x="4013" y="2163"/>
                    <a:pt x="3664" y="1877"/>
                    <a:pt x="3310" y="1594"/>
                  </a:cubicBezTo>
                  <a:cubicBezTo>
                    <a:pt x="2963" y="1315"/>
                    <a:pt x="2614" y="1037"/>
                    <a:pt x="2241" y="794"/>
                  </a:cubicBezTo>
                  <a:cubicBezTo>
                    <a:pt x="1937" y="597"/>
                    <a:pt x="1618" y="427"/>
                    <a:pt x="1280" y="294"/>
                  </a:cubicBezTo>
                  <a:cubicBezTo>
                    <a:pt x="1166" y="250"/>
                    <a:pt x="1053" y="200"/>
                    <a:pt x="939" y="157"/>
                  </a:cubicBezTo>
                  <a:cubicBezTo>
                    <a:pt x="749" y="86"/>
                    <a:pt x="551" y="42"/>
                    <a:pt x="350" y="18"/>
                  </a:cubicBezTo>
                  <a:cubicBezTo>
                    <a:pt x="263" y="7"/>
                    <a:pt x="173" y="2"/>
                    <a:pt x="86" y="0"/>
                  </a:cubicBezTo>
                  <a:cubicBezTo>
                    <a:pt x="83" y="0"/>
                    <a:pt x="81" y="0"/>
                    <a:pt x="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8"/>
            <p:cNvSpPr/>
            <p:nvPr/>
          </p:nvSpPr>
          <p:spPr>
            <a:xfrm>
              <a:off x="2583045" y="4244219"/>
              <a:ext cx="293738" cy="47531"/>
            </a:xfrm>
            <a:custGeom>
              <a:rect b="b" l="l" r="r" t="t"/>
              <a:pathLst>
                <a:path extrusionOk="0" h="1195" w="7385">
                  <a:moveTo>
                    <a:pt x="3630" y="1"/>
                  </a:moveTo>
                  <a:cubicBezTo>
                    <a:pt x="3573" y="1"/>
                    <a:pt x="3516" y="1"/>
                    <a:pt x="3460" y="3"/>
                  </a:cubicBezTo>
                  <a:cubicBezTo>
                    <a:pt x="2983" y="15"/>
                    <a:pt x="2508" y="35"/>
                    <a:pt x="2031" y="51"/>
                  </a:cubicBezTo>
                  <a:cubicBezTo>
                    <a:pt x="1851" y="57"/>
                    <a:pt x="1669" y="54"/>
                    <a:pt x="1487" y="69"/>
                  </a:cubicBezTo>
                  <a:cubicBezTo>
                    <a:pt x="1123" y="98"/>
                    <a:pt x="761" y="155"/>
                    <a:pt x="406" y="252"/>
                  </a:cubicBezTo>
                  <a:cubicBezTo>
                    <a:pt x="318" y="275"/>
                    <a:pt x="233" y="309"/>
                    <a:pt x="148" y="341"/>
                  </a:cubicBezTo>
                  <a:cubicBezTo>
                    <a:pt x="118" y="352"/>
                    <a:pt x="91" y="371"/>
                    <a:pt x="65" y="390"/>
                  </a:cubicBezTo>
                  <a:cubicBezTo>
                    <a:pt x="1" y="441"/>
                    <a:pt x="1" y="479"/>
                    <a:pt x="65" y="544"/>
                  </a:cubicBezTo>
                  <a:cubicBezTo>
                    <a:pt x="508" y="362"/>
                    <a:pt x="969" y="308"/>
                    <a:pt x="1436" y="308"/>
                  </a:cubicBezTo>
                  <a:cubicBezTo>
                    <a:pt x="1482" y="308"/>
                    <a:pt x="1528" y="309"/>
                    <a:pt x="1573" y="310"/>
                  </a:cubicBezTo>
                  <a:cubicBezTo>
                    <a:pt x="1719" y="313"/>
                    <a:pt x="1863" y="326"/>
                    <a:pt x="2007" y="326"/>
                  </a:cubicBezTo>
                  <a:cubicBezTo>
                    <a:pt x="2018" y="326"/>
                    <a:pt x="2028" y="326"/>
                    <a:pt x="2038" y="326"/>
                  </a:cubicBezTo>
                  <a:cubicBezTo>
                    <a:pt x="2198" y="325"/>
                    <a:pt x="2357" y="314"/>
                    <a:pt x="2517" y="304"/>
                  </a:cubicBezTo>
                  <a:cubicBezTo>
                    <a:pt x="2813" y="286"/>
                    <a:pt x="3109" y="274"/>
                    <a:pt x="3406" y="274"/>
                  </a:cubicBezTo>
                  <a:cubicBezTo>
                    <a:pt x="3547" y="274"/>
                    <a:pt x="3687" y="277"/>
                    <a:pt x="3828" y="283"/>
                  </a:cubicBezTo>
                  <a:cubicBezTo>
                    <a:pt x="4088" y="296"/>
                    <a:pt x="4348" y="321"/>
                    <a:pt x="4607" y="348"/>
                  </a:cubicBezTo>
                  <a:cubicBezTo>
                    <a:pt x="4879" y="377"/>
                    <a:pt x="5148" y="425"/>
                    <a:pt x="5413" y="498"/>
                  </a:cubicBezTo>
                  <a:cubicBezTo>
                    <a:pt x="5553" y="537"/>
                    <a:pt x="5695" y="567"/>
                    <a:pt x="5833" y="612"/>
                  </a:cubicBezTo>
                  <a:cubicBezTo>
                    <a:pt x="6028" y="678"/>
                    <a:pt x="6208" y="780"/>
                    <a:pt x="6391" y="876"/>
                  </a:cubicBezTo>
                  <a:cubicBezTo>
                    <a:pt x="6564" y="966"/>
                    <a:pt x="6736" y="1057"/>
                    <a:pt x="6920" y="1120"/>
                  </a:cubicBezTo>
                  <a:cubicBezTo>
                    <a:pt x="7050" y="1165"/>
                    <a:pt x="7185" y="1195"/>
                    <a:pt x="7325" y="1195"/>
                  </a:cubicBezTo>
                  <a:cubicBezTo>
                    <a:pt x="7341" y="1195"/>
                    <a:pt x="7357" y="1191"/>
                    <a:pt x="7384" y="1187"/>
                  </a:cubicBezTo>
                  <a:cubicBezTo>
                    <a:pt x="7357" y="1167"/>
                    <a:pt x="7339" y="1151"/>
                    <a:pt x="7318" y="1138"/>
                  </a:cubicBezTo>
                  <a:cubicBezTo>
                    <a:pt x="6969" y="910"/>
                    <a:pt x="6600" y="723"/>
                    <a:pt x="6216" y="562"/>
                  </a:cubicBezTo>
                  <a:cubicBezTo>
                    <a:pt x="5936" y="443"/>
                    <a:pt x="5646" y="343"/>
                    <a:pt x="5356" y="252"/>
                  </a:cubicBezTo>
                  <a:cubicBezTo>
                    <a:pt x="5071" y="162"/>
                    <a:pt x="4782" y="93"/>
                    <a:pt x="4485" y="55"/>
                  </a:cubicBezTo>
                  <a:cubicBezTo>
                    <a:pt x="4201" y="21"/>
                    <a:pt x="3916" y="1"/>
                    <a:pt x="36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8"/>
            <p:cNvSpPr/>
            <p:nvPr/>
          </p:nvSpPr>
          <p:spPr>
            <a:xfrm>
              <a:off x="2750627" y="4598831"/>
              <a:ext cx="129070" cy="225962"/>
            </a:xfrm>
            <a:custGeom>
              <a:rect b="b" l="l" r="r" t="t"/>
              <a:pathLst>
                <a:path extrusionOk="0" h="5681" w="3245">
                  <a:moveTo>
                    <a:pt x="3087" y="1"/>
                  </a:moveTo>
                  <a:cubicBezTo>
                    <a:pt x="3069" y="1"/>
                    <a:pt x="3048" y="6"/>
                    <a:pt x="3026" y="17"/>
                  </a:cubicBezTo>
                  <a:cubicBezTo>
                    <a:pt x="2998" y="34"/>
                    <a:pt x="2983" y="54"/>
                    <a:pt x="2983" y="88"/>
                  </a:cubicBezTo>
                  <a:cubicBezTo>
                    <a:pt x="2978" y="544"/>
                    <a:pt x="2872" y="981"/>
                    <a:pt x="2711" y="1406"/>
                  </a:cubicBezTo>
                  <a:cubicBezTo>
                    <a:pt x="2566" y="1788"/>
                    <a:pt x="2408" y="2164"/>
                    <a:pt x="2256" y="2544"/>
                  </a:cubicBezTo>
                  <a:cubicBezTo>
                    <a:pt x="2155" y="2793"/>
                    <a:pt x="2057" y="3042"/>
                    <a:pt x="1982" y="3300"/>
                  </a:cubicBezTo>
                  <a:cubicBezTo>
                    <a:pt x="1975" y="3320"/>
                    <a:pt x="1967" y="3341"/>
                    <a:pt x="1956" y="3361"/>
                  </a:cubicBezTo>
                  <a:cubicBezTo>
                    <a:pt x="1745" y="3743"/>
                    <a:pt x="1525" y="4118"/>
                    <a:pt x="1259" y="4465"/>
                  </a:cubicBezTo>
                  <a:cubicBezTo>
                    <a:pt x="1028" y="4766"/>
                    <a:pt x="765" y="5034"/>
                    <a:pt x="452" y="5251"/>
                  </a:cubicBezTo>
                  <a:cubicBezTo>
                    <a:pt x="360" y="5316"/>
                    <a:pt x="265" y="5381"/>
                    <a:pt x="179" y="5452"/>
                  </a:cubicBezTo>
                  <a:cubicBezTo>
                    <a:pt x="120" y="5501"/>
                    <a:pt x="74" y="5561"/>
                    <a:pt x="24" y="5618"/>
                  </a:cubicBezTo>
                  <a:cubicBezTo>
                    <a:pt x="15" y="5629"/>
                    <a:pt x="9" y="5647"/>
                    <a:pt x="1" y="5662"/>
                  </a:cubicBezTo>
                  <a:cubicBezTo>
                    <a:pt x="4" y="5668"/>
                    <a:pt x="6" y="5674"/>
                    <a:pt x="9" y="5680"/>
                  </a:cubicBezTo>
                  <a:cubicBezTo>
                    <a:pt x="32" y="5677"/>
                    <a:pt x="55" y="5677"/>
                    <a:pt x="75" y="5668"/>
                  </a:cubicBezTo>
                  <a:cubicBezTo>
                    <a:pt x="196" y="5619"/>
                    <a:pt x="319" y="5567"/>
                    <a:pt x="441" y="5513"/>
                  </a:cubicBezTo>
                  <a:cubicBezTo>
                    <a:pt x="719" y="5387"/>
                    <a:pt x="954" y="5203"/>
                    <a:pt x="1167" y="4988"/>
                  </a:cubicBezTo>
                  <a:cubicBezTo>
                    <a:pt x="1402" y="4751"/>
                    <a:pt x="1596" y="4483"/>
                    <a:pt x="1795" y="4215"/>
                  </a:cubicBezTo>
                  <a:cubicBezTo>
                    <a:pt x="1995" y="3944"/>
                    <a:pt x="2134" y="3644"/>
                    <a:pt x="2248" y="3331"/>
                  </a:cubicBezTo>
                  <a:cubicBezTo>
                    <a:pt x="2372" y="2988"/>
                    <a:pt x="2484" y="2641"/>
                    <a:pt x="2602" y="2297"/>
                  </a:cubicBezTo>
                  <a:cubicBezTo>
                    <a:pt x="2704" y="1999"/>
                    <a:pt x="2809" y="1702"/>
                    <a:pt x="2948" y="1417"/>
                  </a:cubicBezTo>
                  <a:cubicBezTo>
                    <a:pt x="2967" y="1375"/>
                    <a:pt x="2996" y="1340"/>
                    <a:pt x="3018" y="1298"/>
                  </a:cubicBezTo>
                  <a:cubicBezTo>
                    <a:pt x="3051" y="1228"/>
                    <a:pt x="3091" y="1163"/>
                    <a:pt x="3115" y="1091"/>
                  </a:cubicBezTo>
                  <a:cubicBezTo>
                    <a:pt x="3199" y="819"/>
                    <a:pt x="3245" y="540"/>
                    <a:pt x="3218" y="254"/>
                  </a:cubicBezTo>
                  <a:cubicBezTo>
                    <a:pt x="3210" y="189"/>
                    <a:pt x="3193" y="122"/>
                    <a:pt x="3167" y="62"/>
                  </a:cubicBezTo>
                  <a:cubicBezTo>
                    <a:pt x="3149" y="20"/>
                    <a:pt x="3122" y="1"/>
                    <a:pt x="30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8"/>
            <p:cNvSpPr/>
            <p:nvPr/>
          </p:nvSpPr>
          <p:spPr>
            <a:xfrm>
              <a:off x="2528909" y="4566850"/>
              <a:ext cx="159697" cy="137940"/>
            </a:xfrm>
            <a:custGeom>
              <a:rect b="b" l="l" r="r" t="t"/>
              <a:pathLst>
                <a:path extrusionOk="0" h="3468" w="4015">
                  <a:moveTo>
                    <a:pt x="3876" y="0"/>
                  </a:moveTo>
                  <a:cubicBezTo>
                    <a:pt x="3830" y="0"/>
                    <a:pt x="3785" y="12"/>
                    <a:pt x="3739" y="34"/>
                  </a:cubicBezTo>
                  <a:cubicBezTo>
                    <a:pt x="3673" y="66"/>
                    <a:pt x="3625" y="119"/>
                    <a:pt x="3582" y="178"/>
                  </a:cubicBezTo>
                  <a:cubicBezTo>
                    <a:pt x="3491" y="299"/>
                    <a:pt x="3430" y="437"/>
                    <a:pt x="3363" y="570"/>
                  </a:cubicBezTo>
                  <a:cubicBezTo>
                    <a:pt x="3290" y="715"/>
                    <a:pt x="3219" y="861"/>
                    <a:pt x="3136" y="1001"/>
                  </a:cubicBezTo>
                  <a:cubicBezTo>
                    <a:pt x="3089" y="1081"/>
                    <a:pt x="3024" y="1150"/>
                    <a:pt x="2959" y="1217"/>
                  </a:cubicBezTo>
                  <a:cubicBezTo>
                    <a:pt x="2894" y="1283"/>
                    <a:pt x="2810" y="1323"/>
                    <a:pt x="2718" y="1337"/>
                  </a:cubicBezTo>
                  <a:cubicBezTo>
                    <a:pt x="2686" y="1342"/>
                    <a:pt x="2667" y="1353"/>
                    <a:pt x="2651" y="1384"/>
                  </a:cubicBezTo>
                  <a:cubicBezTo>
                    <a:pt x="2481" y="1752"/>
                    <a:pt x="2221" y="2049"/>
                    <a:pt x="1914" y="2304"/>
                  </a:cubicBezTo>
                  <a:cubicBezTo>
                    <a:pt x="1438" y="2698"/>
                    <a:pt x="900" y="2971"/>
                    <a:pt x="306" y="3138"/>
                  </a:cubicBezTo>
                  <a:cubicBezTo>
                    <a:pt x="242" y="3155"/>
                    <a:pt x="180" y="3179"/>
                    <a:pt x="124" y="3213"/>
                  </a:cubicBezTo>
                  <a:cubicBezTo>
                    <a:pt x="86" y="3236"/>
                    <a:pt x="53" y="3275"/>
                    <a:pt x="27" y="3314"/>
                  </a:cubicBezTo>
                  <a:cubicBezTo>
                    <a:pt x="0" y="3361"/>
                    <a:pt x="16" y="3409"/>
                    <a:pt x="63" y="3435"/>
                  </a:cubicBezTo>
                  <a:cubicBezTo>
                    <a:pt x="95" y="3452"/>
                    <a:pt x="134" y="3467"/>
                    <a:pt x="170" y="3467"/>
                  </a:cubicBezTo>
                  <a:cubicBezTo>
                    <a:pt x="171" y="3467"/>
                    <a:pt x="172" y="3467"/>
                    <a:pt x="173" y="3467"/>
                  </a:cubicBezTo>
                  <a:cubicBezTo>
                    <a:pt x="242" y="3463"/>
                    <a:pt x="314" y="3456"/>
                    <a:pt x="376" y="3431"/>
                  </a:cubicBezTo>
                  <a:cubicBezTo>
                    <a:pt x="800" y="3269"/>
                    <a:pt x="1217" y="3092"/>
                    <a:pt x="1613" y="2870"/>
                  </a:cubicBezTo>
                  <a:cubicBezTo>
                    <a:pt x="1891" y="2713"/>
                    <a:pt x="2155" y="2536"/>
                    <a:pt x="2393" y="2324"/>
                  </a:cubicBezTo>
                  <a:cubicBezTo>
                    <a:pt x="2438" y="2285"/>
                    <a:pt x="2480" y="2243"/>
                    <a:pt x="2517" y="2199"/>
                  </a:cubicBezTo>
                  <a:cubicBezTo>
                    <a:pt x="2824" y="1842"/>
                    <a:pt x="3133" y="1488"/>
                    <a:pt x="3409" y="1107"/>
                  </a:cubicBezTo>
                  <a:cubicBezTo>
                    <a:pt x="3642" y="784"/>
                    <a:pt x="3847" y="446"/>
                    <a:pt x="4002" y="78"/>
                  </a:cubicBezTo>
                  <a:cubicBezTo>
                    <a:pt x="4006" y="66"/>
                    <a:pt x="4008" y="56"/>
                    <a:pt x="4015" y="38"/>
                  </a:cubicBezTo>
                  <a:cubicBezTo>
                    <a:pt x="3968" y="12"/>
                    <a:pt x="3922" y="0"/>
                    <a:pt x="3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8"/>
            <p:cNvSpPr/>
            <p:nvPr/>
          </p:nvSpPr>
          <p:spPr>
            <a:xfrm>
              <a:off x="2862401" y="4367607"/>
              <a:ext cx="135155" cy="216456"/>
            </a:xfrm>
            <a:custGeom>
              <a:rect b="b" l="l" r="r" t="t"/>
              <a:pathLst>
                <a:path extrusionOk="0" h="5442" w="3398">
                  <a:moveTo>
                    <a:pt x="115" y="1"/>
                  </a:moveTo>
                  <a:cubicBezTo>
                    <a:pt x="101" y="1"/>
                    <a:pt x="87" y="2"/>
                    <a:pt x="73" y="5"/>
                  </a:cubicBezTo>
                  <a:cubicBezTo>
                    <a:pt x="21" y="13"/>
                    <a:pt x="0" y="47"/>
                    <a:pt x="21" y="96"/>
                  </a:cubicBezTo>
                  <a:cubicBezTo>
                    <a:pt x="37" y="134"/>
                    <a:pt x="58" y="172"/>
                    <a:pt x="85" y="203"/>
                  </a:cubicBezTo>
                  <a:cubicBezTo>
                    <a:pt x="155" y="283"/>
                    <a:pt x="225" y="362"/>
                    <a:pt x="302" y="435"/>
                  </a:cubicBezTo>
                  <a:cubicBezTo>
                    <a:pt x="456" y="576"/>
                    <a:pt x="609" y="719"/>
                    <a:pt x="772" y="850"/>
                  </a:cubicBezTo>
                  <a:cubicBezTo>
                    <a:pt x="1113" y="1123"/>
                    <a:pt x="1383" y="1455"/>
                    <a:pt x="1613" y="1824"/>
                  </a:cubicBezTo>
                  <a:cubicBezTo>
                    <a:pt x="1776" y="2085"/>
                    <a:pt x="1938" y="2348"/>
                    <a:pt x="2109" y="2604"/>
                  </a:cubicBezTo>
                  <a:cubicBezTo>
                    <a:pt x="2195" y="2736"/>
                    <a:pt x="2298" y="2855"/>
                    <a:pt x="2393" y="2981"/>
                  </a:cubicBezTo>
                  <a:cubicBezTo>
                    <a:pt x="2408" y="3002"/>
                    <a:pt x="2428" y="3024"/>
                    <a:pt x="2435" y="3049"/>
                  </a:cubicBezTo>
                  <a:cubicBezTo>
                    <a:pt x="2550" y="3400"/>
                    <a:pt x="2703" y="3737"/>
                    <a:pt x="2839" y="4080"/>
                  </a:cubicBezTo>
                  <a:cubicBezTo>
                    <a:pt x="2906" y="4249"/>
                    <a:pt x="2969" y="4421"/>
                    <a:pt x="3027" y="4594"/>
                  </a:cubicBezTo>
                  <a:cubicBezTo>
                    <a:pt x="3094" y="4795"/>
                    <a:pt x="3142" y="5001"/>
                    <a:pt x="3165" y="5211"/>
                  </a:cubicBezTo>
                  <a:cubicBezTo>
                    <a:pt x="3174" y="5274"/>
                    <a:pt x="3191" y="5334"/>
                    <a:pt x="3232" y="5382"/>
                  </a:cubicBezTo>
                  <a:cubicBezTo>
                    <a:pt x="3259" y="5416"/>
                    <a:pt x="3291" y="5442"/>
                    <a:pt x="3342" y="5442"/>
                  </a:cubicBezTo>
                  <a:cubicBezTo>
                    <a:pt x="3348" y="5442"/>
                    <a:pt x="3355" y="5441"/>
                    <a:pt x="3362" y="5440"/>
                  </a:cubicBezTo>
                  <a:cubicBezTo>
                    <a:pt x="3370" y="5365"/>
                    <a:pt x="3380" y="5290"/>
                    <a:pt x="3385" y="5215"/>
                  </a:cubicBezTo>
                  <a:cubicBezTo>
                    <a:pt x="3398" y="4967"/>
                    <a:pt x="3351" y="4729"/>
                    <a:pt x="3276" y="4499"/>
                  </a:cubicBezTo>
                  <a:cubicBezTo>
                    <a:pt x="3191" y="4242"/>
                    <a:pt x="3076" y="4001"/>
                    <a:pt x="2962" y="3757"/>
                  </a:cubicBezTo>
                  <a:cubicBezTo>
                    <a:pt x="2852" y="3520"/>
                    <a:pt x="2750" y="3279"/>
                    <a:pt x="2638" y="3044"/>
                  </a:cubicBezTo>
                  <a:cubicBezTo>
                    <a:pt x="2563" y="2885"/>
                    <a:pt x="2480" y="2727"/>
                    <a:pt x="2392" y="2573"/>
                  </a:cubicBezTo>
                  <a:cubicBezTo>
                    <a:pt x="1912" y="1723"/>
                    <a:pt x="1313" y="973"/>
                    <a:pt x="576" y="334"/>
                  </a:cubicBezTo>
                  <a:cubicBezTo>
                    <a:pt x="457" y="230"/>
                    <a:pt x="330" y="135"/>
                    <a:pt x="210" y="35"/>
                  </a:cubicBezTo>
                  <a:cubicBezTo>
                    <a:pt x="180" y="9"/>
                    <a:pt x="148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8"/>
            <p:cNvSpPr/>
            <p:nvPr/>
          </p:nvSpPr>
          <p:spPr>
            <a:xfrm>
              <a:off x="2498201" y="4480136"/>
              <a:ext cx="136229" cy="138139"/>
            </a:xfrm>
            <a:custGeom>
              <a:rect b="b" l="l" r="r" t="t"/>
              <a:pathLst>
                <a:path extrusionOk="0" h="3473" w="3425">
                  <a:moveTo>
                    <a:pt x="3369" y="1"/>
                  </a:moveTo>
                  <a:cubicBezTo>
                    <a:pt x="3312" y="46"/>
                    <a:pt x="3257" y="87"/>
                    <a:pt x="3204" y="130"/>
                  </a:cubicBezTo>
                  <a:cubicBezTo>
                    <a:pt x="2931" y="357"/>
                    <a:pt x="2693" y="621"/>
                    <a:pt x="2466" y="894"/>
                  </a:cubicBezTo>
                  <a:cubicBezTo>
                    <a:pt x="2268" y="1132"/>
                    <a:pt x="2069" y="1370"/>
                    <a:pt x="1873" y="1610"/>
                  </a:cubicBezTo>
                  <a:cubicBezTo>
                    <a:pt x="1508" y="2057"/>
                    <a:pt x="1081" y="2439"/>
                    <a:pt x="636" y="2803"/>
                  </a:cubicBezTo>
                  <a:cubicBezTo>
                    <a:pt x="439" y="2965"/>
                    <a:pt x="254" y="3143"/>
                    <a:pt x="61" y="3317"/>
                  </a:cubicBezTo>
                  <a:cubicBezTo>
                    <a:pt x="39" y="3336"/>
                    <a:pt x="21" y="3359"/>
                    <a:pt x="0" y="3381"/>
                  </a:cubicBezTo>
                  <a:cubicBezTo>
                    <a:pt x="36" y="3437"/>
                    <a:pt x="88" y="3456"/>
                    <a:pt x="146" y="3462"/>
                  </a:cubicBezTo>
                  <a:cubicBezTo>
                    <a:pt x="204" y="3468"/>
                    <a:pt x="263" y="3473"/>
                    <a:pt x="322" y="3473"/>
                  </a:cubicBezTo>
                  <a:cubicBezTo>
                    <a:pt x="327" y="3473"/>
                    <a:pt x="333" y="3473"/>
                    <a:pt x="338" y="3472"/>
                  </a:cubicBezTo>
                  <a:cubicBezTo>
                    <a:pt x="361" y="3472"/>
                    <a:pt x="387" y="3454"/>
                    <a:pt x="405" y="3438"/>
                  </a:cubicBezTo>
                  <a:cubicBezTo>
                    <a:pt x="608" y="3256"/>
                    <a:pt x="810" y="3076"/>
                    <a:pt x="1010" y="2893"/>
                  </a:cubicBezTo>
                  <a:cubicBezTo>
                    <a:pt x="1457" y="2487"/>
                    <a:pt x="1894" y="2071"/>
                    <a:pt x="2315" y="1637"/>
                  </a:cubicBezTo>
                  <a:cubicBezTo>
                    <a:pt x="2367" y="1582"/>
                    <a:pt x="2413" y="1522"/>
                    <a:pt x="2463" y="1463"/>
                  </a:cubicBezTo>
                  <a:cubicBezTo>
                    <a:pt x="2629" y="1270"/>
                    <a:pt x="2796" y="1080"/>
                    <a:pt x="2960" y="886"/>
                  </a:cubicBezTo>
                  <a:cubicBezTo>
                    <a:pt x="3085" y="738"/>
                    <a:pt x="3210" y="588"/>
                    <a:pt x="3310" y="421"/>
                  </a:cubicBezTo>
                  <a:cubicBezTo>
                    <a:pt x="3358" y="343"/>
                    <a:pt x="3401" y="262"/>
                    <a:pt x="3415" y="170"/>
                  </a:cubicBezTo>
                  <a:cubicBezTo>
                    <a:pt x="3425" y="112"/>
                    <a:pt x="3419" y="58"/>
                    <a:pt x="3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8"/>
            <p:cNvSpPr/>
            <p:nvPr/>
          </p:nvSpPr>
          <p:spPr>
            <a:xfrm>
              <a:off x="2763514" y="4559213"/>
              <a:ext cx="57833" cy="139928"/>
            </a:xfrm>
            <a:custGeom>
              <a:rect b="b" l="l" r="r" t="t"/>
              <a:pathLst>
                <a:path extrusionOk="0" h="3518" w="1454">
                  <a:moveTo>
                    <a:pt x="1189" y="1"/>
                  </a:moveTo>
                  <a:cubicBezTo>
                    <a:pt x="1170" y="1"/>
                    <a:pt x="1154" y="17"/>
                    <a:pt x="1146" y="49"/>
                  </a:cubicBezTo>
                  <a:cubicBezTo>
                    <a:pt x="1134" y="96"/>
                    <a:pt x="1128" y="146"/>
                    <a:pt x="1128" y="195"/>
                  </a:cubicBezTo>
                  <a:cubicBezTo>
                    <a:pt x="1130" y="345"/>
                    <a:pt x="1141" y="495"/>
                    <a:pt x="1138" y="645"/>
                  </a:cubicBezTo>
                  <a:cubicBezTo>
                    <a:pt x="1128" y="1010"/>
                    <a:pt x="1077" y="1371"/>
                    <a:pt x="989" y="1726"/>
                  </a:cubicBezTo>
                  <a:cubicBezTo>
                    <a:pt x="919" y="2006"/>
                    <a:pt x="832" y="2280"/>
                    <a:pt x="723" y="2547"/>
                  </a:cubicBezTo>
                  <a:cubicBezTo>
                    <a:pt x="702" y="2603"/>
                    <a:pt x="696" y="2606"/>
                    <a:pt x="637" y="2606"/>
                  </a:cubicBezTo>
                  <a:cubicBezTo>
                    <a:pt x="622" y="2606"/>
                    <a:pt x="607" y="2604"/>
                    <a:pt x="593" y="2601"/>
                  </a:cubicBezTo>
                  <a:cubicBezTo>
                    <a:pt x="491" y="2587"/>
                    <a:pt x="445" y="2542"/>
                    <a:pt x="454" y="2440"/>
                  </a:cubicBezTo>
                  <a:cubicBezTo>
                    <a:pt x="459" y="2367"/>
                    <a:pt x="474" y="2294"/>
                    <a:pt x="499" y="2224"/>
                  </a:cubicBezTo>
                  <a:cubicBezTo>
                    <a:pt x="557" y="2068"/>
                    <a:pt x="624" y="1914"/>
                    <a:pt x="686" y="1759"/>
                  </a:cubicBezTo>
                  <a:cubicBezTo>
                    <a:pt x="714" y="1685"/>
                    <a:pt x="742" y="1611"/>
                    <a:pt x="763" y="1536"/>
                  </a:cubicBezTo>
                  <a:cubicBezTo>
                    <a:pt x="777" y="1489"/>
                    <a:pt x="784" y="1438"/>
                    <a:pt x="784" y="1389"/>
                  </a:cubicBezTo>
                  <a:cubicBezTo>
                    <a:pt x="785" y="1301"/>
                    <a:pt x="741" y="1254"/>
                    <a:pt x="650" y="1247"/>
                  </a:cubicBezTo>
                  <a:cubicBezTo>
                    <a:pt x="640" y="1246"/>
                    <a:pt x="630" y="1246"/>
                    <a:pt x="620" y="1246"/>
                  </a:cubicBezTo>
                  <a:cubicBezTo>
                    <a:pt x="601" y="1246"/>
                    <a:pt x="581" y="1247"/>
                    <a:pt x="561" y="1247"/>
                  </a:cubicBezTo>
                  <a:lnTo>
                    <a:pt x="465" y="1630"/>
                  </a:lnTo>
                  <a:cubicBezTo>
                    <a:pt x="384" y="1953"/>
                    <a:pt x="300" y="2274"/>
                    <a:pt x="224" y="2598"/>
                  </a:cubicBezTo>
                  <a:cubicBezTo>
                    <a:pt x="184" y="2769"/>
                    <a:pt x="162" y="2942"/>
                    <a:pt x="132" y="3115"/>
                  </a:cubicBezTo>
                  <a:cubicBezTo>
                    <a:pt x="129" y="3144"/>
                    <a:pt x="118" y="3163"/>
                    <a:pt x="96" y="3180"/>
                  </a:cubicBezTo>
                  <a:cubicBezTo>
                    <a:pt x="6" y="3252"/>
                    <a:pt x="1" y="3326"/>
                    <a:pt x="82" y="3404"/>
                  </a:cubicBezTo>
                  <a:cubicBezTo>
                    <a:pt x="142" y="3463"/>
                    <a:pt x="216" y="3505"/>
                    <a:pt x="304" y="3517"/>
                  </a:cubicBezTo>
                  <a:cubicBezTo>
                    <a:pt x="328" y="3489"/>
                    <a:pt x="351" y="3461"/>
                    <a:pt x="372" y="3431"/>
                  </a:cubicBezTo>
                  <a:cubicBezTo>
                    <a:pt x="702" y="2975"/>
                    <a:pt x="960" y="2484"/>
                    <a:pt x="1139" y="1949"/>
                  </a:cubicBezTo>
                  <a:cubicBezTo>
                    <a:pt x="1230" y="1680"/>
                    <a:pt x="1297" y="1405"/>
                    <a:pt x="1350" y="1127"/>
                  </a:cubicBezTo>
                  <a:cubicBezTo>
                    <a:pt x="1356" y="1091"/>
                    <a:pt x="1372" y="1057"/>
                    <a:pt x="1388" y="1024"/>
                  </a:cubicBezTo>
                  <a:cubicBezTo>
                    <a:pt x="1437" y="927"/>
                    <a:pt x="1454" y="822"/>
                    <a:pt x="1451" y="716"/>
                  </a:cubicBezTo>
                  <a:cubicBezTo>
                    <a:pt x="1447" y="506"/>
                    <a:pt x="1397" y="306"/>
                    <a:pt x="1301" y="119"/>
                  </a:cubicBezTo>
                  <a:cubicBezTo>
                    <a:pt x="1283" y="87"/>
                    <a:pt x="1261" y="55"/>
                    <a:pt x="1238" y="28"/>
                  </a:cubicBezTo>
                  <a:cubicBezTo>
                    <a:pt x="1220" y="10"/>
                    <a:pt x="1204" y="1"/>
                    <a:pt x="11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8"/>
            <p:cNvSpPr/>
            <p:nvPr/>
          </p:nvSpPr>
          <p:spPr>
            <a:xfrm>
              <a:off x="2573459" y="4663985"/>
              <a:ext cx="114711" cy="75891"/>
            </a:xfrm>
            <a:custGeom>
              <a:rect b="b" l="l" r="r" t="t"/>
              <a:pathLst>
                <a:path extrusionOk="0" h="1908" w="2884">
                  <a:moveTo>
                    <a:pt x="2608" y="0"/>
                  </a:moveTo>
                  <a:cubicBezTo>
                    <a:pt x="2575" y="0"/>
                    <a:pt x="2540" y="12"/>
                    <a:pt x="2507" y="34"/>
                  </a:cubicBezTo>
                  <a:cubicBezTo>
                    <a:pt x="2449" y="74"/>
                    <a:pt x="2405" y="131"/>
                    <a:pt x="2382" y="195"/>
                  </a:cubicBezTo>
                  <a:cubicBezTo>
                    <a:pt x="2318" y="369"/>
                    <a:pt x="2193" y="494"/>
                    <a:pt x="2063" y="615"/>
                  </a:cubicBezTo>
                  <a:cubicBezTo>
                    <a:pt x="1872" y="791"/>
                    <a:pt x="1648" y="923"/>
                    <a:pt x="1415" y="1037"/>
                  </a:cubicBezTo>
                  <a:cubicBezTo>
                    <a:pt x="1164" y="1158"/>
                    <a:pt x="911" y="1273"/>
                    <a:pt x="662" y="1396"/>
                  </a:cubicBezTo>
                  <a:cubicBezTo>
                    <a:pt x="451" y="1500"/>
                    <a:pt x="253" y="1623"/>
                    <a:pt x="80" y="1784"/>
                  </a:cubicBezTo>
                  <a:cubicBezTo>
                    <a:pt x="58" y="1805"/>
                    <a:pt x="37" y="1825"/>
                    <a:pt x="1" y="1860"/>
                  </a:cubicBezTo>
                  <a:cubicBezTo>
                    <a:pt x="54" y="1878"/>
                    <a:pt x="89" y="1896"/>
                    <a:pt x="127" y="1901"/>
                  </a:cubicBezTo>
                  <a:cubicBezTo>
                    <a:pt x="157" y="1905"/>
                    <a:pt x="188" y="1907"/>
                    <a:pt x="218" y="1907"/>
                  </a:cubicBezTo>
                  <a:cubicBezTo>
                    <a:pt x="279" y="1907"/>
                    <a:pt x="341" y="1898"/>
                    <a:pt x="403" y="1879"/>
                  </a:cubicBezTo>
                  <a:cubicBezTo>
                    <a:pt x="960" y="1711"/>
                    <a:pt x="1481" y="1464"/>
                    <a:pt x="1976" y="1161"/>
                  </a:cubicBezTo>
                  <a:cubicBezTo>
                    <a:pt x="2202" y="1023"/>
                    <a:pt x="2420" y="876"/>
                    <a:pt x="2639" y="728"/>
                  </a:cubicBezTo>
                  <a:cubicBezTo>
                    <a:pt x="2815" y="607"/>
                    <a:pt x="2884" y="402"/>
                    <a:pt x="2823" y="209"/>
                  </a:cubicBezTo>
                  <a:cubicBezTo>
                    <a:pt x="2803" y="145"/>
                    <a:pt x="2773" y="86"/>
                    <a:pt x="2719" y="43"/>
                  </a:cubicBezTo>
                  <a:cubicBezTo>
                    <a:pt x="2683" y="14"/>
                    <a:pt x="2646" y="0"/>
                    <a:pt x="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8"/>
            <p:cNvSpPr/>
            <p:nvPr/>
          </p:nvSpPr>
          <p:spPr>
            <a:xfrm>
              <a:off x="2944779" y="4542109"/>
              <a:ext cx="36553" cy="148758"/>
            </a:xfrm>
            <a:custGeom>
              <a:rect b="b" l="l" r="r" t="t"/>
              <a:pathLst>
                <a:path extrusionOk="0" h="3740" w="919">
                  <a:moveTo>
                    <a:pt x="14" y="0"/>
                  </a:moveTo>
                  <a:cubicBezTo>
                    <a:pt x="9" y="2"/>
                    <a:pt x="6" y="6"/>
                    <a:pt x="0" y="8"/>
                  </a:cubicBezTo>
                  <a:cubicBezTo>
                    <a:pt x="20" y="207"/>
                    <a:pt x="40" y="403"/>
                    <a:pt x="61" y="602"/>
                  </a:cubicBezTo>
                  <a:cubicBezTo>
                    <a:pt x="122" y="1201"/>
                    <a:pt x="189" y="1801"/>
                    <a:pt x="246" y="2399"/>
                  </a:cubicBezTo>
                  <a:cubicBezTo>
                    <a:pt x="271" y="2653"/>
                    <a:pt x="273" y="2909"/>
                    <a:pt x="295" y="3165"/>
                  </a:cubicBezTo>
                  <a:cubicBezTo>
                    <a:pt x="306" y="3285"/>
                    <a:pt x="333" y="3404"/>
                    <a:pt x="361" y="3520"/>
                  </a:cubicBezTo>
                  <a:cubicBezTo>
                    <a:pt x="383" y="3604"/>
                    <a:pt x="429" y="3676"/>
                    <a:pt x="504" y="3739"/>
                  </a:cubicBezTo>
                  <a:cubicBezTo>
                    <a:pt x="560" y="3649"/>
                    <a:pt x="580" y="3556"/>
                    <a:pt x="590" y="3458"/>
                  </a:cubicBezTo>
                  <a:cubicBezTo>
                    <a:pt x="607" y="3270"/>
                    <a:pt x="585" y="3085"/>
                    <a:pt x="552" y="2901"/>
                  </a:cubicBezTo>
                  <a:cubicBezTo>
                    <a:pt x="514" y="2683"/>
                    <a:pt x="469" y="2465"/>
                    <a:pt x="433" y="2247"/>
                  </a:cubicBezTo>
                  <a:cubicBezTo>
                    <a:pt x="413" y="2129"/>
                    <a:pt x="402" y="2012"/>
                    <a:pt x="434" y="1894"/>
                  </a:cubicBezTo>
                  <a:cubicBezTo>
                    <a:pt x="452" y="1831"/>
                    <a:pt x="488" y="1786"/>
                    <a:pt x="559" y="1764"/>
                  </a:cubicBezTo>
                  <a:cubicBezTo>
                    <a:pt x="564" y="1789"/>
                    <a:pt x="568" y="1811"/>
                    <a:pt x="572" y="1831"/>
                  </a:cubicBezTo>
                  <a:cubicBezTo>
                    <a:pt x="606" y="2012"/>
                    <a:pt x="663" y="2183"/>
                    <a:pt x="760" y="2341"/>
                  </a:cubicBezTo>
                  <a:cubicBezTo>
                    <a:pt x="780" y="2374"/>
                    <a:pt x="807" y="2405"/>
                    <a:pt x="835" y="2431"/>
                  </a:cubicBezTo>
                  <a:cubicBezTo>
                    <a:pt x="846" y="2440"/>
                    <a:pt x="857" y="2445"/>
                    <a:pt x="867" y="2445"/>
                  </a:cubicBezTo>
                  <a:cubicBezTo>
                    <a:pt x="883" y="2445"/>
                    <a:pt x="897" y="2433"/>
                    <a:pt x="903" y="2410"/>
                  </a:cubicBezTo>
                  <a:cubicBezTo>
                    <a:pt x="911" y="2380"/>
                    <a:pt x="915" y="2348"/>
                    <a:pt x="916" y="2315"/>
                  </a:cubicBezTo>
                  <a:cubicBezTo>
                    <a:pt x="918" y="2282"/>
                    <a:pt x="914" y="2247"/>
                    <a:pt x="913" y="2213"/>
                  </a:cubicBezTo>
                  <a:cubicBezTo>
                    <a:pt x="908" y="2096"/>
                    <a:pt x="876" y="1993"/>
                    <a:pt x="801" y="1894"/>
                  </a:cubicBezTo>
                  <a:cubicBezTo>
                    <a:pt x="667" y="1721"/>
                    <a:pt x="579" y="1521"/>
                    <a:pt x="508" y="1316"/>
                  </a:cubicBezTo>
                  <a:cubicBezTo>
                    <a:pt x="429" y="1088"/>
                    <a:pt x="357" y="859"/>
                    <a:pt x="281" y="629"/>
                  </a:cubicBezTo>
                  <a:cubicBezTo>
                    <a:pt x="222" y="452"/>
                    <a:pt x="159" y="276"/>
                    <a:pt x="74" y="108"/>
                  </a:cubicBezTo>
                  <a:cubicBezTo>
                    <a:pt x="55" y="72"/>
                    <a:pt x="35" y="36"/>
                    <a:pt x="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8"/>
            <p:cNvSpPr/>
            <p:nvPr/>
          </p:nvSpPr>
          <p:spPr>
            <a:xfrm>
              <a:off x="2670436" y="4703165"/>
              <a:ext cx="97290" cy="91164"/>
            </a:xfrm>
            <a:custGeom>
              <a:rect b="b" l="l" r="r" t="t"/>
              <a:pathLst>
                <a:path extrusionOk="0" h="2292" w="2446">
                  <a:moveTo>
                    <a:pt x="2272" y="1"/>
                  </a:moveTo>
                  <a:cubicBezTo>
                    <a:pt x="2253" y="1"/>
                    <a:pt x="2232" y="5"/>
                    <a:pt x="2211" y="15"/>
                  </a:cubicBezTo>
                  <a:cubicBezTo>
                    <a:pt x="2158" y="40"/>
                    <a:pt x="2106" y="72"/>
                    <a:pt x="2064" y="112"/>
                  </a:cubicBezTo>
                  <a:cubicBezTo>
                    <a:pt x="1989" y="187"/>
                    <a:pt x="1915" y="264"/>
                    <a:pt x="1850" y="348"/>
                  </a:cubicBezTo>
                  <a:cubicBezTo>
                    <a:pt x="1634" y="624"/>
                    <a:pt x="1459" y="927"/>
                    <a:pt x="1288" y="1232"/>
                  </a:cubicBezTo>
                  <a:cubicBezTo>
                    <a:pt x="1254" y="1294"/>
                    <a:pt x="1218" y="1356"/>
                    <a:pt x="1189" y="1421"/>
                  </a:cubicBezTo>
                  <a:cubicBezTo>
                    <a:pt x="1115" y="1586"/>
                    <a:pt x="997" y="1714"/>
                    <a:pt x="845" y="1806"/>
                  </a:cubicBezTo>
                  <a:cubicBezTo>
                    <a:pt x="707" y="1888"/>
                    <a:pt x="564" y="1961"/>
                    <a:pt x="421" y="2031"/>
                  </a:cubicBezTo>
                  <a:cubicBezTo>
                    <a:pt x="310" y="2087"/>
                    <a:pt x="195" y="2131"/>
                    <a:pt x="83" y="2181"/>
                  </a:cubicBezTo>
                  <a:cubicBezTo>
                    <a:pt x="55" y="2195"/>
                    <a:pt x="28" y="2212"/>
                    <a:pt x="1" y="2228"/>
                  </a:cubicBezTo>
                  <a:cubicBezTo>
                    <a:pt x="1" y="2234"/>
                    <a:pt x="2" y="2239"/>
                    <a:pt x="2" y="2246"/>
                  </a:cubicBezTo>
                  <a:cubicBezTo>
                    <a:pt x="83" y="2273"/>
                    <a:pt x="163" y="2292"/>
                    <a:pt x="246" y="2292"/>
                  </a:cubicBezTo>
                  <a:cubicBezTo>
                    <a:pt x="297" y="2292"/>
                    <a:pt x="349" y="2285"/>
                    <a:pt x="403" y="2269"/>
                  </a:cubicBezTo>
                  <a:cubicBezTo>
                    <a:pt x="838" y="2138"/>
                    <a:pt x="1183" y="1876"/>
                    <a:pt x="1480" y="1543"/>
                  </a:cubicBezTo>
                  <a:cubicBezTo>
                    <a:pt x="1691" y="1305"/>
                    <a:pt x="1872" y="1045"/>
                    <a:pt x="2058" y="786"/>
                  </a:cubicBezTo>
                  <a:cubicBezTo>
                    <a:pt x="2174" y="623"/>
                    <a:pt x="2293" y="459"/>
                    <a:pt x="2414" y="297"/>
                  </a:cubicBezTo>
                  <a:cubicBezTo>
                    <a:pt x="2436" y="269"/>
                    <a:pt x="2445" y="243"/>
                    <a:pt x="2434" y="210"/>
                  </a:cubicBezTo>
                  <a:cubicBezTo>
                    <a:pt x="2416" y="162"/>
                    <a:pt x="2404" y="113"/>
                    <a:pt x="2382" y="72"/>
                  </a:cubicBezTo>
                  <a:cubicBezTo>
                    <a:pt x="2356" y="26"/>
                    <a:pt x="2317" y="1"/>
                    <a:pt x="2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8"/>
            <p:cNvSpPr/>
            <p:nvPr/>
          </p:nvSpPr>
          <p:spPr>
            <a:xfrm>
              <a:off x="2469720" y="4274887"/>
              <a:ext cx="124098" cy="70879"/>
            </a:xfrm>
            <a:custGeom>
              <a:rect b="b" l="l" r="r" t="t"/>
              <a:pathLst>
                <a:path extrusionOk="0" h="1782" w="3120">
                  <a:moveTo>
                    <a:pt x="2866" y="0"/>
                  </a:moveTo>
                  <a:cubicBezTo>
                    <a:pt x="2801" y="0"/>
                    <a:pt x="2736" y="6"/>
                    <a:pt x="2670" y="17"/>
                  </a:cubicBezTo>
                  <a:cubicBezTo>
                    <a:pt x="2476" y="51"/>
                    <a:pt x="2298" y="130"/>
                    <a:pt x="2129" y="228"/>
                  </a:cubicBezTo>
                  <a:cubicBezTo>
                    <a:pt x="1905" y="357"/>
                    <a:pt x="1705" y="515"/>
                    <a:pt x="1503" y="672"/>
                  </a:cubicBezTo>
                  <a:cubicBezTo>
                    <a:pt x="1309" y="822"/>
                    <a:pt x="1119" y="975"/>
                    <a:pt x="906" y="1098"/>
                  </a:cubicBezTo>
                  <a:cubicBezTo>
                    <a:pt x="863" y="1123"/>
                    <a:pt x="817" y="1137"/>
                    <a:pt x="771" y="1156"/>
                  </a:cubicBezTo>
                  <a:cubicBezTo>
                    <a:pt x="728" y="1173"/>
                    <a:pt x="683" y="1188"/>
                    <a:pt x="642" y="1210"/>
                  </a:cubicBezTo>
                  <a:cubicBezTo>
                    <a:pt x="445" y="1315"/>
                    <a:pt x="267" y="1448"/>
                    <a:pt x="110" y="1605"/>
                  </a:cubicBezTo>
                  <a:cubicBezTo>
                    <a:pt x="78" y="1639"/>
                    <a:pt x="47" y="1677"/>
                    <a:pt x="26" y="1715"/>
                  </a:cubicBezTo>
                  <a:cubicBezTo>
                    <a:pt x="1" y="1757"/>
                    <a:pt x="15" y="1779"/>
                    <a:pt x="66" y="1781"/>
                  </a:cubicBezTo>
                  <a:cubicBezTo>
                    <a:pt x="87" y="1781"/>
                    <a:pt x="110" y="1778"/>
                    <a:pt x="131" y="1772"/>
                  </a:cubicBezTo>
                  <a:cubicBezTo>
                    <a:pt x="215" y="1740"/>
                    <a:pt x="306" y="1717"/>
                    <a:pt x="384" y="1673"/>
                  </a:cubicBezTo>
                  <a:cubicBezTo>
                    <a:pt x="958" y="1353"/>
                    <a:pt x="1532" y="1030"/>
                    <a:pt x="2103" y="703"/>
                  </a:cubicBezTo>
                  <a:cubicBezTo>
                    <a:pt x="2429" y="515"/>
                    <a:pt x="2747" y="312"/>
                    <a:pt x="3055" y="93"/>
                  </a:cubicBezTo>
                  <a:cubicBezTo>
                    <a:pt x="3078" y="78"/>
                    <a:pt x="3098" y="62"/>
                    <a:pt x="3120" y="46"/>
                  </a:cubicBezTo>
                  <a:cubicBezTo>
                    <a:pt x="3118" y="39"/>
                    <a:pt x="3115" y="34"/>
                    <a:pt x="3114" y="28"/>
                  </a:cubicBezTo>
                  <a:cubicBezTo>
                    <a:pt x="3032" y="10"/>
                    <a:pt x="2949" y="0"/>
                    <a:pt x="2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8"/>
            <p:cNvSpPr/>
            <p:nvPr/>
          </p:nvSpPr>
          <p:spPr>
            <a:xfrm>
              <a:off x="2921788" y="4460447"/>
              <a:ext cx="70799" cy="149236"/>
            </a:xfrm>
            <a:custGeom>
              <a:rect b="b" l="l" r="r" t="t"/>
              <a:pathLst>
                <a:path extrusionOk="0" h="3752" w="1780">
                  <a:moveTo>
                    <a:pt x="39" y="1"/>
                  </a:moveTo>
                  <a:cubicBezTo>
                    <a:pt x="3" y="50"/>
                    <a:pt x="0" y="104"/>
                    <a:pt x="9" y="155"/>
                  </a:cubicBezTo>
                  <a:cubicBezTo>
                    <a:pt x="22" y="220"/>
                    <a:pt x="36" y="287"/>
                    <a:pt x="65" y="346"/>
                  </a:cubicBezTo>
                  <a:cubicBezTo>
                    <a:pt x="117" y="457"/>
                    <a:pt x="175" y="566"/>
                    <a:pt x="241" y="671"/>
                  </a:cubicBezTo>
                  <a:cubicBezTo>
                    <a:pt x="369" y="870"/>
                    <a:pt x="503" y="1066"/>
                    <a:pt x="630" y="1265"/>
                  </a:cubicBezTo>
                  <a:cubicBezTo>
                    <a:pt x="733" y="1423"/>
                    <a:pt x="829" y="1589"/>
                    <a:pt x="889" y="1769"/>
                  </a:cubicBezTo>
                  <a:cubicBezTo>
                    <a:pt x="922" y="1862"/>
                    <a:pt x="938" y="1959"/>
                    <a:pt x="962" y="2055"/>
                  </a:cubicBezTo>
                  <a:cubicBezTo>
                    <a:pt x="964" y="2067"/>
                    <a:pt x="963" y="2080"/>
                    <a:pt x="965" y="2092"/>
                  </a:cubicBezTo>
                  <a:cubicBezTo>
                    <a:pt x="1028" y="2358"/>
                    <a:pt x="1089" y="2624"/>
                    <a:pt x="1153" y="2890"/>
                  </a:cubicBezTo>
                  <a:cubicBezTo>
                    <a:pt x="1186" y="3032"/>
                    <a:pt x="1233" y="3169"/>
                    <a:pt x="1299" y="3299"/>
                  </a:cubicBezTo>
                  <a:cubicBezTo>
                    <a:pt x="1392" y="3481"/>
                    <a:pt x="1521" y="3630"/>
                    <a:pt x="1705" y="3720"/>
                  </a:cubicBezTo>
                  <a:cubicBezTo>
                    <a:pt x="1726" y="3731"/>
                    <a:pt x="1750" y="3740"/>
                    <a:pt x="1779" y="3751"/>
                  </a:cubicBezTo>
                  <a:cubicBezTo>
                    <a:pt x="1697" y="3566"/>
                    <a:pt x="1611" y="3395"/>
                    <a:pt x="1546" y="3218"/>
                  </a:cubicBezTo>
                  <a:cubicBezTo>
                    <a:pt x="1416" y="2860"/>
                    <a:pt x="1294" y="2498"/>
                    <a:pt x="1173" y="2136"/>
                  </a:cubicBezTo>
                  <a:cubicBezTo>
                    <a:pt x="1055" y="1781"/>
                    <a:pt x="938" y="1425"/>
                    <a:pt x="781" y="1084"/>
                  </a:cubicBezTo>
                  <a:cubicBezTo>
                    <a:pt x="607" y="708"/>
                    <a:pt x="392" y="359"/>
                    <a:pt x="103" y="61"/>
                  </a:cubicBezTo>
                  <a:cubicBezTo>
                    <a:pt x="83" y="42"/>
                    <a:pt x="63" y="25"/>
                    <a:pt x="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8"/>
            <p:cNvSpPr/>
            <p:nvPr/>
          </p:nvSpPr>
          <p:spPr>
            <a:xfrm>
              <a:off x="2733324" y="4693699"/>
              <a:ext cx="67021" cy="99636"/>
            </a:xfrm>
            <a:custGeom>
              <a:rect b="b" l="l" r="r" t="t"/>
              <a:pathLst>
                <a:path extrusionOk="0" h="2505" w="1685">
                  <a:moveTo>
                    <a:pt x="1603" y="0"/>
                  </a:moveTo>
                  <a:cubicBezTo>
                    <a:pt x="1588" y="0"/>
                    <a:pt x="1571" y="3"/>
                    <a:pt x="1553" y="10"/>
                  </a:cubicBezTo>
                  <a:cubicBezTo>
                    <a:pt x="1527" y="19"/>
                    <a:pt x="1503" y="32"/>
                    <a:pt x="1481" y="48"/>
                  </a:cubicBezTo>
                  <a:cubicBezTo>
                    <a:pt x="1328" y="166"/>
                    <a:pt x="1234" y="319"/>
                    <a:pt x="1213" y="514"/>
                  </a:cubicBezTo>
                  <a:cubicBezTo>
                    <a:pt x="1207" y="580"/>
                    <a:pt x="1184" y="638"/>
                    <a:pt x="1157" y="696"/>
                  </a:cubicBezTo>
                  <a:cubicBezTo>
                    <a:pt x="1087" y="845"/>
                    <a:pt x="995" y="978"/>
                    <a:pt x="889" y="1102"/>
                  </a:cubicBezTo>
                  <a:cubicBezTo>
                    <a:pt x="734" y="1285"/>
                    <a:pt x="575" y="1463"/>
                    <a:pt x="418" y="1642"/>
                  </a:cubicBezTo>
                  <a:cubicBezTo>
                    <a:pt x="307" y="1770"/>
                    <a:pt x="203" y="1901"/>
                    <a:pt x="122" y="2046"/>
                  </a:cubicBezTo>
                  <a:cubicBezTo>
                    <a:pt x="52" y="2173"/>
                    <a:pt x="0" y="2306"/>
                    <a:pt x="0" y="2453"/>
                  </a:cubicBezTo>
                  <a:cubicBezTo>
                    <a:pt x="2" y="2463"/>
                    <a:pt x="2" y="2473"/>
                    <a:pt x="3" y="2483"/>
                  </a:cubicBezTo>
                  <a:cubicBezTo>
                    <a:pt x="3" y="2485"/>
                    <a:pt x="6" y="2486"/>
                    <a:pt x="15" y="2504"/>
                  </a:cubicBezTo>
                  <a:cubicBezTo>
                    <a:pt x="66" y="2472"/>
                    <a:pt x="117" y="2447"/>
                    <a:pt x="160" y="2413"/>
                  </a:cubicBezTo>
                  <a:cubicBezTo>
                    <a:pt x="445" y="2185"/>
                    <a:pt x="679" y="1909"/>
                    <a:pt x="887" y="1610"/>
                  </a:cubicBezTo>
                  <a:cubicBezTo>
                    <a:pt x="1137" y="1253"/>
                    <a:pt x="1344" y="870"/>
                    <a:pt x="1569" y="496"/>
                  </a:cubicBezTo>
                  <a:cubicBezTo>
                    <a:pt x="1629" y="395"/>
                    <a:pt x="1663" y="286"/>
                    <a:pt x="1680" y="171"/>
                  </a:cubicBezTo>
                  <a:cubicBezTo>
                    <a:pt x="1684" y="144"/>
                    <a:pt x="1684" y="117"/>
                    <a:pt x="1682" y="90"/>
                  </a:cubicBezTo>
                  <a:cubicBezTo>
                    <a:pt x="1675" y="31"/>
                    <a:pt x="1648" y="0"/>
                    <a:pt x="16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8"/>
            <p:cNvSpPr/>
            <p:nvPr/>
          </p:nvSpPr>
          <p:spPr>
            <a:xfrm>
              <a:off x="2468447" y="4365618"/>
              <a:ext cx="76090" cy="62009"/>
            </a:xfrm>
            <a:custGeom>
              <a:rect b="b" l="l" r="r" t="t"/>
              <a:pathLst>
                <a:path extrusionOk="0" h="1559" w="1913">
                  <a:moveTo>
                    <a:pt x="1913" y="1"/>
                  </a:moveTo>
                  <a:lnTo>
                    <a:pt x="1913" y="1"/>
                  </a:lnTo>
                  <a:cubicBezTo>
                    <a:pt x="1867" y="6"/>
                    <a:pt x="1837" y="8"/>
                    <a:pt x="1806" y="11"/>
                  </a:cubicBezTo>
                  <a:cubicBezTo>
                    <a:pt x="1610" y="42"/>
                    <a:pt x="1422" y="98"/>
                    <a:pt x="1239" y="171"/>
                  </a:cubicBezTo>
                  <a:cubicBezTo>
                    <a:pt x="811" y="341"/>
                    <a:pt x="419" y="579"/>
                    <a:pt x="46" y="846"/>
                  </a:cubicBezTo>
                  <a:cubicBezTo>
                    <a:pt x="38" y="852"/>
                    <a:pt x="31" y="859"/>
                    <a:pt x="28" y="876"/>
                  </a:cubicBezTo>
                  <a:cubicBezTo>
                    <a:pt x="45" y="872"/>
                    <a:pt x="61" y="869"/>
                    <a:pt x="77" y="864"/>
                  </a:cubicBezTo>
                  <a:cubicBezTo>
                    <a:pt x="222" y="813"/>
                    <a:pt x="370" y="777"/>
                    <a:pt x="524" y="775"/>
                  </a:cubicBezTo>
                  <a:cubicBezTo>
                    <a:pt x="529" y="775"/>
                    <a:pt x="533" y="775"/>
                    <a:pt x="537" y="775"/>
                  </a:cubicBezTo>
                  <a:cubicBezTo>
                    <a:pt x="569" y="775"/>
                    <a:pt x="602" y="781"/>
                    <a:pt x="634" y="788"/>
                  </a:cubicBezTo>
                  <a:cubicBezTo>
                    <a:pt x="683" y="800"/>
                    <a:pt x="695" y="831"/>
                    <a:pt x="666" y="876"/>
                  </a:cubicBezTo>
                  <a:cubicBezTo>
                    <a:pt x="652" y="896"/>
                    <a:pt x="635" y="916"/>
                    <a:pt x="616" y="930"/>
                  </a:cubicBezTo>
                  <a:cubicBezTo>
                    <a:pt x="566" y="970"/>
                    <a:pt x="515" y="1009"/>
                    <a:pt x="461" y="1042"/>
                  </a:cubicBezTo>
                  <a:cubicBezTo>
                    <a:pt x="306" y="1140"/>
                    <a:pt x="181" y="1268"/>
                    <a:pt x="69" y="1409"/>
                  </a:cubicBezTo>
                  <a:cubicBezTo>
                    <a:pt x="60" y="1420"/>
                    <a:pt x="50" y="1432"/>
                    <a:pt x="45" y="1446"/>
                  </a:cubicBezTo>
                  <a:cubicBezTo>
                    <a:pt x="31" y="1475"/>
                    <a:pt x="1" y="1505"/>
                    <a:pt x="28" y="1540"/>
                  </a:cubicBezTo>
                  <a:cubicBezTo>
                    <a:pt x="38" y="1554"/>
                    <a:pt x="51" y="1558"/>
                    <a:pt x="64" y="1558"/>
                  </a:cubicBezTo>
                  <a:cubicBezTo>
                    <a:pt x="82" y="1558"/>
                    <a:pt x="100" y="1551"/>
                    <a:pt x="116" y="1548"/>
                  </a:cubicBezTo>
                  <a:cubicBezTo>
                    <a:pt x="158" y="1537"/>
                    <a:pt x="200" y="1521"/>
                    <a:pt x="241" y="1505"/>
                  </a:cubicBezTo>
                  <a:cubicBezTo>
                    <a:pt x="301" y="1484"/>
                    <a:pt x="347" y="1449"/>
                    <a:pt x="389" y="1400"/>
                  </a:cubicBezTo>
                  <a:cubicBezTo>
                    <a:pt x="564" y="1189"/>
                    <a:pt x="773" y="1011"/>
                    <a:pt x="981" y="836"/>
                  </a:cubicBezTo>
                  <a:cubicBezTo>
                    <a:pt x="1216" y="639"/>
                    <a:pt x="1451" y="445"/>
                    <a:pt x="1684" y="247"/>
                  </a:cubicBezTo>
                  <a:cubicBezTo>
                    <a:pt x="1747" y="192"/>
                    <a:pt x="1802" y="129"/>
                    <a:pt x="1861" y="69"/>
                  </a:cubicBezTo>
                  <a:cubicBezTo>
                    <a:pt x="1877" y="52"/>
                    <a:pt x="1889" y="32"/>
                    <a:pt x="1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8"/>
            <p:cNvSpPr/>
            <p:nvPr/>
          </p:nvSpPr>
          <p:spPr>
            <a:xfrm>
              <a:off x="2673658" y="4652450"/>
              <a:ext cx="55446" cy="70998"/>
            </a:xfrm>
            <a:custGeom>
              <a:rect b="b" l="l" r="r" t="t"/>
              <a:pathLst>
                <a:path extrusionOk="0" h="1785" w="1394">
                  <a:moveTo>
                    <a:pt x="1271" y="0"/>
                  </a:moveTo>
                  <a:cubicBezTo>
                    <a:pt x="1237" y="37"/>
                    <a:pt x="1204" y="68"/>
                    <a:pt x="1173" y="103"/>
                  </a:cubicBezTo>
                  <a:cubicBezTo>
                    <a:pt x="1055" y="237"/>
                    <a:pt x="970" y="392"/>
                    <a:pt x="887" y="549"/>
                  </a:cubicBezTo>
                  <a:cubicBezTo>
                    <a:pt x="807" y="698"/>
                    <a:pt x="730" y="849"/>
                    <a:pt x="643" y="995"/>
                  </a:cubicBezTo>
                  <a:cubicBezTo>
                    <a:pt x="495" y="1238"/>
                    <a:pt x="297" y="1423"/>
                    <a:pt x="19" y="1513"/>
                  </a:cubicBezTo>
                  <a:cubicBezTo>
                    <a:pt x="16" y="1515"/>
                    <a:pt x="13" y="1518"/>
                    <a:pt x="3" y="1526"/>
                  </a:cubicBezTo>
                  <a:cubicBezTo>
                    <a:pt x="1" y="1601"/>
                    <a:pt x="19" y="1677"/>
                    <a:pt x="57" y="1747"/>
                  </a:cubicBezTo>
                  <a:cubicBezTo>
                    <a:pt x="72" y="1773"/>
                    <a:pt x="84" y="1784"/>
                    <a:pt x="100" y="1784"/>
                  </a:cubicBezTo>
                  <a:cubicBezTo>
                    <a:pt x="112" y="1784"/>
                    <a:pt x="127" y="1777"/>
                    <a:pt x="146" y="1764"/>
                  </a:cubicBezTo>
                  <a:cubicBezTo>
                    <a:pt x="157" y="1756"/>
                    <a:pt x="169" y="1747"/>
                    <a:pt x="183" y="1743"/>
                  </a:cubicBezTo>
                  <a:cubicBezTo>
                    <a:pt x="445" y="1668"/>
                    <a:pt x="654" y="1512"/>
                    <a:pt x="846" y="1327"/>
                  </a:cubicBezTo>
                  <a:cubicBezTo>
                    <a:pt x="1038" y="1143"/>
                    <a:pt x="1196" y="934"/>
                    <a:pt x="1304" y="690"/>
                  </a:cubicBezTo>
                  <a:cubicBezTo>
                    <a:pt x="1358" y="566"/>
                    <a:pt x="1393" y="440"/>
                    <a:pt x="1390" y="303"/>
                  </a:cubicBezTo>
                  <a:cubicBezTo>
                    <a:pt x="1388" y="192"/>
                    <a:pt x="1353" y="91"/>
                    <a:pt x="1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8"/>
            <p:cNvSpPr/>
            <p:nvPr/>
          </p:nvSpPr>
          <p:spPr>
            <a:xfrm>
              <a:off x="2968049" y="4353009"/>
              <a:ext cx="64674" cy="77243"/>
            </a:xfrm>
            <a:custGeom>
              <a:rect b="b" l="l" r="r" t="t"/>
              <a:pathLst>
                <a:path extrusionOk="0" h="1942" w="1626">
                  <a:moveTo>
                    <a:pt x="137" y="0"/>
                  </a:moveTo>
                  <a:cubicBezTo>
                    <a:pt x="127" y="0"/>
                    <a:pt x="118" y="0"/>
                    <a:pt x="109" y="1"/>
                  </a:cubicBezTo>
                  <a:cubicBezTo>
                    <a:pt x="34" y="7"/>
                    <a:pt x="1" y="57"/>
                    <a:pt x="18" y="131"/>
                  </a:cubicBezTo>
                  <a:cubicBezTo>
                    <a:pt x="28" y="169"/>
                    <a:pt x="43" y="205"/>
                    <a:pt x="63" y="239"/>
                  </a:cubicBezTo>
                  <a:cubicBezTo>
                    <a:pt x="125" y="339"/>
                    <a:pt x="201" y="429"/>
                    <a:pt x="298" y="500"/>
                  </a:cubicBezTo>
                  <a:cubicBezTo>
                    <a:pt x="472" y="630"/>
                    <a:pt x="612" y="792"/>
                    <a:pt x="736" y="966"/>
                  </a:cubicBezTo>
                  <a:cubicBezTo>
                    <a:pt x="877" y="1162"/>
                    <a:pt x="1006" y="1364"/>
                    <a:pt x="1144" y="1564"/>
                  </a:cubicBezTo>
                  <a:cubicBezTo>
                    <a:pt x="1209" y="1661"/>
                    <a:pt x="1276" y="1759"/>
                    <a:pt x="1347" y="1854"/>
                  </a:cubicBezTo>
                  <a:cubicBezTo>
                    <a:pt x="1372" y="1887"/>
                    <a:pt x="1404" y="1914"/>
                    <a:pt x="1430" y="1941"/>
                  </a:cubicBezTo>
                  <a:cubicBezTo>
                    <a:pt x="1617" y="1852"/>
                    <a:pt x="1625" y="1710"/>
                    <a:pt x="1572" y="1591"/>
                  </a:cubicBezTo>
                  <a:cubicBezTo>
                    <a:pt x="1532" y="1499"/>
                    <a:pt x="1474" y="1420"/>
                    <a:pt x="1406" y="1348"/>
                  </a:cubicBezTo>
                  <a:cubicBezTo>
                    <a:pt x="1276" y="1211"/>
                    <a:pt x="1141" y="1077"/>
                    <a:pt x="1012" y="939"/>
                  </a:cubicBezTo>
                  <a:cubicBezTo>
                    <a:pt x="924" y="846"/>
                    <a:pt x="841" y="749"/>
                    <a:pt x="761" y="649"/>
                  </a:cubicBezTo>
                  <a:cubicBezTo>
                    <a:pt x="697" y="569"/>
                    <a:pt x="652" y="479"/>
                    <a:pt x="633" y="377"/>
                  </a:cubicBezTo>
                  <a:cubicBezTo>
                    <a:pt x="630" y="361"/>
                    <a:pt x="622" y="345"/>
                    <a:pt x="614" y="331"/>
                  </a:cubicBezTo>
                  <a:cubicBezTo>
                    <a:pt x="526" y="186"/>
                    <a:pt x="406" y="75"/>
                    <a:pt x="245" y="17"/>
                  </a:cubicBezTo>
                  <a:cubicBezTo>
                    <a:pt x="212" y="5"/>
                    <a:pt x="173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8"/>
            <p:cNvSpPr/>
            <p:nvPr/>
          </p:nvSpPr>
          <p:spPr>
            <a:xfrm>
              <a:off x="2838614" y="4666491"/>
              <a:ext cx="40213" cy="101347"/>
            </a:xfrm>
            <a:custGeom>
              <a:rect b="b" l="l" r="r" t="t"/>
              <a:pathLst>
                <a:path extrusionOk="0" h="2548" w="1011">
                  <a:moveTo>
                    <a:pt x="939" y="1"/>
                  </a:moveTo>
                  <a:cubicBezTo>
                    <a:pt x="892" y="1"/>
                    <a:pt x="858" y="32"/>
                    <a:pt x="838" y="74"/>
                  </a:cubicBezTo>
                  <a:cubicBezTo>
                    <a:pt x="806" y="142"/>
                    <a:pt x="773" y="213"/>
                    <a:pt x="755" y="287"/>
                  </a:cubicBezTo>
                  <a:cubicBezTo>
                    <a:pt x="716" y="447"/>
                    <a:pt x="685" y="609"/>
                    <a:pt x="651" y="771"/>
                  </a:cubicBezTo>
                  <a:cubicBezTo>
                    <a:pt x="613" y="949"/>
                    <a:pt x="584" y="1132"/>
                    <a:pt x="499" y="1294"/>
                  </a:cubicBezTo>
                  <a:cubicBezTo>
                    <a:pt x="435" y="1417"/>
                    <a:pt x="393" y="1546"/>
                    <a:pt x="338" y="1671"/>
                  </a:cubicBezTo>
                  <a:cubicBezTo>
                    <a:pt x="268" y="1829"/>
                    <a:pt x="181" y="1983"/>
                    <a:pt x="106" y="2141"/>
                  </a:cubicBezTo>
                  <a:cubicBezTo>
                    <a:pt x="71" y="2215"/>
                    <a:pt x="42" y="2290"/>
                    <a:pt x="14" y="2366"/>
                  </a:cubicBezTo>
                  <a:cubicBezTo>
                    <a:pt x="3" y="2397"/>
                    <a:pt x="1" y="2433"/>
                    <a:pt x="1" y="2467"/>
                  </a:cubicBezTo>
                  <a:cubicBezTo>
                    <a:pt x="2" y="2513"/>
                    <a:pt x="29" y="2542"/>
                    <a:pt x="73" y="2547"/>
                  </a:cubicBezTo>
                  <a:cubicBezTo>
                    <a:pt x="81" y="2547"/>
                    <a:pt x="88" y="2548"/>
                    <a:pt x="96" y="2548"/>
                  </a:cubicBezTo>
                  <a:cubicBezTo>
                    <a:pt x="166" y="2548"/>
                    <a:pt x="231" y="2525"/>
                    <a:pt x="294" y="2494"/>
                  </a:cubicBezTo>
                  <a:cubicBezTo>
                    <a:pt x="310" y="2487"/>
                    <a:pt x="320" y="2466"/>
                    <a:pt x="330" y="2450"/>
                  </a:cubicBezTo>
                  <a:cubicBezTo>
                    <a:pt x="455" y="2250"/>
                    <a:pt x="548" y="2037"/>
                    <a:pt x="618" y="1812"/>
                  </a:cubicBezTo>
                  <a:cubicBezTo>
                    <a:pt x="714" y="1509"/>
                    <a:pt x="774" y="1196"/>
                    <a:pt x="833" y="883"/>
                  </a:cubicBezTo>
                  <a:cubicBezTo>
                    <a:pt x="884" y="608"/>
                    <a:pt x="948" y="333"/>
                    <a:pt x="1007" y="60"/>
                  </a:cubicBezTo>
                  <a:cubicBezTo>
                    <a:pt x="1008" y="47"/>
                    <a:pt x="1009" y="35"/>
                    <a:pt x="1011" y="22"/>
                  </a:cubicBezTo>
                  <a:cubicBezTo>
                    <a:pt x="984" y="7"/>
                    <a:pt x="960" y="1"/>
                    <a:pt x="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8"/>
            <p:cNvSpPr/>
            <p:nvPr/>
          </p:nvSpPr>
          <p:spPr>
            <a:xfrm>
              <a:off x="2973021" y="4130974"/>
              <a:ext cx="76249" cy="70322"/>
            </a:xfrm>
            <a:custGeom>
              <a:rect b="b" l="l" r="r" t="t"/>
              <a:pathLst>
                <a:path extrusionOk="0" h="1768" w="1917">
                  <a:moveTo>
                    <a:pt x="42" y="0"/>
                  </a:moveTo>
                  <a:cubicBezTo>
                    <a:pt x="1" y="44"/>
                    <a:pt x="3" y="95"/>
                    <a:pt x="4" y="142"/>
                  </a:cubicBezTo>
                  <a:cubicBezTo>
                    <a:pt x="11" y="324"/>
                    <a:pt x="206" y="724"/>
                    <a:pt x="260" y="730"/>
                  </a:cubicBezTo>
                  <a:cubicBezTo>
                    <a:pt x="464" y="751"/>
                    <a:pt x="644" y="842"/>
                    <a:pt x="808" y="956"/>
                  </a:cubicBezTo>
                  <a:cubicBezTo>
                    <a:pt x="997" y="1089"/>
                    <a:pt x="1177" y="1235"/>
                    <a:pt x="1362" y="1372"/>
                  </a:cubicBezTo>
                  <a:cubicBezTo>
                    <a:pt x="1522" y="1491"/>
                    <a:pt x="1683" y="1609"/>
                    <a:pt x="1842" y="1724"/>
                  </a:cubicBezTo>
                  <a:cubicBezTo>
                    <a:pt x="1864" y="1741"/>
                    <a:pt x="1890" y="1754"/>
                    <a:pt x="1916" y="1768"/>
                  </a:cubicBezTo>
                  <a:cubicBezTo>
                    <a:pt x="1863" y="1581"/>
                    <a:pt x="1762" y="1427"/>
                    <a:pt x="1638" y="1289"/>
                  </a:cubicBezTo>
                  <a:cubicBezTo>
                    <a:pt x="1470" y="1101"/>
                    <a:pt x="1269" y="950"/>
                    <a:pt x="1064" y="805"/>
                  </a:cubicBezTo>
                  <a:cubicBezTo>
                    <a:pt x="860" y="663"/>
                    <a:pt x="657" y="522"/>
                    <a:pt x="455" y="376"/>
                  </a:cubicBezTo>
                  <a:cubicBezTo>
                    <a:pt x="316" y="275"/>
                    <a:pt x="188" y="158"/>
                    <a:pt x="74" y="27"/>
                  </a:cubicBezTo>
                  <a:cubicBezTo>
                    <a:pt x="66" y="18"/>
                    <a:pt x="54" y="10"/>
                    <a:pt x="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8"/>
            <p:cNvSpPr/>
            <p:nvPr/>
          </p:nvSpPr>
          <p:spPr>
            <a:xfrm>
              <a:off x="2759855" y="4385348"/>
              <a:ext cx="108745" cy="70084"/>
            </a:xfrm>
            <a:custGeom>
              <a:rect b="b" l="l" r="r" t="t"/>
              <a:pathLst>
                <a:path extrusionOk="0" h="1762" w="2734">
                  <a:moveTo>
                    <a:pt x="72" y="0"/>
                  </a:moveTo>
                  <a:cubicBezTo>
                    <a:pt x="48" y="0"/>
                    <a:pt x="25" y="12"/>
                    <a:pt x="1" y="17"/>
                  </a:cubicBezTo>
                  <a:cubicBezTo>
                    <a:pt x="2" y="69"/>
                    <a:pt x="32" y="88"/>
                    <a:pt x="61" y="103"/>
                  </a:cubicBezTo>
                  <a:cubicBezTo>
                    <a:pt x="174" y="164"/>
                    <a:pt x="285" y="232"/>
                    <a:pt x="404" y="275"/>
                  </a:cubicBezTo>
                  <a:cubicBezTo>
                    <a:pt x="670" y="369"/>
                    <a:pt x="920" y="494"/>
                    <a:pt x="1150" y="655"/>
                  </a:cubicBezTo>
                  <a:cubicBezTo>
                    <a:pt x="1400" y="831"/>
                    <a:pt x="1643" y="1016"/>
                    <a:pt x="1886" y="1200"/>
                  </a:cubicBezTo>
                  <a:cubicBezTo>
                    <a:pt x="2112" y="1370"/>
                    <a:pt x="2335" y="1543"/>
                    <a:pt x="2578" y="1687"/>
                  </a:cubicBezTo>
                  <a:cubicBezTo>
                    <a:pt x="2625" y="1716"/>
                    <a:pt x="2674" y="1738"/>
                    <a:pt x="2722" y="1761"/>
                  </a:cubicBezTo>
                  <a:cubicBezTo>
                    <a:pt x="2726" y="1756"/>
                    <a:pt x="2730" y="1752"/>
                    <a:pt x="2734" y="1746"/>
                  </a:cubicBezTo>
                  <a:cubicBezTo>
                    <a:pt x="2681" y="1626"/>
                    <a:pt x="2605" y="1523"/>
                    <a:pt x="2519" y="1424"/>
                  </a:cubicBezTo>
                  <a:cubicBezTo>
                    <a:pt x="2375" y="1259"/>
                    <a:pt x="2203" y="1128"/>
                    <a:pt x="2022" y="1008"/>
                  </a:cubicBezTo>
                  <a:cubicBezTo>
                    <a:pt x="1828" y="879"/>
                    <a:pt x="1630" y="754"/>
                    <a:pt x="1437" y="625"/>
                  </a:cubicBezTo>
                  <a:cubicBezTo>
                    <a:pt x="1325" y="551"/>
                    <a:pt x="1222" y="470"/>
                    <a:pt x="1129" y="373"/>
                  </a:cubicBezTo>
                  <a:cubicBezTo>
                    <a:pt x="1036" y="276"/>
                    <a:pt x="913" y="220"/>
                    <a:pt x="789" y="168"/>
                  </a:cubicBezTo>
                  <a:cubicBezTo>
                    <a:pt x="628" y="101"/>
                    <a:pt x="461" y="48"/>
                    <a:pt x="288" y="18"/>
                  </a:cubicBezTo>
                  <a:cubicBezTo>
                    <a:pt x="218" y="6"/>
                    <a:pt x="147" y="4"/>
                    <a:pt x="75" y="0"/>
                  </a:cubicBezTo>
                  <a:cubicBezTo>
                    <a:pt x="74" y="0"/>
                    <a:pt x="73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8"/>
            <p:cNvSpPr/>
            <p:nvPr/>
          </p:nvSpPr>
          <p:spPr>
            <a:xfrm>
              <a:off x="2974015" y="4239406"/>
              <a:ext cx="85834" cy="71118"/>
            </a:xfrm>
            <a:custGeom>
              <a:rect b="b" l="l" r="r" t="t"/>
              <a:pathLst>
                <a:path extrusionOk="0" h="1788" w="2158">
                  <a:moveTo>
                    <a:pt x="115" y="1"/>
                  </a:moveTo>
                  <a:cubicBezTo>
                    <a:pt x="111" y="1"/>
                    <a:pt x="108" y="1"/>
                    <a:pt x="105" y="1"/>
                  </a:cubicBezTo>
                  <a:cubicBezTo>
                    <a:pt x="43" y="5"/>
                    <a:pt x="1" y="51"/>
                    <a:pt x="1" y="113"/>
                  </a:cubicBezTo>
                  <a:cubicBezTo>
                    <a:pt x="1" y="179"/>
                    <a:pt x="28" y="238"/>
                    <a:pt x="68" y="288"/>
                  </a:cubicBezTo>
                  <a:cubicBezTo>
                    <a:pt x="133" y="369"/>
                    <a:pt x="217" y="423"/>
                    <a:pt x="310" y="465"/>
                  </a:cubicBezTo>
                  <a:cubicBezTo>
                    <a:pt x="337" y="476"/>
                    <a:pt x="365" y="489"/>
                    <a:pt x="385" y="509"/>
                  </a:cubicBezTo>
                  <a:cubicBezTo>
                    <a:pt x="649" y="752"/>
                    <a:pt x="946" y="948"/>
                    <a:pt x="1245" y="1142"/>
                  </a:cubicBezTo>
                  <a:cubicBezTo>
                    <a:pt x="1496" y="1304"/>
                    <a:pt x="1747" y="1464"/>
                    <a:pt x="1979" y="1649"/>
                  </a:cubicBezTo>
                  <a:cubicBezTo>
                    <a:pt x="2036" y="1694"/>
                    <a:pt x="2091" y="1741"/>
                    <a:pt x="2146" y="1788"/>
                  </a:cubicBezTo>
                  <a:cubicBezTo>
                    <a:pt x="2149" y="1784"/>
                    <a:pt x="2153" y="1782"/>
                    <a:pt x="2157" y="1779"/>
                  </a:cubicBezTo>
                  <a:cubicBezTo>
                    <a:pt x="2139" y="1737"/>
                    <a:pt x="2122" y="1696"/>
                    <a:pt x="2102" y="1655"/>
                  </a:cubicBezTo>
                  <a:cubicBezTo>
                    <a:pt x="2014" y="1481"/>
                    <a:pt x="1887" y="1337"/>
                    <a:pt x="1741" y="1211"/>
                  </a:cubicBezTo>
                  <a:cubicBezTo>
                    <a:pt x="1559" y="1053"/>
                    <a:pt x="1353" y="926"/>
                    <a:pt x="1153" y="791"/>
                  </a:cubicBezTo>
                  <a:cubicBezTo>
                    <a:pt x="1026" y="704"/>
                    <a:pt x="900" y="616"/>
                    <a:pt x="775" y="522"/>
                  </a:cubicBezTo>
                  <a:cubicBezTo>
                    <a:pt x="665" y="438"/>
                    <a:pt x="568" y="341"/>
                    <a:pt x="478" y="235"/>
                  </a:cubicBezTo>
                  <a:cubicBezTo>
                    <a:pt x="399" y="141"/>
                    <a:pt x="311" y="56"/>
                    <a:pt x="191" y="13"/>
                  </a:cubicBezTo>
                  <a:cubicBezTo>
                    <a:pt x="167" y="4"/>
                    <a:pt x="140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8"/>
            <p:cNvSpPr/>
            <p:nvPr/>
          </p:nvSpPr>
          <p:spPr>
            <a:xfrm>
              <a:off x="2841080" y="4381489"/>
              <a:ext cx="76766" cy="73106"/>
            </a:xfrm>
            <a:custGeom>
              <a:rect b="b" l="l" r="r" t="t"/>
              <a:pathLst>
                <a:path extrusionOk="0" h="1838" w="1930">
                  <a:moveTo>
                    <a:pt x="367" y="0"/>
                  </a:moveTo>
                  <a:cubicBezTo>
                    <a:pt x="318" y="145"/>
                    <a:pt x="223" y="198"/>
                    <a:pt x="96" y="198"/>
                  </a:cubicBezTo>
                  <a:cubicBezTo>
                    <a:pt x="66" y="198"/>
                    <a:pt x="34" y="195"/>
                    <a:pt x="1" y="189"/>
                  </a:cubicBezTo>
                  <a:lnTo>
                    <a:pt x="1" y="189"/>
                  </a:lnTo>
                  <a:cubicBezTo>
                    <a:pt x="22" y="209"/>
                    <a:pt x="33" y="221"/>
                    <a:pt x="45" y="228"/>
                  </a:cubicBezTo>
                  <a:cubicBezTo>
                    <a:pt x="141" y="288"/>
                    <a:pt x="236" y="350"/>
                    <a:pt x="334" y="405"/>
                  </a:cubicBezTo>
                  <a:cubicBezTo>
                    <a:pt x="520" y="511"/>
                    <a:pt x="686" y="642"/>
                    <a:pt x="832" y="795"/>
                  </a:cubicBezTo>
                  <a:cubicBezTo>
                    <a:pt x="988" y="960"/>
                    <a:pt x="1135" y="1127"/>
                    <a:pt x="1286" y="1292"/>
                  </a:cubicBezTo>
                  <a:cubicBezTo>
                    <a:pt x="1443" y="1465"/>
                    <a:pt x="1604" y="1631"/>
                    <a:pt x="1797" y="1760"/>
                  </a:cubicBezTo>
                  <a:cubicBezTo>
                    <a:pt x="1835" y="1784"/>
                    <a:pt x="1875" y="1805"/>
                    <a:pt x="1930" y="1838"/>
                  </a:cubicBezTo>
                  <a:cubicBezTo>
                    <a:pt x="1916" y="1783"/>
                    <a:pt x="1907" y="1745"/>
                    <a:pt x="1895" y="1708"/>
                  </a:cubicBezTo>
                  <a:cubicBezTo>
                    <a:pt x="1816" y="1467"/>
                    <a:pt x="1676" y="1262"/>
                    <a:pt x="1500" y="1084"/>
                  </a:cubicBezTo>
                  <a:cubicBezTo>
                    <a:pt x="1347" y="929"/>
                    <a:pt x="1183" y="787"/>
                    <a:pt x="1025" y="641"/>
                  </a:cubicBezTo>
                  <a:cubicBezTo>
                    <a:pt x="874" y="501"/>
                    <a:pt x="719" y="369"/>
                    <a:pt x="571" y="228"/>
                  </a:cubicBezTo>
                  <a:cubicBezTo>
                    <a:pt x="499" y="161"/>
                    <a:pt x="439" y="82"/>
                    <a:pt x="3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8"/>
            <p:cNvSpPr/>
            <p:nvPr/>
          </p:nvSpPr>
          <p:spPr>
            <a:xfrm>
              <a:off x="2621351" y="4725003"/>
              <a:ext cx="93869" cy="46139"/>
            </a:xfrm>
            <a:custGeom>
              <a:rect b="b" l="l" r="r" t="t"/>
              <a:pathLst>
                <a:path extrusionOk="0" h="1160" w="2360">
                  <a:moveTo>
                    <a:pt x="2217" y="0"/>
                  </a:moveTo>
                  <a:cubicBezTo>
                    <a:pt x="2196" y="0"/>
                    <a:pt x="2176" y="1"/>
                    <a:pt x="2155" y="2"/>
                  </a:cubicBezTo>
                  <a:cubicBezTo>
                    <a:pt x="2031" y="11"/>
                    <a:pt x="1914" y="47"/>
                    <a:pt x="1799" y="93"/>
                  </a:cubicBezTo>
                  <a:cubicBezTo>
                    <a:pt x="1586" y="179"/>
                    <a:pt x="1391" y="301"/>
                    <a:pt x="1193" y="416"/>
                  </a:cubicBezTo>
                  <a:cubicBezTo>
                    <a:pt x="986" y="535"/>
                    <a:pt x="778" y="654"/>
                    <a:pt x="567" y="765"/>
                  </a:cubicBezTo>
                  <a:cubicBezTo>
                    <a:pt x="478" y="812"/>
                    <a:pt x="375" y="841"/>
                    <a:pt x="279" y="877"/>
                  </a:cubicBezTo>
                  <a:cubicBezTo>
                    <a:pt x="156" y="925"/>
                    <a:pt x="68" y="1012"/>
                    <a:pt x="4" y="1123"/>
                  </a:cubicBezTo>
                  <a:cubicBezTo>
                    <a:pt x="0" y="1129"/>
                    <a:pt x="3" y="1136"/>
                    <a:pt x="3" y="1145"/>
                  </a:cubicBezTo>
                  <a:cubicBezTo>
                    <a:pt x="15" y="1156"/>
                    <a:pt x="27" y="1159"/>
                    <a:pt x="40" y="1159"/>
                  </a:cubicBezTo>
                  <a:cubicBezTo>
                    <a:pt x="58" y="1159"/>
                    <a:pt x="76" y="1152"/>
                    <a:pt x="94" y="1147"/>
                  </a:cubicBezTo>
                  <a:cubicBezTo>
                    <a:pt x="145" y="1135"/>
                    <a:pt x="198" y="1119"/>
                    <a:pt x="251" y="1111"/>
                  </a:cubicBezTo>
                  <a:cubicBezTo>
                    <a:pt x="554" y="1068"/>
                    <a:pt x="834" y="953"/>
                    <a:pt x="1099" y="801"/>
                  </a:cubicBezTo>
                  <a:cubicBezTo>
                    <a:pt x="1269" y="703"/>
                    <a:pt x="1436" y="598"/>
                    <a:pt x="1602" y="491"/>
                  </a:cubicBezTo>
                  <a:cubicBezTo>
                    <a:pt x="1845" y="336"/>
                    <a:pt x="2083" y="173"/>
                    <a:pt x="2341" y="42"/>
                  </a:cubicBezTo>
                  <a:cubicBezTo>
                    <a:pt x="2346" y="39"/>
                    <a:pt x="2350" y="32"/>
                    <a:pt x="2359" y="24"/>
                  </a:cubicBezTo>
                  <a:cubicBezTo>
                    <a:pt x="2311" y="5"/>
                    <a:pt x="2264" y="0"/>
                    <a:pt x="2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8"/>
            <p:cNvSpPr/>
            <p:nvPr/>
          </p:nvSpPr>
          <p:spPr>
            <a:xfrm>
              <a:off x="2886585" y="4081174"/>
              <a:ext cx="76408" cy="59822"/>
            </a:xfrm>
            <a:custGeom>
              <a:rect b="b" l="l" r="r" t="t"/>
              <a:pathLst>
                <a:path extrusionOk="0" h="1504" w="1921">
                  <a:moveTo>
                    <a:pt x="9" y="0"/>
                  </a:moveTo>
                  <a:lnTo>
                    <a:pt x="9" y="0"/>
                  </a:lnTo>
                  <a:cubicBezTo>
                    <a:pt x="1" y="96"/>
                    <a:pt x="33" y="170"/>
                    <a:pt x="86" y="235"/>
                  </a:cubicBezTo>
                  <a:cubicBezTo>
                    <a:pt x="153" y="318"/>
                    <a:pt x="240" y="378"/>
                    <a:pt x="333" y="429"/>
                  </a:cubicBezTo>
                  <a:cubicBezTo>
                    <a:pt x="509" y="522"/>
                    <a:pt x="688" y="611"/>
                    <a:pt x="864" y="705"/>
                  </a:cubicBezTo>
                  <a:cubicBezTo>
                    <a:pt x="977" y="765"/>
                    <a:pt x="1085" y="834"/>
                    <a:pt x="1179" y="921"/>
                  </a:cubicBezTo>
                  <a:cubicBezTo>
                    <a:pt x="1304" y="1078"/>
                    <a:pt x="1439" y="1225"/>
                    <a:pt x="1587" y="1361"/>
                  </a:cubicBezTo>
                  <a:cubicBezTo>
                    <a:pt x="1655" y="1430"/>
                    <a:pt x="1730" y="1503"/>
                    <a:pt x="1826" y="1503"/>
                  </a:cubicBezTo>
                  <a:cubicBezTo>
                    <a:pt x="1842" y="1503"/>
                    <a:pt x="1859" y="1501"/>
                    <a:pt x="1876" y="1497"/>
                  </a:cubicBezTo>
                  <a:cubicBezTo>
                    <a:pt x="1904" y="1490"/>
                    <a:pt x="1919" y="1459"/>
                    <a:pt x="1919" y="1432"/>
                  </a:cubicBezTo>
                  <a:cubicBezTo>
                    <a:pt x="1920" y="1267"/>
                    <a:pt x="1758" y="1107"/>
                    <a:pt x="1659" y="992"/>
                  </a:cubicBezTo>
                  <a:cubicBezTo>
                    <a:pt x="1650" y="982"/>
                    <a:pt x="1641" y="977"/>
                    <a:pt x="1633" y="975"/>
                  </a:cubicBezTo>
                  <a:cubicBezTo>
                    <a:pt x="1578" y="905"/>
                    <a:pt x="1518" y="840"/>
                    <a:pt x="1452" y="778"/>
                  </a:cubicBezTo>
                  <a:cubicBezTo>
                    <a:pt x="1227" y="571"/>
                    <a:pt x="967" y="410"/>
                    <a:pt x="691" y="279"/>
                  </a:cubicBezTo>
                  <a:cubicBezTo>
                    <a:pt x="491" y="184"/>
                    <a:pt x="284" y="105"/>
                    <a:pt x="80" y="19"/>
                  </a:cubicBezTo>
                  <a:cubicBezTo>
                    <a:pt x="60" y="10"/>
                    <a:pt x="38" y="8"/>
                    <a:pt x="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8"/>
            <p:cNvSpPr/>
            <p:nvPr/>
          </p:nvSpPr>
          <p:spPr>
            <a:xfrm>
              <a:off x="2603690" y="4721383"/>
              <a:ext cx="63202" cy="31780"/>
            </a:xfrm>
            <a:custGeom>
              <a:rect b="b" l="l" r="r" t="t"/>
              <a:pathLst>
                <a:path extrusionOk="0" h="799" w="1589">
                  <a:moveTo>
                    <a:pt x="1463" y="1"/>
                  </a:moveTo>
                  <a:cubicBezTo>
                    <a:pt x="1449" y="1"/>
                    <a:pt x="1435" y="4"/>
                    <a:pt x="1418" y="11"/>
                  </a:cubicBezTo>
                  <a:cubicBezTo>
                    <a:pt x="1000" y="195"/>
                    <a:pt x="588" y="388"/>
                    <a:pt x="196" y="622"/>
                  </a:cubicBezTo>
                  <a:cubicBezTo>
                    <a:pt x="136" y="658"/>
                    <a:pt x="81" y="700"/>
                    <a:pt x="26" y="738"/>
                  </a:cubicBezTo>
                  <a:cubicBezTo>
                    <a:pt x="17" y="743"/>
                    <a:pt x="12" y="751"/>
                    <a:pt x="0" y="763"/>
                  </a:cubicBezTo>
                  <a:cubicBezTo>
                    <a:pt x="49" y="786"/>
                    <a:pt x="95" y="799"/>
                    <a:pt x="140" y="799"/>
                  </a:cubicBezTo>
                  <a:cubicBezTo>
                    <a:pt x="177" y="799"/>
                    <a:pt x="213" y="790"/>
                    <a:pt x="250" y="770"/>
                  </a:cubicBezTo>
                  <a:cubicBezTo>
                    <a:pt x="266" y="762"/>
                    <a:pt x="286" y="757"/>
                    <a:pt x="306" y="755"/>
                  </a:cubicBezTo>
                  <a:cubicBezTo>
                    <a:pt x="693" y="695"/>
                    <a:pt x="1051" y="555"/>
                    <a:pt x="1382" y="346"/>
                  </a:cubicBezTo>
                  <a:cubicBezTo>
                    <a:pt x="1449" y="303"/>
                    <a:pt x="1510" y="253"/>
                    <a:pt x="1551" y="184"/>
                  </a:cubicBezTo>
                  <a:cubicBezTo>
                    <a:pt x="1588" y="122"/>
                    <a:pt x="1581" y="72"/>
                    <a:pt x="1527" y="27"/>
                  </a:cubicBezTo>
                  <a:cubicBezTo>
                    <a:pt x="1505" y="10"/>
                    <a:pt x="1485" y="1"/>
                    <a:pt x="14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8"/>
            <p:cNvSpPr/>
            <p:nvPr/>
          </p:nvSpPr>
          <p:spPr>
            <a:xfrm>
              <a:off x="2663793" y="4740317"/>
              <a:ext cx="51190" cy="36792"/>
            </a:xfrm>
            <a:custGeom>
              <a:rect b="b" l="l" r="r" t="t"/>
              <a:pathLst>
                <a:path extrusionOk="0" h="925" w="1287">
                  <a:moveTo>
                    <a:pt x="1156" y="0"/>
                  </a:moveTo>
                  <a:cubicBezTo>
                    <a:pt x="1054" y="183"/>
                    <a:pt x="883" y="277"/>
                    <a:pt x="709" y="367"/>
                  </a:cubicBezTo>
                  <a:cubicBezTo>
                    <a:pt x="586" y="429"/>
                    <a:pt x="460" y="484"/>
                    <a:pt x="337" y="549"/>
                  </a:cubicBezTo>
                  <a:cubicBezTo>
                    <a:pt x="261" y="591"/>
                    <a:pt x="185" y="640"/>
                    <a:pt x="116" y="693"/>
                  </a:cubicBezTo>
                  <a:cubicBezTo>
                    <a:pt x="46" y="746"/>
                    <a:pt x="0" y="819"/>
                    <a:pt x="5" y="924"/>
                  </a:cubicBezTo>
                  <a:cubicBezTo>
                    <a:pt x="44" y="919"/>
                    <a:pt x="81" y="917"/>
                    <a:pt x="118" y="908"/>
                  </a:cubicBezTo>
                  <a:cubicBezTo>
                    <a:pt x="286" y="873"/>
                    <a:pt x="440" y="806"/>
                    <a:pt x="593" y="730"/>
                  </a:cubicBezTo>
                  <a:cubicBezTo>
                    <a:pt x="757" y="649"/>
                    <a:pt x="914" y="556"/>
                    <a:pt x="1050" y="434"/>
                  </a:cubicBezTo>
                  <a:cubicBezTo>
                    <a:pt x="1114" y="377"/>
                    <a:pt x="1174" y="313"/>
                    <a:pt x="1221" y="242"/>
                  </a:cubicBezTo>
                  <a:cubicBezTo>
                    <a:pt x="1287" y="144"/>
                    <a:pt x="1264" y="72"/>
                    <a:pt x="1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8"/>
            <p:cNvSpPr/>
            <p:nvPr/>
          </p:nvSpPr>
          <p:spPr>
            <a:xfrm>
              <a:off x="2574613" y="3998796"/>
              <a:ext cx="466402" cy="133445"/>
            </a:xfrm>
            <a:custGeom>
              <a:rect b="b" l="l" r="r" t="t"/>
              <a:pathLst>
                <a:path extrusionOk="0" h="3355" w="11726">
                  <a:moveTo>
                    <a:pt x="4660" y="1"/>
                  </a:moveTo>
                  <a:cubicBezTo>
                    <a:pt x="4303" y="1"/>
                    <a:pt x="3948" y="36"/>
                    <a:pt x="3595" y="117"/>
                  </a:cubicBezTo>
                  <a:cubicBezTo>
                    <a:pt x="3440" y="154"/>
                    <a:pt x="3279" y="169"/>
                    <a:pt x="3123" y="197"/>
                  </a:cubicBezTo>
                  <a:cubicBezTo>
                    <a:pt x="2673" y="278"/>
                    <a:pt x="2223" y="363"/>
                    <a:pt x="1774" y="446"/>
                  </a:cubicBezTo>
                  <a:cubicBezTo>
                    <a:pt x="1459" y="503"/>
                    <a:pt x="1143" y="548"/>
                    <a:pt x="824" y="574"/>
                  </a:cubicBezTo>
                  <a:cubicBezTo>
                    <a:pt x="802" y="576"/>
                    <a:pt x="781" y="581"/>
                    <a:pt x="762" y="591"/>
                  </a:cubicBezTo>
                  <a:cubicBezTo>
                    <a:pt x="605" y="679"/>
                    <a:pt x="448" y="767"/>
                    <a:pt x="293" y="856"/>
                  </a:cubicBezTo>
                  <a:cubicBezTo>
                    <a:pt x="219" y="898"/>
                    <a:pt x="148" y="941"/>
                    <a:pt x="78" y="987"/>
                  </a:cubicBezTo>
                  <a:cubicBezTo>
                    <a:pt x="49" y="1005"/>
                    <a:pt x="28" y="1032"/>
                    <a:pt x="1" y="1059"/>
                  </a:cubicBezTo>
                  <a:cubicBezTo>
                    <a:pt x="39" y="1101"/>
                    <a:pt x="79" y="1102"/>
                    <a:pt x="115" y="1102"/>
                  </a:cubicBezTo>
                  <a:cubicBezTo>
                    <a:pt x="117" y="1102"/>
                    <a:pt x="119" y="1102"/>
                    <a:pt x="121" y="1102"/>
                  </a:cubicBezTo>
                  <a:cubicBezTo>
                    <a:pt x="216" y="1102"/>
                    <a:pt x="306" y="1089"/>
                    <a:pt x="397" y="1065"/>
                  </a:cubicBezTo>
                  <a:cubicBezTo>
                    <a:pt x="1388" y="782"/>
                    <a:pt x="2389" y="558"/>
                    <a:pt x="3410" y="422"/>
                  </a:cubicBezTo>
                  <a:cubicBezTo>
                    <a:pt x="3689" y="385"/>
                    <a:pt x="3966" y="349"/>
                    <a:pt x="4245" y="325"/>
                  </a:cubicBezTo>
                  <a:cubicBezTo>
                    <a:pt x="4329" y="317"/>
                    <a:pt x="4414" y="314"/>
                    <a:pt x="4498" y="314"/>
                  </a:cubicBezTo>
                  <a:cubicBezTo>
                    <a:pt x="4652" y="314"/>
                    <a:pt x="4806" y="324"/>
                    <a:pt x="4959" y="338"/>
                  </a:cubicBezTo>
                  <a:cubicBezTo>
                    <a:pt x="5343" y="370"/>
                    <a:pt x="5721" y="433"/>
                    <a:pt x="6100" y="497"/>
                  </a:cubicBezTo>
                  <a:cubicBezTo>
                    <a:pt x="6158" y="507"/>
                    <a:pt x="6217" y="515"/>
                    <a:pt x="6276" y="521"/>
                  </a:cubicBezTo>
                  <a:cubicBezTo>
                    <a:pt x="6402" y="535"/>
                    <a:pt x="6516" y="596"/>
                    <a:pt x="6636" y="628"/>
                  </a:cubicBezTo>
                  <a:cubicBezTo>
                    <a:pt x="6838" y="682"/>
                    <a:pt x="7039" y="742"/>
                    <a:pt x="7241" y="794"/>
                  </a:cubicBezTo>
                  <a:cubicBezTo>
                    <a:pt x="7498" y="861"/>
                    <a:pt x="7758" y="918"/>
                    <a:pt x="8015" y="989"/>
                  </a:cubicBezTo>
                  <a:cubicBezTo>
                    <a:pt x="8278" y="1063"/>
                    <a:pt x="8494" y="1123"/>
                    <a:pt x="8740" y="1245"/>
                  </a:cubicBezTo>
                  <a:cubicBezTo>
                    <a:pt x="9010" y="1382"/>
                    <a:pt x="9334" y="1605"/>
                    <a:pt x="9583" y="1772"/>
                  </a:cubicBezTo>
                  <a:cubicBezTo>
                    <a:pt x="10038" y="2079"/>
                    <a:pt x="10910" y="2717"/>
                    <a:pt x="11031" y="2818"/>
                  </a:cubicBezTo>
                  <a:cubicBezTo>
                    <a:pt x="11251" y="3000"/>
                    <a:pt x="11459" y="3205"/>
                    <a:pt x="11713" y="3355"/>
                  </a:cubicBezTo>
                  <a:cubicBezTo>
                    <a:pt x="11726" y="3280"/>
                    <a:pt x="11716" y="3220"/>
                    <a:pt x="11690" y="3163"/>
                  </a:cubicBezTo>
                  <a:cubicBezTo>
                    <a:pt x="11656" y="3091"/>
                    <a:pt x="11619" y="3017"/>
                    <a:pt x="11569" y="2955"/>
                  </a:cubicBezTo>
                  <a:cubicBezTo>
                    <a:pt x="11463" y="2824"/>
                    <a:pt x="11344" y="2713"/>
                    <a:pt x="11207" y="2622"/>
                  </a:cubicBezTo>
                  <a:cubicBezTo>
                    <a:pt x="10525" y="2069"/>
                    <a:pt x="9777" y="1595"/>
                    <a:pt x="9702" y="1538"/>
                  </a:cubicBezTo>
                  <a:cubicBezTo>
                    <a:pt x="9487" y="1379"/>
                    <a:pt x="9276" y="1213"/>
                    <a:pt x="9045" y="1075"/>
                  </a:cubicBezTo>
                  <a:cubicBezTo>
                    <a:pt x="8842" y="953"/>
                    <a:pt x="8626" y="865"/>
                    <a:pt x="8393" y="807"/>
                  </a:cubicBezTo>
                  <a:cubicBezTo>
                    <a:pt x="8259" y="775"/>
                    <a:pt x="8129" y="730"/>
                    <a:pt x="7996" y="692"/>
                  </a:cubicBezTo>
                  <a:cubicBezTo>
                    <a:pt x="7818" y="640"/>
                    <a:pt x="7640" y="590"/>
                    <a:pt x="7462" y="542"/>
                  </a:cubicBezTo>
                  <a:cubicBezTo>
                    <a:pt x="7244" y="482"/>
                    <a:pt x="7025" y="424"/>
                    <a:pt x="6806" y="366"/>
                  </a:cubicBezTo>
                  <a:cubicBezTo>
                    <a:pt x="6607" y="314"/>
                    <a:pt x="6407" y="261"/>
                    <a:pt x="6207" y="207"/>
                  </a:cubicBezTo>
                  <a:cubicBezTo>
                    <a:pt x="6100" y="177"/>
                    <a:pt x="5995" y="142"/>
                    <a:pt x="5887" y="117"/>
                  </a:cubicBezTo>
                  <a:cubicBezTo>
                    <a:pt x="5763" y="89"/>
                    <a:pt x="5635" y="66"/>
                    <a:pt x="5509" y="52"/>
                  </a:cubicBezTo>
                  <a:cubicBezTo>
                    <a:pt x="5328" y="33"/>
                    <a:pt x="5147" y="20"/>
                    <a:pt x="4965" y="9"/>
                  </a:cubicBezTo>
                  <a:cubicBezTo>
                    <a:pt x="4863" y="4"/>
                    <a:pt x="4762" y="1"/>
                    <a:pt x="4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8"/>
            <p:cNvSpPr/>
            <p:nvPr/>
          </p:nvSpPr>
          <p:spPr>
            <a:xfrm>
              <a:off x="3009417" y="4196248"/>
              <a:ext cx="44986" cy="33133"/>
            </a:xfrm>
            <a:custGeom>
              <a:rect b="b" l="l" r="r" t="t"/>
              <a:pathLst>
                <a:path extrusionOk="0" h="833" w="1131">
                  <a:moveTo>
                    <a:pt x="101" y="0"/>
                  </a:moveTo>
                  <a:cubicBezTo>
                    <a:pt x="24" y="0"/>
                    <a:pt x="1" y="42"/>
                    <a:pt x="45" y="109"/>
                  </a:cubicBezTo>
                  <a:cubicBezTo>
                    <a:pt x="68" y="145"/>
                    <a:pt x="96" y="177"/>
                    <a:pt x="126" y="206"/>
                  </a:cubicBezTo>
                  <a:cubicBezTo>
                    <a:pt x="279" y="347"/>
                    <a:pt x="450" y="466"/>
                    <a:pt x="634" y="567"/>
                  </a:cubicBezTo>
                  <a:cubicBezTo>
                    <a:pt x="786" y="653"/>
                    <a:pt x="941" y="735"/>
                    <a:pt x="1092" y="818"/>
                  </a:cubicBezTo>
                  <a:cubicBezTo>
                    <a:pt x="1103" y="823"/>
                    <a:pt x="1114" y="827"/>
                    <a:pt x="1131" y="832"/>
                  </a:cubicBezTo>
                  <a:cubicBezTo>
                    <a:pt x="1120" y="759"/>
                    <a:pt x="1093" y="699"/>
                    <a:pt x="1061" y="642"/>
                  </a:cubicBezTo>
                  <a:cubicBezTo>
                    <a:pt x="952" y="442"/>
                    <a:pt x="785" y="298"/>
                    <a:pt x="595" y="180"/>
                  </a:cubicBezTo>
                  <a:cubicBezTo>
                    <a:pt x="482" y="108"/>
                    <a:pt x="361" y="53"/>
                    <a:pt x="233" y="18"/>
                  </a:cubicBezTo>
                  <a:cubicBezTo>
                    <a:pt x="191" y="6"/>
                    <a:pt x="145" y="0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8"/>
            <p:cNvSpPr/>
            <p:nvPr/>
          </p:nvSpPr>
          <p:spPr>
            <a:xfrm>
              <a:off x="2718367" y="4506588"/>
              <a:ext cx="63918" cy="215223"/>
            </a:xfrm>
            <a:custGeom>
              <a:rect b="b" l="l" r="r" t="t"/>
              <a:pathLst>
                <a:path extrusionOk="0" h="5411" w="1607">
                  <a:moveTo>
                    <a:pt x="1301" y="1"/>
                  </a:moveTo>
                  <a:cubicBezTo>
                    <a:pt x="1272" y="1"/>
                    <a:pt x="1246" y="25"/>
                    <a:pt x="1226" y="72"/>
                  </a:cubicBezTo>
                  <a:cubicBezTo>
                    <a:pt x="1205" y="127"/>
                    <a:pt x="1199" y="181"/>
                    <a:pt x="1216" y="243"/>
                  </a:cubicBezTo>
                  <a:cubicBezTo>
                    <a:pt x="1230" y="300"/>
                    <a:pt x="1243" y="359"/>
                    <a:pt x="1253" y="416"/>
                  </a:cubicBezTo>
                  <a:cubicBezTo>
                    <a:pt x="1278" y="683"/>
                    <a:pt x="1304" y="949"/>
                    <a:pt x="1330" y="1215"/>
                  </a:cubicBezTo>
                  <a:lnTo>
                    <a:pt x="1330" y="1217"/>
                  </a:lnTo>
                  <a:cubicBezTo>
                    <a:pt x="1331" y="1264"/>
                    <a:pt x="1331" y="1312"/>
                    <a:pt x="1331" y="1360"/>
                  </a:cubicBezTo>
                  <a:cubicBezTo>
                    <a:pt x="1315" y="1595"/>
                    <a:pt x="1287" y="1830"/>
                    <a:pt x="1246" y="2063"/>
                  </a:cubicBezTo>
                  <a:cubicBezTo>
                    <a:pt x="1192" y="2370"/>
                    <a:pt x="1092" y="2674"/>
                    <a:pt x="1045" y="2984"/>
                  </a:cubicBezTo>
                  <a:cubicBezTo>
                    <a:pt x="1027" y="3046"/>
                    <a:pt x="1007" y="3111"/>
                    <a:pt x="989" y="3175"/>
                  </a:cubicBezTo>
                  <a:cubicBezTo>
                    <a:pt x="858" y="3607"/>
                    <a:pt x="706" y="4031"/>
                    <a:pt x="465" y="4416"/>
                  </a:cubicBezTo>
                  <a:cubicBezTo>
                    <a:pt x="372" y="4564"/>
                    <a:pt x="266" y="4703"/>
                    <a:pt x="143" y="4829"/>
                  </a:cubicBezTo>
                  <a:cubicBezTo>
                    <a:pt x="111" y="4861"/>
                    <a:pt x="88" y="4904"/>
                    <a:pt x="69" y="4946"/>
                  </a:cubicBezTo>
                  <a:cubicBezTo>
                    <a:pt x="25" y="5044"/>
                    <a:pt x="0" y="5146"/>
                    <a:pt x="1" y="5254"/>
                  </a:cubicBezTo>
                  <a:cubicBezTo>
                    <a:pt x="2" y="5291"/>
                    <a:pt x="7" y="5329"/>
                    <a:pt x="18" y="5362"/>
                  </a:cubicBezTo>
                  <a:cubicBezTo>
                    <a:pt x="29" y="5394"/>
                    <a:pt x="50" y="5411"/>
                    <a:pt x="77" y="5411"/>
                  </a:cubicBezTo>
                  <a:cubicBezTo>
                    <a:pt x="88" y="5411"/>
                    <a:pt x="100" y="5408"/>
                    <a:pt x="113" y="5403"/>
                  </a:cubicBezTo>
                  <a:cubicBezTo>
                    <a:pt x="136" y="5391"/>
                    <a:pt x="161" y="5377"/>
                    <a:pt x="180" y="5360"/>
                  </a:cubicBezTo>
                  <a:cubicBezTo>
                    <a:pt x="363" y="5191"/>
                    <a:pt x="539" y="5015"/>
                    <a:pt x="675" y="4805"/>
                  </a:cubicBezTo>
                  <a:cubicBezTo>
                    <a:pt x="818" y="4581"/>
                    <a:pt x="928" y="4345"/>
                    <a:pt x="1011" y="4093"/>
                  </a:cubicBezTo>
                  <a:cubicBezTo>
                    <a:pt x="1090" y="3859"/>
                    <a:pt x="1146" y="3619"/>
                    <a:pt x="1189" y="3376"/>
                  </a:cubicBezTo>
                  <a:cubicBezTo>
                    <a:pt x="1212" y="3232"/>
                    <a:pt x="1260" y="3095"/>
                    <a:pt x="1298" y="2954"/>
                  </a:cubicBezTo>
                  <a:cubicBezTo>
                    <a:pt x="1323" y="2863"/>
                    <a:pt x="1342" y="2771"/>
                    <a:pt x="1360" y="2679"/>
                  </a:cubicBezTo>
                  <a:cubicBezTo>
                    <a:pt x="1367" y="2655"/>
                    <a:pt x="1374" y="2630"/>
                    <a:pt x="1382" y="2605"/>
                  </a:cubicBezTo>
                  <a:cubicBezTo>
                    <a:pt x="1432" y="2416"/>
                    <a:pt x="1461" y="2223"/>
                    <a:pt x="1487" y="2029"/>
                  </a:cubicBezTo>
                  <a:cubicBezTo>
                    <a:pt x="1502" y="1931"/>
                    <a:pt x="1515" y="1833"/>
                    <a:pt x="1525" y="1734"/>
                  </a:cubicBezTo>
                  <a:cubicBezTo>
                    <a:pt x="1528" y="1721"/>
                    <a:pt x="1529" y="1706"/>
                    <a:pt x="1530" y="1694"/>
                  </a:cubicBezTo>
                  <a:cubicBezTo>
                    <a:pt x="1553" y="1521"/>
                    <a:pt x="1569" y="1343"/>
                    <a:pt x="1570" y="1164"/>
                  </a:cubicBezTo>
                  <a:cubicBezTo>
                    <a:pt x="1597" y="1068"/>
                    <a:pt x="1607" y="970"/>
                    <a:pt x="1602" y="869"/>
                  </a:cubicBezTo>
                  <a:cubicBezTo>
                    <a:pt x="1595" y="647"/>
                    <a:pt x="1553" y="430"/>
                    <a:pt x="1469" y="223"/>
                  </a:cubicBezTo>
                  <a:cubicBezTo>
                    <a:pt x="1445" y="161"/>
                    <a:pt x="1412" y="101"/>
                    <a:pt x="1373" y="48"/>
                  </a:cubicBezTo>
                  <a:cubicBezTo>
                    <a:pt x="1349" y="16"/>
                    <a:pt x="1324" y="1"/>
                    <a:pt x="1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8"/>
            <p:cNvSpPr/>
            <p:nvPr/>
          </p:nvSpPr>
          <p:spPr>
            <a:xfrm>
              <a:off x="2796012" y="4331211"/>
              <a:ext cx="59464" cy="29235"/>
            </a:xfrm>
            <a:custGeom>
              <a:rect b="b" l="l" r="r" t="t"/>
              <a:pathLst>
                <a:path extrusionOk="0" h="735" w="1495">
                  <a:moveTo>
                    <a:pt x="94" y="1"/>
                  </a:moveTo>
                  <a:cubicBezTo>
                    <a:pt x="78" y="1"/>
                    <a:pt x="62" y="4"/>
                    <a:pt x="51" y="11"/>
                  </a:cubicBezTo>
                  <a:cubicBezTo>
                    <a:pt x="33" y="23"/>
                    <a:pt x="15" y="45"/>
                    <a:pt x="9" y="65"/>
                  </a:cubicBezTo>
                  <a:cubicBezTo>
                    <a:pt x="0" y="90"/>
                    <a:pt x="17" y="109"/>
                    <a:pt x="42" y="125"/>
                  </a:cubicBezTo>
                  <a:cubicBezTo>
                    <a:pt x="171" y="189"/>
                    <a:pt x="296" y="266"/>
                    <a:pt x="429" y="322"/>
                  </a:cubicBezTo>
                  <a:cubicBezTo>
                    <a:pt x="697" y="436"/>
                    <a:pt x="971" y="538"/>
                    <a:pt x="1243" y="644"/>
                  </a:cubicBezTo>
                  <a:cubicBezTo>
                    <a:pt x="1323" y="676"/>
                    <a:pt x="1404" y="706"/>
                    <a:pt x="1484" y="735"/>
                  </a:cubicBezTo>
                  <a:cubicBezTo>
                    <a:pt x="1488" y="731"/>
                    <a:pt x="1490" y="727"/>
                    <a:pt x="1494" y="723"/>
                  </a:cubicBezTo>
                  <a:cubicBezTo>
                    <a:pt x="1468" y="697"/>
                    <a:pt x="1446" y="670"/>
                    <a:pt x="1419" y="646"/>
                  </a:cubicBezTo>
                  <a:cubicBezTo>
                    <a:pt x="1246" y="490"/>
                    <a:pt x="1048" y="371"/>
                    <a:pt x="845" y="261"/>
                  </a:cubicBezTo>
                  <a:cubicBezTo>
                    <a:pt x="675" y="171"/>
                    <a:pt x="500" y="91"/>
                    <a:pt x="317" y="37"/>
                  </a:cubicBezTo>
                  <a:cubicBezTo>
                    <a:pt x="249" y="17"/>
                    <a:pt x="178" y="11"/>
                    <a:pt x="107" y="1"/>
                  </a:cubicBezTo>
                  <a:cubicBezTo>
                    <a:pt x="103" y="1"/>
                    <a:pt x="99" y="1"/>
                    <a:pt x="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8"/>
            <p:cNvSpPr/>
            <p:nvPr/>
          </p:nvSpPr>
          <p:spPr>
            <a:xfrm>
              <a:off x="2993864" y="4206232"/>
              <a:ext cx="65509" cy="56401"/>
            </a:xfrm>
            <a:custGeom>
              <a:rect b="b" l="l" r="r" t="t"/>
              <a:pathLst>
                <a:path extrusionOk="0" h="1418" w="1647">
                  <a:moveTo>
                    <a:pt x="71" y="1"/>
                  </a:moveTo>
                  <a:cubicBezTo>
                    <a:pt x="40" y="1"/>
                    <a:pt x="6" y="17"/>
                    <a:pt x="3" y="49"/>
                  </a:cubicBezTo>
                  <a:cubicBezTo>
                    <a:pt x="1" y="69"/>
                    <a:pt x="10" y="128"/>
                    <a:pt x="80" y="226"/>
                  </a:cubicBezTo>
                  <a:cubicBezTo>
                    <a:pt x="106" y="261"/>
                    <a:pt x="144" y="284"/>
                    <a:pt x="174" y="315"/>
                  </a:cubicBezTo>
                  <a:cubicBezTo>
                    <a:pt x="233" y="373"/>
                    <a:pt x="295" y="430"/>
                    <a:pt x="355" y="488"/>
                  </a:cubicBezTo>
                  <a:cubicBezTo>
                    <a:pt x="476" y="604"/>
                    <a:pt x="599" y="717"/>
                    <a:pt x="724" y="828"/>
                  </a:cubicBezTo>
                  <a:cubicBezTo>
                    <a:pt x="859" y="949"/>
                    <a:pt x="1027" y="1154"/>
                    <a:pt x="1213" y="1229"/>
                  </a:cubicBezTo>
                  <a:cubicBezTo>
                    <a:pt x="1321" y="1322"/>
                    <a:pt x="1446" y="1387"/>
                    <a:pt x="1593" y="1412"/>
                  </a:cubicBezTo>
                  <a:cubicBezTo>
                    <a:pt x="1605" y="1413"/>
                    <a:pt x="1618" y="1414"/>
                    <a:pt x="1646" y="1417"/>
                  </a:cubicBezTo>
                  <a:cubicBezTo>
                    <a:pt x="1632" y="1363"/>
                    <a:pt x="1627" y="1318"/>
                    <a:pt x="1608" y="1280"/>
                  </a:cubicBezTo>
                  <a:cubicBezTo>
                    <a:pt x="1581" y="1223"/>
                    <a:pt x="1550" y="1165"/>
                    <a:pt x="1511" y="1116"/>
                  </a:cubicBezTo>
                  <a:cubicBezTo>
                    <a:pt x="1383" y="951"/>
                    <a:pt x="1231" y="814"/>
                    <a:pt x="1060" y="702"/>
                  </a:cubicBezTo>
                  <a:cubicBezTo>
                    <a:pt x="1020" y="670"/>
                    <a:pt x="979" y="639"/>
                    <a:pt x="939" y="608"/>
                  </a:cubicBezTo>
                  <a:cubicBezTo>
                    <a:pt x="838" y="517"/>
                    <a:pt x="733" y="432"/>
                    <a:pt x="625" y="351"/>
                  </a:cubicBezTo>
                  <a:cubicBezTo>
                    <a:pt x="530" y="267"/>
                    <a:pt x="430" y="186"/>
                    <a:pt x="322" y="118"/>
                  </a:cubicBezTo>
                  <a:cubicBezTo>
                    <a:pt x="269" y="85"/>
                    <a:pt x="214" y="56"/>
                    <a:pt x="156" y="30"/>
                  </a:cubicBezTo>
                  <a:cubicBezTo>
                    <a:pt x="138" y="21"/>
                    <a:pt x="113" y="10"/>
                    <a:pt x="91" y="3"/>
                  </a:cubicBezTo>
                  <a:cubicBezTo>
                    <a:pt x="84" y="2"/>
                    <a:pt x="78" y="1"/>
                    <a:pt x="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8"/>
            <p:cNvSpPr/>
            <p:nvPr/>
          </p:nvSpPr>
          <p:spPr>
            <a:xfrm>
              <a:off x="3001581" y="4482205"/>
              <a:ext cx="23507" cy="35400"/>
            </a:xfrm>
            <a:custGeom>
              <a:rect b="b" l="l" r="r" t="t"/>
              <a:pathLst>
                <a:path extrusionOk="0" h="890" w="591">
                  <a:moveTo>
                    <a:pt x="82" y="0"/>
                  </a:moveTo>
                  <a:cubicBezTo>
                    <a:pt x="68" y="0"/>
                    <a:pt x="55" y="4"/>
                    <a:pt x="41" y="15"/>
                  </a:cubicBezTo>
                  <a:cubicBezTo>
                    <a:pt x="0" y="48"/>
                    <a:pt x="23" y="94"/>
                    <a:pt x="38" y="131"/>
                  </a:cubicBezTo>
                  <a:cubicBezTo>
                    <a:pt x="61" y="190"/>
                    <a:pt x="88" y="249"/>
                    <a:pt x="120" y="304"/>
                  </a:cubicBezTo>
                  <a:cubicBezTo>
                    <a:pt x="149" y="354"/>
                    <a:pt x="168" y="405"/>
                    <a:pt x="176" y="462"/>
                  </a:cubicBezTo>
                  <a:cubicBezTo>
                    <a:pt x="188" y="545"/>
                    <a:pt x="199" y="628"/>
                    <a:pt x="216" y="709"/>
                  </a:cubicBezTo>
                  <a:cubicBezTo>
                    <a:pt x="226" y="751"/>
                    <a:pt x="242" y="794"/>
                    <a:pt x="264" y="832"/>
                  </a:cubicBezTo>
                  <a:cubicBezTo>
                    <a:pt x="285" y="871"/>
                    <a:pt x="318" y="890"/>
                    <a:pt x="357" y="890"/>
                  </a:cubicBezTo>
                  <a:cubicBezTo>
                    <a:pt x="373" y="890"/>
                    <a:pt x="389" y="887"/>
                    <a:pt x="405" y="882"/>
                  </a:cubicBezTo>
                  <a:cubicBezTo>
                    <a:pt x="502" y="848"/>
                    <a:pt x="556" y="777"/>
                    <a:pt x="581" y="683"/>
                  </a:cubicBezTo>
                  <a:cubicBezTo>
                    <a:pt x="590" y="613"/>
                    <a:pt x="584" y="547"/>
                    <a:pt x="558" y="485"/>
                  </a:cubicBezTo>
                  <a:cubicBezTo>
                    <a:pt x="476" y="288"/>
                    <a:pt x="342" y="135"/>
                    <a:pt x="157" y="28"/>
                  </a:cubicBezTo>
                  <a:cubicBezTo>
                    <a:pt x="133" y="14"/>
                    <a:pt x="108" y="0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8"/>
            <p:cNvSpPr/>
            <p:nvPr/>
          </p:nvSpPr>
          <p:spPr>
            <a:xfrm>
              <a:off x="2924771" y="4285945"/>
              <a:ext cx="113597" cy="110336"/>
            </a:xfrm>
            <a:custGeom>
              <a:rect b="b" l="l" r="r" t="t"/>
              <a:pathLst>
                <a:path extrusionOk="0" h="2774" w="2856">
                  <a:moveTo>
                    <a:pt x="160" y="0"/>
                  </a:moveTo>
                  <a:cubicBezTo>
                    <a:pt x="123" y="0"/>
                    <a:pt x="85" y="5"/>
                    <a:pt x="47" y="11"/>
                  </a:cubicBezTo>
                  <a:cubicBezTo>
                    <a:pt x="12" y="16"/>
                    <a:pt x="1" y="43"/>
                    <a:pt x="15" y="79"/>
                  </a:cubicBezTo>
                  <a:cubicBezTo>
                    <a:pt x="28" y="105"/>
                    <a:pt x="44" y="132"/>
                    <a:pt x="64" y="151"/>
                  </a:cubicBezTo>
                  <a:cubicBezTo>
                    <a:pt x="125" y="213"/>
                    <a:pt x="187" y="273"/>
                    <a:pt x="253" y="327"/>
                  </a:cubicBezTo>
                  <a:cubicBezTo>
                    <a:pt x="387" y="436"/>
                    <a:pt x="523" y="540"/>
                    <a:pt x="658" y="645"/>
                  </a:cubicBezTo>
                  <a:cubicBezTo>
                    <a:pt x="886" y="818"/>
                    <a:pt x="1090" y="1017"/>
                    <a:pt x="1286" y="1225"/>
                  </a:cubicBezTo>
                  <a:cubicBezTo>
                    <a:pt x="1341" y="1283"/>
                    <a:pt x="1398" y="1339"/>
                    <a:pt x="1456" y="1397"/>
                  </a:cubicBezTo>
                  <a:cubicBezTo>
                    <a:pt x="1689" y="1669"/>
                    <a:pt x="1941" y="1926"/>
                    <a:pt x="2196" y="2180"/>
                  </a:cubicBezTo>
                  <a:cubicBezTo>
                    <a:pt x="2224" y="2212"/>
                    <a:pt x="2254" y="2245"/>
                    <a:pt x="2287" y="2273"/>
                  </a:cubicBezTo>
                  <a:cubicBezTo>
                    <a:pt x="2348" y="2328"/>
                    <a:pt x="2396" y="2398"/>
                    <a:pt x="2449" y="2463"/>
                  </a:cubicBezTo>
                  <a:cubicBezTo>
                    <a:pt x="2506" y="2533"/>
                    <a:pt x="2559" y="2608"/>
                    <a:pt x="2617" y="2678"/>
                  </a:cubicBezTo>
                  <a:cubicBezTo>
                    <a:pt x="2654" y="2721"/>
                    <a:pt x="2699" y="2754"/>
                    <a:pt x="2774" y="2771"/>
                  </a:cubicBezTo>
                  <a:cubicBezTo>
                    <a:pt x="2784" y="2772"/>
                    <a:pt x="2792" y="2773"/>
                    <a:pt x="2800" y="2773"/>
                  </a:cubicBezTo>
                  <a:cubicBezTo>
                    <a:pt x="2839" y="2773"/>
                    <a:pt x="2855" y="2749"/>
                    <a:pt x="2853" y="2683"/>
                  </a:cubicBezTo>
                  <a:cubicBezTo>
                    <a:pt x="2848" y="2611"/>
                    <a:pt x="2824" y="2544"/>
                    <a:pt x="2788" y="2482"/>
                  </a:cubicBezTo>
                  <a:cubicBezTo>
                    <a:pt x="2692" y="2321"/>
                    <a:pt x="2568" y="2188"/>
                    <a:pt x="2423" y="2078"/>
                  </a:cubicBezTo>
                  <a:cubicBezTo>
                    <a:pt x="2319" y="1947"/>
                    <a:pt x="2208" y="1822"/>
                    <a:pt x="2094" y="1699"/>
                  </a:cubicBezTo>
                  <a:cubicBezTo>
                    <a:pt x="1981" y="1567"/>
                    <a:pt x="1864" y="1442"/>
                    <a:pt x="1740" y="1322"/>
                  </a:cubicBezTo>
                  <a:cubicBezTo>
                    <a:pt x="1612" y="1149"/>
                    <a:pt x="1462" y="993"/>
                    <a:pt x="1299" y="848"/>
                  </a:cubicBezTo>
                  <a:cubicBezTo>
                    <a:pt x="1097" y="670"/>
                    <a:pt x="885" y="501"/>
                    <a:pt x="676" y="329"/>
                  </a:cubicBezTo>
                  <a:cubicBezTo>
                    <a:pt x="559" y="235"/>
                    <a:pt x="439" y="145"/>
                    <a:pt x="322" y="52"/>
                  </a:cubicBezTo>
                  <a:cubicBezTo>
                    <a:pt x="272" y="12"/>
                    <a:pt x="217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8"/>
            <p:cNvSpPr/>
            <p:nvPr/>
          </p:nvSpPr>
          <p:spPr>
            <a:xfrm>
              <a:off x="2991477" y="4505355"/>
              <a:ext cx="21041" cy="43355"/>
            </a:xfrm>
            <a:custGeom>
              <a:rect b="b" l="l" r="r" t="t"/>
              <a:pathLst>
                <a:path extrusionOk="0" h="1090" w="529">
                  <a:moveTo>
                    <a:pt x="27" y="1"/>
                  </a:moveTo>
                  <a:cubicBezTo>
                    <a:pt x="21" y="4"/>
                    <a:pt x="14" y="7"/>
                    <a:pt x="7" y="11"/>
                  </a:cubicBezTo>
                  <a:cubicBezTo>
                    <a:pt x="6" y="40"/>
                    <a:pt x="0" y="68"/>
                    <a:pt x="5" y="95"/>
                  </a:cubicBezTo>
                  <a:cubicBezTo>
                    <a:pt x="21" y="195"/>
                    <a:pt x="49" y="290"/>
                    <a:pt x="101" y="380"/>
                  </a:cubicBezTo>
                  <a:cubicBezTo>
                    <a:pt x="133" y="436"/>
                    <a:pt x="151" y="503"/>
                    <a:pt x="167" y="566"/>
                  </a:cubicBezTo>
                  <a:cubicBezTo>
                    <a:pt x="188" y="650"/>
                    <a:pt x="199" y="735"/>
                    <a:pt x="220" y="818"/>
                  </a:cubicBezTo>
                  <a:cubicBezTo>
                    <a:pt x="232" y="866"/>
                    <a:pt x="248" y="913"/>
                    <a:pt x="270" y="957"/>
                  </a:cubicBezTo>
                  <a:cubicBezTo>
                    <a:pt x="315" y="1041"/>
                    <a:pt x="387" y="1086"/>
                    <a:pt x="487" y="1090"/>
                  </a:cubicBezTo>
                  <a:cubicBezTo>
                    <a:pt x="520" y="1038"/>
                    <a:pt x="529" y="978"/>
                    <a:pt x="522" y="920"/>
                  </a:cubicBezTo>
                  <a:cubicBezTo>
                    <a:pt x="512" y="845"/>
                    <a:pt x="502" y="769"/>
                    <a:pt x="479" y="697"/>
                  </a:cubicBezTo>
                  <a:cubicBezTo>
                    <a:pt x="414" y="489"/>
                    <a:pt x="308" y="300"/>
                    <a:pt x="174" y="127"/>
                  </a:cubicBezTo>
                  <a:cubicBezTo>
                    <a:pt x="151" y="96"/>
                    <a:pt x="124" y="67"/>
                    <a:pt x="93" y="41"/>
                  </a:cubicBezTo>
                  <a:cubicBezTo>
                    <a:pt x="75" y="23"/>
                    <a:pt x="49" y="14"/>
                    <a:pt x="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8"/>
            <p:cNvSpPr/>
            <p:nvPr/>
          </p:nvSpPr>
          <p:spPr>
            <a:xfrm>
              <a:off x="2801541" y="4352532"/>
              <a:ext cx="51111" cy="23984"/>
            </a:xfrm>
            <a:custGeom>
              <a:rect b="b" l="l" r="r" t="t"/>
              <a:pathLst>
                <a:path extrusionOk="0" h="603" w="1285">
                  <a:moveTo>
                    <a:pt x="60" y="0"/>
                  </a:moveTo>
                  <a:cubicBezTo>
                    <a:pt x="42" y="0"/>
                    <a:pt x="25" y="6"/>
                    <a:pt x="7" y="9"/>
                  </a:cubicBezTo>
                  <a:cubicBezTo>
                    <a:pt x="5" y="15"/>
                    <a:pt x="4" y="21"/>
                    <a:pt x="1" y="27"/>
                  </a:cubicBezTo>
                  <a:cubicBezTo>
                    <a:pt x="20" y="41"/>
                    <a:pt x="37" y="62"/>
                    <a:pt x="58" y="68"/>
                  </a:cubicBezTo>
                  <a:cubicBezTo>
                    <a:pt x="232" y="127"/>
                    <a:pt x="384" y="225"/>
                    <a:pt x="540" y="319"/>
                  </a:cubicBezTo>
                  <a:cubicBezTo>
                    <a:pt x="670" y="399"/>
                    <a:pt x="800" y="480"/>
                    <a:pt x="942" y="537"/>
                  </a:cubicBezTo>
                  <a:cubicBezTo>
                    <a:pt x="1039" y="573"/>
                    <a:pt x="1140" y="593"/>
                    <a:pt x="1244" y="603"/>
                  </a:cubicBezTo>
                  <a:cubicBezTo>
                    <a:pt x="1257" y="603"/>
                    <a:pt x="1269" y="599"/>
                    <a:pt x="1284" y="596"/>
                  </a:cubicBezTo>
                  <a:cubicBezTo>
                    <a:pt x="1264" y="528"/>
                    <a:pt x="1221" y="481"/>
                    <a:pt x="1174" y="438"/>
                  </a:cubicBezTo>
                  <a:cubicBezTo>
                    <a:pt x="1066" y="338"/>
                    <a:pt x="939" y="268"/>
                    <a:pt x="807" y="209"/>
                  </a:cubicBezTo>
                  <a:cubicBezTo>
                    <a:pt x="612" y="121"/>
                    <a:pt x="412" y="56"/>
                    <a:pt x="203" y="15"/>
                  </a:cubicBezTo>
                  <a:cubicBezTo>
                    <a:pt x="157" y="6"/>
                    <a:pt x="112" y="3"/>
                    <a:pt x="64" y="0"/>
                  </a:cubicBezTo>
                  <a:cubicBezTo>
                    <a:pt x="63" y="0"/>
                    <a:pt x="61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8"/>
            <p:cNvSpPr/>
            <p:nvPr/>
          </p:nvSpPr>
          <p:spPr>
            <a:xfrm>
              <a:off x="2731613" y="4475124"/>
              <a:ext cx="33093" cy="23666"/>
            </a:xfrm>
            <a:custGeom>
              <a:rect b="b" l="l" r="r" t="t"/>
              <a:pathLst>
                <a:path extrusionOk="0" h="595" w="832">
                  <a:moveTo>
                    <a:pt x="109" y="1"/>
                  </a:moveTo>
                  <a:cubicBezTo>
                    <a:pt x="103" y="1"/>
                    <a:pt x="96" y="1"/>
                    <a:pt x="90" y="1"/>
                  </a:cubicBezTo>
                  <a:cubicBezTo>
                    <a:pt x="72" y="2"/>
                    <a:pt x="54" y="2"/>
                    <a:pt x="38" y="7"/>
                  </a:cubicBezTo>
                  <a:cubicBezTo>
                    <a:pt x="9" y="15"/>
                    <a:pt x="0" y="37"/>
                    <a:pt x="14" y="64"/>
                  </a:cubicBezTo>
                  <a:cubicBezTo>
                    <a:pt x="25" y="85"/>
                    <a:pt x="40" y="108"/>
                    <a:pt x="57" y="123"/>
                  </a:cubicBezTo>
                  <a:cubicBezTo>
                    <a:pt x="111" y="169"/>
                    <a:pt x="167" y="212"/>
                    <a:pt x="224" y="256"/>
                  </a:cubicBezTo>
                  <a:cubicBezTo>
                    <a:pt x="310" y="324"/>
                    <a:pt x="396" y="393"/>
                    <a:pt x="483" y="460"/>
                  </a:cubicBezTo>
                  <a:cubicBezTo>
                    <a:pt x="523" y="492"/>
                    <a:pt x="562" y="525"/>
                    <a:pt x="604" y="555"/>
                  </a:cubicBezTo>
                  <a:cubicBezTo>
                    <a:pt x="629" y="572"/>
                    <a:pt x="657" y="582"/>
                    <a:pt x="668" y="588"/>
                  </a:cubicBezTo>
                  <a:cubicBezTo>
                    <a:pt x="686" y="592"/>
                    <a:pt x="702" y="595"/>
                    <a:pt x="716" y="595"/>
                  </a:cubicBezTo>
                  <a:cubicBezTo>
                    <a:pt x="745" y="595"/>
                    <a:pt x="767" y="585"/>
                    <a:pt x="783" y="563"/>
                  </a:cubicBezTo>
                  <a:cubicBezTo>
                    <a:pt x="810" y="529"/>
                    <a:pt x="832" y="492"/>
                    <a:pt x="809" y="448"/>
                  </a:cubicBezTo>
                  <a:cubicBezTo>
                    <a:pt x="785" y="401"/>
                    <a:pt x="758" y="352"/>
                    <a:pt x="723" y="313"/>
                  </a:cubicBezTo>
                  <a:cubicBezTo>
                    <a:pt x="609" y="185"/>
                    <a:pt x="462" y="107"/>
                    <a:pt x="305" y="49"/>
                  </a:cubicBezTo>
                  <a:cubicBezTo>
                    <a:pt x="242" y="25"/>
                    <a:pt x="178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8"/>
            <p:cNvSpPr/>
            <p:nvPr/>
          </p:nvSpPr>
          <p:spPr>
            <a:xfrm>
              <a:off x="2780937" y="4805392"/>
              <a:ext cx="31303" cy="26729"/>
            </a:xfrm>
            <a:custGeom>
              <a:rect b="b" l="l" r="r" t="t"/>
              <a:pathLst>
                <a:path extrusionOk="0" h="672" w="787">
                  <a:moveTo>
                    <a:pt x="726" y="0"/>
                  </a:moveTo>
                  <a:cubicBezTo>
                    <a:pt x="704" y="0"/>
                    <a:pt x="682" y="16"/>
                    <a:pt x="663" y="28"/>
                  </a:cubicBezTo>
                  <a:cubicBezTo>
                    <a:pt x="605" y="66"/>
                    <a:pt x="551" y="108"/>
                    <a:pt x="496" y="149"/>
                  </a:cubicBezTo>
                  <a:cubicBezTo>
                    <a:pt x="425" y="203"/>
                    <a:pt x="351" y="258"/>
                    <a:pt x="280" y="313"/>
                  </a:cubicBezTo>
                  <a:cubicBezTo>
                    <a:pt x="239" y="345"/>
                    <a:pt x="196" y="376"/>
                    <a:pt x="157" y="408"/>
                  </a:cubicBezTo>
                  <a:cubicBezTo>
                    <a:pt x="129" y="432"/>
                    <a:pt x="102" y="458"/>
                    <a:pt x="79" y="485"/>
                  </a:cubicBezTo>
                  <a:cubicBezTo>
                    <a:pt x="0" y="577"/>
                    <a:pt x="25" y="641"/>
                    <a:pt x="158" y="668"/>
                  </a:cubicBezTo>
                  <a:cubicBezTo>
                    <a:pt x="169" y="670"/>
                    <a:pt x="181" y="672"/>
                    <a:pt x="194" y="672"/>
                  </a:cubicBezTo>
                  <a:cubicBezTo>
                    <a:pt x="229" y="672"/>
                    <a:pt x="266" y="661"/>
                    <a:pt x="304" y="635"/>
                  </a:cubicBezTo>
                  <a:cubicBezTo>
                    <a:pt x="500" y="498"/>
                    <a:pt x="654" y="327"/>
                    <a:pt x="754" y="109"/>
                  </a:cubicBezTo>
                  <a:cubicBezTo>
                    <a:pt x="768" y="79"/>
                    <a:pt x="787" y="41"/>
                    <a:pt x="757" y="14"/>
                  </a:cubicBezTo>
                  <a:cubicBezTo>
                    <a:pt x="748" y="4"/>
                    <a:pt x="737" y="0"/>
                    <a:pt x="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8"/>
            <p:cNvSpPr/>
            <p:nvPr/>
          </p:nvSpPr>
          <p:spPr>
            <a:xfrm>
              <a:off x="2788693" y="4551814"/>
              <a:ext cx="9268" cy="41525"/>
            </a:xfrm>
            <a:custGeom>
              <a:rect b="b" l="l" r="r" t="t"/>
              <a:pathLst>
                <a:path extrusionOk="0" h="1044" w="233">
                  <a:moveTo>
                    <a:pt x="178" y="0"/>
                  </a:moveTo>
                  <a:cubicBezTo>
                    <a:pt x="156" y="34"/>
                    <a:pt x="135" y="59"/>
                    <a:pt x="124" y="86"/>
                  </a:cubicBezTo>
                  <a:cubicBezTo>
                    <a:pt x="85" y="185"/>
                    <a:pt x="51" y="288"/>
                    <a:pt x="42" y="397"/>
                  </a:cubicBezTo>
                  <a:cubicBezTo>
                    <a:pt x="30" y="534"/>
                    <a:pt x="15" y="670"/>
                    <a:pt x="4" y="807"/>
                  </a:cubicBezTo>
                  <a:cubicBezTo>
                    <a:pt x="1" y="853"/>
                    <a:pt x="6" y="897"/>
                    <a:pt x="14" y="940"/>
                  </a:cubicBezTo>
                  <a:cubicBezTo>
                    <a:pt x="17" y="964"/>
                    <a:pt x="27" y="988"/>
                    <a:pt x="39" y="1009"/>
                  </a:cubicBezTo>
                  <a:cubicBezTo>
                    <a:pt x="52" y="1031"/>
                    <a:pt x="75" y="1043"/>
                    <a:pt x="101" y="1043"/>
                  </a:cubicBezTo>
                  <a:cubicBezTo>
                    <a:pt x="103" y="1043"/>
                    <a:pt x="105" y="1043"/>
                    <a:pt x="108" y="1043"/>
                  </a:cubicBezTo>
                  <a:cubicBezTo>
                    <a:pt x="139" y="1040"/>
                    <a:pt x="157" y="1026"/>
                    <a:pt x="163" y="994"/>
                  </a:cubicBezTo>
                  <a:cubicBezTo>
                    <a:pt x="182" y="893"/>
                    <a:pt x="211" y="792"/>
                    <a:pt x="220" y="690"/>
                  </a:cubicBezTo>
                  <a:cubicBezTo>
                    <a:pt x="232" y="521"/>
                    <a:pt x="233" y="351"/>
                    <a:pt x="233" y="183"/>
                  </a:cubicBezTo>
                  <a:cubicBezTo>
                    <a:pt x="233" y="126"/>
                    <a:pt x="231" y="63"/>
                    <a:pt x="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8"/>
            <p:cNvSpPr/>
            <p:nvPr/>
          </p:nvSpPr>
          <p:spPr>
            <a:xfrm>
              <a:off x="2866657" y="4528227"/>
              <a:ext cx="14757" cy="54691"/>
            </a:xfrm>
            <a:custGeom>
              <a:rect b="b" l="l" r="r" t="t"/>
              <a:pathLst>
                <a:path extrusionOk="0" h="1375" w="371">
                  <a:moveTo>
                    <a:pt x="45" y="0"/>
                  </a:moveTo>
                  <a:cubicBezTo>
                    <a:pt x="0" y="32"/>
                    <a:pt x="20" y="86"/>
                    <a:pt x="21" y="122"/>
                  </a:cubicBezTo>
                  <a:cubicBezTo>
                    <a:pt x="23" y="234"/>
                    <a:pt x="37" y="346"/>
                    <a:pt x="32" y="458"/>
                  </a:cubicBezTo>
                  <a:cubicBezTo>
                    <a:pt x="18" y="722"/>
                    <a:pt x="33" y="887"/>
                    <a:pt x="47" y="1054"/>
                  </a:cubicBezTo>
                  <a:cubicBezTo>
                    <a:pt x="54" y="1157"/>
                    <a:pt x="53" y="1285"/>
                    <a:pt x="141" y="1354"/>
                  </a:cubicBezTo>
                  <a:cubicBezTo>
                    <a:pt x="159" y="1368"/>
                    <a:pt x="179" y="1374"/>
                    <a:pt x="198" y="1374"/>
                  </a:cubicBezTo>
                  <a:cubicBezTo>
                    <a:pt x="236" y="1374"/>
                    <a:pt x="271" y="1350"/>
                    <a:pt x="282" y="1306"/>
                  </a:cubicBezTo>
                  <a:cubicBezTo>
                    <a:pt x="371" y="982"/>
                    <a:pt x="190" y="288"/>
                    <a:pt x="179" y="279"/>
                  </a:cubicBezTo>
                  <a:cubicBezTo>
                    <a:pt x="166" y="228"/>
                    <a:pt x="150" y="179"/>
                    <a:pt x="134" y="129"/>
                  </a:cubicBezTo>
                  <a:cubicBezTo>
                    <a:pt x="119" y="85"/>
                    <a:pt x="108" y="33"/>
                    <a:pt x="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8"/>
            <p:cNvSpPr/>
            <p:nvPr/>
          </p:nvSpPr>
          <p:spPr>
            <a:xfrm>
              <a:off x="2973896" y="4473931"/>
              <a:ext cx="16387" cy="23268"/>
            </a:xfrm>
            <a:custGeom>
              <a:rect b="b" l="l" r="r" t="t"/>
              <a:pathLst>
                <a:path extrusionOk="0" h="585" w="412">
                  <a:moveTo>
                    <a:pt x="66" y="1"/>
                  </a:moveTo>
                  <a:cubicBezTo>
                    <a:pt x="24" y="1"/>
                    <a:pt x="1" y="27"/>
                    <a:pt x="8" y="76"/>
                  </a:cubicBezTo>
                  <a:cubicBezTo>
                    <a:pt x="15" y="132"/>
                    <a:pt x="32" y="186"/>
                    <a:pt x="52" y="238"/>
                  </a:cubicBezTo>
                  <a:cubicBezTo>
                    <a:pt x="78" y="307"/>
                    <a:pt x="111" y="375"/>
                    <a:pt x="141" y="441"/>
                  </a:cubicBezTo>
                  <a:cubicBezTo>
                    <a:pt x="157" y="474"/>
                    <a:pt x="177" y="507"/>
                    <a:pt x="199" y="535"/>
                  </a:cubicBezTo>
                  <a:cubicBezTo>
                    <a:pt x="223" y="564"/>
                    <a:pt x="258" y="584"/>
                    <a:pt x="292" y="584"/>
                  </a:cubicBezTo>
                  <a:cubicBezTo>
                    <a:pt x="328" y="584"/>
                    <a:pt x="363" y="562"/>
                    <a:pt x="383" y="504"/>
                  </a:cubicBezTo>
                  <a:cubicBezTo>
                    <a:pt x="388" y="488"/>
                    <a:pt x="395" y="473"/>
                    <a:pt x="399" y="462"/>
                  </a:cubicBezTo>
                  <a:cubicBezTo>
                    <a:pt x="411" y="392"/>
                    <a:pt x="402" y="328"/>
                    <a:pt x="377" y="269"/>
                  </a:cubicBezTo>
                  <a:cubicBezTo>
                    <a:pt x="333" y="169"/>
                    <a:pt x="265" y="90"/>
                    <a:pt x="171" y="34"/>
                  </a:cubicBezTo>
                  <a:cubicBezTo>
                    <a:pt x="145" y="19"/>
                    <a:pt x="117" y="9"/>
                    <a:pt x="89" y="3"/>
                  </a:cubicBezTo>
                  <a:cubicBezTo>
                    <a:pt x="81" y="2"/>
                    <a:pt x="73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8"/>
            <p:cNvSpPr/>
            <p:nvPr/>
          </p:nvSpPr>
          <p:spPr>
            <a:xfrm>
              <a:off x="2687699" y="4534631"/>
              <a:ext cx="16308" cy="23547"/>
            </a:xfrm>
            <a:custGeom>
              <a:rect b="b" l="l" r="r" t="t"/>
              <a:pathLst>
                <a:path extrusionOk="0" h="592" w="410">
                  <a:moveTo>
                    <a:pt x="344" y="1"/>
                  </a:moveTo>
                  <a:cubicBezTo>
                    <a:pt x="327" y="1"/>
                    <a:pt x="307" y="7"/>
                    <a:pt x="286" y="21"/>
                  </a:cubicBezTo>
                  <a:cubicBezTo>
                    <a:pt x="263" y="37"/>
                    <a:pt x="238" y="55"/>
                    <a:pt x="221" y="78"/>
                  </a:cubicBezTo>
                  <a:cubicBezTo>
                    <a:pt x="160" y="162"/>
                    <a:pt x="98" y="244"/>
                    <a:pt x="44" y="332"/>
                  </a:cubicBezTo>
                  <a:cubicBezTo>
                    <a:pt x="9" y="390"/>
                    <a:pt x="0" y="458"/>
                    <a:pt x="10" y="525"/>
                  </a:cubicBezTo>
                  <a:cubicBezTo>
                    <a:pt x="16" y="569"/>
                    <a:pt x="37" y="592"/>
                    <a:pt x="67" y="592"/>
                  </a:cubicBezTo>
                  <a:cubicBezTo>
                    <a:pt x="81" y="592"/>
                    <a:pt x="97" y="587"/>
                    <a:pt x="115" y="578"/>
                  </a:cubicBezTo>
                  <a:cubicBezTo>
                    <a:pt x="124" y="573"/>
                    <a:pt x="133" y="568"/>
                    <a:pt x="140" y="562"/>
                  </a:cubicBezTo>
                  <a:cubicBezTo>
                    <a:pt x="268" y="458"/>
                    <a:pt x="360" y="331"/>
                    <a:pt x="404" y="162"/>
                  </a:cubicBezTo>
                  <a:cubicBezTo>
                    <a:pt x="405" y="142"/>
                    <a:pt x="409" y="113"/>
                    <a:pt x="408" y="82"/>
                  </a:cubicBezTo>
                  <a:cubicBezTo>
                    <a:pt x="405" y="30"/>
                    <a:pt x="380" y="1"/>
                    <a:pt x="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8"/>
            <p:cNvSpPr/>
            <p:nvPr/>
          </p:nvSpPr>
          <p:spPr>
            <a:xfrm>
              <a:off x="2683085" y="4651296"/>
              <a:ext cx="19808" cy="15353"/>
            </a:xfrm>
            <a:custGeom>
              <a:rect b="b" l="l" r="r" t="t"/>
              <a:pathLst>
                <a:path extrusionOk="0" h="386" w="498">
                  <a:moveTo>
                    <a:pt x="346" y="1"/>
                  </a:moveTo>
                  <a:cubicBezTo>
                    <a:pt x="342" y="1"/>
                    <a:pt x="338" y="1"/>
                    <a:pt x="333" y="1"/>
                  </a:cubicBezTo>
                  <a:cubicBezTo>
                    <a:pt x="236" y="7"/>
                    <a:pt x="152" y="40"/>
                    <a:pt x="79" y="107"/>
                  </a:cubicBezTo>
                  <a:cubicBezTo>
                    <a:pt x="0" y="181"/>
                    <a:pt x="7" y="264"/>
                    <a:pt x="103" y="318"/>
                  </a:cubicBezTo>
                  <a:cubicBezTo>
                    <a:pt x="153" y="346"/>
                    <a:pt x="211" y="364"/>
                    <a:pt x="266" y="383"/>
                  </a:cubicBezTo>
                  <a:cubicBezTo>
                    <a:pt x="272" y="384"/>
                    <a:pt x="278" y="385"/>
                    <a:pt x="285" y="385"/>
                  </a:cubicBezTo>
                  <a:cubicBezTo>
                    <a:pt x="328" y="385"/>
                    <a:pt x="392" y="353"/>
                    <a:pt x="412" y="318"/>
                  </a:cubicBezTo>
                  <a:cubicBezTo>
                    <a:pt x="438" y="270"/>
                    <a:pt x="457" y="221"/>
                    <a:pt x="470" y="194"/>
                  </a:cubicBezTo>
                  <a:cubicBezTo>
                    <a:pt x="497" y="64"/>
                    <a:pt x="450" y="1"/>
                    <a:pt x="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8"/>
            <p:cNvSpPr/>
            <p:nvPr/>
          </p:nvSpPr>
          <p:spPr>
            <a:xfrm>
              <a:off x="2813833" y="4783117"/>
              <a:ext cx="18376" cy="17223"/>
            </a:xfrm>
            <a:custGeom>
              <a:rect b="b" l="l" r="r" t="t"/>
              <a:pathLst>
                <a:path extrusionOk="0" h="433" w="462">
                  <a:moveTo>
                    <a:pt x="394" y="1"/>
                  </a:moveTo>
                  <a:cubicBezTo>
                    <a:pt x="389" y="1"/>
                    <a:pt x="384" y="1"/>
                    <a:pt x="379" y="1"/>
                  </a:cubicBezTo>
                  <a:cubicBezTo>
                    <a:pt x="264" y="14"/>
                    <a:pt x="43" y="207"/>
                    <a:pt x="14" y="317"/>
                  </a:cubicBezTo>
                  <a:cubicBezTo>
                    <a:pt x="1" y="361"/>
                    <a:pt x="14" y="396"/>
                    <a:pt x="57" y="413"/>
                  </a:cubicBezTo>
                  <a:cubicBezTo>
                    <a:pt x="90" y="427"/>
                    <a:pt x="124" y="432"/>
                    <a:pt x="158" y="432"/>
                  </a:cubicBezTo>
                  <a:cubicBezTo>
                    <a:pt x="208" y="432"/>
                    <a:pt x="259" y="421"/>
                    <a:pt x="309" y="410"/>
                  </a:cubicBezTo>
                  <a:cubicBezTo>
                    <a:pt x="316" y="409"/>
                    <a:pt x="324" y="398"/>
                    <a:pt x="328" y="390"/>
                  </a:cubicBezTo>
                  <a:cubicBezTo>
                    <a:pt x="372" y="301"/>
                    <a:pt x="417" y="210"/>
                    <a:pt x="462" y="121"/>
                  </a:cubicBezTo>
                  <a:lnTo>
                    <a:pt x="453" y="117"/>
                  </a:lnTo>
                  <a:cubicBezTo>
                    <a:pt x="454" y="100"/>
                    <a:pt x="458" y="84"/>
                    <a:pt x="457" y="66"/>
                  </a:cubicBezTo>
                  <a:cubicBezTo>
                    <a:pt x="454" y="21"/>
                    <a:pt x="433" y="1"/>
                    <a:pt x="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8"/>
            <p:cNvSpPr/>
            <p:nvPr/>
          </p:nvSpPr>
          <p:spPr>
            <a:xfrm>
              <a:off x="3021509" y="4437456"/>
              <a:ext cx="18734" cy="19092"/>
            </a:xfrm>
            <a:custGeom>
              <a:rect b="b" l="l" r="r" t="t"/>
              <a:pathLst>
                <a:path extrusionOk="0" h="480" w="471">
                  <a:moveTo>
                    <a:pt x="85" y="0"/>
                  </a:moveTo>
                  <a:cubicBezTo>
                    <a:pt x="61" y="0"/>
                    <a:pt x="38" y="5"/>
                    <a:pt x="22" y="29"/>
                  </a:cubicBezTo>
                  <a:cubicBezTo>
                    <a:pt x="1" y="62"/>
                    <a:pt x="18" y="95"/>
                    <a:pt x="33" y="126"/>
                  </a:cubicBezTo>
                  <a:cubicBezTo>
                    <a:pt x="40" y="143"/>
                    <a:pt x="51" y="161"/>
                    <a:pt x="64" y="176"/>
                  </a:cubicBezTo>
                  <a:cubicBezTo>
                    <a:pt x="89" y="208"/>
                    <a:pt x="116" y="242"/>
                    <a:pt x="145" y="272"/>
                  </a:cubicBezTo>
                  <a:cubicBezTo>
                    <a:pt x="211" y="342"/>
                    <a:pt x="278" y="409"/>
                    <a:pt x="347" y="479"/>
                  </a:cubicBezTo>
                  <a:cubicBezTo>
                    <a:pt x="470" y="361"/>
                    <a:pt x="446" y="222"/>
                    <a:pt x="358" y="132"/>
                  </a:cubicBezTo>
                  <a:cubicBezTo>
                    <a:pt x="303" y="73"/>
                    <a:pt x="235" y="35"/>
                    <a:pt x="159" y="9"/>
                  </a:cubicBezTo>
                  <a:cubicBezTo>
                    <a:pt x="147" y="6"/>
                    <a:pt x="136" y="2"/>
                    <a:pt x="124" y="2"/>
                  </a:cubicBezTo>
                  <a:cubicBezTo>
                    <a:pt x="111" y="2"/>
                    <a:pt x="98" y="0"/>
                    <a:pt x="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8"/>
            <p:cNvSpPr/>
            <p:nvPr/>
          </p:nvSpPr>
          <p:spPr>
            <a:xfrm>
              <a:off x="2999990" y="4433359"/>
              <a:ext cx="34922" cy="54174"/>
            </a:xfrm>
            <a:custGeom>
              <a:rect b="b" l="l" r="r" t="t"/>
              <a:pathLst>
                <a:path extrusionOk="0" h="1362" w="878">
                  <a:moveTo>
                    <a:pt x="84" y="1"/>
                  </a:moveTo>
                  <a:cubicBezTo>
                    <a:pt x="49" y="1"/>
                    <a:pt x="16" y="21"/>
                    <a:pt x="11" y="67"/>
                  </a:cubicBezTo>
                  <a:cubicBezTo>
                    <a:pt x="0" y="161"/>
                    <a:pt x="27" y="209"/>
                    <a:pt x="85" y="282"/>
                  </a:cubicBezTo>
                  <a:cubicBezTo>
                    <a:pt x="181" y="403"/>
                    <a:pt x="274" y="522"/>
                    <a:pt x="348" y="658"/>
                  </a:cubicBezTo>
                  <a:cubicBezTo>
                    <a:pt x="470" y="882"/>
                    <a:pt x="507" y="1147"/>
                    <a:pt x="679" y="1339"/>
                  </a:cubicBezTo>
                  <a:cubicBezTo>
                    <a:pt x="692" y="1354"/>
                    <a:pt x="713" y="1361"/>
                    <a:pt x="734" y="1361"/>
                  </a:cubicBezTo>
                  <a:cubicBezTo>
                    <a:pt x="767" y="1361"/>
                    <a:pt x="802" y="1344"/>
                    <a:pt x="814" y="1315"/>
                  </a:cubicBezTo>
                  <a:cubicBezTo>
                    <a:pt x="877" y="1150"/>
                    <a:pt x="724" y="905"/>
                    <a:pt x="654" y="757"/>
                  </a:cubicBezTo>
                  <a:cubicBezTo>
                    <a:pt x="532" y="501"/>
                    <a:pt x="352" y="282"/>
                    <a:pt x="186" y="55"/>
                  </a:cubicBezTo>
                  <a:cubicBezTo>
                    <a:pt x="176" y="41"/>
                    <a:pt x="165" y="31"/>
                    <a:pt x="152" y="26"/>
                  </a:cubicBezTo>
                  <a:cubicBezTo>
                    <a:pt x="133" y="10"/>
                    <a:pt x="108" y="1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BPMN</a:t>
            </a:r>
            <a:endParaRPr/>
          </a:p>
        </p:txBody>
      </p:sp>
      <p:pic>
        <p:nvPicPr>
          <p:cNvPr id="2222" name="Google Shape;2222;p39"/>
          <p:cNvPicPr preferRelativeResize="0"/>
          <p:nvPr/>
        </p:nvPicPr>
        <p:blipFill rotWithShape="1">
          <a:blip r:embed="rId3">
            <a:alphaModFix/>
          </a:blip>
          <a:srcRect b="0" l="366" r="475" t="0"/>
          <a:stretch/>
        </p:blipFill>
        <p:spPr>
          <a:xfrm>
            <a:off x="189675" y="1310525"/>
            <a:ext cx="8764650" cy="2449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rensic Psychology by Slidesgo">
  <a:themeElements>
    <a:clrScheme name="Simple Light">
      <a:dk1>
        <a:srgbClr val="1C1F24"/>
      </a:dk1>
      <a:lt1>
        <a:srgbClr val="F3F3F4"/>
      </a:lt1>
      <a:dk2>
        <a:srgbClr val="BBDDDE"/>
      </a:dk2>
      <a:lt2>
        <a:srgbClr val="B5CBE5"/>
      </a:lt2>
      <a:accent1>
        <a:srgbClr val="E1E5E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