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7A8C-5D29-4346-9779-9F453F21523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600C-5803-4C08-BEBC-665C9AD6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6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7A8C-5D29-4346-9779-9F453F21523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600C-5803-4C08-BEBC-665C9AD6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7A8C-5D29-4346-9779-9F453F21523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600C-5803-4C08-BEBC-665C9AD6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7A8C-5D29-4346-9779-9F453F21523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600C-5803-4C08-BEBC-665C9AD6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0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7A8C-5D29-4346-9779-9F453F21523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600C-5803-4C08-BEBC-665C9AD6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7A8C-5D29-4346-9779-9F453F21523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600C-5803-4C08-BEBC-665C9AD6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7A8C-5D29-4346-9779-9F453F21523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600C-5803-4C08-BEBC-665C9AD6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3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7A8C-5D29-4346-9779-9F453F21523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600C-5803-4C08-BEBC-665C9AD6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9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7A8C-5D29-4346-9779-9F453F21523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600C-5803-4C08-BEBC-665C9AD6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8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7A8C-5D29-4346-9779-9F453F21523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600C-5803-4C08-BEBC-665C9AD6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7A8C-5D29-4346-9779-9F453F21523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600C-5803-4C08-BEBC-665C9AD6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3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7A8C-5D29-4346-9779-9F453F21523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600C-5803-4C08-BEBC-665C9AD6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7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Math-Is-Fun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Tracking Student development in Mathematics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12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separate class files for each class, document each class file,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and write a class that can be used to test if all the methods in all class files work </a:t>
            </a:r>
            <a:r>
              <a:rPr lang="en-US" dirty="0" smtClean="0"/>
              <a:t>per requirements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38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that the code meets the requirements specification and </a:t>
            </a:r>
            <a:r>
              <a:rPr lang="en-US" dirty="0" smtClean="0"/>
              <a:t>weeds out </a:t>
            </a:r>
            <a:r>
              <a:rPr lang="en-US" dirty="0"/>
              <a:t>bugs, arrange with another team to perform the testing. Write the name of the </a:t>
            </a:r>
            <a:r>
              <a:rPr lang="en-US" dirty="0" smtClean="0"/>
              <a:t>students who </a:t>
            </a:r>
            <a:r>
              <a:rPr lang="en-US" dirty="0"/>
              <a:t>perform this process for you and register the used data, the found errors and </a:t>
            </a:r>
            <a:r>
              <a:rPr lang="en-US" dirty="0" smtClean="0"/>
              <a:t>solution, and </a:t>
            </a:r>
            <a:r>
              <a:rPr lang="en-US" dirty="0"/>
              <a:t>screen shot output.</a:t>
            </a:r>
          </a:p>
        </p:txBody>
      </p:sp>
    </p:spTree>
    <p:extLst>
      <p:ext uri="{BB962C8B-B14F-4D97-AF65-F5344CB8AC3E}">
        <p14:creationId xmlns:p14="http://schemas.microsoft.com/office/powerpoint/2010/main" val="330823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the documentation for your project and regenerate the Javadoc</a:t>
            </a:r>
          </a:p>
        </p:txBody>
      </p:sp>
    </p:spTree>
    <p:extLst>
      <p:ext uri="{BB962C8B-B14F-4D97-AF65-F5344CB8AC3E}">
        <p14:creationId xmlns:p14="http://schemas.microsoft.com/office/powerpoint/2010/main" val="113318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Victory Elementary School plans to implement a system to help the students learn math by </a:t>
            </a:r>
            <a:r>
              <a:rPr lang="en-US" dirty="0" smtClean="0"/>
              <a:t>doing it </a:t>
            </a:r>
            <a:r>
              <a:rPr lang="en-US" dirty="0"/>
              <a:t>fun and storing all the students’ details, parents, and teachers. The program should allow </a:t>
            </a:r>
            <a:r>
              <a:rPr lang="en-US" dirty="0" smtClean="0"/>
              <a:t>the teachers </a:t>
            </a:r>
            <a:r>
              <a:rPr lang="en-US" dirty="0"/>
              <a:t>and the parents to see the students' progress.</a:t>
            </a:r>
          </a:p>
        </p:txBody>
      </p:sp>
    </p:spTree>
    <p:extLst>
      <p:ext uri="{BB962C8B-B14F-4D97-AF65-F5344CB8AC3E}">
        <p14:creationId xmlns:p14="http://schemas.microsoft.com/office/powerpoint/2010/main" val="371301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users(Teachers, students and parents)</a:t>
            </a:r>
          </a:p>
          <a:p>
            <a:r>
              <a:rPr lang="en-US" dirty="0"/>
              <a:t>Every user should be able to enter unique username beside the general </a:t>
            </a:r>
            <a:r>
              <a:rPr lang="en-US" dirty="0" smtClean="0"/>
              <a:t>information such </a:t>
            </a:r>
            <a:r>
              <a:rPr lang="en-US" dirty="0"/>
              <a:t>as first name, last name, email address, etc. </a:t>
            </a:r>
            <a:endParaRPr lang="en-US" dirty="0" smtClean="0"/>
          </a:p>
          <a:p>
            <a:r>
              <a:rPr lang="en-US" dirty="0"/>
              <a:t>Based on the grade level the program should generate random numbers to </a:t>
            </a:r>
            <a:r>
              <a:rPr lang="en-US" dirty="0" smtClean="0"/>
              <a:t>perform addition</a:t>
            </a:r>
            <a:r>
              <a:rPr lang="en-US" dirty="0"/>
              <a:t>, subtraction, multiplication, division operations</a:t>
            </a:r>
            <a:r>
              <a:rPr lang="en-US" dirty="0" smtClean="0"/>
              <a:t>.</a:t>
            </a:r>
          </a:p>
          <a:p>
            <a:r>
              <a:rPr lang="en-US" dirty="0"/>
              <a:t>The program should be able to save the progress for each student.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3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Teacher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teacher is responsible for one or more students</a:t>
            </a:r>
          </a:p>
          <a:p>
            <a:r>
              <a:rPr lang="en-US" dirty="0"/>
              <a:t>Additionally, the teacher needs </a:t>
            </a:r>
            <a:r>
              <a:rPr lang="en-US" dirty="0" smtClean="0"/>
              <a:t>to enter </a:t>
            </a:r>
            <a:r>
              <a:rPr lang="en-US" dirty="0"/>
              <a:t>the number of students he/she supervises. </a:t>
            </a:r>
            <a:endParaRPr lang="en-US" dirty="0" smtClean="0"/>
          </a:p>
          <a:p>
            <a:r>
              <a:rPr lang="en-US" dirty="0"/>
              <a:t>The teacher needs to be able to search, list, and sort the students based on </a:t>
            </a:r>
            <a:r>
              <a:rPr lang="en-US" dirty="0" smtClean="0"/>
              <a:t>Names, scores</a:t>
            </a:r>
            <a:r>
              <a:rPr lang="en-US" dirty="0"/>
              <a:t>, or grades.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2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Student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student </a:t>
            </a:r>
            <a:r>
              <a:rPr lang="en-US" dirty="0"/>
              <a:t>has one </a:t>
            </a:r>
            <a:r>
              <a:rPr lang="en-US" dirty="0" smtClean="0"/>
              <a:t>math teacher </a:t>
            </a:r>
            <a:r>
              <a:rPr lang="en-US" dirty="0"/>
              <a:t>in each grade </a:t>
            </a:r>
            <a:r>
              <a:rPr lang="en-US" dirty="0" smtClean="0"/>
              <a:t>level.</a:t>
            </a:r>
          </a:p>
          <a:p>
            <a:r>
              <a:rPr lang="en-US" dirty="0" smtClean="0"/>
              <a:t>Students are required </a:t>
            </a:r>
            <a:r>
              <a:rPr lang="en-US" dirty="0"/>
              <a:t>to enter their grade level.</a:t>
            </a:r>
          </a:p>
        </p:txBody>
      </p:sp>
    </p:spTree>
    <p:extLst>
      <p:ext uri="{BB962C8B-B14F-4D97-AF65-F5344CB8AC3E}">
        <p14:creationId xmlns:p14="http://schemas.microsoft.com/office/powerpoint/2010/main" val="297373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Parents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parent could have one or more child registered in the program. </a:t>
            </a:r>
            <a:endParaRPr lang="en-US" dirty="0" smtClean="0"/>
          </a:p>
          <a:p>
            <a:r>
              <a:rPr lang="en-US" dirty="0" smtClean="0"/>
              <a:t>He/she </a:t>
            </a:r>
            <a:r>
              <a:rPr lang="en-US" dirty="0"/>
              <a:t>needs </a:t>
            </a:r>
            <a:r>
              <a:rPr lang="en-US" dirty="0" smtClean="0"/>
              <a:t>to follow </a:t>
            </a:r>
            <a:r>
              <a:rPr lang="en-US" dirty="0"/>
              <a:t>up his/her child progress.</a:t>
            </a:r>
          </a:p>
        </p:txBody>
      </p:sp>
    </p:spTree>
    <p:extLst>
      <p:ext uri="{BB962C8B-B14F-4D97-AF65-F5344CB8AC3E}">
        <p14:creationId xmlns:p14="http://schemas.microsoft.com/office/powerpoint/2010/main" val="1897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project in terms of data flow and identify input and output.</a:t>
            </a:r>
          </a:p>
        </p:txBody>
      </p:sp>
    </p:spTree>
    <p:extLst>
      <p:ext uri="{BB962C8B-B14F-4D97-AF65-F5344CB8AC3E}">
        <p14:creationId xmlns:p14="http://schemas.microsoft.com/office/powerpoint/2010/main" val="406127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classes and interfaces, establish relationships among the </a:t>
            </a:r>
            <a:r>
              <a:rPr lang="en-US" dirty="0" smtClean="0"/>
              <a:t>classes and </a:t>
            </a:r>
            <a:r>
              <a:rPr lang="en-US" dirty="0"/>
              <a:t>interfaces. You need to use CRC cards, UML diagrams, and documentation </a:t>
            </a:r>
            <a:r>
              <a:rPr lang="en-US" dirty="0" smtClean="0"/>
              <a:t>by generating </a:t>
            </a:r>
            <a:r>
              <a:rPr lang="en-US" dirty="0"/>
              <a:t>the java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33870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6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379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Math-Is-Fun</vt:lpstr>
      <vt:lpstr>Scenario</vt:lpstr>
      <vt:lpstr>Requirements Specifications</vt:lpstr>
      <vt:lpstr>Teacher</vt:lpstr>
      <vt:lpstr>Student</vt:lpstr>
      <vt:lpstr>Parents</vt:lpstr>
      <vt:lpstr>Analysis process:</vt:lpstr>
      <vt:lpstr>Design process:</vt:lpstr>
      <vt:lpstr>CRC Cards</vt:lpstr>
      <vt:lpstr>UML Diagrams</vt:lpstr>
      <vt:lpstr>Javadocs</vt:lpstr>
      <vt:lpstr>Implementation process</vt:lpstr>
      <vt:lpstr>Testing process</vt:lpstr>
      <vt:lpstr>Updated Javadoc</vt:lpstr>
    </vt:vector>
  </TitlesOfParts>
  <Company>Chattanooga State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Math-Is-Fun</dc:title>
  <dc:creator>Andrew Lively</dc:creator>
  <cp:lastModifiedBy>Andrew Lively</cp:lastModifiedBy>
  <cp:revision>2</cp:revision>
  <dcterms:created xsi:type="dcterms:W3CDTF">2023-04-18T21:40:16Z</dcterms:created>
  <dcterms:modified xsi:type="dcterms:W3CDTF">2023-04-18T21:57:58Z</dcterms:modified>
</cp:coreProperties>
</file>