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 Introduction</a:t>
            </a:r>
          </a:p>
        </p:txBody>
      </p:sp>
      <p:sp>
        <p:nvSpPr>
          <p:cNvPr id="3" name="Content Placeholder 2"/>
          <p:cNvSpPr>
            <a:spLocks noGrp="1"/>
          </p:cNvSpPr>
          <p:nvPr>
            <p:ph idx="1"/>
          </p:nvPr>
        </p:nvSpPr>
        <p:spPr/>
        <p:txBody>
          <a:bodyPr/>
          <a:lstStyle/>
          <a:p>
            <a:r>
              <a:t>Hey superstars! Did you know that robots can sometimes be *smarter* than grown-ups?!  That's because of something called Artificial Intelligence, or AI for short!  </a:t>
            </a:r>
          </a:p>
          <a:p/>
          <a:p>
            <a:r>
              <a:t>(Hold up a toy robot or show a picture of one on a screen)</a:t>
            </a:r>
          </a:p>
          <a:p/>
          <a:p>
            <a:r>
              <a:t>See this robot?  AI is like giving this robot a super brain!  It helps the robot learn things, just like you learn to build amazing towers with your blocks!  Sometimes, AI helps your favorite cartoon characters talk and move, or even helps your mom's phone know what you're saying!</a:t>
            </a:r>
          </a:p>
          <a:p/>
          <a:p>
            <a:r>
              <a:t>(Start a quick game: "Robot Says". Give simple instructions like "Robot says touch your nose" or "Robot says clap your hands."  If you say something without "Robot says," kids shouldn't follow the instruction – this teaches listening skills and introduces the concept of following instructions, similar to how we 'program' AI.)</a:t>
            </a:r>
          </a:p>
          <a:p/>
          <a:p>
            <a:r>
              <a:t>Now, for a long, long time – even before your grandparents were born! – people dreamed of making smart machines.  It's like they wanted to create a friend that could solve puzzles and do amazing things. That's the beginning of AI's story!  We're going to explore how people made those dreams come true and how AI is changing our world today. Are you ready to become AI explorers?</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