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61" r:id="rId3"/>
    <p:sldId id="292" r:id="rId4"/>
    <p:sldId id="294" r:id="rId5"/>
    <p:sldId id="29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6087" autoAdjust="0"/>
  </p:normalViewPr>
  <p:slideViewPr>
    <p:cSldViewPr>
      <p:cViewPr varScale="1">
        <p:scale>
          <a:sx n="162" d="100"/>
          <a:sy n="162" d="100"/>
        </p:scale>
        <p:origin x="528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24 Oct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78691" y="121631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BALLOT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189375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3097648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246542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15481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9372" y="2494333"/>
            <a:ext cx="39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Use-case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chức năng cơ bản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709" y="3421122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 hiện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 giải thích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6"/>
            <a:ext cx="9155832" cy="51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Functions</a:t>
            </a:r>
            <a:endParaRPr lang="en-US" sz="3200" b="1"/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49805"/>
              </p:ext>
            </p:extLst>
          </p:nvPr>
        </p:nvGraphicFramePr>
        <p:xfrm>
          <a:off x="611560" y="1131591"/>
          <a:ext cx="8208912" cy="318802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94024"/>
                <a:gridCol w="7014888"/>
              </a:tblGrid>
              <a:tr h="274717"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effectLst/>
                        </a:rPr>
                        <a:t>Keywords 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700532">
                <a:tc>
                  <a:txBody>
                    <a:bodyPr/>
                    <a:lstStyle/>
                    <a:p>
                      <a:r>
                        <a:rPr lang="en-US" sz="1400" smtClean="0"/>
                        <a:t>fallback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executed if none of the other functions match the function identifier or no data was</a:t>
                      </a:r>
                    </a:p>
                    <a:p>
                      <a:r>
                        <a:rPr lang="en-US" sz="1400" smtClean="0"/>
                        <a:t>provided with the function call. Only one unnamed function can be assigned to a </a:t>
                      </a:r>
                    </a:p>
                    <a:p>
                      <a:r>
                        <a:rPr lang="en-US" sz="1400" smtClean="0"/>
                        <a:t>contract and it is executed whenever the contract receives plain Ether without any data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constructor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inside a smart contract and it is invoked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only once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while deploying it. The compiler</a:t>
                      </a:r>
                    </a:p>
                    <a:p>
                      <a:r>
                        <a:rPr lang="en-US" sz="1400" kern="1200" smtClean="0">
                          <a:effectLst/>
                        </a:rPr>
                        <a:t>creates default constructor if there is no constructor defined explicitly.</a:t>
                      </a:r>
                      <a:endParaRPr lang="en-US" sz="1400"/>
                    </a:p>
                  </a:txBody>
                  <a:tcPr anchor="ctr"/>
                </a:tc>
              </a:tr>
              <a:tr h="646814"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Modifiers can be used to change the behaviour of functions in a declarative way. </a:t>
                      </a:r>
                    </a:p>
                    <a:p>
                      <a:r>
                        <a:rPr lang="en-US" sz="1400" smtClean="0"/>
                        <a:t>Modifiers are inheritable properties of contracts and may be overridden by derived contracts, but only if they are marked </a:t>
                      </a:r>
                      <a:r>
                        <a:rPr lang="en-US" sz="1400" i="1" smtClean="0"/>
                        <a:t>virtual</a:t>
                      </a:r>
                      <a:r>
                        <a:rPr lang="en-US" sz="1400" smtClean="0"/>
                        <a:t>.</a:t>
                      </a:r>
                      <a:endParaRPr lang="en-US" sz="1400"/>
                    </a:p>
                  </a:txBody>
                  <a:tcPr anchor="ctr"/>
                </a:tc>
              </a:tr>
              <a:tr h="41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i="1" smtClean="0"/>
                        <a:t>view</a:t>
                      </a:r>
                      <a:r>
                        <a:rPr lang="en-US" sz="1400" smtClean="0"/>
                        <a:t> in which case they promise not to modify the state.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b="0" i="1" u="none" smtClean="0"/>
                        <a:t>pure</a:t>
                      </a:r>
                      <a:r>
                        <a:rPr lang="en-US" sz="1400" smtClean="0"/>
                        <a:t> in which case they promise not to read from or modify the state.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KẾT LUẬN</a:t>
            </a:r>
            <a:endParaRPr lang="en-US" sz="3200" b="1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144"/>
              </p:ext>
            </p:extLst>
          </p:nvPr>
        </p:nvGraphicFramePr>
        <p:xfrm>
          <a:off x="323528" y="1491630"/>
          <a:ext cx="8568952" cy="257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584176"/>
                <a:gridCol w="5976664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100" kern="1200" smtClean="0">
                          <a:effectLst/>
                        </a:rPr>
                        <a:t>Keywords 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Syntax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Description</a:t>
                      </a:r>
                      <a:endParaRPr lang="en-US" sz="110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s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 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Events are inheritable members of contracts.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When you call them, they cause the arguments to be stored in the transaction’s log - a special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data structure in the blockchain.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These logs are associated with the address of the contract, are incorporated into the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blockchain, and stay there as long as a block is accessible.</a:t>
                      </a:r>
                      <a:endParaRPr lang="en-US" sz="1100" baseline="0" smtClean="0"/>
                    </a:p>
                  </a:txBody>
                  <a:tcPr anchor="ctr"/>
                </a:tc>
              </a:tr>
              <a:tr h="244976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emit </a:t>
                      </a:r>
                      <a:r>
                        <a:rPr lang="en-US" sz="1100" baseline="0" smtClean="0"/>
                        <a:t>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211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endParaRPr lang="en-US" sz="11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library</a:t>
                      </a:r>
                      <a:r>
                        <a:rPr lang="en-US" sz="1100" baseline="0" smtClean="0"/>
                        <a:t> libraryName{}</a:t>
                      </a:r>
                      <a:r>
                        <a:rPr lang="en-US" sz="1100" smtClean="0"/>
                        <a:t>;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Libraries are similar to contracts, but their purpose is that they are deployed only once at a</a:t>
                      </a:r>
                    </a:p>
                    <a:p>
                      <a:r>
                        <a:rPr lang="en-US" sz="1100" smtClean="0"/>
                        <a:t>specific address and their code is reused using the </a:t>
                      </a:r>
                      <a:r>
                        <a:rPr lang="en-US" sz="1100" i="0" u="none" smtClean="0"/>
                        <a:t>DELEGATECALL</a:t>
                      </a:r>
                      <a:r>
                        <a:rPr lang="en-US" sz="1100" smtClean="0"/>
                        <a:t> (CALLCODE until</a:t>
                      </a:r>
                    </a:p>
                    <a:p>
                      <a:r>
                        <a:rPr lang="en-US" sz="1100" smtClean="0"/>
                        <a:t>Homestead) feature of the EVM. </a:t>
                      </a:r>
                      <a:endParaRPr lang="en-US" sz="1100"/>
                    </a:p>
                  </a:txBody>
                  <a:tcPr anchor="ctr"/>
                </a:tc>
              </a:tr>
              <a:tr h="2116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ABI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The Contract Application Binary Interface (ABI) is the standard way to interact with contracts</a:t>
                      </a:r>
                    </a:p>
                    <a:p>
                      <a:r>
                        <a:rPr lang="en-US" sz="1100" smtClean="0"/>
                        <a:t>In the Ethereum ecosystem, both from outside the blockchain and for contract-to-contract</a:t>
                      </a:r>
                    </a:p>
                    <a:p>
                      <a:r>
                        <a:rPr lang="en-US" sz="1100" smtClean="0"/>
                        <a:t>interaction. Data is encoded according to its type, as described in this specification. </a:t>
                      </a:r>
                    </a:p>
                    <a:p>
                      <a:r>
                        <a:rPr lang="en-US" sz="1100" smtClean="0"/>
                        <a:t>The encoding is not self describing and thus requires a schema in order to decode.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346</Words>
  <Application>Microsoft Office PowerPoint</Application>
  <PresentationFormat>Trình chiếu Trên màn hình (16:9)</PresentationFormat>
  <Paragraphs>45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189</cp:revision>
  <dcterms:created xsi:type="dcterms:W3CDTF">2016-12-05T23:26:54Z</dcterms:created>
  <dcterms:modified xsi:type="dcterms:W3CDTF">2021-10-24T01:58:18Z</dcterms:modified>
</cp:coreProperties>
</file>