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261" r:id="rId3"/>
    <p:sldId id="294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6087" autoAdjust="0"/>
  </p:normalViewPr>
  <p:slideViewPr>
    <p:cSldViewPr>
      <p:cViewPr varScale="1">
        <p:scale>
          <a:sx n="115" d="100"/>
          <a:sy n="115" d="100"/>
        </p:scale>
        <p:origin x="366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01 Nov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78691" y="121631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SIMPLE WALLET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189375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3097648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246542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15481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9372" y="2494333"/>
            <a:ext cx="39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vài chức năng bổ sung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709" y="3421122"/>
            <a:ext cx="41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 khai và giải thích 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Các chức năng bổ sung</a:t>
            </a:r>
            <a:endParaRPr lang="en-US" sz="3200" b="1"/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20558"/>
              </p:ext>
            </p:extLst>
          </p:nvPr>
        </p:nvGraphicFramePr>
        <p:xfrm>
          <a:off x="827584" y="1059582"/>
          <a:ext cx="7848872" cy="3682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1128"/>
                <a:gridCol w="856241"/>
                <a:gridCol w="5351503"/>
              </a:tblGrid>
              <a:tr h="378042">
                <a:tc>
                  <a:txBody>
                    <a:bodyPr/>
                    <a:lstStyle/>
                    <a:p>
                      <a:r>
                        <a:rPr lang="en-US" sz="1400" smtClean="0"/>
                        <a:t>Chức</a:t>
                      </a:r>
                      <a:r>
                        <a:rPr lang="en-US" sz="1400" baseline="0" smtClean="0"/>
                        <a:t> năng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Actor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Mô</a:t>
                      </a:r>
                      <a:r>
                        <a:rPr lang="en-US" sz="1400" baseline="0" smtClean="0"/>
                        <a:t> tả</a:t>
                      </a:r>
                      <a:endParaRPr lang="en-US" sz="140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get </a:t>
                      </a:r>
                      <a:r>
                        <a:rPr lang="en-US" sz="1400" kern="1200" smtClean="0">
                          <a:effectLst/>
                        </a:rPr>
                        <a:t>balance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Any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Xem</a:t>
                      </a:r>
                      <a:r>
                        <a:rPr lang="en-US" sz="1400" baseline="0" smtClean="0"/>
                        <a:t> số dư của contract</a:t>
                      </a:r>
                      <a:endParaRPr lang="en-US" sz="140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deposit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Any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Gửi</a:t>
                      </a:r>
                      <a:r>
                        <a:rPr lang="en-US" sz="1400" baseline="0" smtClean="0"/>
                        <a:t> ether vào contract và add allowance cho chính người sender</a:t>
                      </a:r>
                      <a:endParaRPr lang="en-US" sz="140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add allowance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Owner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Thêm</a:t>
                      </a:r>
                      <a:r>
                        <a:rPr lang="en-US" sz="1400" baseline="0" smtClean="0"/>
                        <a:t> số dư khả dụng cho một địa chỉ nào đó trong hợp đồng</a:t>
                      </a:r>
                      <a:endParaRPr lang="en-US" sz="1400" smtClean="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reduce allowance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Owner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Giảm</a:t>
                      </a:r>
                      <a:r>
                        <a:rPr lang="en-US" sz="1400" baseline="0" smtClean="0"/>
                        <a:t> bớt số dư khả dụng cho một địa chỉ nào đó trong hợp đồng</a:t>
                      </a:r>
                      <a:endParaRPr lang="en-US" sz="1400" smtClean="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transfer allowance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Owner, Allowed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Chuyển</a:t>
                      </a:r>
                      <a:r>
                        <a:rPr lang="en-US" sz="1400" baseline="0" smtClean="0"/>
                        <a:t> khoản số dư khả dụng của sender cho một địa chỉ nào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đó trong hợp đồng</a:t>
                      </a:r>
                      <a:endParaRPr lang="en-US" sz="1400" smtClean="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withdraw money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Allowed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Rút</a:t>
                      </a:r>
                      <a:r>
                        <a:rPr lang="en-US" sz="1400" baseline="0" smtClean="0"/>
                        <a:t> một khoản số dư khả dụng của sender ra địa chỉ nào đó</a:t>
                      </a:r>
                      <a:endParaRPr lang="en-US" sz="1400" smtClean="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withdraw money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Owner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Rút</a:t>
                      </a:r>
                      <a:r>
                        <a:rPr lang="en-US" sz="1400" baseline="0" smtClean="0"/>
                        <a:t> một khoản số dư của contract ra địa chỉ nào đó</a:t>
                      </a:r>
                      <a:endParaRPr lang="en-US" sz="1400" smtClean="0"/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self-destruct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Owner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Hủy</a:t>
                      </a:r>
                      <a:r>
                        <a:rPr lang="en-US" sz="1400" baseline="0" smtClean="0"/>
                        <a:t> bỏ contract và chuyển toàn bộ số dư của contract ra địa chỉ nào đó</a:t>
                      </a:r>
                      <a:endParaRPr lang="en-US" sz="140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155</Words>
  <Application>Microsoft Office PowerPoint</Application>
  <PresentationFormat>Trình chiếu Trên màn hình (16:9)</PresentationFormat>
  <Paragraphs>35</Paragraphs>
  <Slides>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Calibri</vt:lpstr>
      <vt:lpstr>Segoe UI Black</vt:lpstr>
      <vt:lpstr>Contents Slide Master</vt:lpstr>
      <vt:lpstr>Section Break Slide Master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200</cp:revision>
  <dcterms:created xsi:type="dcterms:W3CDTF">2016-12-05T23:26:54Z</dcterms:created>
  <dcterms:modified xsi:type="dcterms:W3CDTF">2021-11-01T03:54:54Z</dcterms:modified>
</cp:coreProperties>
</file>