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6"/>
  </p:notesMasterIdLst>
  <p:sldIdLst>
    <p:sldId id="261" r:id="rId3"/>
    <p:sldId id="297" r:id="rId4"/>
    <p:sldId id="29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6087" autoAdjust="0"/>
  </p:normalViewPr>
  <p:slideViewPr>
    <p:cSldViewPr>
      <p:cViewPr varScale="1">
        <p:scale>
          <a:sx n="162" d="100"/>
          <a:sy n="162" d="100"/>
        </p:scale>
        <p:origin x="480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14 Feb 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4368" y="920756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NHÓM #14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065347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2973620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12251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03078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2006" y="2324097"/>
            <a:ext cx="39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Trần Đình </a:t>
            </a:r>
            <a:r>
              <a:rPr lang="en-US" altLang="ko-KR" sz="20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Hoàng</a:t>
            </a:r>
            <a:endParaRPr lang="ko-KR" altLang="en-US" sz="2000" b="1" i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0752" y="3252209"/>
            <a:ext cx="414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 Tuấn Lực</a:t>
            </a:r>
            <a:endParaRPr lang="ko-KR" alt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6231" y="68792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SUPPLY CHAIN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1808821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2717094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03347" y="3625367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186598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277426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9263" y="368253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7323" y="1995032"/>
            <a:ext cx="4296006" cy="552577"/>
            <a:chOff x="4582817" y="1245639"/>
            <a:chExt cx="3947407" cy="552577"/>
          </a:xfrm>
        </p:grpSpPr>
        <p:sp>
          <p:nvSpPr>
            <p:cNvPr id="46" name="TextBox 45"/>
            <p:cNvSpPr txBox="1"/>
            <p:nvPr/>
          </p:nvSpPr>
          <p:spPr>
            <a:xfrm>
              <a:off x="4582817" y="1551995"/>
              <a:ext cx="3947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 cũng có thể đăng bán và </a:t>
              </a:r>
              <a:r>
                <a:rPr lang="vi-VN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 </a:t>
              </a:r>
              <a:r>
                <a:rPr lang="vi-VN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hàng, tiền trả về người bán</a:t>
              </a:r>
              <a:endPara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4273" y="1245639"/>
              <a:ext cx="3646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ItemManager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83858" y="2909459"/>
            <a:ext cx="4254256" cy="525829"/>
            <a:chOff x="4581609" y="1248519"/>
            <a:chExt cx="3753774" cy="525829"/>
          </a:xfrm>
        </p:grpSpPr>
        <p:sp>
          <p:nvSpPr>
            <p:cNvPr id="50" name="TextBox 49"/>
            <p:cNvSpPr txBox="1"/>
            <p:nvPr/>
          </p:nvSpPr>
          <p:spPr>
            <a:xfrm>
              <a:off x="4581609" y="1528127"/>
              <a:ext cx="3716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accent1"/>
                  </a:solidFill>
                  <a:cs typeface="Arial" pitchFamily="34" charset="0"/>
                </a:rPr>
                <a:t>Owner có nhiều quyền quản lý Item hơn, thêm hóa đơn sau khi bán </a:t>
              </a:r>
              <a:endParaRPr lang="en-US" altLang="ko-KR" sz="1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6750" y="1248519"/>
              <a:ext cx="365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53185" y="3816227"/>
            <a:ext cx="4294738" cy="519237"/>
            <a:chOff x="4608001" y="1243740"/>
            <a:chExt cx="3787604" cy="519237"/>
          </a:xfrm>
        </p:grpSpPr>
        <p:sp>
          <p:nvSpPr>
            <p:cNvPr id="53" name="TextBox 52"/>
            <p:cNvSpPr txBox="1"/>
            <p:nvPr/>
          </p:nvSpPr>
          <p:spPr>
            <a:xfrm>
              <a:off x="4608001" y="1516756"/>
              <a:ext cx="37876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Vận đơn của Item, quản lý vận chuyển, thời gian thực hiện, hoàn tiền </a:t>
              </a:r>
              <a:endParaRPr lang="en-US" altLang="ko-KR" sz="1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73301" y="1243740"/>
              <a:ext cx="3657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Hộp Văn bản 5"/>
          <p:cNvSpPr txBox="1"/>
          <p:nvPr/>
        </p:nvSpPr>
        <p:spPr>
          <a:xfrm>
            <a:off x="4649099" y="1204434"/>
            <a:ext cx="316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_</a:t>
            </a:r>
            <a:r>
              <a:rPr lang="en-US" sz="1400" i="1" u="sng">
                <a:solidFill>
                  <a:schemeClr val="accent4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1400" i="1" u="sng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mart contract only_</a:t>
            </a:r>
            <a:endParaRPr lang="en-US" sz="1400" i="1" u="sng">
              <a:solidFill>
                <a:schemeClr val="accent4">
                  <a:lumMod val="40000"/>
                  <a:lumOff val="6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259632" y="195486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>
                <a:solidFill>
                  <a:schemeClr val="accent1"/>
                </a:solidFill>
              </a:rPr>
              <a:t>KẾT LUẬN</a:t>
            </a:r>
            <a:endParaRPr lang="en-US" sz="3200" b="1">
              <a:solidFill>
                <a:schemeClr val="accent1"/>
              </a:solidFill>
            </a:endParaRPr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80761"/>
              </p:ext>
            </p:extLst>
          </p:nvPr>
        </p:nvGraphicFramePr>
        <p:xfrm>
          <a:off x="755576" y="915566"/>
          <a:ext cx="7632848" cy="39524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60140"/>
                <a:gridCol w="6372708"/>
              </a:tblGrid>
              <a:tr h="432047">
                <a:tc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solidFill>
                            <a:schemeClr val="accent1"/>
                          </a:solidFill>
                          <a:latin typeface="+mj-lt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1400" b="1" baseline="0" smtClean="0">
                          <a:solidFill>
                            <a:schemeClr val="accent1"/>
                          </a:solidFill>
                          <a:latin typeface="+mj-lt"/>
                          <a:cs typeface="Calibri" panose="020F0502020204030204" pitchFamily="34" charset="0"/>
                        </a:rPr>
                        <a:t> năng</a:t>
                      </a:r>
                      <a:endParaRPr lang="en-US" sz="1400" b="1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8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Item</a:t>
                      </a:r>
                      <a:endParaRPr lang="en-US" sz="1100" smtClean="0">
                        <a:solidFill>
                          <a:schemeClr val="tx1"/>
                        </a:solidFill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thêm thông số kỹ thuật của Item và chuỗi hash của dữ liệu mở rộng.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- Owner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Item có thể tặng Item cho người khác.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- Owner có thể tự kiểm soát trực tiếp giá bán, mở bán hoặc ngừng mở bán Item.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Thêm hóa đơn sau khi đơn hàng mua bán thành công.</a:t>
                      </a:r>
                      <a:endParaRPr lang="en-US" altLang="ko-KR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0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Item manager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 Xử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lý itemIndex bằng thư viện Counters của OpenZeppenlin.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- Kiểm soát việc mua bán Item, thêm Order để theo dõi vận đơn sau khi thanh toán.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- Người mua Item sau khi nhận hàng thành công có thể bán lại Item đó cho người khác.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76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Order</a:t>
                      </a:r>
                      <a:endParaRPr lang="en-US" sz="1100" b="1" kern="1200" smtClean="0">
                        <a:solidFill>
                          <a:schemeClr val="tx1"/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 Xử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lý thời gian bằng thư viện Timers của OpenZeppenlin.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- Nắm giữ Ether của người mua và chỉ trả cho người bán sau khi nhận hàng thành công.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 Người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bán hàng cần xác nhận giao dịch trước khi hết thời gian cam kết.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Người bán hàng gửi hàng đến nơi người nhận trước khi hết thời gian cam kết.</a:t>
                      </a:r>
                      <a:br>
                        <a:rPr lang="en-US" sz="1200" baseline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- Người mua hàng xác nhận đã nhận hàng để hoàn tất quá trình.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 Người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nhận hàng có thể hủy giao dịch trước khi người bán xác nhận hoặc sau khi hết thời gian cam kết, tiền sẽ trả về cho người mua hàng.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261</Words>
  <Application>Microsoft Office PowerPoint</Application>
  <PresentationFormat>Trình chiếu Trên màn hình (16:9)</PresentationFormat>
  <Paragraphs>35</Paragraphs>
  <Slides>3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</vt:i4>
      </vt:variant>
    </vt:vector>
  </HeadingPairs>
  <TitlesOfParts>
    <vt:vector size="12" baseType="lpstr">
      <vt:lpstr>Arial</vt:lpstr>
      <vt:lpstr>Arial Unicode MS</vt:lpstr>
      <vt:lpstr>Calibri</vt:lpstr>
      <vt:lpstr>JetBrains Mono</vt:lpstr>
      <vt:lpstr>Roboto</vt:lpstr>
      <vt:lpstr>Segoe UI Black</vt:lpstr>
      <vt:lpstr>Segoe UI Semibold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232</cp:revision>
  <dcterms:created xsi:type="dcterms:W3CDTF">2016-12-05T23:26:54Z</dcterms:created>
  <dcterms:modified xsi:type="dcterms:W3CDTF">2022-02-14T16:36:00Z</dcterms:modified>
</cp:coreProperties>
</file>