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6"/>
  </p:notesMasterIdLst>
  <p:sldIdLst>
    <p:sldId id="261" r:id="rId3"/>
    <p:sldId id="297" r:id="rId4"/>
    <p:sldId id="292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9FF"/>
    <a:srgbClr val="FF6600"/>
    <a:srgbClr val="FFC000"/>
    <a:srgbClr val="FFCC00"/>
    <a:srgbClr val="FF0000"/>
    <a:srgbClr val="3C3C3C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Nhấn mạnh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Nhấn mạnh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Kiểu Tối 1 - Nhấn mạnh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Kiểu Tối 1 - Nhấn mạnh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Kiểu Trung bình 2 - Nhấn mạnh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Kiểu Tối 1 - Nhấn mạnh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Kiểu Có chủ đề 1 - Nhấn mạnh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6087" autoAdjust="0"/>
  </p:normalViewPr>
  <p:slideViewPr>
    <p:cSldViewPr>
      <p:cViewPr varScale="1">
        <p:scale>
          <a:sx n="162" d="100"/>
          <a:sy n="162" d="100"/>
        </p:scale>
        <p:origin x="480" y="13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EC1C-D305-4D94-A551-D43A0AC1DF1E}" type="datetimeFigureOut">
              <a:rPr lang="en-US" smtClean="0"/>
              <a:t>22 Feb 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E0F-6336-488B-8BDC-65F3472C7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E0F-6336-488B-8BDC-65F3472C72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4368" y="920756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NHÓM #14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2065347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973620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212251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3030787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2006" y="2324097"/>
            <a:ext cx="39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Trần Đình </a:t>
            </a:r>
            <a:r>
              <a:rPr lang="en-US" altLang="ko-KR" sz="20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" pitchFamily="2" charset="0"/>
                <a:cs typeface="Calibri" panose="020F0502020204030204" pitchFamily="34" charset="0"/>
              </a:rPr>
              <a:t>Hoàng</a:t>
            </a:r>
            <a:endParaRPr lang="ko-KR" altLang="en-US" sz="2000" b="1" i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0752" y="3252209"/>
            <a:ext cx="4146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 Tuấn Lực</a:t>
            </a:r>
            <a:endParaRPr lang="ko-KR" alt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ền tảng Ethereum - Học Viện Đầu Tư Tài Chính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0" t="399" r="9729" b="-399"/>
          <a:stretch/>
        </p:blipFill>
        <p:spPr bwMode="auto">
          <a:xfrm>
            <a:off x="1270" y="-15638"/>
            <a:ext cx="3913098" cy="518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m giác Cân 3"/>
          <p:cNvSpPr/>
          <p:nvPr/>
        </p:nvSpPr>
        <p:spPr>
          <a:xfrm>
            <a:off x="1807450" y="-15638"/>
            <a:ext cx="4276718" cy="5165964"/>
          </a:xfrm>
          <a:prstGeom prst="triangle">
            <a:avLst>
              <a:gd name="adj" fmla="val 495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916231" y="68792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i="1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SUPPLY CHAIN</a:t>
            </a:r>
            <a:endParaRPr lang="en-US" sz="3600" i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1808821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061609" y="2717094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03347" y="3625367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35246" y="186598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2254" y="277426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9263" y="368253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47323" y="1995032"/>
            <a:ext cx="4296006" cy="552577"/>
            <a:chOff x="4582817" y="1245639"/>
            <a:chExt cx="3947407" cy="552577"/>
          </a:xfrm>
        </p:grpSpPr>
        <p:sp>
          <p:nvSpPr>
            <p:cNvPr id="46" name="TextBox 45"/>
            <p:cNvSpPr txBox="1"/>
            <p:nvPr/>
          </p:nvSpPr>
          <p:spPr>
            <a:xfrm>
              <a:off x="4582817" y="1551995"/>
              <a:ext cx="39474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4273" y="1245639"/>
              <a:ext cx="3646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Ai cũng có thể đăng bán và </a:t>
              </a:r>
              <a:r>
                <a:rPr lang="vi-VN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 hàng, tiền trả về người bán</a:t>
              </a:r>
              <a:endPara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91684" y="2909459"/>
            <a:ext cx="414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 trang q</a:t>
            </a:r>
            <a:r>
              <a:rPr lang="vi-VN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uản </a:t>
            </a:r>
            <a:r>
              <a:rPr lang="vi-VN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 phẩm, hóa </a:t>
            </a:r>
            <a:r>
              <a:rPr lang="vi-VN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 </a:t>
            </a:r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 </a:t>
            </a:r>
            <a:r>
              <a:rPr lang="vi-VN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 </a:t>
            </a:r>
            <a:r>
              <a:rPr lang="vi-VN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 mua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7228" y="3816227"/>
            <a:ext cx="414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</a:t>
            </a:r>
            <a:r>
              <a:rPr lang="vi-VN" altLang="ko-KR" sz="14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ã </a:t>
            </a:r>
            <a:r>
              <a:rPr lang="vi-VN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hóa dữ liệu trên database -&gt; lưu chuỗi đó vào blockchain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/>
          <p:cNvSpPr>
            <a:spLocks noGrp="1"/>
          </p:cNvSpPr>
          <p:nvPr>
            <p:ph type="body" sz="quarter" idx="10"/>
          </p:nvPr>
        </p:nvSpPr>
        <p:spPr>
          <a:xfrm>
            <a:off x="1259632" y="195486"/>
            <a:ext cx="6408712" cy="576064"/>
          </a:xfrm>
        </p:spPr>
        <p:txBody>
          <a:bodyPr/>
          <a:lstStyle/>
          <a:p>
            <a:pPr algn="ctr"/>
            <a:r>
              <a:rPr lang="en-US" sz="3200" b="1" smtClean="0">
                <a:solidFill>
                  <a:schemeClr val="accent1"/>
                </a:solidFill>
              </a:rPr>
              <a:t>KẾT LUẬN</a:t>
            </a:r>
            <a:endParaRPr lang="en-US" sz="3200" b="1">
              <a:solidFill>
                <a:schemeClr val="accent1"/>
              </a:solidFill>
            </a:endParaRPr>
          </a:p>
        </p:txBody>
      </p:sp>
      <p:graphicFrame>
        <p:nvGraphicFramePr>
          <p:cNvPr id="12" name="Bảng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81248"/>
              </p:ext>
            </p:extLst>
          </p:nvPr>
        </p:nvGraphicFramePr>
        <p:xfrm>
          <a:off x="755576" y="915566"/>
          <a:ext cx="7632848" cy="369340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60140"/>
                <a:gridCol w="6372708"/>
              </a:tblGrid>
              <a:tr h="432047">
                <a:tc>
                  <a:txBody>
                    <a:bodyPr/>
                    <a:lstStyle/>
                    <a:p>
                      <a:pPr algn="l"/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Tính</a:t>
                      </a:r>
                      <a:r>
                        <a:rPr lang="en-US" sz="1400" b="1" baseline="0" smtClean="0">
                          <a:solidFill>
                            <a:schemeClr val="accent1"/>
                          </a:solidFill>
                          <a:latin typeface="+mj-lt"/>
                          <a:cs typeface="Calibri" panose="020F0502020204030204" pitchFamily="34" charset="0"/>
                        </a:rPr>
                        <a:t> năng</a:t>
                      </a:r>
                      <a:endParaRPr lang="en-US" sz="1400" b="1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8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Item</a:t>
                      </a:r>
                      <a:endParaRPr lang="en-US" sz="1100" smtClean="0">
                        <a:solidFill>
                          <a:schemeClr val="tx1"/>
                        </a:solidFill>
                        <a:effectLst/>
                        <a:latin typeface="JetBrains Mono" panose="020B05090201020500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Lưu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thêm thông số kỹ thuật của Item và chuỗi hash của dữ liệu mở rộng.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- Owner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Item có thể tặng Item cho người khác.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- Owner có thể tự kiểm soát trực tiếp giá bán, mở bán hoặc ngừng mở bán Item.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Char char="-"/>
                      </a:pP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Thêm hóa đơn sau khi đơn hàng mua bán thành công.</a:t>
                      </a:r>
                      <a:endParaRPr lang="en-US" altLang="ko-KR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20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Item manager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Kiểm soát việc mua bán Item, thêm Order để theo dõi vận đơn sau khi thanh toán.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Người mua Item sau khi nhận hàng thành công có thể bán lại Item đó cho người khác.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761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smtClean="0">
                          <a:solidFill>
                            <a:schemeClr val="tx1"/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Xử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lý thời gian bằng thư viện Timers của OpenZeppenlin.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Nắm giữ Ether của người mua và chỉ trả cho người bán sau khi nhận hàng thành công.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Người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bán hàng cần xác nhận giao dịch trước khi hết thời gian cam kết.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Người bán hàng gửi hàng đến nơi người nhận trước khi hết thời gian cam kết.</a:t>
                      </a:r>
                      <a:br>
                        <a:rPr lang="en-US" sz="1200" baseline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- Người mua hàng xác nhận đã nhận hàng để hoàn tất quá trình.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- Người</a:t>
                      </a:r>
                      <a:r>
                        <a:rPr lang="en-US" sz="1200" baseline="0" smtClean="0">
                          <a:solidFill>
                            <a:schemeClr val="tx1"/>
                          </a:solidFill>
                        </a:rPr>
                        <a:t> nhận hàng có thể hủy giao dịch trước khi người bán xác nhận hoặc sau khi hết thời gian cam kết, tiền sẽ trả về cho người mua hàng.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236</Words>
  <Application>Microsoft Office PowerPoint</Application>
  <PresentationFormat>Trình chiếu Trên màn hình (16:9)</PresentationFormat>
  <Paragraphs>30</Paragraphs>
  <Slides>3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</vt:i4>
      </vt:variant>
    </vt:vector>
  </HeadingPairs>
  <TitlesOfParts>
    <vt:vector size="11" baseType="lpstr">
      <vt:lpstr>Arial</vt:lpstr>
      <vt:lpstr>Arial Unicode MS</vt:lpstr>
      <vt:lpstr>Calibri</vt:lpstr>
      <vt:lpstr>JetBrains Mono</vt:lpstr>
      <vt:lpstr>Roboto</vt:lpstr>
      <vt:lpstr>Segoe UI Black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LXL</cp:lastModifiedBy>
  <cp:revision>233</cp:revision>
  <dcterms:created xsi:type="dcterms:W3CDTF">2016-12-05T23:26:54Z</dcterms:created>
  <dcterms:modified xsi:type="dcterms:W3CDTF">2022-02-21T19:38:57Z</dcterms:modified>
</cp:coreProperties>
</file>