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70" r:id="rId3"/>
    <p:sldId id="279" r:id="rId4"/>
    <p:sldId id="280" r:id="rId5"/>
    <p:sldId id="281" r:id="rId6"/>
    <p:sldId id="272" r:id="rId7"/>
    <p:sldId id="278" r:id="rId8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6347"/>
    <a:srgbClr val="FFF6E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>
            <a:extLst>
              <a:ext uri="{FF2B5EF4-FFF2-40B4-BE49-F238E27FC236}">
                <a16:creationId xmlns=""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 (Thân)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223085-2AA7-402E-8951-FE82FAC6ABD9}" type="datetime1">
              <a:rPr lang="vi-VN" smtClean="0">
                <a:latin typeface="Calibri (Thân)"/>
              </a:rPr>
              <a:t>02/12/2021</a:t>
            </a:fld>
            <a:endParaRPr lang="vi-VN" dirty="0">
              <a:latin typeface="Calibri (Thân)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 (Thân)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vi-VN" smtClean="0">
                <a:latin typeface="Calibri (Thân)"/>
              </a:rPr>
              <a:t>‹#›</a:t>
            </a:fld>
            <a:endParaRPr lang="vi-VN" dirty="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(Thân)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(Thân)"/>
              </a:defRPr>
            </a:lvl1pPr>
          </a:lstStyle>
          <a:p>
            <a:fld id="{CAAE4894-E2A6-4090-8A0A-C6AA90C50D24}" type="datetime1">
              <a:rPr lang="vi-VN" smtClean="0"/>
              <a:pPr/>
              <a:t>02/12/2021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(Thân)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(Thân)"/>
              </a:defRPr>
            </a:lvl1pPr>
          </a:lstStyle>
          <a:p>
            <a:fld id="{8AE59743-683C-4279-9E83-23C937C99CF6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050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014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596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829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370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152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352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7" Type="http://schemas.openxmlformats.org/officeDocument/2006/relationships/image" Target="../media/image32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06.svg"/><Relationship Id="rId4" Type="http://schemas.openxmlformats.org/officeDocument/2006/relationships/image" Target="../media/image2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9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 descr="Cốc trên bàn">
            <a:extLst>
              <a:ext uri="{FF2B5EF4-FFF2-40B4-BE49-F238E27FC236}">
                <a16:creationId xmlns=""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" name="Hình chữ nhật 6" descr="Mặt nạ cọ vẽ">
            <a:extLst>
              <a:ext uri="{FF2B5EF4-FFF2-40B4-BE49-F238E27FC236}">
                <a16:creationId xmlns=""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rgbClr val="FFFFFF"/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 baseline="0"/>
            </a:lvl1pPr>
          </a:lstStyle>
          <a:p>
            <a:pPr rtl="0"/>
            <a:r>
              <a:rPr lang="vi-VN" noProof="0" dirty="0"/>
              <a:t>BẤM ĐỂ CHỈNH </a:t>
            </a:r>
            <a:br>
              <a:rPr lang="vi-VN" noProof="0" dirty="0"/>
            </a:br>
            <a:r>
              <a:rPr lang="vi-VN" noProof="0" dirty="0"/>
              <a:t>SỬA TIÊU ĐỀ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AF209-F2FF-470D-9A36-7F8E663FA235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=""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hỗ dành sẵn cho Hình ảnh 14" descr="Logo của bạn">
            <a:extLst>
              <a:ext uri="{FF2B5EF4-FFF2-40B4-BE49-F238E27FC236}">
                <a16:creationId xmlns=""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Hình chữ nhật 45" descr="Vết cọ vẽ">
            <a:extLst>
              <a:ext uri="{FF2B5EF4-FFF2-40B4-BE49-F238E27FC236}">
                <a16:creationId xmlns=""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2" name="Hình chữ nhật 51" descr="Vết cọ vẽ">
            <a:extLst>
              <a:ext uri="{FF2B5EF4-FFF2-40B4-BE49-F238E27FC236}">
                <a16:creationId xmlns=""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Chỗ dành sẵn cho Văn bản 40">
            <a:extLst>
              <a:ext uri="{FF2B5EF4-FFF2-40B4-BE49-F238E27FC236}">
                <a16:creationId xmlns=""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A313-A748-4422-A087-8E55F16C760D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=""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iêu đề phụ 2">
            <a:extLst>
              <a:ext uri="{FF2B5EF4-FFF2-40B4-BE49-F238E27FC236}">
                <a16:creationId xmlns=""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41" name="Chỗ dành sẵn cho Văn bản 40">
            <a:extLst>
              <a:ext uri="{FF2B5EF4-FFF2-40B4-BE49-F238E27FC236}">
                <a16:creationId xmlns=""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=""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1" name="Chỗ dành sẵn cho Văn bản 40">
            <a:extLst>
              <a:ext uri="{FF2B5EF4-FFF2-40B4-BE49-F238E27FC236}">
                <a16:creationId xmlns=""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12 345</a:t>
            </a:r>
          </a:p>
        </p:txBody>
      </p:sp>
      <p:sp>
        <p:nvSpPr>
          <p:cNvPr id="39" name="Chỗ dành sẵn cho Văn bản 40">
            <a:extLst>
              <a:ext uri="{FF2B5EF4-FFF2-40B4-BE49-F238E27FC236}">
                <a16:creationId xmlns=""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0" name="Chỗ dành sẵn cho Văn bản 40">
            <a:extLst>
              <a:ext uri="{FF2B5EF4-FFF2-40B4-BE49-F238E27FC236}">
                <a16:creationId xmlns=""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3" name="Chỗ dành sẵn cho Văn bản 40">
            <a:extLst>
              <a:ext uri="{FF2B5EF4-FFF2-40B4-BE49-F238E27FC236}">
                <a16:creationId xmlns=""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ác vòng tròn s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ình chữ nhật 17" descr="Vết cọ vẽ">
            <a:extLst>
              <a:ext uri="{FF2B5EF4-FFF2-40B4-BE49-F238E27FC236}">
                <a16:creationId xmlns=""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Chỗ dành sẵn cho Văn bản 40">
            <a:extLst>
              <a:ext uri="{FF2B5EF4-FFF2-40B4-BE49-F238E27FC236}">
                <a16:creationId xmlns=""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E6F4A-D181-43C2-82BA-75E4E2173BE2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=""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Chỗ dành sẵn cho Văn bản 40">
            <a:extLst>
              <a:ext uri="{FF2B5EF4-FFF2-40B4-BE49-F238E27FC236}">
                <a16:creationId xmlns=""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=""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9" name="Chỗ dành sẵn cho Văn bản 40">
            <a:extLst>
              <a:ext uri="{FF2B5EF4-FFF2-40B4-BE49-F238E27FC236}">
                <a16:creationId xmlns=""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0" name="Chỗ dành sẵn cho Văn bản 40">
            <a:extLst>
              <a:ext uri="{FF2B5EF4-FFF2-40B4-BE49-F238E27FC236}">
                <a16:creationId xmlns=""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" name="Hình bầu dục 2">
            <a:extLst>
              <a:ext uri="{FF2B5EF4-FFF2-40B4-BE49-F238E27FC236}">
                <a16:creationId xmlns=""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2" name="Chỗ dành sẵn cho Văn bản 40">
            <a:extLst>
              <a:ext uri="{FF2B5EF4-FFF2-40B4-BE49-F238E27FC236}">
                <a16:creationId xmlns=""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3" name="Chỗ dành sẵn cho Văn bản 40">
            <a:extLst>
              <a:ext uri="{FF2B5EF4-FFF2-40B4-BE49-F238E27FC236}">
                <a16:creationId xmlns=""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8" name="Chỗ dành sẵn cho Văn bản 40">
            <a:extLst>
              <a:ext uri="{FF2B5EF4-FFF2-40B4-BE49-F238E27FC236}">
                <a16:creationId xmlns=""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100 ₫</a:t>
            </a:r>
          </a:p>
        </p:txBody>
      </p:sp>
      <p:sp>
        <p:nvSpPr>
          <p:cNvPr id="29" name="Chỗ dành sẵn cho Văn bản 40">
            <a:extLst>
              <a:ext uri="{FF2B5EF4-FFF2-40B4-BE49-F238E27FC236}">
                <a16:creationId xmlns=""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  <p:sp>
        <p:nvSpPr>
          <p:cNvPr id="32" name="Chỗ dành sẵn cho Văn bản 40">
            <a:extLst>
              <a:ext uri="{FF2B5EF4-FFF2-40B4-BE49-F238E27FC236}">
                <a16:creationId xmlns=""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50 ₫</a:t>
            </a:r>
          </a:p>
        </p:txBody>
      </p:sp>
      <p:sp>
        <p:nvSpPr>
          <p:cNvPr id="33" name="Chỗ dành sẵn cho Văn bản 40">
            <a:extLst>
              <a:ext uri="{FF2B5EF4-FFF2-40B4-BE49-F238E27FC236}">
                <a16:creationId xmlns=""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  <p:sp>
        <p:nvSpPr>
          <p:cNvPr id="34" name="Chỗ dành sẵn cho Văn bản 40">
            <a:extLst>
              <a:ext uri="{FF2B5EF4-FFF2-40B4-BE49-F238E27FC236}">
                <a16:creationId xmlns=""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25 ₫</a:t>
            </a:r>
          </a:p>
        </p:txBody>
      </p:sp>
      <p:sp>
        <p:nvSpPr>
          <p:cNvPr id="35" name="Chỗ dành sẵn cho Văn bản 40">
            <a:extLst>
              <a:ext uri="{FF2B5EF4-FFF2-40B4-BE49-F238E27FC236}">
                <a16:creationId xmlns=""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C9EAC-7E30-48B3-90E1-C192D600599B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14" name="Chỗ dành sẵn cho Văn bản 40">
            <a:extLst>
              <a:ext uri="{FF2B5EF4-FFF2-40B4-BE49-F238E27FC236}">
                <a16:creationId xmlns=""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=""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=""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ểu đồ trang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061616-EA1C-45A6-9BE6-76F08B49E89A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3" name="Hình chữ nhật 12" descr="Vết cọ vẽ">
            <a:extLst>
              <a:ext uri="{FF2B5EF4-FFF2-40B4-BE49-F238E27FC236}">
                <a16:creationId xmlns=""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5" name="Chỗ dành sẵn cho Văn bản 9" descr="Phần tư logo đối thủ cạnh tranh">
            <a:extLst>
              <a:ext uri="{FF2B5EF4-FFF2-40B4-BE49-F238E27FC236}">
                <a16:creationId xmlns=""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Thuận</a:t>
            </a:r>
            <a:r>
              <a:rPr lang="vi-VN" noProof="0" dirty="0"/>
              <a:t> </a:t>
            </a:r>
            <a:r>
              <a:rPr lang="vi-VN" noProof="0" dirty="0" err="1"/>
              <a:t>tiện</a:t>
            </a:r>
            <a:r>
              <a:rPr lang="vi-VN" noProof="0" dirty="0"/>
              <a:t> hơn</a:t>
            </a:r>
          </a:p>
        </p:txBody>
      </p:sp>
      <p:sp>
        <p:nvSpPr>
          <p:cNvPr id="17" name="Chỗ dành sẵn cho Văn bản 9" descr="Phần tư logo đối thủ cạnh tranh">
            <a:extLst>
              <a:ext uri="{FF2B5EF4-FFF2-40B4-BE49-F238E27FC236}">
                <a16:creationId xmlns=""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Ít</a:t>
            </a:r>
            <a:r>
              <a:rPr lang="vi-VN" noProof="0" dirty="0"/>
              <a:t> </a:t>
            </a:r>
            <a:r>
              <a:rPr lang="vi-VN" noProof="0" dirty="0" err="1"/>
              <a:t>thuận</a:t>
            </a:r>
            <a:r>
              <a:rPr lang="vi-VN" noProof="0" dirty="0"/>
              <a:t> </a:t>
            </a:r>
            <a:r>
              <a:rPr lang="vi-VN" noProof="0" dirty="0" err="1"/>
              <a:t>tiện</a:t>
            </a:r>
            <a:r>
              <a:rPr lang="vi-VN" noProof="0" dirty="0"/>
              <a:t> hơn</a:t>
            </a:r>
          </a:p>
        </p:txBody>
      </p:sp>
      <p:sp>
        <p:nvSpPr>
          <p:cNvPr id="18" name="Chỗ dành sẵn cho Văn bản 9">
            <a:extLst>
              <a:ext uri="{FF2B5EF4-FFF2-40B4-BE49-F238E27FC236}">
                <a16:creationId xmlns=""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Đắt</a:t>
            </a:r>
            <a:r>
              <a:rPr lang="vi-VN" noProof="0" dirty="0"/>
              <a:t> hơn</a:t>
            </a:r>
          </a:p>
        </p:txBody>
      </p:sp>
      <p:sp>
        <p:nvSpPr>
          <p:cNvPr id="19" name="Chỗ dành sẵn cho Văn bản 9" descr="Phần tư logo đối thủ cạnh tranh">
            <a:extLst>
              <a:ext uri="{FF2B5EF4-FFF2-40B4-BE49-F238E27FC236}">
                <a16:creationId xmlns=""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Rẻ</a:t>
            </a:r>
            <a:r>
              <a:rPr lang="vi-VN" noProof="0" dirty="0"/>
              <a:t> hơn</a:t>
            </a:r>
          </a:p>
        </p:txBody>
      </p:sp>
      <p:sp>
        <p:nvSpPr>
          <p:cNvPr id="22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2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3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1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4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3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5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4</a:t>
            </a:r>
          </a:p>
          <a:p>
            <a:pPr rtl="0"/>
            <a:r>
              <a:rPr lang="vi-VN" noProof="0" dirty="0" err="1"/>
              <a:t>Logoя</a:t>
            </a:r>
            <a:endParaRPr lang="vi-VN" noProof="0" dirty="0"/>
          </a:p>
        </p:txBody>
      </p:sp>
      <p:sp>
        <p:nvSpPr>
          <p:cNvPr id="26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5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7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6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8" name="Chỗ dành sẵn cho Hình ảnh 14" descr="Phần tư logo đối thủ cạnh tranh">
            <a:extLst>
              <a:ext uri="{FF2B5EF4-FFF2-40B4-BE49-F238E27FC236}">
                <a16:creationId xmlns=""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Nhà</a:t>
            </a:r>
            <a:r>
              <a:rPr lang="vi-VN" noProof="0" dirty="0"/>
              <a:t> </a:t>
            </a:r>
            <a:r>
              <a:rPr lang="vi-VN" noProof="0" dirty="0" err="1"/>
              <a:t>hàng</a:t>
            </a:r>
            <a:r>
              <a:rPr lang="vi-VN" noProof="0" dirty="0"/>
              <a:t/>
            </a:r>
            <a:br>
              <a:rPr lang="vi-VN" noProof="0" dirty="0"/>
            </a:b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r>
              <a:rPr lang="vi-VN" noProof="0" dirty="0"/>
              <a:t> </a:t>
            </a:r>
            <a:br>
              <a:rPr lang="vi-VN" noProof="0" dirty="0"/>
            </a:br>
            <a:r>
              <a:rPr lang="vi-VN" noProof="0" dirty="0"/>
              <a:t>LOGO</a:t>
            </a:r>
          </a:p>
        </p:txBody>
      </p:sp>
      <p:cxnSp>
        <p:nvCxnSpPr>
          <p:cNvPr id="29" name="Đường kết nối mũi tên thẳng 28" descr="Phần tư logo đối thủ cạnh tranh">
            <a:extLst>
              <a:ext uri="{FF2B5EF4-FFF2-40B4-BE49-F238E27FC236}">
                <a16:creationId xmlns=""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ờng kết nối mũi tên thẳng 29" descr="Phần tư logo đối thủ cạnh tranh">
            <a:extLst>
              <a:ext uri="{FF2B5EF4-FFF2-40B4-BE49-F238E27FC236}">
                <a16:creationId xmlns=""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ba khố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ình chữ nhật 28">
            <a:extLst>
              <a:ext uri="{FF2B5EF4-FFF2-40B4-BE49-F238E27FC236}">
                <a16:creationId xmlns=""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=""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4" name="Hình chữ nhật 33">
            <a:extLst>
              <a:ext uri="{FF2B5EF4-FFF2-40B4-BE49-F238E27FC236}">
                <a16:creationId xmlns=""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=""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2E20A2-C26C-4931-9C57-4700CC2996B2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8" name="Chỗ dành sẵn cho Văn bản 12">
            <a:extLst>
              <a:ext uri="{FF2B5EF4-FFF2-40B4-BE49-F238E27FC236}">
                <a16:creationId xmlns=""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  <a:p>
            <a:pPr lvl="2" rtl="0"/>
            <a:r>
              <a:rPr lang="vi-VN" noProof="0" smtClean="0"/>
              <a:t>Mức ba</a:t>
            </a:r>
          </a:p>
          <a:p>
            <a:pPr lvl="3" rtl="0"/>
            <a:r>
              <a:rPr lang="vi-VN" noProof="0" smtClean="0"/>
              <a:t>Mức bốn</a:t>
            </a:r>
          </a:p>
          <a:p>
            <a:pPr lvl="4" rtl="0"/>
            <a:r>
              <a:rPr lang="vi-VN" noProof="0" smtClean="0"/>
              <a:t>Mức năm</a:t>
            </a:r>
            <a:endParaRPr lang="vi-VN" noProof="0" dirty="0"/>
          </a:p>
        </p:txBody>
      </p:sp>
      <p:sp>
        <p:nvSpPr>
          <p:cNvPr id="19" name="Chỗ dành sẵn cho Văn bản 3">
            <a:extLst>
              <a:ext uri="{FF2B5EF4-FFF2-40B4-BE49-F238E27FC236}">
                <a16:creationId xmlns=""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22" name="Tiêu đề phụ 2">
            <a:extLst>
              <a:ext uri="{FF2B5EF4-FFF2-40B4-BE49-F238E27FC236}">
                <a16:creationId xmlns=""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  <p:sp>
        <p:nvSpPr>
          <p:cNvPr id="30" name="Hình chữ nhật 29">
            <a:extLst>
              <a:ext uri="{FF2B5EF4-FFF2-40B4-BE49-F238E27FC236}">
                <a16:creationId xmlns=""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1" name="Chỗ dành sẵn cho Văn bản 12">
            <a:extLst>
              <a:ext uri="{FF2B5EF4-FFF2-40B4-BE49-F238E27FC236}">
                <a16:creationId xmlns=""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  <a:p>
            <a:pPr lvl="2" rtl="0"/>
            <a:r>
              <a:rPr lang="vi-VN" noProof="0" smtClean="0"/>
              <a:t>Mức ba</a:t>
            </a:r>
          </a:p>
          <a:p>
            <a:pPr lvl="3" rtl="0"/>
            <a:r>
              <a:rPr lang="vi-VN" noProof="0" smtClean="0"/>
              <a:t>Mức bốn</a:t>
            </a:r>
          </a:p>
          <a:p>
            <a:pPr lvl="4" rtl="0"/>
            <a:r>
              <a:rPr lang="vi-VN" noProof="0" smtClean="0"/>
              <a:t>Mức năm</a:t>
            </a:r>
            <a:endParaRPr lang="vi-VN" noProof="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=""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6" name="Chỗ dành sẵn cho Văn bản 12">
            <a:extLst>
              <a:ext uri="{FF2B5EF4-FFF2-40B4-BE49-F238E27FC236}">
                <a16:creationId xmlns=""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  <a:p>
            <a:pPr lvl="2" rtl="0"/>
            <a:r>
              <a:rPr lang="vi-VN" noProof="0" smtClean="0"/>
              <a:t>Mức ba</a:t>
            </a:r>
          </a:p>
          <a:p>
            <a:pPr lvl="3" rtl="0"/>
            <a:r>
              <a:rPr lang="vi-VN" noProof="0" smtClean="0"/>
              <a:t>Mức bốn</a:t>
            </a:r>
          </a:p>
          <a:p>
            <a:pPr lvl="4" rtl="0"/>
            <a:r>
              <a:rPr lang="vi-VN" noProof="0" smtClean="0"/>
              <a:t>Mức năm</a:t>
            </a:r>
            <a:endParaRPr lang="vi-VN" noProof="0" dirty="0"/>
          </a:p>
        </p:txBody>
      </p:sp>
      <p:sp>
        <p:nvSpPr>
          <p:cNvPr id="43" name="Chỗ dành sẵn cho Văn bản 3">
            <a:extLst>
              <a:ext uri="{FF2B5EF4-FFF2-40B4-BE49-F238E27FC236}">
                <a16:creationId xmlns=""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45" name="Chỗ dành sẵn cho Văn bản 3">
            <a:extLst>
              <a:ext uri="{FF2B5EF4-FFF2-40B4-BE49-F238E27FC236}">
                <a16:creationId xmlns=""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  <p:sp>
        <p:nvSpPr>
          <p:cNvPr id="46" name="Chỗ dành sẵn cho Văn bản 11">
            <a:extLst>
              <a:ext uri="{FF2B5EF4-FFF2-40B4-BE49-F238E27FC236}">
                <a16:creationId xmlns=""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555C9-DB9F-4850-8459-42EFE9212D7A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Văn bản 40">
            <a:extLst>
              <a:ext uri="{FF2B5EF4-FFF2-40B4-BE49-F238E27FC236}">
                <a16:creationId xmlns=""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=""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=""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ường thời 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ình chữ nhật 41" descr="Vết cọ vẽ">
            <a:extLst>
              <a:ext uri="{FF2B5EF4-FFF2-40B4-BE49-F238E27FC236}">
                <a16:creationId xmlns=""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=""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ình bầu dục 45">
            <a:extLst>
              <a:ext uri="{FF2B5EF4-FFF2-40B4-BE49-F238E27FC236}">
                <a16:creationId xmlns=""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7" name="Hình bầu dục 46">
            <a:extLst>
              <a:ext uri="{FF2B5EF4-FFF2-40B4-BE49-F238E27FC236}">
                <a16:creationId xmlns=""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8" name="Hình bầu dục 47">
            <a:extLst>
              <a:ext uri="{FF2B5EF4-FFF2-40B4-BE49-F238E27FC236}">
                <a16:creationId xmlns=""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5" name="Hình bầu dục 44">
            <a:extLst>
              <a:ext uri="{FF2B5EF4-FFF2-40B4-BE49-F238E27FC236}">
                <a16:creationId xmlns=""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3" name="Hình bầu dục 42">
            <a:extLst>
              <a:ext uri="{FF2B5EF4-FFF2-40B4-BE49-F238E27FC236}">
                <a16:creationId xmlns=""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3DABB-807B-4E35-9A98-8F39923B9014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5" name="Chỗ dành sẵn cho Văn bản 3">
            <a:extLst>
              <a:ext uri="{FF2B5EF4-FFF2-40B4-BE49-F238E27FC236}">
                <a16:creationId xmlns=""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7" name="Chỗ dành sẵn cho Văn bản 3">
            <a:extLst>
              <a:ext uri="{FF2B5EF4-FFF2-40B4-BE49-F238E27FC236}">
                <a16:creationId xmlns=""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18" name="Chỗ dành sẵn cho Văn bản 3">
            <a:extLst>
              <a:ext uri="{FF2B5EF4-FFF2-40B4-BE49-F238E27FC236}">
                <a16:creationId xmlns=""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19" name="Chỗ dành sẵn cho Văn bản 3">
            <a:extLst>
              <a:ext uri="{FF2B5EF4-FFF2-40B4-BE49-F238E27FC236}">
                <a16:creationId xmlns=""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3" name="Chỗ dành sẵn cho Văn bản 3">
            <a:extLst>
              <a:ext uri="{FF2B5EF4-FFF2-40B4-BE49-F238E27FC236}">
                <a16:creationId xmlns=""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24" name="Chỗ dành sẵn cho Văn bản 3">
            <a:extLst>
              <a:ext uri="{FF2B5EF4-FFF2-40B4-BE49-F238E27FC236}">
                <a16:creationId xmlns=""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6" name="Chỗ dành sẵn cho Văn bản 3">
            <a:extLst>
              <a:ext uri="{FF2B5EF4-FFF2-40B4-BE49-F238E27FC236}">
                <a16:creationId xmlns=""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=""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9" name="Chỗ dành sẵn cho Văn bản 3">
            <a:extLst>
              <a:ext uri="{FF2B5EF4-FFF2-40B4-BE49-F238E27FC236}">
                <a16:creationId xmlns=""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30" name="Chỗ dành sẵn cho Văn bản 3">
            <a:extLst>
              <a:ext uri="{FF2B5EF4-FFF2-40B4-BE49-F238E27FC236}">
                <a16:creationId xmlns=""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32" name="Chỗ dành sẵn cho Văn bản 3">
            <a:extLst>
              <a:ext uri="{FF2B5EF4-FFF2-40B4-BE49-F238E27FC236}">
                <a16:creationId xmlns=""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33" name="Chỗ dành sẵn cho Văn bản 3">
            <a:extLst>
              <a:ext uri="{FF2B5EF4-FFF2-40B4-BE49-F238E27FC236}">
                <a16:creationId xmlns=""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34" name="Chỗ dành sẵn cho Văn bản 3">
            <a:extLst>
              <a:ext uri="{FF2B5EF4-FFF2-40B4-BE49-F238E27FC236}">
                <a16:creationId xmlns=""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5" name="Chỗ dành sẵn cho Văn bản 3">
            <a:extLst>
              <a:ext uri="{FF2B5EF4-FFF2-40B4-BE49-F238E27FC236}">
                <a16:creationId xmlns=""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6" name="Chỗ dành sẵn cho Văn bản 3">
            <a:extLst>
              <a:ext uri="{FF2B5EF4-FFF2-40B4-BE49-F238E27FC236}">
                <a16:creationId xmlns=""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7" name="Chỗ dành sẵn cho Văn bản 3">
            <a:extLst>
              <a:ext uri="{FF2B5EF4-FFF2-40B4-BE49-F238E27FC236}">
                <a16:creationId xmlns=""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8" name="Chỗ dành sẵn cho Văn bản 3">
            <a:extLst>
              <a:ext uri="{FF2B5EF4-FFF2-40B4-BE49-F238E27FC236}">
                <a16:creationId xmlns=""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9" name="Chỗ dành sẵn cho Văn bản 3">
            <a:extLst>
              <a:ext uri="{FF2B5EF4-FFF2-40B4-BE49-F238E27FC236}">
                <a16:creationId xmlns=""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40" name="Chỗ dành sẵn cho Văn bản 3">
            <a:extLst>
              <a:ext uri="{FF2B5EF4-FFF2-40B4-BE49-F238E27FC236}">
                <a16:creationId xmlns=""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1" name="Chỗ dành sẵn cho Văn bản 3">
            <a:extLst>
              <a:ext uri="{FF2B5EF4-FFF2-40B4-BE49-F238E27FC236}">
                <a16:creationId xmlns=""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300BF-D34E-4022-8B4C-C63E8DB6DCAD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nhó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34DCB-F720-4F27-AFA1-AE6EDEB0E572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2" name="Hình chữ nhật 11" descr="Vết cọ vẽ">
            <a:extLst>
              <a:ext uri="{FF2B5EF4-FFF2-40B4-BE49-F238E27FC236}">
                <a16:creationId xmlns=""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3" name="Chỗ dành sẵn cho Văn bản 3">
            <a:extLst>
              <a:ext uri="{FF2B5EF4-FFF2-40B4-BE49-F238E27FC236}">
                <a16:creationId xmlns=""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5" name="Chỗ dành sẵn cho Văn bản 3">
            <a:extLst>
              <a:ext uri="{FF2B5EF4-FFF2-40B4-BE49-F238E27FC236}">
                <a16:creationId xmlns=""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17" name="Chỗ dành sẵn cho Văn bản 3">
            <a:extLst>
              <a:ext uri="{FF2B5EF4-FFF2-40B4-BE49-F238E27FC236}">
                <a16:creationId xmlns=""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9" name="Hình chữ nhật 18" descr="Vết cọ vẽ">
            <a:extLst>
              <a:ext uri="{FF2B5EF4-FFF2-40B4-BE49-F238E27FC236}">
                <a16:creationId xmlns=""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3" name="Hình chữ nhật 22" descr="Vết cọ vẽ">
            <a:extLst>
              <a:ext uri="{FF2B5EF4-FFF2-40B4-BE49-F238E27FC236}">
                <a16:creationId xmlns=""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5" name="Chỗ dành sẵn cho Văn bản 3">
            <a:extLst>
              <a:ext uri="{FF2B5EF4-FFF2-40B4-BE49-F238E27FC236}">
                <a16:creationId xmlns=""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6" name="Chỗ dành sẵn cho Văn bản 3">
            <a:extLst>
              <a:ext uri="{FF2B5EF4-FFF2-40B4-BE49-F238E27FC236}">
                <a16:creationId xmlns=""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=""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8" name="Chỗ dành sẵn cho Văn bản 3">
            <a:extLst>
              <a:ext uri="{FF2B5EF4-FFF2-40B4-BE49-F238E27FC236}">
                <a16:creationId xmlns=""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9" name="Chỗ dành sẵn cho Hình ảnh 7">
            <a:extLst>
              <a:ext uri="{FF2B5EF4-FFF2-40B4-BE49-F238E27FC236}">
                <a16:creationId xmlns=""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0" name="Chỗ dành sẵn cho Hình ảnh 7">
            <a:extLst>
              <a:ext uri="{FF2B5EF4-FFF2-40B4-BE49-F238E27FC236}">
                <a16:creationId xmlns=""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1" name="Chỗ dành sẵn cho Hình ảnh 7">
            <a:extLst>
              <a:ext uri="{FF2B5EF4-FFF2-40B4-BE49-F238E27FC236}">
                <a16:creationId xmlns=""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2" name="Chỗ dành sẵn cho Văn bản 3">
            <a:extLst>
              <a:ext uri="{FF2B5EF4-FFF2-40B4-BE49-F238E27FC236}">
                <a16:creationId xmlns=""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3" name="Chỗ dành sẵn cho Văn bản 3">
            <a:extLst>
              <a:ext uri="{FF2B5EF4-FFF2-40B4-BE49-F238E27FC236}">
                <a16:creationId xmlns=""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nhóm lớ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8A3DB-E8F9-4F9E-84FB-A44C0C938AE3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44" name="Hình chữ nhật 43" descr="Vết cọ vẽ">
            <a:extLst>
              <a:ext uri="{FF2B5EF4-FFF2-40B4-BE49-F238E27FC236}">
                <a16:creationId xmlns=""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0" name="Chỗ dành sẵn cho Văn bản 3">
            <a:extLst>
              <a:ext uri="{FF2B5EF4-FFF2-40B4-BE49-F238E27FC236}">
                <a16:creationId xmlns=""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2" name="Chỗ dành sẵn cho Văn bản 3">
            <a:extLst>
              <a:ext uri="{FF2B5EF4-FFF2-40B4-BE49-F238E27FC236}">
                <a16:creationId xmlns=""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3" name="Hình chữ nhật 52" descr="Vết cọ vẽ">
            <a:extLst>
              <a:ext uri="{FF2B5EF4-FFF2-40B4-BE49-F238E27FC236}">
                <a16:creationId xmlns=""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4" name="Chỗ dành sẵn cho Văn bản 3">
            <a:extLst>
              <a:ext uri="{FF2B5EF4-FFF2-40B4-BE49-F238E27FC236}">
                <a16:creationId xmlns=""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6" name="Chỗ dành sẵn cho Văn bản 3">
            <a:extLst>
              <a:ext uri="{FF2B5EF4-FFF2-40B4-BE49-F238E27FC236}">
                <a16:creationId xmlns=""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7" name="Hình chữ nhật 56" descr="Vết cọ vẽ">
            <a:extLst>
              <a:ext uri="{FF2B5EF4-FFF2-40B4-BE49-F238E27FC236}">
                <a16:creationId xmlns=""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8" name="Chỗ dành sẵn cho Văn bản 3">
            <a:extLst>
              <a:ext uri="{FF2B5EF4-FFF2-40B4-BE49-F238E27FC236}">
                <a16:creationId xmlns=""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0" name="Chỗ dành sẵn cho Văn bản 3">
            <a:extLst>
              <a:ext uri="{FF2B5EF4-FFF2-40B4-BE49-F238E27FC236}">
                <a16:creationId xmlns=""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1" name="Hình chữ nhật 60" descr="Vết cọ vẽ">
            <a:extLst>
              <a:ext uri="{FF2B5EF4-FFF2-40B4-BE49-F238E27FC236}">
                <a16:creationId xmlns=""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2" name="Chỗ dành sẵn cho Văn bản 3">
            <a:extLst>
              <a:ext uri="{FF2B5EF4-FFF2-40B4-BE49-F238E27FC236}">
                <a16:creationId xmlns=""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4" name="Chỗ dành sẵn cho Văn bản 3">
            <a:extLst>
              <a:ext uri="{FF2B5EF4-FFF2-40B4-BE49-F238E27FC236}">
                <a16:creationId xmlns=""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5" name="Hình chữ nhật 64" descr="Vết cọ vẽ">
            <a:extLst>
              <a:ext uri="{FF2B5EF4-FFF2-40B4-BE49-F238E27FC236}">
                <a16:creationId xmlns=""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6" name="Chỗ dành sẵn cho Văn bản 3">
            <a:extLst>
              <a:ext uri="{FF2B5EF4-FFF2-40B4-BE49-F238E27FC236}">
                <a16:creationId xmlns=""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8" name="Chỗ dành sẵn cho Văn bản 3">
            <a:extLst>
              <a:ext uri="{FF2B5EF4-FFF2-40B4-BE49-F238E27FC236}">
                <a16:creationId xmlns=""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9" name="Hình chữ nhật 68" descr="Vết cọ vẽ">
            <a:extLst>
              <a:ext uri="{FF2B5EF4-FFF2-40B4-BE49-F238E27FC236}">
                <a16:creationId xmlns=""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0" name="Chỗ dành sẵn cho Văn bản 3">
            <a:extLst>
              <a:ext uri="{FF2B5EF4-FFF2-40B4-BE49-F238E27FC236}">
                <a16:creationId xmlns=""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72" name="Chỗ dành sẵn cho Văn bản 3">
            <a:extLst>
              <a:ext uri="{FF2B5EF4-FFF2-40B4-BE49-F238E27FC236}">
                <a16:creationId xmlns=""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73" name="Chỗ dành sẵn cho Hình ảnh 3">
            <a:extLst>
              <a:ext uri="{FF2B5EF4-FFF2-40B4-BE49-F238E27FC236}">
                <a16:creationId xmlns=""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75" name="Chỗ dành sẵn cho Hình ảnh 3">
            <a:extLst>
              <a:ext uri="{FF2B5EF4-FFF2-40B4-BE49-F238E27FC236}">
                <a16:creationId xmlns=""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78" name="Chỗ dành sẵn cho Hình ảnh 3">
            <a:extLst>
              <a:ext uri="{FF2B5EF4-FFF2-40B4-BE49-F238E27FC236}">
                <a16:creationId xmlns=""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79" name="Chỗ dành sẵn cho Hình ảnh 3">
            <a:extLst>
              <a:ext uri="{FF2B5EF4-FFF2-40B4-BE49-F238E27FC236}">
                <a16:creationId xmlns=""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80" name="Chỗ dành sẵn cho Hình ảnh 3">
            <a:extLst>
              <a:ext uri="{FF2B5EF4-FFF2-40B4-BE49-F238E27FC236}">
                <a16:creationId xmlns=""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81" name="Chỗ dành sẵn cho Hình ảnh 3">
            <a:extLst>
              <a:ext uri="{FF2B5EF4-FFF2-40B4-BE49-F238E27FC236}">
                <a16:creationId xmlns=""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 descr="Bàn nhà hàng">
            <a:extLst>
              <a:ext uri="{FF2B5EF4-FFF2-40B4-BE49-F238E27FC236}">
                <a16:creationId xmlns=""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rgbClr val="FFFFFF"/>
              </a:solidFill>
            </a:endParaRPr>
          </a:p>
        </p:txBody>
      </p:sp>
      <p:sp>
        <p:nvSpPr>
          <p:cNvPr id="8" name="Hình chữ nhật 7" descr="Vết cọ vẽ">
            <a:extLst>
              <a:ext uri="{FF2B5EF4-FFF2-40B4-BE49-F238E27FC236}">
                <a16:creationId xmlns=""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14" descr="Logo của bạn">
            <a:extLst>
              <a:ext uri="{FF2B5EF4-FFF2-40B4-BE49-F238E27FC236}">
                <a16:creationId xmlns=""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fld id="{018BB12A-B940-4AD5-BA3E-5961F9608C8D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=""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iêu đề phụ 2">
            <a:extLst>
              <a:ext uri="{FF2B5EF4-FFF2-40B4-BE49-F238E27FC236}">
                <a16:creationId xmlns=""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14" name="Tiêu đề 1">
            <a:extLst>
              <a:ext uri="{FF2B5EF4-FFF2-40B4-BE49-F238E27FC236}">
                <a16:creationId xmlns=""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vi-VN" noProof="0" dirty="0"/>
              <a:t>BẤM ĐỂ </a:t>
            </a:r>
            <a:br>
              <a:rPr lang="vi-VN" noProof="0" dirty="0"/>
            </a:br>
            <a:r>
              <a:rPr lang="vi-VN" noProof="0" dirty="0"/>
              <a:t>CHỈNH SỬA TIÊU ĐỀ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ểu đồ hình tròn trang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81D026-3FC0-46D8-B52E-3775CC2254E2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59" name="Hình chữ nhật 58" descr="Vết cọ vẽ">
            <a:extLst>
              <a:ext uri="{FF2B5EF4-FFF2-40B4-BE49-F238E27FC236}">
                <a16:creationId xmlns=""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3" name="Chỗ dành sẵn cho Văn bản 3">
            <a:extLst>
              <a:ext uri="{FF2B5EF4-FFF2-40B4-BE49-F238E27FC236}">
                <a16:creationId xmlns=""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2.000.000 ₫</a:t>
            </a:r>
          </a:p>
        </p:txBody>
      </p:sp>
      <p:sp>
        <p:nvSpPr>
          <p:cNvPr id="74" name="Chỗ dành sẵn cho Văn bản 3">
            <a:extLst>
              <a:ext uri="{FF2B5EF4-FFF2-40B4-BE49-F238E27FC236}">
                <a16:creationId xmlns=""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76" name="Chỗ dành sẵn cho Văn bản 3">
            <a:extLst>
              <a:ext uri="{FF2B5EF4-FFF2-40B4-BE49-F238E27FC236}">
                <a16:creationId xmlns=""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2.000.000 ₫</a:t>
            </a:r>
          </a:p>
        </p:txBody>
      </p:sp>
      <p:sp>
        <p:nvSpPr>
          <p:cNvPr id="77" name="Chỗ dành sẵn cho Văn bản 3">
            <a:extLst>
              <a:ext uri="{FF2B5EF4-FFF2-40B4-BE49-F238E27FC236}">
                <a16:creationId xmlns=""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82" name="Chỗ dành sẵn cho Văn bản 3">
            <a:extLst>
              <a:ext uri="{FF2B5EF4-FFF2-40B4-BE49-F238E27FC236}">
                <a16:creationId xmlns=""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1.500.000 ₫</a:t>
            </a:r>
          </a:p>
        </p:txBody>
      </p:sp>
      <p:sp>
        <p:nvSpPr>
          <p:cNvPr id="83" name="Chỗ dành sẵn cho Văn bản 3">
            <a:extLst>
              <a:ext uri="{FF2B5EF4-FFF2-40B4-BE49-F238E27FC236}">
                <a16:creationId xmlns=""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84" name="Chỗ dành sẵn cho Văn bản 3">
            <a:extLst>
              <a:ext uri="{FF2B5EF4-FFF2-40B4-BE49-F238E27FC236}">
                <a16:creationId xmlns=""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2.500.000 ₫</a:t>
            </a:r>
          </a:p>
        </p:txBody>
      </p:sp>
      <p:sp>
        <p:nvSpPr>
          <p:cNvPr id="85" name="Chỗ dành sẵn cho Văn bản 3">
            <a:extLst>
              <a:ext uri="{FF2B5EF4-FFF2-40B4-BE49-F238E27FC236}">
                <a16:creationId xmlns=""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86" name="Chỗ dành sẵn cho Văn bản 3">
            <a:extLst>
              <a:ext uri="{FF2B5EF4-FFF2-40B4-BE49-F238E27FC236}">
                <a16:creationId xmlns=""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3.200.000 ₫</a:t>
            </a:r>
          </a:p>
        </p:txBody>
      </p:sp>
      <p:sp>
        <p:nvSpPr>
          <p:cNvPr id="87" name="Chỗ dành sẵn cho Văn bản 3">
            <a:extLst>
              <a:ext uri="{FF2B5EF4-FFF2-40B4-BE49-F238E27FC236}">
                <a16:creationId xmlns=""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cxnSp>
        <p:nvCxnSpPr>
          <p:cNvPr id="88" name="Đường nối Thẳng 87">
            <a:extLst>
              <a:ext uri="{FF2B5EF4-FFF2-40B4-BE49-F238E27FC236}">
                <a16:creationId xmlns=""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=""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=""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Đường nối Thẳng 90">
            <a:extLst>
              <a:ext uri="{FF2B5EF4-FFF2-40B4-BE49-F238E27FC236}">
                <a16:creationId xmlns=""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nối Thẳng 91">
            <a:extLst>
              <a:ext uri="{FF2B5EF4-FFF2-40B4-BE49-F238E27FC236}">
                <a16:creationId xmlns=""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ỗ dành sẵn cho biểu đồ 3" descr="Sơ đồ tài trợ">
            <a:extLst>
              <a:ext uri="{FF2B5EF4-FFF2-40B4-BE49-F238E27FC236}">
                <a16:creationId xmlns=""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biểu đồ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 descr="Ly, cốc và đĩa trên bàn">
            <a:extLst>
              <a:ext uri="{FF2B5EF4-FFF2-40B4-BE49-F238E27FC236}">
                <a16:creationId xmlns=""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1" name="Hình chữ nhật 10" descr="Mặt nạ cọ vẽ">
            <a:extLst>
              <a:ext uri="{FF2B5EF4-FFF2-40B4-BE49-F238E27FC236}">
                <a16:creationId xmlns=""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 TIÊU ĐỀ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0" name="Hình bầu dục 9">
            <a:extLst>
              <a:ext uri="{FF2B5EF4-FFF2-40B4-BE49-F238E27FC236}">
                <a16:creationId xmlns=""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=""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Hình ảnh 2">
            <a:extLst>
              <a:ext uri="{FF2B5EF4-FFF2-40B4-BE49-F238E27FC236}">
                <a16:creationId xmlns=""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Xin cảm ơ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 15" descr="Cốc trên bàn">
            <a:extLst>
              <a:ext uri="{FF2B5EF4-FFF2-40B4-BE49-F238E27FC236}">
                <a16:creationId xmlns=""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5" name="Hình chữ nhật 14" descr="Mặt nạ cọ vẽ">
            <a:extLst>
              <a:ext uri="{FF2B5EF4-FFF2-40B4-BE49-F238E27FC236}">
                <a16:creationId xmlns=""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17" name="Bố trí tiêu đề cảm ơn">
            <a:extLst>
              <a:ext uri="{FF2B5EF4-FFF2-40B4-BE49-F238E27FC236}">
                <a16:creationId xmlns=""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CẢM ƠN BẠN!</a:t>
            </a:r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hỗ dành sẵn cho Hình ảnh 14" descr="Logo của bạn">
            <a:extLst>
              <a:ext uri="{FF2B5EF4-FFF2-40B4-BE49-F238E27FC236}">
                <a16:creationId xmlns=""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0" name="Chỗ dành sẵn cho Văn bản 10">
            <a:extLst>
              <a:ext uri="{FF2B5EF4-FFF2-40B4-BE49-F238E27FC236}">
                <a16:creationId xmlns=""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diễn</a:t>
            </a:r>
            <a:r>
              <a:rPr lang="vi-VN" noProof="0" dirty="0"/>
              <a:t> </a:t>
            </a:r>
            <a:r>
              <a:rPr lang="vi-VN" noProof="0" dirty="0" err="1"/>
              <a:t>giả</a:t>
            </a:r>
            <a:endParaRPr lang="vi-VN" noProof="0" dirty="0"/>
          </a:p>
        </p:txBody>
      </p:sp>
      <p:sp>
        <p:nvSpPr>
          <p:cNvPr id="21" name="Chỗ dành sẵn cho Văn bản 10">
            <a:extLst>
              <a:ext uri="{FF2B5EF4-FFF2-40B4-BE49-F238E27FC236}">
                <a16:creationId xmlns=""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Email</a:t>
            </a:r>
            <a:r>
              <a:rPr lang="vi-VN" noProof="0" dirty="0"/>
              <a:t>:</a:t>
            </a:r>
          </a:p>
        </p:txBody>
      </p:sp>
      <p:sp>
        <p:nvSpPr>
          <p:cNvPr id="22" name="Chỗ dành sẵn cho Văn bản 10">
            <a:extLst>
              <a:ext uri="{FF2B5EF4-FFF2-40B4-BE49-F238E27FC236}">
                <a16:creationId xmlns=""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speakeremail@website.com</a:t>
            </a:r>
          </a:p>
        </p:txBody>
      </p:sp>
      <p:sp>
        <p:nvSpPr>
          <p:cNvPr id="23" name="Chỗ dành sẵn cho Văn bản 10">
            <a:extLst>
              <a:ext uri="{FF2B5EF4-FFF2-40B4-BE49-F238E27FC236}">
                <a16:creationId xmlns=""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Điện</a:t>
            </a:r>
            <a:r>
              <a:rPr lang="vi-VN" noProof="0" dirty="0"/>
              <a:t> </a:t>
            </a:r>
            <a:r>
              <a:rPr lang="vi-VN" noProof="0" dirty="0" err="1"/>
              <a:t>thoại</a:t>
            </a:r>
            <a:r>
              <a:rPr lang="vi-VN" noProof="0" dirty="0"/>
              <a:t>:</a:t>
            </a:r>
          </a:p>
        </p:txBody>
      </p:sp>
      <p:sp>
        <p:nvSpPr>
          <p:cNvPr id="24" name="Chỗ dành sẵn cho Văn bản 10">
            <a:extLst>
              <a:ext uri="{FF2B5EF4-FFF2-40B4-BE49-F238E27FC236}">
                <a16:creationId xmlns=""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Hình chữ nhật 5" descr="Mặt nạ cọ vẽ">
            <a:extLst>
              <a:ext uri="{FF2B5EF4-FFF2-40B4-BE49-F238E27FC236}">
                <a16:creationId xmlns=""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975C9296-EE09-4A52-A400-0E7E007194FB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Hình bầu dục 7">
            <a:extLst>
              <a:ext uri="{FF2B5EF4-FFF2-40B4-BE49-F238E27FC236}">
                <a16:creationId xmlns=""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=""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=""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báo gi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337E90-7A28-4865-994E-9152B51D6806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4" name="Hình chữ nhật 23" descr="Vết cọ vẽ">
            <a:extLst>
              <a:ext uri="{FF2B5EF4-FFF2-40B4-BE49-F238E27FC236}">
                <a16:creationId xmlns=""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4" name="Chỗ dành sẵn cho Văn bản 3">
            <a:extLst>
              <a:ext uri="{FF2B5EF4-FFF2-40B4-BE49-F238E27FC236}">
                <a16:creationId xmlns=""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6" name="Chỗ dành sẵn cho Văn bản 3">
            <a:extLst>
              <a:ext uri="{FF2B5EF4-FFF2-40B4-BE49-F238E27FC236}">
                <a16:creationId xmlns=""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7" name="Chỗ dành sẵn cho Văn bản 3">
            <a:extLst>
              <a:ext uri="{FF2B5EF4-FFF2-40B4-BE49-F238E27FC236}">
                <a16:creationId xmlns=""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3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cxnSp>
        <p:nvCxnSpPr>
          <p:cNvPr id="38" name="Đường nối Thẳng 37">
            <a:extLst>
              <a:ext uri="{FF2B5EF4-FFF2-40B4-BE49-F238E27FC236}">
                <a16:creationId xmlns=""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Hình chữ nhật 38" descr="Vết cọ vẽ">
            <a:extLst>
              <a:ext uri="{FF2B5EF4-FFF2-40B4-BE49-F238E27FC236}">
                <a16:creationId xmlns=""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40" name="Chỗ dành sẵn cho Văn bản 3">
            <a:extLst>
              <a:ext uri="{FF2B5EF4-FFF2-40B4-BE49-F238E27FC236}">
                <a16:creationId xmlns=""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2" name="Chỗ dành sẵn cho Văn bản 3">
            <a:extLst>
              <a:ext uri="{FF2B5EF4-FFF2-40B4-BE49-F238E27FC236}">
                <a16:creationId xmlns=""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43" name="Chỗ dành sẵn cho Văn bản 3">
            <a:extLst>
              <a:ext uri="{FF2B5EF4-FFF2-40B4-BE49-F238E27FC236}">
                <a16:creationId xmlns=""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3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4" name="Chỗ dành sẵn cho Hình ảnh 7">
            <a:extLst>
              <a:ext uri="{FF2B5EF4-FFF2-40B4-BE49-F238E27FC236}">
                <a16:creationId xmlns=""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46" name="Chỗ dành sẵn cho Hình ảnh 7">
            <a:extLst>
              <a:ext uri="{FF2B5EF4-FFF2-40B4-BE49-F238E27FC236}">
                <a16:creationId xmlns=""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hai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ABBAA-7240-4DB5-BD8C-E3F4CE9DA059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7" name="Chỗ dành sẵn cho Văn bản 3">
            <a:extLst>
              <a:ext uri="{FF2B5EF4-FFF2-40B4-BE49-F238E27FC236}">
                <a16:creationId xmlns=""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8" name="Chỗ dành sẵn cho Văn bản 12">
            <a:extLst>
              <a:ext uri="{FF2B5EF4-FFF2-40B4-BE49-F238E27FC236}">
                <a16:creationId xmlns=""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  <a:p>
            <a:pPr lvl="2" rtl="0"/>
            <a:r>
              <a:rPr lang="vi-VN" noProof="0" smtClean="0"/>
              <a:t>Mức ba</a:t>
            </a:r>
          </a:p>
          <a:p>
            <a:pPr lvl="3" rtl="0"/>
            <a:r>
              <a:rPr lang="vi-VN" noProof="0" smtClean="0"/>
              <a:t>Mức bốn</a:t>
            </a:r>
          </a:p>
          <a:p>
            <a:pPr lvl="4" rtl="0"/>
            <a:r>
              <a:rPr lang="vi-VN" noProof="0" smtClean="0"/>
              <a:t>Mức năm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ẫu điện thoạ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 descr="Vết cọ vẽ">
            <a:extLst>
              <a:ext uri="{FF2B5EF4-FFF2-40B4-BE49-F238E27FC236}">
                <a16:creationId xmlns=""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noProof="0" dirty="0"/>
              <a:t>  </a:t>
            </a:r>
          </a:p>
        </p:txBody>
      </p:sp>
      <p:sp>
        <p:nvSpPr>
          <p:cNvPr id="8" name="Hình bầu dục 7">
            <a:extLst>
              <a:ext uri="{FF2B5EF4-FFF2-40B4-BE49-F238E27FC236}">
                <a16:creationId xmlns=""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" name="Hình bầu dục 3">
            <a:extLst>
              <a:ext uri="{FF2B5EF4-FFF2-40B4-BE49-F238E27FC236}">
                <a16:creationId xmlns=""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3E641-D36F-4386-9C85-5B3D0D5D73EF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8" name="Hình chữ nhật 17">
            <a:extLst>
              <a:ext uri="{FF2B5EF4-FFF2-40B4-BE49-F238E27FC236}">
                <a16:creationId xmlns=""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9" name="Chỗ dành sẵn cho Hình ảnh 11" descr="Pizza trên bàn">
            <a:extLst>
              <a:ext uri="{FF2B5EF4-FFF2-40B4-BE49-F238E27FC236}">
                <a16:creationId xmlns=""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2" name="Hình chữ nhật 21">
            <a:extLst>
              <a:ext uri="{FF2B5EF4-FFF2-40B4-BE49-F238E27FC236}">
                <a16:creationId xmlns=""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3" name="Chỗ dành sẵn cho Hình ảnh 14">
            <a:extLst>
              <a:ext uri="{FF2B5EF4-FFF2-40B4-BE49-F238E27FC236}">
                <a16:creationId xmlns=""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4" name="Chỗ dành sẵn cho Văn bản 3">
            <a:extLst>
              <a:ext uri="{FF2B5EF4-FFF2-40B4-BE49-F238E27FC236}">
                <a16:creationId xmlns=""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=""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28" name="Chỗ dành sẵn cho Văn bản 3">
            <a:extLst>
              <a:ext uri="{FF2B5EF4-FFF2-40B4-BE49-F238E27FC236}">
                <a16:creationId xmlns=""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1" name="Chỗ dành sẵn cho Văn bản 3">
            <a:extLst>
              <a:ext uri="{FF2B5EF4-FFF2-40B4-BE49-F238E27FC236}">
                <a16:creationId xmlns=""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3" name="Chỗ dành sẵn cho Hình ảnh 7">
            <a:extLst>
              <a:ext uri="{FF2B5EF4-FFF2-40B4-BE49-F238E27FC236}">
                <a16:creationId xmlns=""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4" name="Chỗ dành sẵn cho Hình ảnh 7">
            <a:extLst>
              <a:ext uri="{FF2B5EF4-FFF2-40B4-BE49-F238E27FC236}">
                <a16:creationId xmlns=""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3615BE-4B32-47D2-B9B0-86A0F817A1B6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ỗ dành sẵn cho số hiệu trang chiếu 3">
            <a:extLst>
              <a:ext uri="{FF2B5EF4-FFF2-40B4-BE49-F238E27FC236}">
                <a16:creationId xmlns=""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 descr="Nội thất nhà hàng">
            <a:extLst>
              <a:ext uri="{FF2B5EF4-FFF2-40B4-BE49-F238E27FC236}">
                <a16:creationId xmlns=""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" name="Hình chữ nhật 6" descr="Mặt nạ cọ vẽ">
            <a:extLst>
              <a:ext uri="{FF2B5EF4-FFF2-40B4-BE49-F238E27FC236}">
                <a16:creationId xmlns=""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FAEC2B-22C5-4B9C-87BE-0EB45A6393E9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Hình bầu dục 8">
            <a:extLst>
              <a:ext uri="{FF2B5EF4-FFF2-40B4-BE49-F238E27FC236}">
                <a16:creationId xmlns=""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=""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hỗ dành sẵn cho Hình ảnh 2">
            <a:extLst>
              <a:ext uri="{FF2B5EF4-FFF2-40B4-BE49-F238E27FC236}">
                <a16:creationId xmlns=""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 descr="Người đàn ông trẻ đang uống cà phê">
            <a:extLst>
              <a:ext uri="{FF2B5EF4-FFF2-40B4-BE49-F238E27FC236}">
                <a16:creationId xmlns=""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8" name="Hình chữ nhật 7" descr="Mặt nạ cọ vẽ">
            <a:extLst>
              <a:ext uri="{FF2B5EF4-FFF2-40B4-BE49-F238E27FC236}">
                <a16:creationId xmlns=""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0" name="Hình bầu dục 9">
            <a:extLst>
              <a:ext uri="{FF2B5EF4-FFF2-40B4-BE49-F238E27FC236}">
                <a16:creationId xmlns=""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=""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Hình ảnh 2">
            <a:extLst>
              <a:ext uri="{FF2B5EF4-FFF2-40B4-BE49-F238E27FC236}">
                <a16:creationId xmlns=""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 descr="Người phụ nữ trẻ đang cười với điện thoại di động">
            <a:extLst>
              <a:ext uri="{FF2B5EF4-FFF2-40B4-BE49-F238E27FC236}">
                <a16:creationId xmlns=""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8" name="Hình chữ nhật 7" descr="Mặt nạ cọ vẽ">
            <a:extLst>
              <a:ext uri="{FF2B5EF4-FFF2-40B4-BE49-F238E27FC236}">
                <a16:creationId xmlns=""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7" name="Tiêu đề 25">
            <a:extLst>
              <a:ext uri="{FF2B5EF4-FFF2-40B4-BE49-F238E27FC236}">
                <a16:creationId xmlns=""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/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52DC35-3760-4819-92FF-21B65FD2D014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=""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1" name="Hình bầu dục 10">
            <a:extLst>
              <a:ext uri="{FF2B5EF4-FFF2-40B4-BE49-F238E27FC236}">
                <a16:creationId xmlns=""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=""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Nội dung 2">
            <a:extLst>
              <a:ext uri="{FF2B5EF4-FFF2-40B4-BE49-F238E27FC236}">
                <a16:creationId xmlns=""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 descr="Vết cọ vẽ">
            <a:extLst>
              <a:ext uri="{FF2B5EF4-FFF2-40B4-BE49-F238E27FC236}">
                <a16:creationId xmlns=""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3" name="Hình chữ nhật 12" descr="Vết cọ vẽ">
            <a:extLst>
              <a:ext uri="{FF2B5EF4-FFF2-40B4-BE49-F238E27FC236}">
                <a16:creationId xmlns=""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BE4DC4-54B1-45D7-AB1A-0CC89E7783B3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7" name="Hình chữ nhật 6" descr="Vết cọ vẽ">
            <a:extLst>
              <a:ext uri="{FF2B5EF4-FFF2-40B4-BE49-F238E27FC236}">
                <a16:creationId xmlns=""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Hình chữ nhật 8" descr="Vết cọ vẽ">
            <a:extLst>
              <a:ext uri="{FF2B5EF4-FFF2-40B4-BE49-F238E27FC236}">
                <a16:creationId xmlns=""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6" name="Chỗ dành sẵn cho Hình ảnh 81" descr="Biểu tượng Kính">
            <a:extLst>
              <a:ext uri="{FF2B5EF4-FFF2-40B4-BE49-F238E27FC236}">
                <a16:creationId xmlns=""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3" name="Chỗ dành sẵn cho Hình ảnh 81" descr="Biểu tượng Kính">
            <a:extLst>
              <a:ext uri="{FF2B5EF4-FFF2-40B4-BE49-F238E27FC236}">
                <a16:creationId xmlns=""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4" name="Hình bầu dục 23">
            <a:extLst>
              <a:ext uri="{FF2B5EF4-FFF2-40B4-BE49-F238E27FC236}">
                <a16:creationId xmlns=""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3" name="Chỗ dành sẵn cho Hình ảnh 81" descr="Biểu tượng Kính">
            <a:extLst>
              <a:ext uri="{FF2B5EF4-FFF2-40B4-BE49-F238E27FC236}">
                <a16:creationId xmlns=""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4" name="Hình bầu dục 33">
            <a:extLst>
              <a:ext uri="{FF2B5EF4-FFF2-40B4-BE49-F238E27FC236}">
                <a16:creationId xmlns=""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5" name="Chỗ dành sẵn cho Hình ảnh 81" descr="Biểu tượng Kính">
            <a:extLst>
              <a:ext uri="{FF2B5EF4-FFF2-40B4-BE49-F238E27FC236}">
                <a16:creationId xmlns=""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6" name="Hình bầu dục 35">
            <a:extLst>
              <a:ext uri="{FF2B5EF4-FFF2-40B4-BE49-F238E27FC236}">
                <a16:creationId xmlns=""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=""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iêu đề phụ 2">
            <a:extLst>
              <a:ext uri="{FF2B5EF4-FFF2-40B4-BE49-F238E27FC236}">
                <a16:creationId xmlns=""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41" name="Chỗ dành sẵn cho Văn bản 40">
            <a:extLst>
              <a:ext uri="{FF2B5EF4-FFF2-40B4-BE49-F238E27FC236}">
                <a16:creationId xmlns=""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2" name="Chỗ dành sẵn cho Văn bản 40">
            <a:extLst>
              <a:ext uri="{FF2B5EF4-FFF2-40B4-BE49-F238E27FC236}">
                <a16:creationId xmlns=""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4" name="Chỗ dành sẵn cho Văn bản 40">
            <a:extLst>
              <a:ext uri="{FF2B5EF4-FFF2-40B4-BE49-F238E27FC236}">
                <a16:creationId xmlns=""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5" name="Chỗ dành sẵn cho Văn bản 40">
            <a:extLst>
              <a:ext uri="{FF2B5EF4-FFF2-40B4-BE49-F238E27FC236}">
                <a16:creationId xmlns=""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7" name="Chỗ dành sẵn cho Văn bản 40">
            <a:extLst>
              <a:ext uri="{FF2B5EF4-FFF2-40B4-BE49-F238E27FC236}">
                <a16:creationId xmlns=""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8" name="Chỗ dành sẵn cho Văn bản 40">
            <a:extLst>
              <a:ext uri="{FF2B5EF4-FFF2-40B4-BE49-F238E27FC236}">
                <a16:creationId xmlns=""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9" name="Chỗ dành sẵn cho Văn bản 40">
            <a:extLst>
              <a:ext uri="{FF2B5EF4-FFF2-40B4-BE49-F238E27FC236}">
                <a16:creationId xmlns=""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0" name="Chỗ dành sẵn cho Văn bản 40">
            <a:extLst>
              <a:ext uri="{FF2B5EF4-FFF2-40B4-BE49-F238E27FC236}">
                <a16:creationId xmlns=""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=""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ăn bản và hình ảnh máy t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ình chữ nhật 28" descr="Vết cọ vẽ">
            <a:extLst>
              <a:ext uri="{FF2B5EF4-FFF2-40B4-BE49-F238E27FC236}">
                <a16:creationId xmlns=""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i="0" noProof="0" dirty="0"/>
              <a:t>  </a:t>
            </a:r>
          </a:p>
        </p:txBody>
      </p:sp>
      <p:sp>
        <p:nvSpPr>
          <p:cNvPr id="34" name="Hình bầu dục 33">
            <a:extLst>
              <a:ext uri="{FF2B5EF4-FFF2-40B4-BE49-F238E27FC236}">
                <a16:creationId xmlns=""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0" name="Hình chữ nhật 29" descr="Màn hình máy tính">
            <a:extLst>
              <a:ext uri="{FF2B5EF4-FFF2-40B4-BE49-F238E27FC236}">
                <a16:creationId xmlns=""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noProof="0" dirty="0"/>
              <a:t>   </a:t>
            </a:r>
          </a:p>
        </p:txBody>
      </p:sp>
      <p:sp>
        <p:nvSpPr>
          <p:cNvPr id="8" name="Chỗ dành sẵn cho Hình ảnh 7">
            <a:extLst>
              <a:ext uri="{FF2B5EF4-FFF2-40B4-BE49-F238E27FC236}">
                <a16:creationId xmlns=""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C1E65C-83F2-41DC-9141-CB288537A099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6" name="Chỗ dành sẵn cho Hình ảnh 81" descr="Biểu tượng Kính">
            <a:extLst>
              <a:ext uri="{FF2B5EF4-FFF2-40B4-BE49-F238E27FC236}">
                <a16:creationId xmlns=""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3" name="Chỗ dành sẵn cho Hình ảnh 81" descr="Biểu tượng Kính">
            <a:extLst>
              <a:ext uri="{FF2B5EF4-FFF2-40B4-BE49-F238E27FC236}">
                <a16:creationId xmlns=""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=""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Chỗ dành sẵn cho Văn bản 40">
            <a:extLst>
              <a:ext uri="{FF2B5EF4-FFF2-40B4-BE49-F238E27FC236}">
                <a16:creationId xmlns=""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2" name="Chỗ dành sẵn cho Văn bản 40">
            <a:extLst>
              <a:ext uri="{FF2B5EF4-FFF2-40B4-BE49-F238E27FC236}">
                <a16:creationId xmlns=""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47" name="Chỗ dành sẵn cho Văn bản 40">
            <a:extLst>
              <a:ext uri="{FF2B5EF4-FFF2-40B4-BE49-F238E27FC236}">
                <a16:creationId xmlns=""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8" name="Chỗ dành sẵn cho Văn bản 40">
            <a:extLst>
              <a:ext uri="{FF2B5EF4-FFF2-40B4-BE49-F238E27FC236}">
                <a16:creationId xmlns=""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=""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Hình chữ nhật 5" descr="Mặt nạ cọ vẽ">
            <a:extLst>
              <a:ext uri="{FF2B5EF4-FFF2-40B4-BE49-F238E27FC236}">
                <a16:creationId xmlns=""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i="0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CE525A47-8EF5-486B-AF43-CE79AE49C6B8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Hình bầu dục 7">
            <a:extLst>
              <a:ext uri="{FF2B5EF4-FFF2-40B4-BE49-F238E27FC236}">
                <a16:creationId xmlns=""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=""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=""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êu đề phụ 2">
            <a:extLst>
              <a:ext uri="{FF2B5EF4-FFF2-40B4-BE49-F238E27FC236}">
                <a16:creationId xmlns=""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=""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3FD14-6141-4759-8043-BB38F613EBF8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14" name="Chỗ dành sẵn cho Văn bản 40">
            <a:extLst>
              <a:ext uri="{FF2B5EF4-FFF2-40B4-BE49-F238E27FC236}">
                <a16:creationId xmlns=""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7" name="Chỗ dành sẵn cho Nội dung 3">
            <a:extLst>
              <a:ext uri="{FF2B5EF4-FFF2-40B4-BE49-F238E27FC236}">
                <a16:creationId xmlns=""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9" name="Chỗ dành sẵn cho Văn bản 40">
            <a:extLst>
              <a:ext uri="{FF2B5EF4-FFF2-40B4-BE49-F238E27FC236}">
                <a16:creationId xmlns=""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=""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=""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7E7EE8D4-7750-41D4-99FF-98C4822F9CD0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ỗ dành sẵn cho Số Trang chiếu 5">
            <a:extLst>
              <a:ext uri="{FF2B5EF4-FFF2-40B4-BE49-F238E27FC236}">
                <a16:creationId xmlns=""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470E458-E7C2-4395-B75D-476A174CEE45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7" name="Hình bầu dục 6">
            <a:extLst>
              <a:ext uri="{FF2B5EF4-FFF2-40B4-BE49-F238E27FC236}">
                <a16:creationId xmlns=""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="" xmlns:a16="http://schemas.microsoft.com/office/drawing/2014/main" id="{FCDE14EA-D755-42BB-A773-87353BE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WEB CHAT ĐƠN GIẢN</a:t>
            </a:r>
            <a:endParaRPr lang="vi-VN" dirty="0"/>
          </a:p>
        </p:txBody>
      </p:sp>
      <p:pic>
        <p:nvPicPr>
          <p:cNvPr id="1026" name="Picture 2" descr="Chat Zalo web - đăng nhập tài khoản Zalo trên máy tính | chat.Zalo.me"/>
          <p:cNvPicPr>
            <a:picLocks noGrp="1" noChangeAspect="1" noChangeArrowheads="1"/>
          </p:cNvPicPr>
          <p:nvPr>
            <p:ph type="pic" sz="quarter" idx="5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-290" r="3076" b="290"/>
          <a:stretch/>
        </p:blipFill>
        <p:spPr bwMode="auto">
          <a:xfrm>
            <a:off x="3804606" y="1984743"/>
            <a:ext cx="4582800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USE-CASE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2</a:t>
            </a:fld>
            <a:endParaRPr lang="vi-VN" dirty="0"/>
          </a:p>
        </p:txBody>
      </p:sp>
      <p:pic>
        <p:nvPicPr>
          <p:cNvPr id="24" name="Ảnh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8" y="1610114"/>
            <a:ext cx="10528570" cy="49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2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USE-CASE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3</a:t>
            </a:fld>
            <a:endParaRPr lang="vi-VN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07" y="1535438"/>
            <a:ext cx="9629775" cy="50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USE-CASE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4</a:t>
            </a:fld>
            <a:endParaRPr lang="vi-VN" dirty="0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23" y="1537700"/>
            <a:ext cx="6771766" cy="48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2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ERD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5</a:t>
            </a:fld>
            <a:endParaRPr lang="vi-VN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05" y="2141596"/>
            <a:ext cx="10604033" cy="27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E6BA8EF-BB79-496B-BDCB-D7B0EA27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TIMELINE</a:t>
            </a:r>
            <a:endParaRPr lang="vi-VN" dirty="0"/>
          </a:p>
        </p:txBody>
      </p:sp>
      <p:sp>
        <p:nvSpPr>
          <p:cNvPr id="4" name="Tiêu đề phụ 3">
            <a:extLst>
              <a:ext uri="{FF2B5EF4-FFF2-40B4-BE49-F238E27FC236}">
                <a16:creationId xmlns="" xmlns:a16="http://schemas.microsoft.com/office/drawing/2014/main" id="{AC5FF02E-6EA5-485E-9ACC-BE0A77CACFD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1154679" y="2764009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2</a:t>
            </a:r>
            <a:endParaRPr lang="vi-VN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54679" y="3006922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="" xmlns:a16="http://schemas.microsoft.com/office/drawing/2014/main" id="{477292B3-2F30-41D9-B605-ABFC370B7891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n-US" smtClean="0"/>
              <a:t>Khởi tạo dự án</a:t>
            </a:r>
            <a:endParaRPr lang="vi-VN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DC771A6E-8BBB-4F0C-A3C5-12B90C51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1"/>
            <a:ext cx="1728216" cy="1234930"/>
          </a:xfrm>
        </p:spPr>
        <p:txBody>
          <a:bodyPr rtlCol="0">
            <a:normAutofit fontScale="70000" lnSpcReduction="20000"/>
          </a:bodyPr>
          <a:lstStyle/>
          <a:p>
            <a:r>
              <a:rPr lang="en-US" b="1"/>
              <a:t>Lực: </a:t>
            </a:r>
            <a:r>
              <a:rPr lang="en-US"/>
              <a:t>Tạo </a:t>
            </a:r>
            <a:r>
              <a:rPr lang="en-US" smtClean="0"/>
              <a:t>Git repository</a:t>
            </a:r>
          </a:p>
          <a:p>
            <a:r>
              <a:rPr lang="en-US" b="1"/>
              <a:t>Lực: </a:t>
            </a:r>
            <a:r>
              <a:rPr lang="en-US" smtClean="0"/>
              <a:t>Phân </a:t>
            </a:r>
            <a:r>
              <a:rPr lang="en-US" smtClean="0"/>
              <a:t>chia công việc</a:t>
            </a:r>
          </a:p>
          <a:p>
            <a:r>
              <a:rPr lang="en-US" b="1"/>
              <a:t>Lực: </a:t>
            </a:r>
            <a:r>
              <a:rPr lang="en-US" smtClean="0"/>
              <a:t>Trình </a:t>
            </a:r>
            <a:r>
              <a:rPr lang="en-US" smtClean="0"/>
              <a:t>bày tính năng sơ đồ use-case</a:t>
            </a:r>
          </a:p>
          <a:p>
            <a:r>
              <a:rPr lang="en-US" b="1"/>
              <a:t>Lực: </a:t>
            </a:r>
            <a:r>
              <a:rPr lang="en-US" smtClean="0"/>
              <a:t>Trình </a:t>
            </a:r>
            <a:r>
              <a:rPr lang="en-US" smtClean="0"/>
              <a:t>bày sơ đồ ERD</a:t>
            </a:r>
          </a:p>
        </p:txBody>
      </p:sp>
      <p:sp>
        <p:nvSpPr>
          <p:cNvPr id="21" name="Chỗ dành sẵn cho Văn bản 20">
            <a:extLst>
              <a:ext uri="{FF2B5EF4-FFF2-40B4-BE49-F238E27FC236}">
                <a16:creationId xmlns="" xmlns:a16="http://schemas.microsoft.com/office/drawing/2014/main" id="{39B0401A-1AD7-428B-8650-C1CF85C4A716}"/>
              </a:ext>
            </a:extLst>
          </p:cNvPr>
          <p:cNvSpPr>
            <a:spLocks noGrp="1"/>
          </p:cNvSpPr>
          <p:nvPr>
            <p:ph type="body" sz="half" idx="60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mtClean="0"/>
              <a:t>Tạo models</a:t>
            </a:r>
            <a:endParaRPr lang="vi-VN" dirty="0"/>
          </a:p>
        </p:txBody>
      </p:sp>
      <p:sp>
        <p:nvSpPr>
          <p:cNvPr id="20" name="Chỗ dành sẵn cho Văn bản 19">
            <a:extLst>
              <a:ext uri="{FF2B5EF4-FFF2-40B4-BE49-F238E27FC236}">
                <a16:creationId xmlns="" xmlns:a16="http://schemas.microsoft.com/office/drawing/2014/main" id="{2B7C69F6-DEB5-477D-8357-29FA66FE78C3}"/>
              </a:ext>
            </a:extLst>
          </p:cNvPr>
          <p:cNvSpPr>
            <a:spLocks noGrp="1"/>
          </p:cNvSpPr>
          <p:nvPr>
            <p:ph type="body" sz="half" idx="59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en-US" b="1"/>
              <a:t>Lực: </a:t>
            </a:r>
            <a:r>
              <a:rPr lang="en-US" smtClean="0"/>
              <a:t>Tạo </a:t>
            </a:r>
            <a:r>
              <a:rPr lang="en-US" smtClean="0"/>
              <a:t>các models theo sơ đồ ERD</a:t>
            </a:r>
          </a:p>
          <a:p>
            <a:r>
              <a:rPr lang="en-US" b="1"/>
              <a:t>Lực: </a:t>
            </a:r>
            <a:r>
              <a:rPr lang="en-US" smtClean="0"/>
              <a:t>Ràng </a:t>
            </a:r>
            <a:r>
              <a:rPr lang="en-US" smtClean="0"/>
              <a:t>buộc thuộc tính và các mối quan hệ</a:t>
            </a:r>
          </a:p>
          <a:p>
            <a:r>
              <a:rPr lang="en-US" b="1"/>
              <a:t>Lực: </a:t>
            </a:r>
            <a:r>
              <a:rPr lang="en-US" smtClean="0"/>
              <a:t>Kết </a:t>
            </a:r>
            <a:r>
              <a:rPr lang="en-US" smtClean="0"/>
              <a:t>nối với mongoose database</a:t>
            </a:r>
          </a:p>
        </p:txBody>
      </p:sp>
      <p:sp>
        <p:nvSpPr>
          <p:cNvPr id="23" name="Chỗ dành sẵn cho Văn bản 22">
            <a:extLst>
              <a:ext uri="{FF2B5EF4-FFF2-40B4-BE49-F238E27FC236}">
                <a16:creationId xmlns="" xmlns:a16="http://schemas.microsoft.com/office/drawing/2014/main" id="{12A8ED58-9C37-4635-8248-4C2FB626D0ED}"/>
              </a:ext>
            </a:extLst>
          </p:cNvPr>
          <p:cNvSpPr>
            <a:spLocks noGrp="1"/>
          </p:cNvSpPr>
          <p:nvPr>
            <p:ph type="body" sz="half" idx="6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mtClean="0"/>
              <a:t>Tạo API</a:t>
            </a:r>
            <a:endParaRPr lang="vi-VN" dirty="0"/>
          </a:p>
        </p:txBody>
      </p:sp>
      <p:sp>
        <p:nvSpPr>
          <p:cNvPr id="22" name="Chỗ dành sẵn cho Văn bản 21">
            <a:extLst>
              <a:ext uri="{FF2B5EF4-FFF2-40B4-BE49-F238E27FC236}">
                <a16:creationId xmlns="" xmlns:a16="http://schemas.microsoft.com/office/drawing/2014/main" id="{B66059B7-0D74-40D6-81EF-3DE7A9681CCB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5" cy="1336467"/>
          </a:xfrm>
        </p:spPr>
        <p:txBody>
          <a:bodyPr rtlCol="0">
            <a:normAutofit fontScale="77500" lnSpcReduction="20000"/>
          </a:bodyPr>
          <a:lstStyle/>
          <a:p>
            <a:r>
              <a:rPr lang="en-US" b="1"/>
              <a:t>An : </a:t>
            </a:r>
            <a:r>
              <a:rPr lang="en-US" smtClean="0"/>
              <a:t>Tìm </a:t>
            </a:r>
            <a:r>
              <a:rPr lang="en-US"/>
              <a:t>kiếm, thêm, sửa, </a:t>
            </a:r>
            <a:r>
              <a:rPr lang="en-US" smtClean="0"/>
              <a:t>xóa phòng chat</a:t>
            </a:r>
          </a:p>
          <a:p>
            <a:r>
              <a:rPr lang="en-US" b="1" smtClean="0"/>
              <a:t>Vững: </a:t>
            </a:r>
            <a:r>
              <a:rPr lang="en-US" smtClean="0"/>
              <a:t>Đăng </a:t>
            </a:r>
            <a:r>
              <a:rPr lang="en-US" smtClean="0"/>
              <a:t>ký, đăng nhập, quên mật khẩu</a:t>
            </a:r>
          </a:p>
          <a:p>
            <a:r>
              <a:rPr lang="en-US" b="1"/>
              <a:t>Lực: </a:t>
            </a:r>
            <a:r>
              <a:rPr lang="en-US" smtClean="0"/>
              <a:t>Quản </a:t>
            </a:r>
            <a:r>
              <a:rPr lang="en-US" smtClean="0"/>
              <a:t>lý tài khoản</a:t>
            </a:r>
          </a:p>
        </p:txBody>
      </p:sp>
      <p:sp>
        <p:nvSpPr>
          <p:cNvPr id="25" name="Chỗ dành sẵn cho Văn bản 24">
            <a:extLst>
              <a:ext uri="{FF2B5EF4-FFF2-40B4-BE49-F238E27FC236}">
                <a16:creationId xmlns="" xmlns:a16="http://schemas.microsoft.com/office/drawing/2014/main" id="{9D1B7D3B-0CDD-4C21-A7AC-1AB6CCE181D1}"/>
              </a:ext>
            </a:extLst>
          </p:cNvPr>
          <p:cNvSpPr>
            <a:spLocks noGrp="1"/>
          </p:cNvSpPr>
          <p:nvPr>
            <p:ph type="body" sz="half" idx="64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mtClean="0"/>
              <a:t>Tạo views</a:t>
            </a:r>
            <a:endParaRPr lang="vi-VN" dirty="0"/>
          </a:p>
        </p:txBody>
      </p:sp>
      <p:sp>
        <p:nvSpPr>
          <p:cNvPr id="24" name="Chỗ dành sẵn cho Văn bản 23">
            <a:extLst>
              <a:ext uri="{FF2B5EF4-FFF2-40B4-BE49-F238E27FC236}">
                <a16:creationId xmlns="" xmlns:a16="http://schemas.microsoft.com/office/drawing/2014/main" id="{C5D17E8B-D872-426A-850E-A358990ED3B0}"/>
              </a:ext>
            </a:extLst>
          </p:cNvPr>
          <p:cNvSpPr>
            <a:spLocks noGrp="1"/>
          </p:cNvSpPr>
          <p:nvPr>
            <p:ph type="body" sz="half" idx="63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en-US" b="1"/>
              <a:t>An : </a:t>
            </a:r>
            <a:r>
              <a:rPr lang="en-US" smtClean="0"/>
              <a:t>Tìm </a:t>
            </a:r>
            <a:r>
              <a:rPr lang="en-US"/>
              <a:t>kiếm, thêm, sửa, </a:t>
            </a:r>
            <a:r>
              <a:rPr lang="en-US" smtClean="0"/>
              <a:t>xóa phòng chat</a:t>
            </a:r>
            <a:endParaRPr lang="en-US"/>
          </a:p>
          <a:p>
            <a:r>
              <a:rPr lang="en-US" b="1"/>
              <a:t>Vững </a:t>
            </a:r>
            <a:r>
              <a:rPr lang="en-US" b="1" smtClean="0"/>
              <a:t>: </a:t>
            </a:r>
            <a:r>
              <a:rPr lang="en-US" smtClean="0"/>
              <a:t>Đăng </a:t>
            </a:r>
            <a:r>
              <a:rPr lang="en-US"/>
              <a:t>ký, đăng nhập, quên mật khẩu</a:t>
            </a:r>
          </a:p>
          <a:p>
            <a:r>
              <a:rPr lang="en-US" b="1"/>
              <a:t>Lực: </a:t>
            </a:r>
            <a:r>
              <a:rPr lang="en-US" smtClean="0"/>
              <a:t>Quản </a:t>
            </a:r>
            <a:r>
              <a:rPr lang="en-US"/>
              <a:t>lý tài </a:t>
            </a:r>
            <a:r>
              <a:rPr lang="en-US" smtClean="0"/>
              <a:t>khoản</a:t>
            </a:r>
            <a:endParaRPr lang="en-US"/>
          </a:p>
        </p:txBody>
      </p:sp>
      <p:sp>
        <p:nvSpPr>
          <p:cNvPr id="19" name="Chỗ dành sẵn cho Văn bản 18">
            <a:extLst>
              <a:ext uri="{FF2B5EF4-FFF2-40B4-BE49-F238E27FC236}">
                <a16:creationId xmlns="" xmlns:a16="http://schemas.microsoft.com/office/drawing/2014/main" id="{B743DB92-F799-4859-B31D-2F2615C5E2B5}"/>
              </a:ext>
            </a:extLst>
          </p:cNvPr>
          <p:cNvSpPr>
            <a:spLocks noGrp="1"/>
          </p:cNvSpPr>
          <p:nvPr>
            <p:ph type="body" sz="half" idx="5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mtClean="0"/>
              <a:t>Testing</a:t>
            </a:r>
            <a:endParaRPr lang="vi-VN" dirty="0"/>
          </a:p>
        </p:txBody>
      </p:sp>
      <p:sp>
        <p:nvSpPr>
          <p:cNvPr id="18" name="Chỗ dành sẵn cho Văn bản 17">
            <a:extLst>
              <a:ext uri="{FF2B5EF4-FFF2-40B4-BE49-F238E27FC236}">
                <a16:creationId xmlns="" xmlns:a16="http://schemas.microsoft.com/office/drawing/2014/main" id="{AEE62498-709A-48EE-B092-1921D0EAAE30}"/>
              </a:ext>
            </a:extLst>
          </p:cNvPr>
          <p:cNvSpPr>
            <a:spLocks noGrp="1"/>
          </p:cNvSpPr>
          <p:nvPr>
            <p:ph type="body" sz="half" idx="57"/>
          </p:nvPr>
        </p:nvSpPr>
        <p:spPr/>
        <p:txBody>
          <a:bodyPr rtlCol="0"/>
          <a:lstStyle/>
          <a:p>
            <a:r>
              <a:rPr lang="en-US" smtClean="0"/>
              <a:t>Chạy </a:t>
            </a:r>
            <a:r>
              <a:rPr lang="en-US" smtClean="0"/>
              <a:t>thử</a:t>
            </a:r>
          </a:p>
          <a:p>
            <a:r>
              <a:rPr lang="en-US" smtClean="0"/>
              <a:t>Kiểm </a:t>
            </a:r>
            <a:r>
              <a:rPr lang="en-US" smtClean="0"/>
              <a:t>lỗi</a:t>
            </a:r>
            <a:r>
              <a:rPr lang="vi-VN" smtClean="0"/>
              <a:t> 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21E03582-55FC-48E1-AF04-61EC8D4A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6</a:t>
            </a:fld>
            <a:endParaRPr lang="vi-VN" dirty="0"/>
          </a:p>
        </p:txBody>
      </p:sp>
      <p:sp>
        <p:nvSpPr>
          <p:cNvPr id="36" name="Chỗ dành sẵn cho Văn bản 7">
            <a:extLst>
              <a:ext uri="{FF2B5EF4-FFF2-40B4-BE49-F238E27FC236}">
                <a16:creationId xmlns="" xmlns:a16="http://schemas.microsoft.com/office/drawing/2014/main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3353992" y="2791030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15</a:t>
            </a:r>
            <a:endParaRPr lang="vi-VN" dirty="0"/>
          </a:p>
        </p:txBody>
      </p:sp>
      <p:sp>
        <p:nvSpPr>
          <p:cNvPr id="37" name="Chỗ dành sẵn cho Văn bản 8">
            <a:extLst>
              <a:ext uri="{FF2B5EF4-FFF2-40B4-BE49-F238E27FC236}">
                <a16:creationId xmlns="" xmlns:a16="http://schemas.microsoft.com/office/drawing/2014/main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3353992" y="3033943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  <p:sp>
        <p:nvSpPr>
          <p:cNvPr id="38" name="Chỗ dành sẵn cho Văn bản 7">
            <a:extLst>
              <a:ext uri="{FF2B5EF4-FFF2-40B4-BE49-F238E27FC236}">
                <a16:creationId xmlns="" xmlns:a16="http://schemas.microsoft.com/office/drawing/2014/main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5553305" y="2791030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15</a:t>
            </a:r>
            <a:endParaRPr lang="vi-VN" dirty="0"/>
          </a:p>
        </p:txBody>
      </p:sp>
      <p:sp>
        <p:nvSpPr>
          <p:cNvPr id="39" name="Chỗ dành sẵn cho Văn bản 8">
            <a:extLst>
              <a:ext uri="{FF2B5EF4-FFF2-40B4-BE49-F238E27FC236}">
                <a16:creationId xmlns="" xmlns:a16="http://schemas.microsoft.com/office/drawing/2014/main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5553305" y="3033943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  <p:sp>
        <p:nvSpPr>
          <p:cNvPr id="40" name="Chỗ dành sẵn cho Văn bản 7">
            <a:extLst>
              <a:ext uri="{FF2B5EF4-FFF2-40B4-BE49-F238E27FC236}">
                <a16:creationId xmlns="" xmlns:a16="http://schemas.microsoft.com/office/drawing/2014/main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7752618" y="2791030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15</a:t>
            </a:r>
            <a:endParaRPr lang="vi-VN" dirty="0"/>
          </a:p>
        </p:txBody>
      </p:sp>
      <p:sp>
        <p:nvSpPr>
          <p:cNvPr id="41" name="Chỗ dành sẵn cho Văn bản 8">
            <a:extLst>
              <a:ext uri="{FF2B5EF4-FFF2-40B4-BE49-F238E27FC236}">
                <a16:creationId xmlns="" xmlns:a16="http://schemas.microsoft.com/office/drawing/2014/main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7752618" y="3033943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  <p:sp>
        <p:nvSpPr>
          <p:cNvPr id="42" name="Chỗ dành sẵn cho Văn bản 7">
            <a:extLst>
              <a:ext uri="{FF2B5EF4-FFF2-40B4-BE49-F238E27FC236}">
                <a16:creationId xmlns="" xmlns:a16="http://schemas.microsoft.com/office/drawing/2014/main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9936458" y="2791030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16</a:t>
            </a:r>
            <a:endParaRPr lang="vi-VN" dirty="0"/>
          </a:p>
        </p:txBody>
      </p:sp>
      <p:sp>
        <p:nvSpPr>
          <p:cNvPr id="43" name="Chỗ dành sẵn cho Văn bản 8">
            <a:extLst>
              <a:ext uri="{FF2B5EF4-FFF2-40B4-BE49-F238E27FC236}">
                <a16:creationId xmlns="" xmlns:a16="http://schemas.microsoft.com/office/drawing/2014/main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9936458" y="3033943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641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="" xmlns:a16="http://schemas.microsoft.com/office/drawing/2014/main" id="{FE4C0176-F748-42D4-A25B-71F0C05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1671791"/>
            <a:ext cx="10515600" cy="704696"/>
          </a:xfrm>
        </p:spPr>
        <p:txBody>
          <a:bodyPr rtlCol="0">
            <a:noAutofit/>
          </a:bodyPr>
          <a:lstStyle/>
          <a:p>
            <a:pPr rtl="0"/>
            <a:r>
              <a:rPr lang="vi-VN" sz="5400"/>
              <a:t>CẢM </a:t>
            </a:r>
            <a:r>
              <a:rPr lang="vi-VN" sz="5400" smtClean="0"/>
              <a:t>ƠN</a:t>
            </a:r>
            <a:endParaRPr lang="vi-VN" sz="5400" dirty="0"/>
          </a:p>
        </p:txBody>
      </p:sp>
      <p:graphicFrame>
        <p:nvGraphicFramePr>
          <p:cNvPr id="21" name="Bảng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3315"/>
              </p:ext>
            </p:extLst>
          </p:nvPr>
        </p:nvGraphicFramePr>
        <p:xfrm>
          <a:off x="2007292" y="545642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THÀNH</a:t>
                      </a:r>
                      <a:r>
                        <a:rPr lang="en-US" baseline="0" smtClean="0"/>
                        <a:t> VIÊN NHÓM 8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Tuấn Lực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Thành 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Liên</a:t>
                      </a:r>
                      <a:r>
                        <a:rPr lang="en-US" baseline="0" smtClean="0"/>
                        <a:t> Tấn Vững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80928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7002_TF16411246.potx" id="{E83F9305-B734-458C-9D3F-14E321144BC7}" vid="{699E1290-01F3-4ED0-A2D5-8D1B18EBCB1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BanKeHoach</Template>
  <TotalTime>0</TotalTime>
  <Words>178</Words>
  <Application>Microsoft Office PowerPoint</Application>
  <PresentationFormat>Màn hình rộng</PresentationFormat>
  <Paragraphs>53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(Thân)</vt:lpstr>
      <vt:lpstr>Segoe UI</vt:lpstr>
      <vt:lpstr>Chủ đề Office</vt:lpstr>
      <vt:lpstr>WEB CHAT ĐƠN GIẢN</vt:lpstr>
      <vt:lpstr>USE-CASE</vt:lpstr>
      <vt:lpstr>USE-CASE</vt:lpstr>
      <vt:lpstr>USE-CASE</vt:lpstr>
      <vt:lpstr>ERD</vt:lpstr>
      <vt:lpstr>TIMELINE</vt:lpstr>
      <vt:lpstr>CẢM 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2021-12-02T08:37:42Z</dcterms:created>
  <dcterms:modified xsi:type="dcterms:W3CDTF">2021-12-02T10:03:00Z</dcterms:modified>
</cp:coreProperties>
</file>