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8405ffb3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8405ffb3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8405ffb3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8405ffb3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8405ffb3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8405ffb3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8405ffb3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8405ffb3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8405ffb3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8405ffb3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8405ffb3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8405ffb3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Exploring engineers &amp; developers responsibility when software fails</a:t>
            </a:r>
            <a:endParaRPr sz="33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059301" y="4498850"/>
            <a:ext cx="29757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Iyan Nazarian &amp; Theo Polgar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448" y="2920600"/>
            <a:ext cx="68097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dive into scenarios </a:t>
            </a:r>
            <a:r>
              <a:rPr lang="en"/>
              <a:t>when code that is not supposed to fail — well, </a:t>
            </a:r>
            <a:r>
              <a:rPr i="1" lang="en"/>
              <a:t>fails</a:t>
            </a:r>
            <a:r>
              <a:rPr lang="en"/>
              <a:t>, and things legally goes south very quickly.</a:t>
            </a:r>
            <a:endParaRPr baseline="-250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Recent incident : The crowdstrike bug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5584800" cy="27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: 19 / 07 / 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Cause : Logic error (negligence bug) in Channel file 291 that led to Windows 7.11 and up to BSOD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Impact : ~ 8.5 millions devices suffered a BSOD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Technical impact 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almost 6000 flights cancelled flights in 3 days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hospitals shut down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5.4Bn $ Loss for fortune 500 companies (*)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788" y="2156675"/>
            <a:ext cx="29622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451700" y="4763075"/>
            <a:ext cx="8692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 : https://www.cybersecuritydive.com/news/crowdstrike-cost-fortune-500-losses-cyber-insurance/722396/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  and how ? 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7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07"/>
              <a:t>What : Chanell 291 </a:t>
            </a:r>
            <a:r>
              <a:rPr lang="en" sz="1307"/>
              <a:t>contained</a:t>
            </a:r>
            <a:r>
              <a:rPr lang="en" sz="1307"/>
              <a:t> tests to executes, whose </a:t>
            </a:r>
            <a:r>
              <a:rPr lang="en" sz="1307"/>
              <a:t>count was manually entered, but was off by 1 to the actual number of tests, which caused a crash since crowdstrike lives on ring 0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/>
              <a:t>Why wasn’t this checked : pushing production updates on fridays, with some obviously untested code isn’t the best software release practice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/>
              <a:t>How did it crash : It caused a BSOD, which isn’t easy to get out of…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/>
              <a:t>Crowdstrike Version : Some corporate fancy talk as public statement and damage </a:t>
            </a:r>
            <a:r>
              <a:rPr lang="en" sz="1307"/>
              <a:t>control</a:t>
            </a:r>
            <a:r>
              <a:rPr lang="en" sz="1307"/>
              <a:t> RCA (*), but nothing concrete as </a:t>
            </a:r>
            <a:r>
              <a:rPr lang="en" sz="1307"/>
              <a:t>responsibility</a:t>
            </a:r>
            <a:r>
              <a:rPr lang="en" sz="1307"/>
              <a:t> taking, </a:t>
            </a:r>
            <a:r>
              <a:rPr lang="en" sz="1307"/>
              <a:t>addressing</a:t>
            </a:r>
            <a:r>
              <a:rPr lang="en" sz="1307"/>
              <a:t> lost money, anyone getting fired…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07"/>
          </a:p>
        </p:txBody>
      </p:sp>
      <p:sp>
        <p:nvSpPr>
          <p:cNvPr id="103" name="Google Shape;103;p15"/>
          <p:cNvSpPr txBox="1"/>
          <p:nvPr/>
        </p:nvSpPr>
        <p:spPr>
          <a:xfrm>
            <a:off x="176025" y="4786700"/>
            <a:ext cx="87273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 : https://www.crowdstrike.com/falcon-content-update-remediation-and-guidance-hub/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 following the incident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4479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“Microsoft appears to be starting the conversation about moving security vendors out of the Windows kernel”(*)</a:t>
            </a:r>
            <a:endParaRPr i="1"/>
          </a:p>
        </p:txBody>
      </p:sp>
      <p:sp>
        <p:nvSpPr>
          <p:cNvPr id="110" name="Google Shape;110;p16"/>
          <p:cNvSpPr txBox="1"/>
          <p:nvPr/>
        </p:nvSpPr>
        <p:spPr>
          <a:xfrm>
            <a:off x="587700" y="4782000"/>
            <a:ext cx="8506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 : https://www.theverge.com/2024/7/26/24206719/microsoft-windows-changes-crowdstrike-kernel-driver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025" y="1641200"/>
            <a:ext cx="4242549" cy="30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5376925" y="505550"/>
            <a:ext cx="314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Timeline :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059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090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887000" cy="12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question : Should the loss of life happen after a similar incident, who should be liable : Crowdstrike management, or the developers ?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828600" y="2772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French law says : “responsabilité du fait des produits défectueux” - Liability for defective products, </a:t>
            </a:r>
            <a:r>
              <a:rPr lang="en"/>
              <a:t>which is a european directive then implemented into french law.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Upon lawsuits,  a study on the nature of the bug that happened will take place, which will then lead to the ruling 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bug was due to </a:t>
            </a:r>
            <a:r>
              <a:rPr b="1" lang="en"/>
              <a:t>gross negligence</a:t>
            </a:r>
            <a:r>
              <a:rPr lang="en"/>
              <a:t> and can be legally proven, then the developer(s) can be prosecuted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But for anything else, employees in France are protected from liability within the scope of the employment.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 in most cases, should the loss of life happen, the company will first need to be investigated, then the nature of the bug will be, then individual / company prosecution can start.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that’s a big if, as it never happened yet in France, but what do YOU think should happen ?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81125" y="4164150"/>
            <a:ext cx="7688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P.S. : Look into the THERAC-25 incidents, 6 deaths from 1985 to 1987 due to excess radiation exposure.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