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62" r:id="rId2"/>
    <p:sldId id="280" r:id="rId3"/>
    <p:sldId id="256" r:id="rId4"/>
    <p:sldId id="257" r:id="rId5"/>
    <p:sldId id="278" r:id="rId6"/>
    <p:sldId id="258" r:id="rId7"/>
    <p:sldId id="259" r:id="rId8"/>
    <p:sldId id="260" r:id="rId9"/>
    <p:sldId id="277" r:id="rId10"/>
    <p:sldId id="263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9"/>
    <p:restoredTop sz="94626"/>
  </p:normalViewPr>
  <p:slideViewPr>
    <p:cSldViewPr snapToGrid="0" snapToObjects="1">
      <p:cViewPr varScale="1">
        <p:scale>
          <a:sx n="83" d="100"/>
          <a:sy n="83" d="100"/>
        </p:scale>
        <p:origin x="1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BAFE-2C78-554D-8ED2-2FF27BCE9A8E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D95573-8E8C-D741-AE7B-D8116AC98847}">
      <dgm:prSet phldrT="[文本]"/>
      <dgm:spPr/>
      <dgm:t>
        <a:bodyPr/>
        <a:lstStyle/>
        <a:p>
          <a:r>
            <a:rPr lang="en-US" altLang="zh-CN" b="1" i="1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Question:</a:t>
          </a:r>
        </a:p>
        <a:p>
          <a:r>
            <a:rPr lang="en-US" altLang="zh-CN" b="1" i="1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Sales were decreasing and the customers  were churned</a:t>
          </a:r>
          <a:r>
            <a:rPr lang="zh-CN" altLang="zh-CN" b="1" i="1" baseline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endParaRPr lang="zh-CN" altLang="en-US" baseline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294520B-A202-2642-B612-71CCD6572279}" type="parTrans" cxnId="{A8B971E1-9316-994F-9524-F77F64EC79D0}">
      <dgm:prSet/>
      <dgm:spPr/>
      <dgm:t>
        <a:bodyPr/>
        <a:lstStyle/>
        <a:p>
          <a:endParaRPr lang="zh-CN" altLang="en-US"/>
        </a:p>
      </dgm:t>
    </dgm:pt>
    <dgm:pt modelId="{4E73C453-EE30-8E4A-B4B2-F1C2B681FF12}" type="sibTrans" cxnId="{A8B971E1-9316-994F-9524-F77F64EC79D0}">
      <dgm:prSet/>
      <dgm:spPr/>
      <dgm:t>
        <a:bodyPr/>
        <a:lstStyle/>
        <a:p>
          <a:endParaRPr lang="zh-CN" altLang="en-US"/>
        </a:p>
      </dgm:t>
    </dgm:pt>
    <dgm:pt modelId="{4D96F724-1DDE-7B46-925F-E8FAE4B6F6AE}">
      <dgm:prSet phldrT="[文本]"/>
      <dgm:spPr/>
      <dgm:t>
        <a:bodyPr/>
        <a:lstStyle/>
        <a:p>
          <a:r>
            <a:rPr lang="en-US" altLang="zh-CN" b="1" i="1" dirty="0">
              <a:latin typeface="Microsoft YaHei" panose="020B0503020204020204" pitchFamily="34" charset="-122"/>
              <a:ea typeface="Microsoft YaHei" panose="020B0503020204020204" pitchFamily="34" charset="-122"/>
            </a:rPr>
            <a:t>Goal:</a:t>
          </a:r>
        </a:p>
        <a:p>
          <a:r>
            <a:rPr lang="en-US" altLang="zh-CN" b="1" i="1" dirty="0">
              <a:latin typeface="Microsoft YaHei" panose="020B0503020204020204" pitchFamily="34" charset="-122"/>
              <a:ea typeface="Microsoft YaHei" panose="020B0503020204020204" pitchFamily="34" charset="-122"/>
            </a:rPr>
            <a:t>keeping  customers and increasing  sales</a:t>
          </a:r>
          <a:r>
            <a:rPr lang="zh-CN" altLang="zh-CN" b="1" i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endParaRPr lang="zh-CN" altLang="en-US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E99639-8709-6245-AFB1-D35333D67E40}" type="parTrans" cxnId="{D59317FF-DE27-524D-BB28-296F8701E073}">
      <dgm:prSet/>
      <dgm:spPr/>
      <dgm:t>
        <a:bodyPr/>
        <a:lstStyle/>
        <a:p>
          <a:endParaRPr lang="zh-CN" altLang="en-US"/>
        </a:p>
      </dgm:t>
    </dgm:pt>
    <dgm:pt modelId="{95E5B6C5-81AA-9A41-96ED-6E8330A93D3F}" type="sibTrans" cxnId="{D59317FF-DE27-524D-BB28-296F8701E073}">
      <dgm:prSet/>
      <dgm:spPr/>
      <dgm:t>
        <a:bodyPr/>
        <a:lstStyle/>
        <a:p>
          <a:endParaRPr lang="zh-CN" altLang="en-US"/>
        </a:p>
      </dgm:t>
    </dgm:pt>
    <dgm:pt modelId="{BF359091-9055-CA49-B1C4-429F677004B8}" type="pres">
      <dgm:prSet presAssocID="{B8D1BAFE-2C78-554D-8ED2-2FF27BCE9A8E}" presName="Name0" presStyleCnt="0">
        <dgm:presLayoutVars>
          <dgm:dir/>
          <dgm:resizeHandles val="exact"/>
        </dgm:presLayoutVars>
      </dgm:prSet>
      <dgm:spPr/>
    </dgm:pt>
    <dgm:pt modelId="{293947F1-BF71-4C4D-B5ED-BF6381D3AA44}" type="pres">
      <dgm:prSet presAssocID="{4BD95573-8E8C-D741-AE7B-D8116AC98847}" presName="node" presStyleLbl="node1" presStyleIdx="0" presStyleCnt="2" custLinFactNeighborX="38479" custLinFactNeighborY="-3067">
        <dgm:presLayoutVars>
          <dgm:bulletEnabled val="1"/>
        </dgm:presLayoutVars>
      </dgm:prSet>
      <dgm:spPr/>
    </dgm:pt>
    <dgm:pt modelId="{B934E858-4877-774C-9924-A5F50C7CB339}" type="pres">
      <dgm:prSet presAssocID="{4E73C453-EE30-8E4A-B4B2-F1C2B681FF12}" presName="sibTrans" presStyleCnt="0"/>
      <dgm:spPr/>
    </dgm:pt>
    <dgm:pt modelId="{C34DE56A-253E-6E4F-B641-23E7C84E5BFE}" type="pres">
      <dgm:prSet presAssocID="{4D96F724-1DDE-7B46-925F-E8FAE4B6F6AE}" presName="node" presStyleLbl="node1" presStyleIdx="1" presStyleCnt="2" custLinFactNeighborX="16964" custLinFactNeighborY="0">
        <dgm:presLayoutVars>
          <dgm:bulletEnabled val="1"/>
        </dgm:presLayoutVars>
      </dgm:prSet>
      <dgm:spPr/>
    </dgm:pt>
  </dgm:ptLst>
  <dgm:cxnLst>
    <dgm:cxn modelId="{AB1F9220-EB57-D94E-A59D-35A2067CBE4B}" type="presOf" srcId="{4BD95573-8E8C-D741-AE7B-D8116AC98847}" destId="{293947F1-BF71-4C4D-B5ED-BF6381D3AA44}" srcOrd="0" destOrd="0" presId="urn:microsoft.com/office/officeart/2005/8/layout/hList6"/>
    <dgm:cxn modelId="{86289F6A-FE66-6C48-A425-4B48235B5D87}" type="presOf" srcId="{B8D1BAFE-2C78-554D-8ED2-2FF27BCE9A8E}" destId="{BF359091-9055-CA49-B1C4-429F677004B8}" srcOrd="0" destOrd="0" presId="urn:microsoft.com/office/officeart/2005/8/layout/hList6"/>
    <dgm:cxn modelId="{81753ADB-EB0A-7C47-958F-47E953273B3E}" type="presOf" srcId="{4D96F724-1DDE-7B46-925F-E8FAE4B6F6AE}" destId="{C34DE56A-253E-6E4F-B641-23E7C84E5BFE}" srcOrd="0" destOrd="0" presId="urn:microsoft.com/office/officeart/2005/8/layout/hList6"/>
    <dgm:cxn modelId="{A8B971E1-9316-994F-9524-F77F64EC79D0}" srcId="{B8D1BAFE-2C78-554D-8ED2-2FF27BCE9A8E}" destId="{4BD95573-8E8C-D741-AE7B-D8116AC98847}" srcOrd="0" destOrd="0" parTransId="{6294520B-A202-2642-B612-71CCD6572279}" sibTransId="{4E73C453-EE30-8E4A-B4B2-F1C2B681FF12}"/>
    <dgm:cxn modelId="{D59317FF-DE27-524D-BB28-296F8701E073}" srcId="{B8D1BAFE-2C78-554D-8ED2-2FF27BCE9A8E}" destId="{4D96F724-1DDE-7B46-925F-E8FAE4B6F6AE}" srcOrd="1" destOrd="0" parTransId="{A6E99639-8709-6245-AFB1-D35333D67E40}" sibTransId="{95E5B6C5-81AA-9A41-96ED-6E8330A93D3F}"/>
    <dgm:cxn modelId="{91EF0F59-D21C-E74B-8A42-BB2AFD546E70}" type="presParOf" srcId="{BF359091-9055-CA49-B1C4-429F677004B8}" destId="{293947F1-BF71-4C4D-B5ED-BF6381D3AA44}" srcOrd="0" destOrd="0" presId="urn:microsoft.com/office/officeart/2005/8/layout/hList6"/>
    <dgm:cxn modelId="{02AC43BD-AA8D-3847-877D-145F9BF90765}" type="presParOf" srcId="{BF359091-9055-CA49-B1C4-429F677004B8}" destId="{B934E858-4877-774C-9924-A5F50C7CB339}" srcOrd="1" destOrd="0" presId="urn:microsoft.com/office/officeart/2005/8/layout/hList6"/>
    <dgm:cxn modelId="{9504E4A3-62CF-1F4F-B6C8-DFC235E44FEF}" type="presParOf" srcId="{BF359091-9055-CA49-B1C4-429F677004B8}" destId="{C34DE56A-253E-6E4F-B641-23E7C84E5BF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EBF273-763C-A543-B310-A634C6DE4E51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B384FD-20FA-454B-AA11-728C6CE4EE5C}">
      <dgm:prSet phldrT="[文本]"/>
      <dgm:spPr/>
      <dgm:t>
        <a:bodyPr/>
        <a:lstStyle/>
        <a:p>
          <a:r>
            <a:rPr lang="en-US" altLang="zh-CN" dirty="0">
              <a:latin typeface="DIN Condensed" pitchFamily="2" charset="0"/>
            </a:rPr>
            <a:t>Monthly consumption tendency</a:t>
          </a:r>
          <a:endParaRPr lang="zh-CN" altLang="en-US" dirty="0">
            <a:latin typeface="DIN Condensed" pitchFamily="2" charset="0"/>
          </a:endParaRPr>
        </a:p>
      </dgm:t>
    </dgm:pt>
    <dgm:pt modelId="{74483354-59DC-B04B-968F-6D1E54A6F9D5}" type="parTrans" cxnId="{936EF802-B81A-B14B-960A-419868D6232D}">
      <dgm:prSet/>
      <dgm:spPr/>
      <dgm:t>
        <a:bodyPr/>
        <a:lstStyle/>
        <a:p>
          <a:endParaRPr lang="zh-CN" altLang="en-US"/>
        </a:p>
      </dgm:t>
    </dgm:pt>
    <dgm:pt modelId="{168284D8-1C95-DC4F-8F43-15A41F43A39F}" type="sibTrans" cxnId="{936EF802-B81A-B14B-960A-419868D6232D}">
      <dgm:prSet/>
      <dgm:spPr/>
      <dgm:t>
        <a:bodyPr/>
        <a:lstStyle/>
        <a:p>
          <a:endParaRPr lang="zh-CN" altLang="en-US"/>
        </a:p>
      </dgm:t>
    </dgm:pt>
    <dgm:pt modelId="{0B9DC28D-245C-B943-944D-02B3D36CEC9D}">
      <dgm:prSet phldrT="[文本]"/>
      <dgm:spPr/>
      <dgm:t>
        <a:bodyPr/>
        <a:lstStyle/>
        <a:p>
          <a:r>
            <a:rPr kumimoji="1" lang="en-US" altLang="zh-CN" b="1" i="0" baseline="0" dirty="0">
              <a:latin typeface="DIN Condensed" pitchFamily="2" charset="0"/>
              <a:ea typeface="微软雅黑 Light" panose="020B0502040204020203" pitchFamily="34" charset="-122"/>
            </a:rPr>
            <a:t>Customer behavior</a:t>
          </a:r>
          <a:endParaRPr lang="zh-CN" altLang="en-US" b="1" i="0" baseline="0" dirty="0">
            <a:latin typeface="DIN Condensed" pitchFamily="2" charset="0"/>
          </a:endParaRPr>
        </a:p>
      </dgm:t>
    </dgm:pt>
    <dgm:pt modelId="{B6E1C148-1B51-7E45-A580-D496A7D980D1}" type="parTrans" cxnId="{D76D3EA9-9DFC-3E4F-9294-CE64348B2E38}">
      <dgm:prSet/>
      <dgm:spPr/>
      <dgm:t>
        <a:bodyPr/>
        <a:lstStyle/>
        <a:p>
          <a:endParaRPr lang="zh-CN" altLang="en-US"/>
        </a:p>
      </dgm:t>
    </dgm:pt>
    <dgm:pt modelId="{5FEE8292-2248-3E44-AA9C-8F5A893133E9}" type="sibTrans" cxnId="{D76D3EA9-9DFC-3E4F-9294-CE64348B2E38}">
      <dgm:prSet/>
      <dgm:spPr/>
      <dgm:t>
        <a:bodyPr/>
        <a:lstStyle/>
        <a:p>
          <a:endParaRPr lang="zh-CN" altLang="en-US"/>
        </a:p>
      </dgm:t>
    </dgm:pt>
    <dgm:pt modelId="{98DD8755-C3D1-D44D-9F78-D44E9348042F}">
      <dgm:prSet/>
      <dgm:spPr/>
      <dgm:t>
        <a:bodyPr/>
        <a:lstStyle/>
        <a:p>
          <a:r>
            <a:rPr lang="en-US" altLang="zh-CN" b="0" i="0" dirty="0">
              <a:latin typeface="DIN Condensed" pitchFamily="2" charset="0"/>
              <a:ea typeface="Microsoft YaHei" panose="020B0503020204020204" pitchFamily="34" charset="-122"/>
            </a:rPr>
            <a:t>Individual consumption</a:t>
          </a:r>
          <a:endParaRPr kumimoji="1" lang="zh-CN" altLang="en-US" b="0" i="0" dirty="0">
            <a:latin typeface="DIN Condensed" pitchFamily="2" charset="0"/>
            <a:ea typeface="Microsoft YaHei" panose="020B0503020204020204" pitchFamily="34" charset="-122"/>
          </a:endParaRPr>
        </a:p>
      </dgm:t>
    </dgm:pt>
    <dgm:pt modelId="{8BA7E62C-98CB-B343-83D6-E74512F1FD0B}" type="parTrans" cxnId="{F8C0FF67-3CA3-4C48-976C-D21258829D20}">
      <dgm:prSet/>
      <dgm:spPr/>
      <dgm:t>
        <a:bodyPr/>
        <a:lstStyle/>
        <a:p>
          <a:endParaRPr lang="zh-CN" altLang="en-US"/>
        </a:p>
      </dgm:t>
    </dgm:pt>
    <dgm:pt modelId="{D7B6BEB0-A12B-134D-917D-C05920B0B03E}" type="sibTrans" cxnId="{F8C0FF67-3CA3-4C48-976C-D21258829D20}">
      <dgm:prSet/>
      <dgm:spPr/>
      <dgm:t>
        <a:bodyPr/>
        <a:lstStyle/>
        <a:p>
          <a:endParaRPr lang="zh-CN" altLang="en-US"/>
        </a:p>
      </dgm:t>
    </dgm:pt>
    <dgm:pt modelId="{27FA5071-1FE1-4342-BEA1-5371486A31CE}" type="pres">
      <dgm:prSet presAssocID="{FDEBF273-763C-A543-B310-A634C6DE4E5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A7DC178-3E08-8140-B478-59A8F14E5DB1}" type="pres">
      <dgm:prSet presAssocID="{1CB384FD-20FA-454B-AA11-728C6CE4EE5C}" presName="horFlow" presStyleCnt="0"/>
      <dgm:spPr/>
    </dgm:pt>
    <dgm:pt modelId="{1D0B3330-928D-9E48-B99F-B9A50C122483}" type="pres">
      <dgm:prSet presAssocID="{1CB384FD-20FA-454B-AA11-728C6CE4EE5C}" presName="bigChev" presStyleLbl="node1" presStyleIdx="0" presStyleCnt="3" custScaleX="226793"/>
      <dgm:spPr/>
    </dgm:pt>
    <dgm:pt modelId="{44AC5CED-5AD8-894F-A21B-06C9E364D04D}" type="pres">
      <dgm:prSet presAssocID="{1CB384FD-20FA-454B-AA11-728C6CE4EE5C}" presName="vSp" presStyleCnt="0"/>
      <dgm:spPr/>
    </dgm:pt>
    <dgm:pt modelId="{99CB3D9A-E8BF-9849-899A-56E4EBA93354}" type="pres">
      <dgm:prSet presAssocID="{98DD8755-C3D1-D44D-9F78-D44E9348042F}" presName="horFlow" presStyleCnt="0"/>
      <dgm:spPr/>
    </dgm:pt>
    <dgm:pt modelId="{BE59290F-5A6E-684C-B4C1-17B944C44D87}" type="pres">
      <dgm:prSet presAssocID="{98DD8755-C3D1-D44D-9F78-D44E9348042F}" presName="bigChev" presStyleLbl="node1" presStyleIdx="1" presStyleCnt="3" custScaleX="241509"/>
      <dgm:spPr/>
    </dgm:pt>
    <dgm:pt modelId="{56781931-BCA0-4143-8BDE-7B789FD21696}" type="pres">
      <dgm:prSet presAssocID="{98DD8755-C3D1-D44D-9F78-D44E9348042F}" presName="vSp" presStyleCnt="0"/>
      <dgm:spPr/>
    </dgm:pt>
    <dgm:pt modelId="{69F85960-DD87-AD48-BD52-447208955D21}" type="pres">
      <dgm:prSet presAssocID="{0B9DC28D-245C-B943-944D-02B3D36CEC9D}" presName="horFlow" presStyleCnt="0"/>
      <dgm:spPr/>
    </dgm:pt>
    <dgm:pt modelId="{30A8B0A0-506E-714F-98E3-04F17CE17CA3}" type="pres">
      <dgm:prSet presAssocID="{0B9DC28D-245C-B943-944D-02B3D36CEC9D}" presName="bigChev" presStyleLbl="node1" presStyleIdx="2" presStyleCnt="3" custScaleX="241509"/>
      <dgm:spPr/>
    </dgm:pt>
  </dgm:ptLst>
  <dgm:cxnLst>
    <dgm:cxn modelId="{936EF802-B81A-B14B-960A-419868D6232D}" srcId="{FDEBF273-763C-A543-B310-A634C6DE4E51}" destId="{1CB384FD-20FA-454B-AA11-728C6CE4EE5C}" srcOrd="0" destOrd="0" parTransId="{74483354-59DC-B04B-968F-6D1E54A6F9D5}" sibTransId="{168284D8-1C95-DC4F-8F43-15A41F43A39F}"/>
    <dgm:cxn modelId="{C0C01004-F8DF-5E46-BC91-50C00B024DE9}" type="presOf" srcId="{1CB384FD-20FA-454B-AA11-728C6CE4EE5C}" destId="{1D0B3330-928D-9E48-B99F-B9A50C122483}" srcOrd="0" destOrd="0" presId="urn:microsoft.com/office/officeart/2005/8/layout/lProcess3"/>
    <dgm:cxn modelId="{D086E23D-B07E-B94A-A879-F119E154EA8B}" type="presOf" srcId="{FDEBF273-763C-A543-B310-A634C6DE4E51}" destId="{27FA5071-1FE1-4342-BEA1-5371486A31CE}" srcOrd="0" destOrd="0" presId="urn:microsoft.com/office/officeart/2005/8/layout/lProcess3"/>
    <dgm:cxn modelId="{2460135C-0561-364B-AD40-785454B30AC4}" type="presOf" srcId="{0B9DC28D-245C-B943-944D-02B3D36CEC9D}" destId="{30A8B0A0-506E-714F-98E3-04F17CE17CA3}" srcOrd="0" destOrd="0" presId="urn:microsoft.com/office/officeart/2005/8/layout/lProcess3"/>
    <dgm:cxn modelId="{F8C0FF67-3CA3-4C48-976C-D21258829D20}" srcId="{FDEBF273-763C-A543-B310-A634C6DE4E51}" destId="{98DD8755-C3D1-D44D-9F78-D44E9348042F}" srcOrd="1" destOrd="0" parTransId="{8BA7E62C-98CB-B343-83D6-E74512F1FD0B}" sibTransId="{D7B6BEB0-A12B-134D-917D-C05920B0B03E}"/>
    <dgm:cxn modelId="{D76D3EA9-9DFC-3E4F-9294-CE64348B2E38}" srcId="{FDEBF273-763C-A543-B310-A634C6DE4E51}" destId="{0B9DC28D-245C-B943-944D-02B3D36CEC9D}" srcOrd="2" destOrd="0" parTransId="{B6E1C148-1B51-7E45-A580-D496A7D980D1}" sibTransId="{5FEE8292-2248-3E44-AA9C-8F5A893133E9}"/>
    <dgm:cxn modelId="{4096D1C7-3705-534B-9BEB-E444709ACFA4}" type="presOf" srcId="{98DD8755-C3D1-D44D-9F78-D44E9348042F}" destId="{BE59290F-5A6E-684C-B4C1-17B944C44D87}" srcOrd="0" destOrd="0" presId="urn:microsoft.com/office/officeart/2005/8/layout/lProcess3"/>
    <dgm:cxn modelId="{534DE6C0-5E13-484D-90F2-644E8956EC62}" type="presParOf" srcId="{27FA5071-1FE1-4342-BEA1-5371486A31CE}" destId="{AA7DC178-3E08-8140-B478-59A8F14E5DB1}" srcOrd="0" destOrd="0" presId="urn:microsoft.com/office/officeart/2005/8/layout/lProcess3"/>
    <dgm:cxn modelId="{FFB1E6CD-100C-044E-B968-C368FC91C6A5}" type="presParOf" srcId="{AA7DC178-3E08-8140-B478-59A8F14E5DB1}" destId="{1D0B3330-928D-9E48-B99F-B9A50C122483}" srcOrd="0" destOrd="0" presId="urn:microsoft.com/office/officeart/2005/8/layout/lProcess3"/>
    <dgm:cxn modelId="{891E118B-D3A0-9A44-829E-90C6281E4F25}" type="presParOf" srcId="{27FA5071-1FE1-4342-BEA1-5371486A31CE}" destId="{44AC5CED-5AD8-894F-A21B-06C9E364D04D}" srcOrd="1" destOrd="0" presId="urn:microsoft.com/office/officeart/2005/8/layout/lProcess3"/>
    <dgm:cxn modelId="{5C3BD311-9E0D-BC49-8B3F-44A18BB3E335}" type="presParOf" srcId="{27FA5071-1FE1-4342-BEA1-5371486A31CE}" destId="{99CB3D9A-E8BF-9849-899A-56E4EBA93354}" srcOrd="2" destOrd="0" presId="urn:microsoft.com/office/officeart/2005/8/layout/lProcess3"/>
    <dgm:cxn modelId="{E6AD0EEA-11D4-484E-8D3A-EDE366B27D88}" type="presParOf" srcId="{99CB3D9A-E8BF-9849-899A-56E4EBA93354}" destId="{BE59290F-5A6E-684C-B4C1-17B944C44D87}" srcOrd="0" destOrd="0" presId="urn:microsoft.com/office/officeart/2005/8/layout/lProcess3"/>
    <dgm:cxn modelId="{9D24EDF1-1036-F74B-B054-096BB7377681}" type="presParOf" srcId="{27FA5071-1FE1-4342-BEA1-5371486A31CE}" destId="{56781931-BCA0-4143-8BDE-7B789FD21696}" srcOrd="3" destOrd="0" presId="urn:microsoft.com/office/officeart/2005/8/layout/lProcess3"/>
    <dgm:cxn modelId="{D28E04B6-C8A1-9D45-892D-120EC1D66212}" type="presParOf" srcId="{27FA5071-1FE1-4342-BEA1-5371486A31CE}" destId="{69F85960-DD87-AD48-BD52-447208955D21}" srcOrd="4" destOrd="0" presId="urn:microsoft.com/office/officeart/2005/8/layout/lProcess3"/>
    <dgm:cxn modelId="{2D2C3B3E-880D-9A4A-8093-F11089CDE036}" type="presParOf" srcId="{69F85960-DD87-AD48-BD52-447208955D21}" destId="{30A8B0A0-506E-714F-98E3-04F17CE17CA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6C6CAB-D89A-824C-82EE-A77CD9658CFD}" type="doc">
      <dgm:prSet loTypeId="urn:microsoft.com/office/officeart/2005/8/layout/matrix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91F3660-94DA-6C41-BE7A-DD8650540E34}">
      <dgm:prSet phldrT="[文本]" custT="1"/>
      <dgm:spPr/>
      <dgm:t>
        <a:bodyPr/>
        <a:lstStyle/>
        <a:p>
          <a:r>
            <a:rPr lang="en-US" altLang="zh-CN" sz="3200" dirty="0">
              <a:latin typeface="DIN Condensed" pitchFamily="2" charset="0"/>
            </a:rPr>
            <a:t>Top 5000</a:t>
          </a:r>
          <a:endParaRPr lang="zh-CN" altLang="en-US" sz="3200" dirty="0">
            <a:latin typeface="DIN Condensed" pitchFamily="2" charset="0"/>
          </a:endParaRPr>
        </a:p>
      </dgm:t>
    </dgm:pt>
    <dgm:pt modelId="{AF9BAAA1-44B2-EA42-9202-840C67AF293A}" type="parTrans" cxnId="{C60189B5-F3AB-DE40-8C3E-0B65EF5FDC19}">
      <dgm:prSet/>
      <dgm:spPr/>
      <dgm:t>
        <a:bodyPr/>
        <a:lstStyle/>
        <a:p>
          <a:endParaRPr lang="zh-CN" altLang="en-US"/>
        </a:p>
      </dgm:t>
    </dgm:pt>
    <dgm:pt modelId="{ADB9AC97-BDED-3946-A4F9-EB3B927C7CBF}" type="sibTrans" cxnId="{C60189B5-F3AB-DE40-8C3E-0B65EF5FDC19}">
      <dgm:prSet/>
      <dgm:spPr/>
      <dgm:t>
        <a:bodyPr/>
        <a:lstStyle/>
        <a:p>
          <a:endParaRPr lang="zh-CN" altLang="en-US"/>
        </a:p>
      </dgm:t>
    </dgm:pt>
    <dgm:pt modelId="{9D322F4C-01E9-024A-82E4-14410257E814}">
      <dgm:prSet phldrT="[文本]" custT="1"/>
      <dgm:spPr/>
      <dgm:t>
        <a:bodyPr/>
        <a:lstStyle/>
        <a:p>
          <a:endParaRPr lang="zh-CN" altLang="en-US"/>
        </a:p>
      </dgm:t>
    </dgm:pt>
    <dgm:pt modelId="{CA50A1C9-CBC7-794B-A9FA-A9006D8485A1}" type="parTrans" cxnId="{E582EFA6-21A7-6347-8B39-5D920EECE3DC}">
      <dgm:prSet/>
      <dgm:spPr/>
      <dgm:t>
        <a:bodyPr/>
        <a:lstStyle/>
        <a:p>
          <a:endParaRPr lang="zh-CN" altLang="en-US"/>
        </a:p>
      </dgm:t>
    </dgm:pt>
    <dgm:pt modelId="{17335AC3-557B-4F4D-97B3-6D57DA737D16}" type="sibTrans" cxnId="{E582EFA6-21A7-6347-8B39-5D920EECE3DC}">
      <dgm:prSet/>
      <dgm:spPr/>
      <dgm:t>
        <a:bodyPr/>
        <a:lstStyle/>
        <a:p>
          <a:endParaRPr lang="zh-CN" altLang="en-US"/>
        </a:p>
      </dgm:t>
    </dgm:pt>
    <dgm:pt modelId="{540EF4EB-E3C9-9F42-A8BB-1B02CD69E013}">
      <dgm:prSet phldrT="[文本]" custT="1"/>
      <dgm:spPr/>
      <dgm:t>
        <a:bodyPr/>
        <a:lstStyle/>
        <a:p>
          <a:endParaRPr lang="zh-CN" altLang="en-US"/>
        </a:p>
      </dgm:t>
    </dgm:pt>
    <dgm:pt modelId="{57A43C6F-8225-1543-8065-06E9E6CB47C7}" type="parTrans" cxnId="{777C28C9-EBB4-E64C-AA5E-0EFBE19FD316}">
      <dgm:prSet/>
      <dgm:spPr/>
      <dgm:t>
        <a:bodyPr/>
        <a:lstStyle/>
        <a:p>
          <a:endParaRPr lang="zh-CN" altLang="en-US"/>
        </a:p>
      </dgm:t>
    </dgm:pt>
    <dgm:pt modelId="{A3255D33-1340-3046-93BF-7B7C8BC49AC2}" type="sibTrans" cxnId="{777C28C9-EBB4-E64C-AA5E-0EFBE19FD316}">
      <dgm:prSet/>
      <dgm:spPr/>
      <dgm:t>
        <a:bodyPr/>
        <a:lstStyle/>
        <a:p>
          <a:endParaRPr lang="zh-CN" altLang="en-US"/>
        </a:p>
      </dgm:t>
    </dgm:pt>
    <dgm:pt modelId="{9324FAD0-B52E-6C49-91E9-F21C0393953C}">
      <dgm:prSet phldrT="[文本]" custT="1"/>
      <dgm:spPr/>
      <dgm:t>
        <a:bodyPr/>
        <a:lstStyle/>
        <a:p>
          <a:endParaRPr lang="zh-CN" altLang="en-US"/>
        </a:p>
      </dgm:t>
    </dgm:pt>
    <dgm:pt modelId="{1DCC6522-F29B-F440-AE52-6D8935A54954}" type="parTrans" cxnId="{C1E2FEDF-71C4-4D42-A56A-BB6C9E38F3DF}">
      <dgm:prSet/>
      <dgm:spPr/>
      <dgm:t>
        <a:bodyPr/>
        <a:lstStyle/>
        <a:p>
          <a:endParaRPr lang="zh-CN" altLang="en-US"/>
        </a:p>
      </dgm:t>
    </dgm:pt>
    <dgm:pt modelId="{A627E2C5-BC49-0C43-8114-78C4BA263F62}" type="sibTrans" cxnId="{C1E2FEDF-71C4-4D42-A56A-BB6C9E38F3DF}">
      <dgm:prSet/>
      <dgm:spPr/>
      <dgm:t>
        <a:bodyPr/>
        <a:lstStyle/>
        <a:p>
          <a:endParaRPr lang="zh-CN" altLang="en-US"/>
        </a:p>
      </dgm:t>
    </dgm:pt>
    <dgm:pt modelId="{160D476D-4CA1-DB4B-9EEC-5DA58278FA7F}" type="pres">
      <dgm:prSet presAssocID="{996C6CAB-D89A-824C-82EE-A77CD9658CF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9BCA42-F1ED-FA47-B057-D3E0D524FFB2}" type="pres">
      <dgm:prSet presAssocID="{996C6CAB-D89A-824C-82EE-A77CD9658CFD}" presName="matrix" presStyleCnt="0"/>
      <dgm:spPr/>
    </dgm:pt>
    <dgm:pt modelId="{49EB28B7-8EAC-D046-9310-BAA3B616C835}" type="pres">
      <dgm:prSet presAssocID="{996C6CAB-D89A-824C-82EE-A77CD9658CFD}" presName="tile1" presStyleLbl="node1" presStyleIdx="0" presStyleCnt="4" custLinFactNeighborX="1318" custLinFactNeighborY="0"/>
      <dgm:spPr/>
    </dgm:pt>
    <dgm:pt modelId="{CA96C905-AE5D-0340-AEEA-0B498C5A0018}" type="pres">
      <dgm:prSet presAssocID="{996C6CAB-D89A-824C-82EE-A77CD9658CF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A1B44D-940B-D845-A5AE-C5F8A185B11E}" type="pres">
      <dgm:prSet presAssocID="{996C6CAB-D89A-824C-82EE-A77CD9658CFD}" presName="tile2" presStyleLbl="node1" presStyleIdx="1" presStyleCnt="4"/>
      <dgm:spPr/>
    </dgm:pt>
    <dgm:pt modelId="{FAA74C06-C038-E74E-B151-337C281A5684}" type="pres">
      <dgm:prSet presAssocID="{996C6CAB-D89A-824C-82EE-A77CD9658CF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8C020DF-CD83-C74B-B3BE-B6E2655F284D}" type="pres">
      <dgm:prSet presAssocID="{996C6CAB-D89A-824C-82EE-A77CD9658CFD}" presName="tile3" presStyleLbl="node1" presStyleIdx="2" presStyleCnt="4"/>
      <dgm:spPr/>
    </dgm:pt>
    <dgm:pt modelId="{38F118D1-776F-7F46-ADE9-8E227711F294}" type="pres">
      <dgm:prSet presAssocID="{996C6CAB-D89A-824C-82EE-A77CD9658CF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BFD25D-AF21-CE40-B16C-00FF031A7204}" type="pres">
      <dgm:prSet presAssocID="{996C6CAB-D89A-824C-82EE-A77CD9658CFD}" presName="tile4" presStyleLbl="node1" presStyleIdx="3" presStyleCnt="4"/>
      <dgm:spPr/>
    </dgm:pt>
    <dgm:pt modelId="{6F2C8FD7-1F07-164A-81A4-0602FA78EFCF}" type="pres">
      <dgm:prSet presAssocID="{996C6CAB-D89A-824C-82EE-A77CD9658CF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2032CFD-6FB9-DE42-96DC-155B2D29ED4B}" type="pres">
      <dgm:prSet presAssocID="{996C6CAB-D89A-824C-82EE-A77CD9658CF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384173F-2F05-774C-A6EC-70FF6508B930}" type="presOf" srcId="{391F3660-94DA-6C41-BE7A-DD8650540E34}" destId="{D2032CFD-6FB9-DE42-96DC-155B2D29ED4B}" srcOrd="0" destOrd="0" presId="urn:microsoft.com/office/officeart/2005/8/layout/matrix1"/>
    <dgm:cxn modelId="{E200C06C-7211-064B-9F73-31EB216911AB}" type="presOf" srcId="{996C6CAB-D89A-824C-82EE-A77CD9658CFD}" destId="{160D476D-4CA1-DB4B-9EEC-5DA58278FA7F}" srcOrd="0" destOrd="0" presId="urn:microsoft.com/office/officeart/2005/8/layout/matrix1"/>
    <dgm:cxn modelId="{E582EFA6-21A7-6347-8B39-5D920EECE3DC}" srcId="{996C6CAB-D89A-824C-82EE-A77CD9658CFD}" destId="{9D322F4C-01E9-024A-82E4-14410257E814}" srcOrd="1" destOrd="0" parTransId="{CA50A1C9-CBC7-794B-A9FA-A9006D8485A1}" sibTransId="{17335AC3-557B-4F4D-97B3-6D57DA737D16}"/>
    <dgm:cxn modelId="{C60189B5-F3AB-DE40-8C3E-0B65EF5FDC19}" srcId="{996C6CAB-D89A-824C-82EE-A77CD9658CFD}" destId="{391F3660-94DA-6C41-BE7A-DD8650540E34}" srcOrd="0" destOrd="0" parTransId="{AF9BAAA1-44B2-EA42-9202-840C67AF293A}" sibTransId="{ADB9AC97-BDED-3946-A4F9-EB3B927C7CBF}"/>
    <dgm:cxn modelId="{777C28C9-EBB4-E64C-AA5E-0EFBE19FD316}" srcId="{996C6CAB-D89A-824C-82EE-A77CD9658CFD}" destId="{540EF4EB-E3C9-9F42-A8BB-1B02CD69E013}" srcOrd="2" destOrd="0" parTransId="{57A43C6F-8225-1543-8065-06E9E6CB47C7}" sibTransId="{A3255D33-1340-3046-93BF-7B7C8BC49AC2}"/>
    <dgm:cxn modelId="{C1E2FEDF-71C4-4D42-A56A-BB6C9E38F3DF}" srcId="{996C6CAB-D89A-824C-82EE-A77CD9658CFD}" destId="{9324FAD0-B52E-6C49-91E9-F21C0393953C}" srcOrd="3" destOrd="0" parTransId="{1DCC6522-F29B-F440-AE52-6D8935A54954}" sibTransId="{A627E2C5-BC49-0C43-8114-78C4BA263F62}"/>
    <dgm:cxn modelId="{4FE72F72-3B01-D446-AE24-C5BD6BE6B0D1}" type="presParOf" srcId="{160D476D-4CA1-DB4B-9EEC-5DA58278FA7F}" destId="{E49BCA42-F1ED-FA47-B057-D3E0D524FFB2}" srcOrd="0" destOrd="0" presId="urn:microsoft.com/office/officeart/2005/8/layout/matrix1"/>
    <dgm:cxn modelId="{9A881763-49B5-F34E-AC33-C5EB979D1165}" type="presParOf" srcId="{E49BCA42-F1ED-FA47-B057-D3E0D524FFB2}" destId="{49EB28B7-8EAC-D046-9310-BAA3B616C835}" srcOrd="0" destOrd="0" presId="urn:microsoft.com/office/officeart/2005/8/layout/matrix1"/>
    <dgm:cxn modelId="{3353AA09-8B2D-C646-BC79-36D932D2A857}" type="presParOf" srcId="{E49BCA42-F1ED-FA47-B057-D3E0D524FFB2}" destId="{CA96C905-AE5D-0340-AEEA-0B498C5A0018}" srcOrd="1" destOrd="0" presId="urn:microsoft.com/office/officeart/2005/8/layout/matrix1"/>
    <dgm:cxn modelId="{621EA39B-2090-E247-BFE1-1C1FE529D8D0}" type="presParOf" srcId="{E49BCA42-F1ED-FA47-B057-D3E0D524FFB2}" destId="{16A1B44D-940B-D845-A5AE-C5F8A185B11E}" srcOrd="2" destOrd="0" presId="urn:microsoft.com/office/officeart/2005/8/layout/matrix1"/>
    <dgm:cxn modelId="{F733FA73-9DD5-D246-BE25-030E4460F688}" type="presParOf" srcId="{E49BCA42-F1ED-FA47-B057-D3E0D524FFB2}" destId="{FAA74C06-C038-E74E-B151-337C281A5684}" srcOrd="3" destOrd="0" presId="urn:microsoft.com/office/officeart/2005/8/layout/matrix1"/>
    <dgm:cxn modelId="{328868CA-886D-D941-A08A-1B580CC19B6F}" type="presParOf" srcId="{E49BCA42-F1ED-FA47-B057-D3E0D524FFB2}" destId="{78C020DF-CD83-C74B-B3BE-B6E2655F284D}" srcOrd="4" destOrd="0" presId="urn:microsoft.com/office/officeart/2005/8/layout/matrix1"/>
    <dgm:cxn modelId="{6EB32DD6-CC92-E341-84B2-310A4F7E8982}" type="presParOf" srcId="{E49BCA42-F1ED-FA47-B057-D3E0D524FFB2}" destId="{38F118D1-776F-7F46-ADE9-8E227711F294}" srcOrd="5" destOrd="0" presId="urn:microsoft.com/office/officeart/2005/8/layout/matrix1"/>
    <dgm:cxn modelId="{E903CA8A-6A31-2C43-8F32-DC57C09E0AF1}" type="presParOf" srcId="{E49BCA42-F1ED-FA47-B057-D3E0D524FFB2}" destId="{A2BFD25D-AF21-CE40-B16C-00FF031A7204}" srcOrd="6" destOrd="0" presId="urn:microsoft.com/office/officeart/2005/8/layout/matrix1"/>
    <dgm:cxn modelId="{F375B277-D66C-994D-A7A6-9C0D3B8C4E3F}" type="presParOf" srcId="{E49BCA42-F1ED-FA47-B057-D3E0D524FFB2}" destId="{6F2C8FD7-1F07-164A-81A4-0602FA78EFCF}" srcOrd="7" destOrd="0" presId="urn:microsoft.com/office/officeart/2005/8/layout/matrix1"/>
    <dgm:cxn modelId="{9BB51CEC-E15A-B04A-AA56-5692454D3569}" type="presParOf" srcId="{160D476D-4CA1-DB4B-9EEC-5DA58278FA7F}" destId="{D2032CFD-6FB9-DE42-96DC-155B2D29ED4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9A0175-921D-2E4A-9A9A-6D6A1BA54017}" type="doc">
      <dgm:prSet loTypeId="urn:microsoft.com/office/officeart/2005/8/layout/cycle4" loCatId="" qsTypeId="urn:microsoft.com/office/officeart/2005/8/quickstyle/3D9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FAD65BD6-AFB9-C943-A0B2-204D8456309F}">
      <dgm:prSet phldrT="[文本]" custT="1"/>
      <dgm:spPr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 rIns="255600"/>
        <a:lstStyle/>
        <a:p>
          <a:r>
            <a:rPr lang="en-US" altLang="zh-CN" sz="30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DIN Condensed" charset="0"/>
              <a:ea typeface="DIN Condensed" charset="0"/>
              <a:cs typeface="DIN Condensed" charset="0"/>
            </a:rPr>
            <a:t>Email  campaign</a:t>
          </a:r>
          <a:endParaRPr lang="zh-CN" altLang="en-US" sz="3000" dirty="0"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latin typeface="DIN Condensed" charset="0"/>
            <a:ea typeface="DIN Condensed" charset="0"/>
            <a:cs typeface="DIN Condensed" charset="0"/>
          </a:endParaRPr>
        </a:p>
      </dgm:t>
    </dgm:pt>
    <dgm:pt modelId="{AF3BB88B-7A65-B54E-9910-4FF1E1AA732D}" type="parTrans" cxnId="{616E54C8-1FA0-DF4B-B4EC-8213696102E7}">
      <dgm:prSet/>
      <dgm:spPr/>
      <dgm:t>
        <a:bodyPr/>
        <a:lstStyle/>
        <a:p>
          <a:endParaRPr lang="zh-CN" altLang="en-US"/>
        </a:p>
      </dgm:t>
    </dgm:pt>
    <dgm:pt modelId="{6027BFF7-3680-9B41-A409-526EA4A3CAEE}" type="sibTrans" cxnId="{616E54C8-1FA0-DF4B-B4EC-8213696102E7}">
      <dgm:prSet/>
      <dgm:spPr/>
      <dgm:t>
        <a:bodyPr/>
        <a:lstStyle/>
        <a:p>
          <a:endParaRPr lang="zh-CN" altLang="en-US"/>
        </a:p>
      </dgm:t>
    </dgm:pt>
    <dgm:pt modelId="{AB393E09-C182-0541-9543-12B79DF8D014}">
      <dgm:prSet phldrT="[文本]" custT="1"/>
      <dgm:spPr/>
      <dgm:t>
        <a:bodyPr/>
        <a:lstStyle/>
        <a:p>
          <a:r>
            <a:rPr lang="en-US" altLang="zh-CN" sz="2600" b="0" baseline="0" dirty="0">
              <a:solidFill>
                <a:srgbClr val="FF0000"/>
              </a:solidFill>
              <a:latin typeface="DIN Condensed" charset="0"/>
              <a:ea typeface="DIN Condensed" charset="0"/>
              <a:cs typeface="DIN Condensed" charset="0"/>
            </a:rPr>
            <a:t>Important development customers</a:t>
          </a:r>
          <a:endParaRPr lang="zh-CN" altLang="en-US" sz="2600" b="0" baseline="0" dirty="0">
            <a:solidFill>
              <a:srgbClr val="FF0000"/>
            </a:solidFill>
            <a:latin typeface="DIN Condensed" charset="0"/>
            <a:ea typeface="DIN Condensed" charset="0"/>
            <a:cs typeface="DIN Condensed" charset="0"/>
          </a:endParaRPr>
        </a:p>
      </dgm:t>
    </dgm:pt>
    <dgm:pt modelId="{76D7783B-64FE-4A48-A96C-CA906869983B}" type="parTrans" cxnId="{4B3CCCAB-C44F-1D47-AACE-DA0BA178B46E}">
      <dgm:prSet/>
      <dgm:spPr/>
      <dgm:t>
        <a:bodyPr/>
        <a:lstStyle/>
        <a:p>
          <a:endParaRPr lang="zh-CN" altLang="en-US"/>
        </a:p>
      </dgm:t>
    </dgm:pt>
    <dgm:pt modelId="{44552E44-1806-3748-A4D9-85EB6CF11780}" type="sibTrans" cxnId="{4B3CCCAB-C44F-1D47-AACE-DA0BA178B46E}">
      <dgm:prSet/>
      <dgm:spPr/>
      <dgm:t>
        <a:bodyPr/>
        <a:lstStyle/>
        <a:p>
          <a:endParaRPr lang="zh-CN" altLang="en-US"/>
        </a:p>
      </dgm:t>
    </dgm:pt>
    <dgm:pt modelId="{FBC67DD1-2F74-DA4A-A476-160FAB14E665}">
      <dgm:prSet phldrT="[文本]" custT="1"/>
      <dgm:spPr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3600" dirty="0"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latin typeface="DIN Condensed" charset="0"/>
            <a:ea typeface="DIN Condensed" charset="0"/>
            <a:cs typeface="DIN Condensed" charset="0"/>
          </a:endParaRPr>
        </a:p>
      </dgm:t>
    </dgm:pt>
    <dgm:pt modelId="{3500AE39-2B20-5C42-B44A-44E75756ACD6}" type="parTrans" cxnId="{BD6C8755-05EB-7A44-9BF6-9EF2CF8D0D97}">
      <dgm:prSet/>
      <dgm:spPr/>
      <dgm:t>
        <a:bodyPr/>
        <a:lstStyle/>
        <a:p>
          <a:endParaRPr lang="zh-CN" altLang="en-US"/>
        </a:p>
      </dgm:t>
    </dgm:pt>
    <dgm:pt modelId="{FBA0043C-82EE-2D46-A26D-E8D7FD6CE8C5}" type="sibTrans" cxnId="{BD6C8755-05EB-7A44-9BF6-9EF2CF8D0D97}">
      <dgm:prSet/>
      <dgm:spPr/>
      <dgm:t>
        <a:bodyPr/>
        <a:lstStyle/>
        <a:p>
          <a:endParaRPr lang="zh-CN" altLang="en-US"/>
        </a:p>
      </dgm:t>
    </dgm:pt>
    <dgm:pt modelId="{425C0A93-089B-8745-80EC-6701CA0FCB2D}">
      <dgm:prSet phldrT="[文本]" custT="1"/>
      <dgm:spPr/>
      <dgm:t>
        <a:bodyPr/>
        <a:lstStyle/>
        <a:p>
          <a:endParaRPr lang="zh-CN" altLang="en-US"/>
        </a:p>
      </dgm:t>
    </dgm:pt>
    <dgm:pt modelId="{27C63C40-F9EC-9F4B-AA3E-ECEA29217A1D}" type="parTrans" cxnId="{E08A1EC2-57AD-6541-8916-2BF6EA474257}">
      <dgm:prSet/>
      <dgm:spPr/>
      <dgm:t>
        <a:bodyPr/>
        <a:lstStyle/>
        <a:p>
          <a:endParaRPr lang="zh-CN" altLang="en-US"/>
        </a:p>
      </dgm:t>
    </dgm:pt>
    <dgm:pt modelId="{1496A98F-F23B-6744-BE7F-0D9E70D8C76C}" type="sibTrans" cxnId="{E08A1EC2-57AD-6541-8916-2BF6EA474257}">
      <dgm:prSet/>
      <dgm:spPr/>
      <dgm:t>
        <a:bodyPr/>
        <a:lstStyle/>
        <a:p>
          <a:endParaRPr lang="zh-CN" altLang="en-US"/>
        </a:p>
      </dgm:t>
    </dgm:pt>
    <dgm:pt modelId="{57BD30A5-A4C7-654C-8CB3-E29A57183197}">
      <dgm:prSet phldrT="[文本]" custT="1"/>
      <dgm:spPr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323AC225-3316-694C-B07D-32E44578007B}" type="parTrans" cxnId="{770FBAE5-1AC5-164D-9D83-DA9B4F8291EB}">
      <dgm:prSet/>
      <dgm:spPr/>
      <dgm:t>
        <a:bodyPr/>
        <a:lstStyle/>
        <a:p>
          <a:endParaRPr lang="zh-CN" altLang="en-US"/>
        </a:p>
      </dgm:t>
    </dgm:pt>
    <dgm:pt modelId="{1AAFECF4-1727-5B43-996F-6388D0F7222C}" type="sibTrans" cxnId="{770FBAE5-1AC5-164D-9D83-DA9B4F8291EB}">
      <dgm:prSet/>
      <dgm:spPr/>
      <dgm:t>
        <a:bodyPr/>
        <a:lstStyle/>
        <a:p>
          <a:endParaRPr lang="zh-CN" altLang="en-US"/>
        </a:p>
      </dgm:t>
    </dgm:pt>
    <dgm:pt modelId="{35BEE694-7FA0-E540-BCDF-B8354C267810}">
      <dgm:prSet phldrT="[文本]" custT="1"/>
      <dgm:spPr/>
      <dgm:t>
        <a:bodyPr/>
        <a:lstStyle/>
        <a:p>
          <a:endParaRPr lang="zh-CN" altLang="en-US"/>
        </a:p>
      </dgm:t>
    </dgm:pt>
    <dgm:pt modelId="{AD0AE648-FABA-404E-91FA-E52F1391FB3C}" type="parTrans" cxnId="{D33DEF8B-9586-874F-99A5-8D00A7736FC8}">
      <dgm:prSet/>
      <dgm:spPr/>
      <dgm:t>
        <a:bodyPr/>
        <a:lstStyle/>
        <a:p>
          <a:endParaRPr lang="zh-CN" altLang="en-US"/>
        </a:p>
      </dgm:t>
    </dgm:pt>
    <dgm:pt modelId="{512843A0-D1B3-2C4F-8D26-E9BA02914E2C}" type="sibTrans" cxnId="{D33DEF8B-9586-874F-99A5-8D00A7736FC8}">
      <dgm:prSet/>
      <dgm:spPr/>
      <dgm:t>
        <a:bodyPr/>
        <a:lstStyle/>
        <a:p>
          <a:endParaRPr lang="zh-CN" altLang="en-US"/>
        </a:p>
      </dgm:t>
    </dgm:pt>
    <dgm:pt modelId="{74FA6A54-0509-1142-8097-89D1B3D6F3E9}">
      <dgm:prSet phldrT="[文本]" custT="1"/>
      <dgm:spPr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462B30D4-A8D3-444B-9A58-DF75C1D2667A}" type="parTrans" cxnId="{75F65CCC-4321-2B44-91EA-EBE1F5856EEE}">
      <dgm:prSet/>
      <dgm:spPr/>
      <dgm:t>
        <a:bodyPr/>
        <a:lstStyle/>
        <a:p>
          <a:endParaRPr lang="zh-CN" altLang="en-US"/>
        </a:p>
      </dgm:t>
    </dgm:pt>
    <dgm:pt modelId="{FE1BC773-752E-424F-8DAF-95C13712E7BF}" type="sibTrans" cxnId="{75F65CCC-4321-2B44-91EA-EBE1F5856EEE}">
      <dgm:prSet/>
      <dgm:spPr/>
      <dgm:t>
        <a:bodyPr/>
        <a:lstStyle/>
        <a:p>
          <a:endParaRPr lang="zh-CN" altLang="en-US"/>
        </a:p>
      </dgm:t>
    </dgm:pt>
    <dgm:pt modelId="{D5AFBD68-6DC4-764C-9A3B-A53780523398}">
      <dgm:prSet phldrT="[文本]" custT="1"/>
      <dgm:spPr/>
      <dgm:t>
        <a:bodyPr/>
        <a:lstStyle/>
        <a:p>
          <a:endParaRPr lang="zh-CN" altLang="en-US"/>
        </a:p>
      </dgm:t>
    </dgm:pt>
    <dgm:pt modelId="{F61A6A4E-7E1E-3E4D-B3F4-1A626C43D7EA}" type="parTrans" cxnId="{AA73760B-61DA-C743-AFE4-3D4428772034}">
      <dgm:prSet/>
      <dgm:spPr/>
      <dgm:t>
        <a:bodyPr/>
        <a:lstStyle/>
        <a:p>
          <a:endParaRPr lang="zh-CN" altLang="en-US"/>
        </a:p>
      </dgm:t>
    </dgm:pt>
    <dgm:pt modelId="{8A54049A-AE21-EF44-A9D2-5BE47049C697}" type="sibTrans" cxnId="{AA73760B-61DA-C743-AFE4-3D4428772034}">
      <dgm:prSet/>
      <dgm:spPr/>
      <dgm:t>
        <a:bodyPr/>
        <a:lstStyle/>
        <a:p>
          <a:endParaRPr lang="zh-CN" altLang="en-US"/>
        </a:p>
      </dgm:t>
    </dgm:pt>
    <dgm:pt modelId="{543AEF21-F5F8-2E41-B38A-040D257DC8F5}">
      <dgm:prSet custT="1"/>
      <dgm:spPr/>
      <dgm:t>
        <a:bodyPr/>
        <a:lstStyle/>
        <a:p>
          <a:r>
            <a:rPr kumimoji="1" lang="en-US" altLang="zh-CN" sz="2800" b="1" baseline="0" dirty="0">
              <a:solidFill>
                <a:schemeClr val="bg1"/>
              </a:solidFill>
            </a:rPr>
            <a:t>Special offers</a:t>
          </a:r>
          <a:endParaRPr kumimoji="1" lang="zh-CN" altLang="en-US" sz="2800" b="1" baseline="0" dirty="0">
            <a:solidFill>
              <a:schemeClr val="bg1"/>
            </a:solidFill>
          </a:endParaRPr>
        </a:p>
      </dgm:t>
    </dgm:pt>
    <dgm:pt modelId="{4E9EFECA-665D-2941-87BC-978647DB4D4A}" type="parTrans" cxnId="{F2E00F68-E904-264C-9639-A718153213A0}">
      <dgm:prSet/>
      <dgm:spPr/>
      <dgm:t>
        <a:bodyPr/>
        <a:lstStyle/>
        <a:p>
          <a:endParaRPr lang="zh-CN" altLang="en-US"/>
        </a:p>
      </dgm:t>
    </dgm:pt>
    <dgm:pt modelId="{CA4BE792-E29F-4046-8BC6-E692686F675D}" type="sibTrans" cxnId="{F2E00F68-E904-264C-9639-A718153213A0}">
      <dgm:prSet/>
      <dgm:spPr/>
      <dgm:t>
        <a:bodyPr/>
        <a:lstStyle/>
        <a:p>
          <a:endParaRPr lang="zh-CN" altLang="en-US"/>
        </a:p>
      </dgm:t>
    </dgm:pt>
    <dgm:pt modelId="{BE2208A9-6383-7048-A08F-DE1808AC1401}">
      <dgm:prSet phldrT="[文本]"/>
      <dgm:spPr/>
      <dgm:t>
        <a:bodyPr/>
        <a:lstStyle/>
        <a:p>
          <a:endParaRPr lang="zh-CN" altLang="en-US"/>
        </a:p>
      </dgm:t>
    </dgm:pt>
    <dgm:pt modelId="{B110C2D4-F2E1-7E47-87DD-1BA2CFFC840F}" type="parTrans" cxnId="{3641483E-CA76-A545-9622-13E85AE363D3}">
      <dgm:prSet/>
      <dgm:spPr/>
      <dgm:t>
        <a:bodyPr/>
        <a:lstStyle/>
        <a:p>
          <a:endParaRPr lang="zh-CN" altLang="en-US"/>
        </a:p>
      </dgm:t>
    </dgm:pt>
    <dgm:pt modelId="{090B1535-7519-5F41-959D-535B0D11FD9F}" type="sibTrans" cxnId="{3641483E-CA76-A545-9622-13E85AE363D3}">
      <dgm:prSet/>
      <dgm:spPr/>
      <dgm:t>
        <a:bodyPr/>
        <a:lstStyle/>
        <a:p>
          <a:endParaRPr lang="zh-CN" altLang="en-US"/>
        </a:p>
      </dgm:t>
    </dgm:pt>
    <dgm:pt modelId="{0508522E-A00C-B844-B637-950126FCB76F}">
      <dgm:prSet phldrT="[文本]"/>
      <dgm:spPr/>
      <dgm:t>
        <a:bodyPr/>
        <a:lstStyle/>
        <a:p>
          <a:endParaRPr lang="zh-CN" altLang="en-US"/>
        </a:p>
      </dgm:t>
    </dgm:pt>
    <dgm:pt modelId="{902770BE-947F-E540-B583-25F6309E7D6B}" type="parTrans" cxnId="{DC479F65-8700-A047-A511-721AA21310F5}">
      <dgm:prSet/>
      <dgm:spPr/>
      <dgm:t>
        <a:bodyPr/>
        <a:lstStyle/>
        <a:p>
          <a:endParaRPr lang="zh-CN" altLang="en-US"/>
        </a:p>
      </dgm:t>
    </dgm:pt>
    <dgm:pt modelId="{69079800-408B-CE42-B74E-D1DE9E3D744E}" type="sibTrans" cxnId="{DC479F65-8700-A047-A511-721AA21310F5}">
      <dgm:prSet/>
      <dgm:spPr/>
      <dgm:t>
        <a:bodyPr/>
        <a:lstStyle/>
        <a:p>
          <a:endParaRPr lang="zh-CN" altLang="en-US"/>
        </a:p>
      </dgm:t>
    </dgm:pt>
    <dgm:pt modelId="{C2DC0A6D-6CF0-7C4D-8F5C-753E3E4A6ECD}">
      <dgm:prSet/>
      <dgm:spPr/>
      <dgm:t>
        <a:bodyPr/>
        <a:lstStyle/>
        <a:p>
          <a:endParaRPr lang="zh-CN" altLang="en-US"/>
        </a:p>
      </dgm:t>
    </dgm:pt>
    <dgm:pt modelId="{71176AF6-F35C-A241-9A49-5BE86B129BCA}" type="parTrans" cxnId="{192342BE-2C07-A749-BE29-8FF7D8941B82}">
      <dgm:prSet/>
      <dgm:spPr/>
      <dgm:t>
        <a:bodyPr/>
        <a:lstStyle/>
        <a:p>
          <a:endParaRPr lang="zh-CN" altLang="en-US"/>
        </a:p>
      </dgm:t>
    </dgm:pt>
    <dgm:pt modelId="{BC018F52-A1F0-814B-8A13-3AFA1F7B4829}" type="sibTrans" cxnId="{192342BE-2C07-A749-BE29-8FF7D8941B82}">
      <dgm:prSet/>
      <dgm:spPr/>
      <dgm:t>
        <a:bodyPr/>
        <a:lstStyle/>
        <a:p>
          <a:endParaRPr lang="zh-CN" altLang="en-US"/>
        </a:p>
      </dgm:t>
    </dgm:pt>
    <dgm:pt modelId="{489E09AE-0537-1B45-B748-D1F5F32EDD08}">
      <dgm:prSet custT="1"/>
      <dgm:spPr/>
      <dgm:t>
        <a:bodyPr/>
        <a:lstStyle/>
        <a:p>
          <a:r>
            <a:rPr kumimoji="1" lang="en-US" altLang="zh-CN" sz="2800" b="1" baseline="0" dirty="0">
              <a:solidFill>
                <a:schemeClr val="bg1"/>
              </a:solidFill>
            </a:rPr>
            <a:t>Surprise gifts and discounts</a:t>
          </a:r>
          <a:endParaRPr kumimoji="1" lang="zh-CN" altLang="en-US" sz="2800" b="1" baseline="0" dirty="0">
            <a:solidFill>
              <a:schemeClr val="bg1"/>
            </a:solidFill>
          </a:endParaRPr>
        </a:p>
      </dgm:t>
    </dgm:pt>
    <dgm:pt modelId="{2362450E-5FD6-824F-85C4-5905897013A1}" type="parTrans" cxnId="{DE63D4BA-60E6-7543-9BF0-E9D9C76F1473}">
      <dgm:prSet/>
      <dgm:spPr/>
      <dgm:t>
        <a:bodyPr/>
        <a:lstStyle/>
        <a:p>
          <a:endParaRPr lang="zh-CN" altLang="en-US"/>
        </a:p>
      </dgm:t>
    </dgm:pt>
    <dgm:pt modelId="{9FC70B15-3E07-EB40-AB0B-2E1D4D611EE3}" type="sibTrans" cxnId="{DE63D4BA-60E6-7543-9BF0-E9D9C76F1473}">
      <dgm:prSet/>
      <dgm:spPr/>
      <dgm:t>
        <a:bodyPr/>
        <a:lstStyle/>
        <a:p>
          <a:endParaRPr lang="zh-CN" altLang="en-US"/>
        </a:p>
      </dgm:t>
    </dgm:pt>
    <dgm:pt modelId="{7703EC00-4F9B-0241-B89B-7D091F49105C}">
      <dgm:prSet/>
      <dgm:spPr/>
      <dgm:t>
        <a:bodyPr/>
        <a:lstStyle/>
        <a:p>
          <a:r>
            <a:rPr lang="en-US" altLang="zh-CN" b="1" baseline="0" dirty="0">
              <a:solidFill>
                <a:schemeClr val="bg1"/>
              </a:solidFill>
            </a:rPr>
            <a:t>Offer membership or loyalty programs</a:t>
          </a:r>
          <a:endParaRPr kumimoji="1" lang="zh-CN" altLang="en-US" b="1" baseline="0" dirty="0">
            <a:solidFill>
              <a:schemeClr val="bg1"/>
            </a:solidFill>
          </a:endParaRPr>
        </a:p>
      </dgm:t>
    </dgm:pt>
    <dgm:pt modelId="{E2C1590A-0832-E347-8929-D548B4DA9A7F}" type="parTrans" cxnId="{8FA22FDE-D625-5744-935F-82DBBA8AE879}">
      <dgm:prSet/>
      <dgm:spPr/>
      <dgm:t>
        <a:bodyPr/>
        <a:lstStyle/>
        <a:p>
          <a:endParaRPr lang="zh-CN" altLang="en-US"/>
        </a:p>
      </dgm:t>
    </dgm:pt>
    <dgm:pt modelId="{1C3677AB-1E55-D04D-BB9C-1796D8F79ABC}" type="sibTrans" cxnId="{8FA22FDE-D625-5744-935F-82DBBA8AE879}">
      <dgm:prSet/>
      <dgm:spPr/>
      <dgm:t>
        <a:bodyPr/>
        <a:lstStyle/>
        <a:p>
          <a:endParaRPr lang="zh-CN" altLang="en-US"/>
        </a:p>
      </dgm:t>
    </dgm:pt>
    <dgm:pt modelId="{E64A6A2D-D693-2F47-AAD6-BDA8DAF4B5DC}">
      <dgm:prSet phldrT="[文本]"/>
      <dgm:spPr/>
      <dgm:t>
        <a:bodyPr/>
        <a:lstStyle/>
        <a:p>
          <a:endParaRPr lang="zh-CN" altLang="en-US"/>
        </a:p>
      </dgm:t>
    </dgm:pt>
    <dgm:pt modelId="{220A8C8F-C822-C847-B697-73FC386DEC7D}" type="parTrans" cxnId="{3864E4B5-B33E-354E-AB67-1184CEEDBA50}">
      <dgm:prSet/>
      <dgm:spPr/>
      <dgm:t>
        <a:bodyPr/>
        <a:lstStyle/>
        <a:p>
          <a:endParaRPr lang="zh-CN" altLang="en-US"/>
        </a:p>
      </dgm:t>
    </dgm:pt>
    <dgm:pt modelId="{003FA5A3-36C2-254B-AF1A-6BBF931CF469}" type="sibTrans" cxnId="{3864E4B5-B33E-354E-AB67-1184CEEDBA50}">
      <dgm:prSet/>
      <dgm:spPr/>
      <dgm:t>
        <a:bodyPr/>
        <a:lstStyle/>
        <a:p>
          <a:endParaRPr lang="zh-CN" altLang="en-US"/>
        </a:p>
      </dgm:t>
    </dgm:pt>
    <dgm:pt modelId="{0175F50E-8D4E-3A42-BC92-3CAFE4648A1B}">
      <dgm:prSet phldrT="[文本]" custLinFactNeighborX="-8028" custLinFactNeighborY="-32887"/>
      <dgm:spPr/>
      <dgm:t>
        <a:bodyPr/>
        <a:lstStyle/>
        <a:p>
          <a:endParaRPr lang="zh-CN" altLang="en-US"/>
        </a:p>
      </dgm:t>
    </dgm:pt>
    <dgm:pt modelId="{854BF79E-6307-0745-956C-D892598A0138}" type="parTrans" cxnId="{0381A530-EA86-ED4E-8116-4636D2E7149D}">
      <dgm:prSet/>
      <dgm:spPr/>
      <dgm:t>
        <a:bodyPr/>
        <a:lstStyle/>
        <a:p>
          <a:endParaRPr lang="zh-CN" altLang="en-US"/>
        </a:p>
      </dgm:t>
    </dgm:pt>
    <dgm:pt modelId="{EBBF9578-D240-FA47-A5F6-65174C5E2D96}" type="sibTrans" cxnId="{0381A530-EA86-ED4E-8116-4636D2E7149D}">
      <dgm:prSet/>
      <dgm:spPr/>
      <dgm:t>
        <a:bodyPr/>
        <a:lstStyle/>
        <a:p>
          <a:endParaRPr lang="zh-CN" altLang="en-US"/>
        </a:p>
      </dgm:t>
    </dgm:pt>
    <dgm:pt modelId="{D2860EC2-41C2-9E4D-B09F-581BA7348F7A}">
      <dgm:prSet phldrT="[文本]" custLinFactNeighborX="-8028" custLinFactNeighborY="-32887"/>
      <dgm:spPr/>
      <dgm:t>
        <a:bodyPr/>
        <a:lstStyle/>
        <a:p>
          <a:endParaRPr lang="zh-CN" altLang="en-US"/>
        </a:p>
      </dgm:t>
    </dgm:pt>
    <dgm:pt modelId="{01398206-16CA-A149-8912-582EBE0CE33A}" type="parTrans" cxnId="{A84F2D63-EDDA-9E45-8243-8961032F6332}">
      <dgm:prSet/>
      <dgm:spPr/>
      <dgm:t>
        <a:bodyPr/>
        <a:lstStyle/>
        <a:p>
          <a:endParaRPr lang="zh-CN" altLang="en-US"/>
        </a:p>
      </dgm:t>
    </dgm:pt>
    <dgm:pt modelId="{F77B045B-569E-0047-9CAD-256556CFE2E6}" type="sibTrans" cxnId="{A84F2D63-EDDA-9E45-8243-8961032F6332}">
      <dgm:prSet/>
      <dgm:spPr/>
      <dgm:t>
        <a:bodyPr/>
        <a:lstStyle/>
        <a:p>
          <a:endParaRPr lang="zh-CN" altLang="en-US"/>
        </a:p>
      </dgm:t>
    </dgm:pt>
    <dgm:pt modelId="{59C6565A-5688-8C42-893A-8D806285B16C}">
      <dgm:prSet phldrT="[文本]" custLinFactNeighborX="5095" custLinFactNeighborY="1296"/>
      <dgm:spPr/>
      <dgm:t>
        <a:bodyPr/>
        <a:lstStyle/>
        <a:p>
          <a:endParaRPr lang="zh-CN" altLang="en-US"/>
        </a:p>
      </dgm:t>
    </dgm:pt>
    <dgm:pt modelId="{2DCF172D-98B3-7F4E-8359-00C770FB78E6}" type="parTrans" cxnId="{A405E60D-FA05-0E4F-829A-C64A1408D358}">
      <dgm:prSet/>
      <dgm:spPr/>
      <dgm:t>
        <a:bodyPr/>
        <a:lstStyle/>
        <a:p>
          <a:endParaRPr lang="zh-CN" altLang="en-US"/>
        </a:p>
      </dgm:t>
    </dgm:pt>
    <dgm:pt modelId="{B4444861-095E-384D-8213-6E508AC01583}" type="sibTrans" cxnId="{A405E60D-FA05-0E4F-829A-C64A1408D358}">
      <dgm:prSet/>
      <dgm:spPr/>
      <dgm:t>
        <a:bodyPr/>
        <a:lstStyle/>
        <a:p>
          <a:endParaRPr lang="zh-CN" altLang="en-US"/>
        </a:p>
      </dgm:t>
    </dgm:pt>
    <dgm:pt modelId="{71C5C542-6CE1-864A-A342-F27475BD1C83}">
      <dgm:prSet phldrT="[文本]" custLinFactNeighborX="-8028" custLinFactNeighborY="-32887"/>
      <dgm:spPr/>
      <dgm:t>
        <a:bodyPr/>
        <a:lstStyle/>
        <a:p>
          <a:endParaRPr lang="zh-CN" altLang="en-US"/>
        </a:p>
      </dgm:t>
    </dgm:pt>
    <dgm:pt modelId="{7E42A449-ECA8-234D-BA8E-BD94045B3E9F}" type="parTrans" cxnId="{C6DA355B-01B2-7B48-9F0E-9FFDF4686F61}">
      <dgm:prSet/>
      <dgm:spPr/>
      <dgm:t>
        <a:bodyPr/>
        <a:lstStyle/>
        <a:p>
          <a:endParaRPr lang="zh-CN" altLang="en-US"/>
        </a:p>
      </dgm:t>
    </dgm:pt>
    <dgm:pt modelId="{2140AE55-DB5A-DD43-86B8-FC27B8623EF8}" type="sibTrans" cxnId="{C6DA355B-01B2-7B48-9F0E-9FFDF4686F61}">
      <dgm:prSet/>
      <dgm:spPr/>
      <dgm:t>
        <a:bodyPr/>
        <a:lstStyle/>
        <a:p>
          <a:endParaRPr lang="zh-CN" altLang="en-US"/>
        </a:p>
      </dgm:t>
    </dgm:pt>
    <dgm:pt modelId="{2E98DB65-8294-5D47-A4E7-8CC9A8962B32}">
      <dgm:prSet phldrT="[文本]"/>
      <dgm:spPr/>
      <dgm:t>
        <a:bodyPr/>
        <a:lstStyle/>
        <a:p>
          <a:endParaRPr lang="zh-CN" altLang="en-US"/>
        </a:p>
      </dgm:t>
    </dgm:pt>
    <dgm:pt modelId="{2A8776E7-C062-3542-8484-122B6D55CF2D}" type="parTrans" cxnId="{3314C5C9-DE52-3D45-BADE-68144B397CB0}">
      <dgm:prSet/>
      <dgm:spPr/>
      <dgm:t>
        <a:bodyPr/>
        <a:lstStyle/>
        <a:p>
          <a:endParaRPr lang="zh-CN" altLang="en-US"/>
        </a:p>
      </dgm:t>
    </dgm:pt>
    <dgm:pt modelId="{67D3EC0F-66E4-3C44-8D20-96540752C9F2}" type="sibTrans" cxnId="{3314C5C9-DE52-3D45-BADE-68144B397CB0}">
      <dgm:prSet/>
      <dgm:spPr/>
      <dgm:t>
        <a:bodyPr/>
        <a:lstStyle/>
        <a:p>
          <a:endParaRPr lang="zh-CN" altLang="en-US"/>
        </a:p>
      </dgm:t>
    </dgm:pt>
    <dgm:pt modelId="{E22F4610-696C-B24C-8D7B-53EE276D1682}">
      <dgm:prSet custT="1"/>
      <dgm:spPr/>
      <dgm:t>
        <a:bodyPr/>
        <a:lstStyle/>
        <a:p>
          <a:r>
            <a:rPr lang="en-US" altLang="zh-CN" sz="2400" b="1" i="0" baseline="0" dirty="0">
              <a:solidFill>
                <a:srgbClr val="FF0000"/>
              </a:solidFill>
              <a:ea typeface="微软雅黑" panose="020B0503020204020204" pitchFamily="34" charset="-122"/>
            </a:rPr>
            <a:t>Important value </a:t>
          </a:r>
          <a:r>
            <a:rPr lang="en-US" altLang="zh-CN" sz="2400" b="1" i="0" dirty="0">
              <a:solidFill>
                <a:srgbClr val="FF0000"/>
              </a:solidFill>
              <a:ea typeface="微软雅黑" panose="020B0503020204020204" pitchFamily="34" charset="-122"/>
            </a:rPr>
            <a:t>customers</a:t>
          </a:r>
          <a:endParaRPr lang="zh-CN" altLang="en-US" sz="2400" b="1" i="0" dirty="0">
            <a:solidFill>
              <a:srgbClr val="FF0000"/>
            </a:solidFill>
            <a:ea typeface="微软雅黑" panose="020B0503020204020204" pitchFamily="34" charset="-122"/>
          </a:endParaRPr>
        </a:p>
      </dgm:t>
    </dgm:pt>
    <dgm:pt modelId="{422CD55A-6895-5B47-897F-A7B37E3580B2}" type="parTrans" cxnId="{6194D68D-461D-BC41-BB5C-A16687FA2BA4}">
      <dgm:prSet/>
      <dgm:spPr/>
      <dgm:t>
        <a:bodyPr/>
        <a:lstStyle/>
        <a:p>
          <a:endParaRPr lang="zh-CN" altLang="en-US"/>
        </a:p>
      </dgm:t>
    </dgm:pt>
    <dgm:pt modelId="{7856EC1F-F3FF-D84B-8639-C04476D42624}" type="sibTrans" cxnId="{6194D68D-461D-BC41-BB5C-A16687FA2BA4}">
      <dgm:prSet/>
      <dgm:spPr/>
      <dgm:t>
        <a:bodyPr/>
        <a:lstStyle/>
        <a:p>
          <a:endParaRPr lang="zh-CN" altLang="en-US"/>
        </a:p>
      </dgm:t>
    </dgm:pt>
    <dgm:pt modelId="{5510C75C-45D0-B640-8CE4-88E12221A1B3}">
      <dgm:prSet custT="1"/>
      <dgm:spPr/>
      <dgm:t>
        <a:bodyPr/>
        <a:lstStyle/>
        <a:p>
          <a:r>
            <a:rPr lang="en-US" altLang="zh-CN" sz="2000" b="1" i="0" baseline="0" dirty="0">
              <a:solidFill>
                <a:srgbClr val="FF0000"/>
              </a:solidFill>
              <a:ea typeface="微软雅黑" panose="020B0503020204020204" pitchFamily="34" charset="-122"/>
            </a:rPr>
            <a:t>Important keeping customers</a:t>
          </a:r>
          <a:endParaRPr lang="zh-CN" altLang="en-US" sz="2000" b="1" i="0" baseline="0" dirty="0">
            <a:solidFill>
              <a:srgbClr val="FF0000"/>
            </a:solidFill>
            <a:ea typeface="微软雅黑" panose="020B0503020204020204" pitchFamily="34" charset="-122"/>
          </a:endParaRPr>
        </a:p>
      </dgm:t>
    </dgm:pt>
    <dgm:pt modelId="{31C29083-D44B-F646-8B96-7DC527D28C62}" type="parTrans" cxnId="{DAFCA912-49C6-D341-95EF-C4C089ED0CC8}">
      <dgm:prSet/>
      <dgm:spPr/>
      <dgm:t>
        <a:bodyPr/>
        <a:lstStyle/>
        <a:p>
          <a:endParaRPr lang="zh-CN" altLang="en-US"/>
        </a:p>
      </dgm:t>
    </dgm:pt>
    <dgm:pt modelId="{CFDCDA2E-6A18-6743-B165-2CFE0C464C4F}" type="sibTrans" cxnId="{DAFCA912-49C6-D341-95EF-C4C089ED0CC8}">
      <dgm:prSet/>
      <dgm:spPr/>
      <dgm:t>
        <a:bodyPr/>
        <a:lstStyle/>
        <a:p>
          <a:endParaRPr lang="zh-CN" altLang="en-US"/>
        </a:p>
      </dgm:t>
    </dgm:pt>
    <dgm:pt modelId="{32ABFA4D-8158-4B45-9011-7C637DC6CFED}">
      <dgm:prSet custT="1"/>
      <dgm:spPr/>
      <dgm:t>
        <a:bodyPr/>
        <a:lstStyle/>
        <a:p>
          <a:r>
            <a:rPr lang="en-US" altLang="zh-CN" sz="2200" b="1" i="0" baseline="0" dirty="0">
              <a:solidFill>
                <a:srgbClr val="FF0000"/>
              </a:solidFill>
              <a:ea typeface="微软雅黑" panose="020B0503020204020204" pitchFamily="34" charset="-122"/>
            </a:rPr>
            <a:t>Important retained  customers</a:t>
          </a:r>
          <a:endParaRPr lang="zh-CN" altLang="en-US" sz="2200" b="1" i="0" baseline="0" dirty="0">
            <a:solidFill>
              <a:srgbClr val="FF0000"/>
            </a:solidFill>
            <a:ea typeface="微软雅黑" panose="020B0503020204020204" pitchFamily="34" charset="-122"/>
          </a:endParaRPr>
        </a:p>
      </dgm:t>
    </dgm:pt>
    <dgm:pt modelId="{F3962F89-BD35-BB46-AD10-E57A2EFCBBF2}" type="parTrans" cxnId="{7A7B8CBD-6B76-3344-885C-E9CDDD06B544}">
      <dgm:prSet/>
      <dgm:spPr/>
      <dgm:t>
        <a:bodyPr/>
        <a:lstStyle/>
        <a:p>
          <a:endParaRPr lang="zh-CN" altLang="en-US"/>
        </a:p>
      </dgm:t>
    </dgm:pt>
    <dgm:pt modelId="{45BFB75F-DC48-0D47-8092-297170B3AB8A}" type="sibTrans" cxnId="{7A7B8CBD-6B76-3344-885C-E9CDDD06B544}">
      <dgm:prSet/>
      <dgm:spPr/>
      <dgm:t>
        <a:bodyPr/>
        <a:lstStyle/>
        <a:p>
          <a:endParaRPr lang="zh-CN" altLang="en-US"/>
        </a:p>
      </dgm:t>
    </dgm:pt>
    <dgm:pt modelId="{EDA7FE8F-A1AF-B14B-8EC8-B53AE36ECD1C}" type="pres">
      <dgm:prSet presAssocID="{059A0175-921D-2E4A-9A9A-6D6A1BA5401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7C7005B-FD85-5E4C-B9E7-980B1FF4B6F0}" type="pres">
      <dgm:prSet presAssocID="{059A0175-921D-2E4A-9A9A-6D6A1BA54017}" presName="children" presStyleCnt="0"/>
      <dgm:spPr/>
    </dgm:pt>
    <dgm:pt modelId="{120C5B6C-A431-4044-B8BF-CC595E899611}" type="pres">
      <dgm:prSet presAssocID="{059A0175-921D-2E4A-9A9A-6D6A1BA54017}" presName="child1group" presStyleCnt="0"/>
      <dgm:spPr/>
    </dgm:pt>
    <dgm:pt modelId="{5D95D0DE-1EE4-184D-9AB0-908DEA191C28}" type="pres">
      <dgm:prSet presAssocID="{059A0175-921D-2E4A-9A9A-6D6A1BA54017}" presName="child1" presStyleLbl="bgAcc1" presStyleIdx="0" presStyleCnt="4" custLinFactNeighborX="3962" custLinFactNeighborY="13816"/>
      <dgm:spPr/>
    </dgm:pt>
    <dgm:pt modelId="{9EB4D4E7-CFFB-3B40-B61F-8E142A705CA1}" type="pres">
      <dgm:prSet presAssocID="{059A0175-921D-2E4A-9A9A-6D6A1BA54017}" presName="child1Text" presStyleLbl="bgAcc1" presStyleIdx="0" presStyleCnt="4">
        <dgm:presLayoutVars>
          <dgm:bulletEnabled val="1"/>
        </dgm:presLayoutVars>
      </dgm:prSet>
      <dgm:spPr/>
    </dgm:pt>
    <dgm:pt modelId="{E76981C1-0661-2441-8CA1-C55CBE29A4C7}" type="pres">
      <dgm:prSet presAssocID="{059A0175-921D-2E4A-9A9A-6D6A1BA54017}" presName="child2group" presStyleCnt="0"/>
      <dgm:spPr/>
    </dgm:pt>
    <dgm:pt modelId="{4BE94032-9991-714B-93B5-AE381F1610D1}" type="pres">
      <dgm:prSet presAssocID="{059A0175-921D-2E4A-9A9A-6D6A1BA54017}" presName="child2" presStyleLbl="bgAcc1" presStyleIdx="1" presStyleCnt="4" custLinFactNeighborX="-1849" custLinFactNeighborY="0"/>
      <dgm:spPr/>
    </dgm:pt>
    <dgm:pt modelId="{9252B115-BE2C-A34B-BCF5-79EF49EEEF25}" type="pres">
      <dgm:prSet presAssocID="{059A0175-921D-2E4A-9A9A-6D6A1BA54017}" presName="child2Text" presStyleLbl="bgAcc1" presStyleIdx="1" presStyleCnt="4">
        <dgm:presLayoutVars>
          <dgm:bulletEnabled val="1"/>
        </dgm:presLayoutVars>
      </dgm:prSet>
      <dgm:spPr/>
    </dgm:pt>
    <dgm:pt modelId="{5980312F-1EC3-1146-A6F5-41C5311D6097}" type="pres">
      <dgm:prSet presAssocID="{059A0175-921D-2E4A-9A9A-6D6A1BA54017}" presName="child3group" presStyleCnt="0"/>
      <dgm:spPr/>
    </dgm:pt>
    <dgm:pt modelId="{74F80F6B-C028-BF46-ADE3-19DE0D732721}" type="pres">
      <dgm:prSet presAssocID="{059A0175-921D-2E4A-9A9A-6D6A1BA54017}" presName="child3" presStyleLbl="bgAcc1" presStyleIdx="2" presStyleCnt="4"/>
      <dgm:spPr/>
    </dgm:pt>
    <dgm:pt modelId="{B6DC4A25-5554-E74A-A294-6402F45AB687}" type="pres">
      <dgm:prSet presAssocID="{059A0175-921D-2E4A-9A9A-6D6A1BA54017}" presName="child3Text" presStyleLbl="bgAcc1" presStyleIdx="2" presStyleCnt="4">
        <dgm:presLayoutVars>
          <dgm:bulletEnabled val="1"/>
        </dgm:presLayoutVars>
      </dgm:prSet>
      <dgm:spPr/>
    </dgm:pt>
    <dgm:pt modelId="{69D00CC2-5AD3-8349-8718-1C9851E998A1}" type="pres">
      <dgm:prSet presAssocID="{059A0175-921D-2E4A-9A9A-6D6A1BA54017}" presName="child4group" presStyleCnt="0"/>
      <dgm:spPr/>
    </dgm:pt>
    <dgm:pt modelId="{2A994548-F276-FD4B-B1D8-C7D3974626C1}" type="pres">
      <dgm:prSet presAssocID="{059A0175-921D-2E4A-9A9A-6D6A1BA54017}" presName="child4" presStyleLbl="bgAcc1" presStyleIdx="3" presStyleCnt="4" custLinFactNeighborX="3410" custLinFactNeighborY="-47368"/>
      <dgm:spPr/>
    </dgm:pt>
    <dgm:pt modelId="{01C50452-9E49-0B49-8645-4F9BCD03440C}" type="pres">
      <dgm:prSet presAssocID="{059A0175-921D-2E4A-9A9A-6D6A1BA54017}" presName="child4Text" presStyleLbl="bgAcc1" presStyleIdx="3" presStyleCnt="4">
        <dgm:presLayoutVars>
          <dgm:bulletEnabled val="1"/>
        </dgm:presLayoutVars>
      </dgm:prSet>
      <dgm:spPr/>
    </dgm:pt>
    <dgm:pt modelId="{013F1B7F-C021-DF47-9DA6-853EBACA4445}" type="pres">
      <dgm:prSet presAssocID="{059A0175-921D-2E4A-9A9A-6D6A1BA54017}" presName="childPlaceholder" presStyleCnt="0"/>
      <dgm:spPr/>
    </dgm:pt>
    <dgm:pt modelId="{49B46F31-1493-8A48-A5E4-85F768BF3196}" type="pres">
      <dgm:prSet presAssocID="{059A0175-921D-2E4A-9A9A-6D6A1BA54017}" presName="circle" presStyleCnt="0"/>
      <dgm:spPr/>
    </dgm:pt>
    <dgm:pt modelId="{BAAA8F90-86D2-C241-BF95-4D33380F6DDC}" type="pres">
      <dgm:prSet presAssocID="{059A0175-921D-2E4A-9A9A-6D6A1BA54017}" presName="quadrant1" presStyleLbl="node1" presStyleIdx="0" presStyleCnt="4" custLinFactNeighborX="2575" custLinFactNeighborY="6070">
        <dgm:presLayoutVars>
          <dgm:chMax val="1"/>
          <dgm:bulletEnabled val="1"/>
        </dgm:presLayoutVars>
      </dgm:prSet>
      <dgm:spPr/>
    </dgm:pt>
    <dgm:pt modelId="{BF107D2E-B6DD-F047-980C-BD5F71D8F11E}" type="pres">
      <dgm:prSet presAssocID="{059A0175-921D-2E4A-9A9A-6D6A1BA54017}" presName="quadrant2" presStyleLbl="node1" presStyleIdx="1" presStyleCnt="4" custLinFactNeighborX="972" custLinFactNeighborY="4862">
        <dgm:presLayoutVars>
          <dgm:chMax val="1"/>
          <dgm:bulletEnabled val="1"/>
        </dgm:presLayoutVars>
      </dgm:prSet>
      <dgm:spPr/>
    </dgm:pt>
    <dgm:pt modelId="{6D093E68-8B3B-E844-BEB5-A555E24E729B}" type="pres">
      <dgm:prSet presAssocID="{059A0175-921D-2E4A-9A9A-6D6A1BA54017}" presName="quadrant3" presStyleLbl="node1" presStyleIdx="2" presStyleCnt="4" custLinFactNeighborX="0" custLinFactNeighborY="1009">
        <dgm:presLayoutVars>
          <dgm:chMax val="1"/>
          <dgm:bulletEnabled val="1"/>
        </dgm:presLayoutVars>
      </dgm:prSet>
      <dgm:spPr/>
    </dgm:pt>
    <dgm:pt modelId="{8BB89437-CD90-3841-A2BD-AE06379D5012}" type="pres">
      <dgm:prSet presAssocID="{059A0175-921D-2E4A-9A9A-6D6A1BA54017}" presName="quadrant4" presStyleLbl="node1" presStyleIdx="3" presStyleCnt="4" custLinFactNeighborX="2430" custLinFactNeighborY="1009">
        <dgm:presLayoutVars>
          <dgm:chMax val="1"/>
          <dgm:bulletEnabled val="1"/>
        </dgm:presLayoutVars>
      </dgm:prSet>
      <dgm:spPr/>
    </dgm:pt>
    <dgm:pt modelId="{A1DA3BED-0C5E-1C49-AE61-FBD90308084A}" type="pres">
      <dgm:prSet presAssocID="{059A0175-921D-2E4A-9A9A-6D6A1BA54017}" presName="quadrantPlaceholder" presStyleCnt="0"/>
      <dgm:spPr/>
    </dgm:pt>
    <dgm:pt modelId="{8935E633-8653-494A-8B21-B3BC70990FE8}" type="pres">
      <dgm:prSet presAssocID="{059A0175-921D-2E4A-9A9A-6D6A1BA54017}" presName="center1" presStyleLbl="fgShp" presStyleIdx="0" presStyleCnt="2"/>
      <dgm:spPr/>
    </dgm:pt>
    <dgm:pt modelId="{69A49B6B-AABB-4C48-AD72-37021CD9270C}" type="pres">
      <dgm:prSet presAssocID="{059A0175-921D-2E4A-9A9A-6D6A1BA54017}" presName="center2" presStyleLbl="fgShp" presStyleIdx="1" presStyleCnt="2" custLinFactNeighborY="2200"/>
      <dgm:spPr/>
    </dgm:pt>
  </dgm:ptLst>
  <dgm:cxnLst>
    <dgm:cxn modelId="{AA73760B-61DA-C743-AFE4-3D4428772034}" srcId="{74FA6A54-0509-1142-8097-89D1B3D6F3E9}" destId="{D5AFBD68-6DC4-764C-9A3B-A53780523398}" srcOrd="0" destOrd="0" parTransId="{F61A6A4E-7E1E-3E4D-B3F4-1A626C43D7EA}" sibTransId="{8A54049A-AE21-EF44-A9D2-5BE47049C697}"/>
    <dgm:cxn modelId="{A405E60D-FA05-0E4F-829A-C64A1408D358}" srcId="{059A0175-921D-2E4A-9A9A-6D6A1BA54017}" destId="{59C6565A-5688-8C42-893A-8D806285B16C}" srcOrd="13" destOrd="0" parTransId="{2DCF172D-98B3-7F4E-8359-00C770FB78E6}" sibTransId="{B4444861-095E-384D-8213-6E508AC01583}"/>
    <dgm:cxn modelId="{DAFCA912-49C6-D341-95EF-C4C089ED0CC8}" srcId="{7703EC00-4F9B-0241-B89B-7D091F49105C}" destId="{5510C75C-45D0-B640-8CE4-88E12221A1B3}" srcOrd="0" destOrd="0" parTransId="{31C29083-D44B-F646-8B96-7DC527D28C62}" sibTransId="{CFDCDA2E-6A18-6743-B165-2CFE0C464C4F}"/>
    <dgm:cxn modelId="{50C1D42E-C844-D447-B873-A28F261B96CF}" type="presOf" srcId="{543AEF21-F5F8-2E41-B38A-040D257DC8F5}" destId="{6D093E68-8B3B-E844-BEB5-A555E24E729B}" srcOrd="0" destOrd="0" presId="urn:microsoft.com/office/officeart/2005/8/layout/cycle4"/>
    <dgm:cxn modelId="{0381A530-EA86-ED4E-8116-4636D2E7149D}" srcId="{059A0175-921D-2E4A-9A9A-6D6A1BA54017}" destId="{0175F50E-8D4E-3A42-BC92-3CAFE4648A1B}" srcOrd="11" destOrd="0" parTransId="{854BF79E-6307-0745-956C-D892598A0138}" sibTransId="{EBBF9578-D240-FA47-A5F6-65174C5E2D96}"/>
    <dgm:cxn modelId="{3641483E-CA76-A545-9622-13E85AE363D3}" srcId="{059A0175-921D-2E4A-9A9A-6D6A1BA54017}" destId="{BE2208A9-6383-7048-A08F-DE1808AC1401}" srcOrd="8" destOrd="0" parTransId="{B110C2D4-F2E1-7E47-87DD-1BA2CFFC840F}" sibTransId="{090B1535-7519-5F41-959D-535B0D11FD9F}"/>
    <dgm:cxn modelId="{BD6C8755-05EB-7A44-9BF6-9EF2CF8D0D97}" srcId="{059A0175-921D-2E4A-9A9A-6D6A1BA54017}" destId="{FBC67DD1-2F74-DA4A-A476-160FAB14E665}" srcOrd="4" destOrd="0" parTransId="{3500AE39-2B20-5C42-B44A-44E75756ACD6}" sibTransId="{FBA0043C-82EE-2D46-A26D-E8D7FD6CE8C5}"/>
    <dgm:cxn modelId="{A97AE255-6767-7545-A03D-DBA7FCEC0A1B}" type="presOf" srcId="{7703EC00-4F9B-0241-B89B-7D091F49105C}" destId="{8BB89437-CD90-3841-A2BD-AE06379D5012}" srcOrd="0" destOrd="0" presId="urn:microsoft.com/office/officeart/2005/8/layout/cycle4"/>
    <dgm:cxn modelId="{ADD01B58-1EA8-6243-B4D2-C82DC6EECBD9}" type="presOf" srcId="{E22F4610-696C-B24C-8D7B-53EE276D1682}" destId="{4BE94032-9991-714B-93B5-AE381F1610D1}" srcOrd="0" destOrd="0" presId="urn:microsoft.com/office/officeart/2005/8/layout/cycle4"/>
    <dgm:cxn modelId="{DE86F15A-9B8F-A547-8C85-2E796C338838}" type="presOf" srcId="{32ABFA4D-8158-4B45-9011-7C637DC6CFED}" destId="{B6DC4A25-5554-E74A-A294-6402F45AB687}" srcOrd="1" destOrd="0" presId="urn:microsoft.com/office/officeart/2005/8/layout/cycle4"/>
    <dgm:cxn modelId="{C6DA355B-01B2-7B48-9F0E-9FFDF4686F61}" srcId="{059A0175-921D-2E4A-9A9A-6D6A1BA54017}" destId="{71C5C542-6CE1-864A-A342-F27475BD1C83}" srcOrd="14" destOrd="0" parTransId="{7E42A449-ECA8-234D-BA8E-BD94045B3E9F}" sibTransId="{2140AE55-DB5A-DD43-86B8-FC27B8623EF8}"/>
    <dgm:cxn modelId="{EFF1285F-75AA-114A-8417-02F0F5D359E4}" type="presOf" srcId="{AB393E09-C182-0541-9543-12B79DF8D014}" destId="{9EB4D4E7-CFFB-3B40-B61F-8E142A705CA1}" srcOrd="1" destOrd="0" presId="urn:microsoft.com/office/officeart/2005/8/layout/cycle4"/>
    <dgm:cxn modelId="{A84F2D63-EDDA-9E45-8243-8961032F6332}" srcId="{059A0175-921D-2E4A-9A9A-6D6A1BA54017}" destId="{D2860EC2-41C2-9E4D-B09F-581BA7348F7A}" srcOrd="12" destOrd="0" parTransId="{01398206-16CA-A149-8912-582EBE0CE33A}" sibTransId="{F77B045B-569E-0047-9CAD-256556CFE2E6}"/>
    <dgm:cxn modelId="{DC479F65-8700-A047-A511-721AA21310F5}" srcId="{059A0175-921D-2E4A-9A9A-6D6A1BA54017}" destId="{0508522E-A00C-B844-B637-950126FCB76F}" srcOrd="9" destOrd="0" parTransId="{902770BE-947F-E540-B583-25F6309E7D6B}" sibTransId="{69079800-408B-CE42-B74E-D1DE9E3D744E}"/>
    <dgm:cxn modelId="{F2E00F68-E904-264C-9639-A718153213A0}" srcId="{059A0175-921D-2E4A-9A9A-6D6A1BA54017}" destId="{543AEF21-F5F8-2E41-B38A-040D257DC8F5}" srcOrd="2" destOrd="0" parTransId="{4E9EFECA-665D-2941-87BC-978647DB4D4A}" sibTransId="{CA4BE792-E29F-4046-8BC6-E692686F675D}"/>
    <dgm:cxn modelId="{704E0575-10B1-4A48-ABA8-A8F79502CE4E}" type="presOf" srcId="{32ABFA4D-8158-4B45-9011-7C637DC6CFED}" destId="{74F80F6B-C028-BF46-ADE3-19DE0D732721}" srcOrd="0" destOrd="0" presId="urn:microsoft.com/office/officeart/2005/8/layout/cycle4"/>
    <dgm:cxn modelId="{2F7F0289-5A5C-3446-8023-308CFD5E64F5}" type="presOf" srcId="{AB393E09-C182-0541-9543-12B79DF8D014}" destId="{5D95D0DE-1EE4-184D-9AB0-908DEA191C28}" srcOrd="0" destOrd="0" presId="urn:microsoft.com/office/officeart/2005/8/layout/cycle4"/>
    <dgm:cxn modelId="{D33DEF8B-9586-874F-99A5-8D00A7736FC8}" srcId="{57BD30A5-A4C7-654C-8CB3-E29A57183197}" destId="{35BEE694-7FA0-E540-BCDF-B8354C267810}" srcOrd="0" destOrd="0" parTransId="{AD0AE648-FABA-404E-91FA-E52F1391FB3C}" sibTransId="{512843A0-D1B3-2C4F-8D26-E9BA02914E2C}"/>
    <dgm:cxn modelId="{6194D68D-461D-BC41-BB5C-A16687FA2BA4}" srcId="{489E09AE-0537-1B45-B748-D1F5F32EDD08}" destId="{E22F4610-696C-B24C-8D7B-53EE276D1682}" srcOrd="0" destOrd="0" parTransId="{422CD55A-6895-5B47-897F-A7B37E3580B2}" sibTransId="{7856EC1F-F3FF-D84B-8639-C04476D42624}"/>
    <dgm:cxn modelId="{4B3CCCAB-C44F-1D47-AACE-DA0BA178B46E}" srcId="{FAD65BD6-AFB9-C943-A0B2-204D8456309F}" destId="{AB393E09-C182-0541-9543-12B79DF8D014}" srcOrd="0" destOrd="0" parTransId="{76D7783B-64FE-4A48-A96C-CA906869983B}" sibTransId="{44552E44-1806-3748-A4D9-85EB6CF11780}"/>
    <dgm:cxn modelId="{236FFEB3-B16C-A548-9FD7-662E50303F78}" type="presOf" srcId="{059A0175-921D-2E4A-9A9A-6D6A1BA54017}" destId="{EDA7FE8F-A1AF-B14B-8EC8-B53AE36ECD1C}" srcOrd="0" destOrd="0" presId="urn:microsoft.com/office/officeart/2005/8/layout/cycle4"/>
    <dgm:cxn modelId="{3864E4B5-B33E-354E-AB67-1184CEEDBA50}" srcId="{059A0175-921D-2E4A-9A9A-6D6A1BA54017}" destId="{E64A6A2D-D693-2F47-AAD6-BDA8DAF4B5DC}" srcOrd="10" destOrd="0" parTransId="{220A8C8F-C822-C847-B697-73FC386DEC7D}" sibTransId="{003FA5A3-36C2-254B-AF1A-6BBF931CF469}"/>
    <dgm:cxn modelId="{DE63D4BA-60E6-7543-9BF0-E9D9C76F1473}" srcId="{059A0175-921D-2E4A-9A9A-6D6A1BA54017}" destId="{489E09AE-0537-1B45-B748-D1F5F32EDD08}" srcOrd="1" destOrd="0" parTransId="{2362450E-5FD6-824F-85C4-5905897013A1}" sibTransId="{9FC70B15-3E07-EB40-AB0B-2E1D4D611EE3}"/>
    <dgm:cxn modelId="{7A7B8CBD-6B76-3344-885C-E9CDDD06B544}" srcId="{543AEF21-F5F8-2E41-B38A-040D257DC8F5}" destId="{32ABFA4D-8158-4B45-9011-7C637DC6CFED}" srcOrd="0" destOrd="0" parTransId="{F3962F89-BD35-BB46-AD10-E57A2EFCBBF2}" sibTransId="{45BFB75F-DC48-0D47-8092-297170B3AB8A}"/>
    <dgm:cxn modelId="{192342BE-2C07-A749-BE29-8FF7D8941B82}" srcId="{059A0175-921D-2E4A-9A9A-6D6A1BA54017}" destId="{C2DC0A6D-6CF0-7C4D-8F5C-753E3E4A6ECD}" srcOrd="5" destOrd="0" parTransId="{71176AF6-F35C-A241-9A49-5BE86B129BCA}" sibTransId="{BC018F52-A1F0-814B-8A13-3AFA1F7B4829}"/>
    <dgm:cxn modelId="{E08A1EC2-57AD-6541-8916-2BF6EA474257}" srcId="{FBC67DD1-2F74-DA4A-A476-160FAB14E665}" destId="{425C0A93-089B-8745-80EC-6701CA0FCB2D}" srcOrd="0" destOrd="0" parTransId="{27C63C40-F9EC-9F4B-AA3E-ECEA29217A1D}" sibTransId="{1496A98F-F23B-6744-BE7F-0D9E70D8C76C}"/>
    <dgm:cxn modelId="{B1BC80C3-9251-3340-9960-C8BB6609C920}" type="presOf" srcId="{489E09AE-0537-1B45-B748-D1F5F32EDD08}" destId="{BF107D2E-B6DD-F047-980C-BD5F71D8F11E}" srcOrd="0" destOrd="0" presId="urn:microsoft.com/office/officeart/2005/8/layout/cycle4"/>
    <dgm:cxn modelId="{616E54C8-1FA0-DF4B-B4EC-8213696102E7}" srcId="{059A0175-921D-2E4A-9A9A-6D6A1BA54017}" destId="{FAD65BD6-AFB9-C943-A0B2-204D8456309F}" srcOrd="0" destOrd="0" parTransId="{AF3BB88B-7A65-B54E-9910-4FF1E1AA732D}" sibTransId="{6027BFF7-3680-9B41-A409-526EA4A3CAEE}"/>
    <dgm:cxn modelId="{3314C5C9-DE52-3D45-BADE-68144B397CB0}" srcId="{059A0175-921D-2E4A-9A9A-6D6A1BA54017}" destId="{2E98DB65-8294-5D47-A4E7-8CC9A8962B32}" srcOrd="15" destOrd="0" parTransId="{2A8776E7-C062-3542-8484-122B6D55CF2D}" sibTransId="{67D3EC0F-66E4-3C44-8D20-96540752C9F2}"/>
    <dgm:cxn modelId="{75F65CCC-4321-2B44-91EA-EBE1F5856EEE}" srcId="{059A0175-921D-2E4A-9A9A-6D6A1BA54017}" destId="{74FA6A54-0509-1142-8097-89D1B3D6F3E9}" srcOrd="7" destOrd="0" parTransId="{462B30D4-A8D3-444B-9A58-DF75C1D2667A}" sibTransId="{FE1BC773-752E-424F-8DAF-95C13712E7BF}"/>
    <dgm:cxn modelId="{285BDAD5-E93C-F449-AD28-FF3147BE4699}" type="presOf" srcId="{5510C75C-45D0-B640-8CE4-88E12221A1B3}" destId="{01C50452-9E49-0B49-8645-4F9BCD03440C}" srcOrd="1" destOrd="0" presId="urn:microsoft.com/office/officeart/2005/8/layout/cycle4"/>
    <dgm:cxn modelId="{B8AD07DE-90B5-744E-9CB5-CA876903F51C}" type="presOf" srcId="{FAD65BD6-AFB9-C943-A0B2-204D8456309F}" destId="{BAAA8F90-86D2-C241-BF95-4D33380F6DDC}" srcOrd="0" destOrd="0" presId="urn:microsoft.com/office/officeart/2005/8/layout/cycle4"/>
    <dgm:cxn modelId="{8FA22FDE-D625-5744-935F-82DBBA8AE879}" srcId="{059A0175-921D-2E4A-9A9A-6D6A1BA54017}" destId="{7703EC00-4F9B-0241-B89B-7D091F49105C}" srcOrd="3" destOrd="0" parTransId="{E2C1590A-0832-E347-8929-D548B4DA9A7F}" sibTransId="{1C3677AB-1E55-D04D-BB9C-1796D8F79ABC}"/>
    <dgm:cxn modelId="{0662F4E2-BF9C-AF4C-949A-0A8CDDBFA4EA}" type="presOf" srcId="{E22F4610-696C-B24C-8D7B-53EE276D1682}" destId="{9252B115-BE2C-A34B-BCF5-79EF49EEEF25}" srcOrd="1" destOrd="0" presId="urn:microsoft.com/office/officeart/2005/8/layout/cycle4"/>
    <dgm:cxn modelId="{770FBAE5-1AC5-164D-9D83-DA9B4F8291EB}" srcId="{059A0175-921D-2E4A-9A9A-6D6A1BA54017}" destId="{57BD30A5-A4C7-654C-8CB3-E29A57183197}" srcOrd="6" destOrd="0" parTransId="{323AC225-3316-694C-B07D-32E44578007B}" sibTransId="{1AAFECF4-1727-5B43-996F-6388D0F7222C}"/>
    <dgm:cxn modelId="{640C4FF1-6544-A441-BAC4-711E18929841}" type="presOf" srcId="{5510C75C-45D0-B640-8CE4-88E12221A1B3}" destId="{2A994548-F276-FD4B-B1D8-C7D3974626C1}" srcOrd="0" destOrd="0" presId="urn:microsoft.com/office/officeart/2005/8/layout/cycle4"/>
    <dgm:cxn modelId="{021CEDDA-CE8E-F944-9437-6AD3849E430F}" type="presParOf" srcId="{EDA7FE8F-A1AF-B14B-8EC8-B53AE36ECD1C}" destId="{D7C7005B-FD85-5E4C-B9E7-980B1FF4B6F0}" srcOrd="0" destOrd="0" presId="urn:microsoft.com/office/officeart/2005/8/layout/cycle4"/>
    <dgm:cxn modelId="{30E9886B-329B-C249-AB8B-A5DFD14DDCB6}" type="presParOf" srcId="{D7C7005B-FD85-5E4C-B9E7-980B1FF4B6F0}" destId="{120C5B6C-A431-4044-B8BF-CC595E899611}" srcOrd="0" destOrd="0" presId="urn:microsoft.com/office/officeart/2005/8/layout/cycle4"/>
    <dgm:cxn modelId="{3E3B71E4-B609-4C41-A89D-71E8220BF08A}" type="presParOf" srcId="{120C5B6C-A431-4044-B8BF-CC595E899611}" destId="{5D95D0DE-1EE4-184D-9AB0-908DEA191C28}" srcOrd="0" destOrd="0" presId="urn:microsoft.com/office/officeart/2005/8/layout/cycle4"/>
    <dgm:cxn modelId="{222D06F4-ED8E-D846-847A-B90AF80B231E}" type="presParOf" srcId="{120C5B6C-A431-4044-B8BF-CC595E899611}" destId="{9EB4D4E7-CFFB-3B40-B61F-8E142A705CA1}" srcOrd="1" destOrd="0" presId="urn:microsoft.com/office/officeart/2005/8/layout/cycle4"/>
    <dgm:cxn modelId="{09C8E3BE-914D-EE44-A5DE-156AB6690FDE}" type="presParOf" srcId="{D7C7005B-FD85-5E4C-B9E7-980B1FF4B6F0}" destId="{E76981C1-0661-2441-8CA1-C55CBE29A4C7}" srcOrd="1" destOrd="0" presId="urn:microsoft.com/office/officeart/2005/8/layout/cycle4"/>
    <dgm:cxn modelId="{BD0C6D5B-F365-EE43-83EC-A29B64F87BAB}" type="presParOf" srcId="{E76981C1-0661-2441-8CA1-C55CBE29A4C7}" destId="{4BE94032-9991-714B-93B5-AE381F1610D1}" srcOrd="0" destOrd="0" presId="urn:microsoft.com/office/officeart/2005/8/layout/cycle4"/>
    <dgm:cxn modelId="{A714A7DE-1F7A-0C4F-8891-CBEF290B007D}" type="presParOf" srcId="{E76981C1-0661-2441-8CA1-C55CBE29A4C7}" destId="{9252B115-BE2C-A34B-BCF5-79EF49EEEF25}" srcOrd="1" destOrd="0" presId="urn:microsoft.com/office/officeart/2005/8/layout/cycle4"/>
    <dgm:cxn modelId="{F41D4AE5-A504-E349-ABEC-71016171CD12}" type="presParOf" srcId="{D7C7005B-FD85-5E4C-B9E7-980B1FF4B6F0}" destId="{5980312F-1EC3-1146-A6F5-41C5311D6097}" srcOrd="2" destOrd="0" presId="urn:microsoft.com/office/officeart/2005/8/layout/cycle4"/>
    <dgm:cxn modelId="{4E7A2C69-2E21-384E-A4BE-A772B66E4252}" type="presParOf" srcId="{5980312F-1EC3-1146-A6F5-41C5311D6097}" destId="{74F80F6B-C028-BF46-ADE3-19DE0D732721}" srcOrd="0" destOrd="0" presId="urn:microsoft.com/office/officeart/2005/8/layout/cycle4"/>
    <dgm:cxn modelId="{70BF67E8-1CCE-F64E-8118-ACC6D4573B15}" type="presParOf" srcId="{5980312F-1EC3-1146-A6F5-41C5311D6097}" destId="{B6DC4A25-5554-E74A-A294-6402F45AB687}" srcOrd="1" destOrd="0" presId="urn:microsoft.com/office/officeart/2005/8/layout/cycle4"/>
    <dgm:cxn modelId="{4AE21B22-BDAB-B64F-A2B3-06A04FC51F61}" type="presParOf" srcId="{D7C7005B-FD85-5E4C-B9E7-980B1FF4B6F0}" destId="{69D00CC2-5AD3-8349-8718-1C9851E998A1}" srcOrd="3" destOrd="0" presId="urn:microsoft.com/office/officeart/2005/8/layout/cycle4"/>
    <dgm:cxn modelId="{2367C44D-A715-DE40-A3E3-9987BE97854D}" type="presParOf" srcId="{69D00CC2-5AD3-8349-8718-1C9851E998A1}" destId="{2A994548-F276-FD4B-B1D8-C7D3974626C1}" srcOrd="0" destOrd="0" presId="urn:microsoft.com/office/officeart/2005/8/layout/cycle4"/>
    <dgm:cxn modelId="{7C8E43B0-F6F6-FA45-BAEC-ED5B6AE23327}" type="presParOf" srcId="{69D00CC2-5AD3-8349-8718-1C9851E998A1}" destId="{01C50452-9E49-0B49-8645-4F9BCD03440C}" srcOrd="1" destOrd="0" presId="urn:microsoft.com/office/officeart/2005/8/layout/cycle4"/>
    <dgm:cxn modelId="{489E1DCE-F899-3342-AEF1-D920ED054FD0}" type="presParOf" srcId="{D7C7005B-FD85-5E4C-B9E7-980B1FF4B6F0}" destId="{013F1B7F-C021-DF47-9DA6-853EBACA4445}" srcOrd="4" destOrd="0" presId="urn:microsoft.com/office/officeart/2005/8/layout/cycle4"/>
    <dgm:cxn modelId="{65F741F2-1B62-1149-BC5D-96A8CBF1B68C}" type="presParOf" srcId="{EDA7FE8F-A1AF-B14B-8EC8-B53AE36ECD1C}" destId="{49B46F31-1493-8A48-A5E4-85F768BF3196}" srcOrd="1" destOrd="0" presId="urn:microsoft.com/office/officeart/2005/8/layout/cycle4"/>
    <dgm:cxn modelId="{4E2D603D-C36D-FE49-86BE-24A0C21F2478}" type="presParOf" srcId="{49B46F31-1493-8A48-A5E4-85F768BF3196}" destId="{BAAA8F90-86D2-C241-BF95-4D33380F6DDC}" srcOrd="0" destOrd="0" presId="urn:microsoft.com/office/officeart/2005/8/layout/cycle4"/>
    <dgm:cxn modelId="{88395BC3-5BAC-7742-93EC-73B9B6D94C99}" type="presParOf" srcId="{49B46F31-1493-8A48-A5E4-85F768BF3196}" destId="{BF107D2E-B6DD-F047-980C-BD5F71D8F11E}" srcOrd="1" destOrd="0" presId="urn:microsoft.com/office/officeart/2005/8/layout/cycle4"/>
    <dgm:cxn modelId="{44E76062-47AE-5342-8C44-B8DC3D5C57B0}" type="presParOf" srcId="{49B46F31-1493-8A48-A5E4-85F768BF3196}" destId="{6D093E68-8B3B-E844-BEB5-A555E24E729B}" srcOrd="2" destOrd="0" presId="urn:microsoft.com/office/officeart/2005/8/layout/cycle4"/>
    <dgm:cxn modelId="{85EC6DD1-6495-B64A-A785-24A41B36CE0A}" type="presParOf" srcId="{49B46F31-1493-8A48-A5E4-85F768BF3196}" destId="{8BB89437-CD90-3841-A2BD-AE06379D5012}" srcOrd="3" destOrd="0" presId="urn:microsoft.com/office/officeart/2005/8/layout/cycle4"/>
    <dgm:cxn modelId="{8BA092E1-A968-EF4B-9733-DE195B14DED9}" type="presParOf" srcId="{49B46F31-1493-8A48-A5E4-85F768BF3196}" destId="{A1DA3BED-0C5E-1C49-AE61-FBD90308084A}" srcOrd="4" destOrd="0" presId="urn:microsoft.com/office/officeart/2005/8/layout/cycle4"/>
    <dgm:cxn modelId="{327BF2D3-D1B5-7E47-84BC-A55466F4102B}" type="presParOf" srcId="{EDA7FE8F-A1AF-B14B-8EC8-B53AE36ECD1C}" destId="{8935E633-8653-494A-8B21-B3BC70990FE8}" srcOrd="2" destOrd="0" presId="urn:microsoft.com/office/officeart/2005/8/layout/cycle4"/>
    <dgm:cxn modelId="{A6F436CF-7DA3-9549-9A44-481D940D45DF}" type="presParOf" srcId="{EDA7FE8F-A1AF-B14B-8EC8-B53AE36ECD1C}" destId="{69A49B6B-AABB-4C48-AD72-37021CD9270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6C6CAB-D89A-824C-82EE-A77CD9658CFD}" type="doc">
      <dgm:prSet loTypeId="urn:microsoft.com/office/officeart/2005/8/layout/matrix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91F3660-94DA-6C41-BE7A-DD8650540E34}">
      <dgm:prSet phldrT="[文本]" custT="1"/>
      <dgm:spPr/>
      <dgm:t>
        <a:bodyPr/>
        <a:lstStyle/>
        <a:p>
          <a:r>
            <a:rPr lang="en-US" altLang="zh-CN" sz="3200" dirty="0">
              <a:latin typeface="DIN Condensed" pitchFamily="2" charset="0"/>
            </a:rPr>
            <a:t>Active</a:t>
          </a:r>
          <a:endParaRPr lang="zh-CN" altLang="en-US" sz="3200" dirty="0">
            <a:latin typeface="DIN Condensed" pitchFamily="2" charset="0"/>
          </a:endParaRPr>
        </a:p>
      </dgm:t>
    </dgm:pt>
    <dgm:pt modelId="{AF9BAAA1-44B2-EA42-9202-840C67AF293A}" type="parTrans" cxnId="{C60189B5-F3AB-DE40-8C3E-0B65EF5FDC19}">
      <dgm:prSet/>
      <dgm:spPr/>
      <dgm:t>
        <a:bodyPr/>
        <a:lstStyle/>
        <a:p>
          <a:endParaRPr lang="zh-CN" altLang="en-US"/>
        </a:p>
      </dgm:t>
    </dgm:pt>
    <dgm:pt modelId="{ADB9AC97-BDED-3946-A4F9-EB3B927C7CBF}" type="sibTrans" cxnId="{C60189B5-F3AB-DE40-8C3E-0B65EF5FDC19}">
      <dgm:prSet/>
      <dgm:spPr/>
      <dgm:t>
        <a:bodyPr/>
        <a:lstStyle/>
        <a:p>
          <a:endParaRPr lang="zh-CN" altLang="en-US"/>
        </a:p>
      </dgm:t>
    </dgm:pt>
    <dgm:pt modelId="{9D322F4C-01E9-024A-82E4-14410257E814}">
      <dgm:prSet phldrT="[文本]" custT="1"/>
      <dgm:spPr/>
      <dgm:t>
        <a:bodyPr/>
        <a:lstStyle/>
        <a:p>
          <a:r>
            <a:rPr lang="en-US" altLang="zh-CN" sz="3400" kern="1200" dirty="0">
              <a:solidFill>
                <a:prstClr val="white"/>
              </a:solidFill>
              <a:latin typeface="DIN Condensed" pitchFamily="2" charset="0"/>
              <a:ea typeface="等线" panose="02010600030101010101" pitchFamily="2" charset="-122"/>
              <a:cs typeface="+mn-cs"/>
            </a:rPr>
            <a:t>Inactive</a:t>
          </a:r>
          <a:endParaRPr lang="zh-CN" altLang="en-US" sz="3400" kern="1200" dirty="0">
            <a:solidFill>
              <a:prstClr val="white"/>
            </a:solidFill>
            <a:latin typeface="DIN Condensed" pitchFamily="2" charset="0"/>
            <a:ea typeface="等线" panose="02010600030101010101" pitchFamily="2" charset="-122"/>
            <a:cs typeface="+mn-cs"/>
          </a:endParaRPr>
        </a:p>
      </dgm:t>
    </dgm:pt>
    <dgm:pt modelId="{CA50A1C9-CBC7-794B-A9FA-A9006D8485A1}" type="parTrans" cxnId="{E582EFA6-21A7-6347-8B39-5D920EECE3DC}">
      <dgm:prSet/>
      <dgm:spPr/>
      <dgm:t>
        <a:bodyPr/>
        <a:lstStyle/>
        <a:p>
          <a:endParaRPr lang="zh-CN" altLang="en-US"/>
        </a:p>
      </dgm:t>
    </dgm:pt>
    <dgm:pt modelId="{17335AC3-557B-4F4D-97B3-6D57DA737D16}" type="sibTrans" cxnId="{E582EFA6-21A7-6347-8B39-5D920EECE3DC}">
      <dgm:prSet/>
      <dgm:spPr/>
      <dgm:t>
        <a:bodyPr/>
        <a:lstStyle/>
        <a:p>
          <a:endParaRPr lang="zh-CN" altLang="en-US"/>
        </a:p>
      </dgm:t>
    </dgm:pt>
    <dgm:pt modelId="{540EF4EB-E3C9-9F42-A8BB-1B02CD69E013}">
      <dgm:prSet phldrT="[文本]" custT="1"/>
      <dgm:spPr/>
      <dgm:t>
        <a:bodyPr/>
        <a:lstStyle/>
        <a:p>
          <a:r>
            <a:rPr lang="en-US" altLang="zh-CN" sz="3400" kern="1200" dirty="0">
              <a:solidFill>
                <a:prstClr val="white"/>
              </a:solidFill>
              <a:latin typeface="DIN Condensed" pitchFamily="2" charset="0"/>
              <a:ea typeface="等线" panose="02010600030101010101" pitchFamily="2" charset="-122"/>
              <a:cs typeface="+mn-cs"/>
            </a:rPr>
            <a:t>New</a:t>
          </a:r>
          <a:endParaRPr lang="zh-CN" altLang="en-US" sz="3400" kern="1200" dirty="0">
            <a:solidFill>
              <a:prstClr val="white"/>
            </a:solidFill>
            <a:latin typeface="DIN Condensed" pitchFamily="2" charset="0"/>
            <a:ea typeface="等线" panose="02010600030101010101" pitchFamily="2" charset="-122"/>
            <a:cs typeface="+mn-cs"/>
          </a:endParaRPr>
        </a:p>
      </dgm:t>
    </dgm:pt>
    <dgm:pt modelId="{57A43C6F-8225-1543-8065-06E9E6CB47C7}" type="parTrans" cxnId="{777C28C9-EBB4-E64C-AA5E-0EFBE19FD316}">
      <dgm:prSet/>
      <dgm:spPr/>
      <dgm:t>
        <a:bodyPr/>
        <a:lstStyle/>
        <a:p>
          <a:endParaRPr lang="zh-CN" altLang="en-US"/>
        </a:p>
      </dgm:t>
    </dgm:pt>
    <dgm:pt modelId="{A3255D33-1340-3046-93BF-7B7C8BC49AC2}" type="sibTrans" cxnId="{777C28C9-EBB4-E64C-AA5E-0EFBE19FD316}">
      <dgm:prSet/>
      <dgm:spPr/>
      <dgm:t>
        <a:bodyPr/>
        <a:lstStyle/>
        <a:p>
          <a:endParaRPr lang="zh-CN" altLang="en-US"/>
        </a:p>
      </dgm:t>
    </dgm:pt>
    <dgm:pt modelId="{9324FAD0-B52E-6C49-91E9-F21C0393953C}">
      <dgm:prSet phldrT="[文本]" custT="1"/>
      <dgm:spPr/>
      <dgm:t>
        <a:bodyPr/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solidFill>
                <a:prstClr val="white"/>
              </a:solidFill>
              <a:latin typeface="DIN Condensed" pitchFamily="2" charset="0"/>
              <a:ea typeface="等线" panose="02010600030101010101" pitchFamily="2" charset="-122"/>
              <a:cs typeface="+mn-cs"/>
            </a:rPr>
            <a:t>Return</a:t>
          </a:r>
          <a:endParaRPr lang="zh-CN" altLang="en-US" sz="3400" kern="1200" dirty="0">
            <a:solidFill>
              <a:prstClr val="white"/>
            </a:solidFill>
            <a:latin typeface="DIN Condensed" pitchFamily="2" charset="0"/>
            <a:ea typeface="等线" panose="02010600030101010101" pitchFamily="2" charset="-122"/>
            <a:cs typeface="+mn-cs"/>
          </a:endParaRPr>
        </a:p>
      </dgm:t>
    </dgm:pt>
    <dgm:pt modelId="{1DCC6522-F29B-F440-AE52-6D8935A54954}" type="parTrans" cxnId="{C1E2FEDF-71C4-4D42-A56A-BB6C9E38F3DF}">
      <dgm:prSet/>
      <dgm:spPr/>
      <dgm:t>
        <a:bodyPr/>
        <a:lstStyle/>
        <a:p>
          <a:endParaRPr lang="zh-CN" altLang="en-US"/>
        </a:p>
      </dgm:t>
    </dgm:pt>
    <dgm:pt modelId="{A627E2C5-BC49-0C43-8114-78C4BA263F62}" type="sibTrans" cxnId="{C1E2FEDF-71C4-4D42-A56A-BB6C9E38F3DF}">
      <dgm:prSet/>
      <dgm:spPr/>
      <dgm:t>
        <a:bodyPr/>
        <a:lstStyle/>
        <a:p>
          <a:endParaRPr lang="zh-CN" altLang="en-US"/>
        </a:p>
      </dgm:t>
    </dgm:pt>
    <dgm:pt modelId="{C863C1D8-956C-724B-B261-8C2FDBD95E00}" type="pres">
      <dgm:prSet presAssocID="{996C6CAB-D89A-824C-82EE-A77CD9658CFD}" presName="matrix" presStyleCnt="0">
        <dgm:presLayoutVars>
          <dgm:chMax val="1"/>
          <dgm:dir/>
          <dgm:resizeHandles val="exact"/>
        </dgm:presLayoutVars>
      </dgm:prSet>
      <dgm:spPr/>
    </dgm:pt>
    <dgm:pt modelId="{980AAA50-8A05-C44A-8E71-2C5EAE9B95FF}" type="pres">
      <dgm:prSet presAssocID="{996C6CAB-D89A-824C-82EE-A77CD9658CFD}" presName="diamond" presStyleLbl="bgShp" presStyleIdx="0" presStyleCnt="1"/>
      <dgm:spPr/>
    </dgm:pt>
    <dgm:pt modelId="{F7B7465E-4D93-4544-A1D5-0375542953BC}" type="pres">
      <dgm:prSet presAssocID="{996C6CAB-D89A-824C-82EE-A77CD9658CF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5C7E9C-AF7F-814C-950E-5E4FBFEE078B}" type="pres">
      <dgm:prSet presAssocID="{996C6CAB-D89A-824C-82EE-A77CD9658CF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260307-BD52-674B-BC50-068B95E7CE02}" type="pres">
      <dgm:prSet presAssocID="{996C6CAB-D89A-824C-82EE-A77CD9658CF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4C8618-B6A2-7D4E-88EE-7E2FDEDD9A62}" type="pres">
      <dgm:prSet presAssocID="{996C6CAB-D89A-824C-82EE-A77CD9658CF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496D31-B8E3-0D4D-A932-62CE402A1A74}" type="presOf" srcId="{996C6CAB-D89A-824C-82EE-A77CD9658CFD}" destId="{C863C1D8-956C-724B-B261-8C2FDBD95E00}" srcOrd="0" destOrd="0" presId="urn:microsoft.com/office/officeart/2005/8/layout/matrix3"/>
    <dgm:cxn modelId="{3E08FD43-0231-914B-913A-61A6C24F2CB7}" type="presOf" srcId="{9324FAD0-B52E-6C49-91E9-F21C0393953C}" destId="{E04C8618-B6A2-7D4E-88EE-7E2FDEDD9A62}" srcOrd="0" destOrd="0" presId="urn:microsoft.com/office/officeart/2005/8/layout/matrix3"/>
    <dgm:cxn modelId="{D845D045-2AAE-6C47-A399-3872F83B3FAF}" type="presOf" srcId="{540EF4EB-E3C9-9F42-A8BB-1B02CD69E013}" destId="{72260307-BD52-674B-BC50-068B95E7CE02}" srcOrd="0" destOrd="0" presId="urn:microsoft.com/office/officeart/2005/8/layout/matrix3"/>
    <dgm:cxn modelId="{D0C79B4C-95B5-F84F-98CE-700D90A5A8A8}" type="presOf" srcId="{391F3660-94DA-6C41-BE7A-DD8650540E34}" destId="{F7B7465E-4D93-4544-A1D5-0375542953BC}" srcOrd="0" destOrd="0" presId="urn:microsoft.com/office/officeart/2005/8/layout/matrix3"/>
    <dgm:cxn modelId="{3243D975-1B4D-5F44-B927-FE46CD17295D}" type="presOf" srcId="{9D322F4C-01E9-024A-82E4-14410257E814}" destId="{485C7E9C-AF7F-814C-950E-5E4FBFEE078B}" srcOrd="0" destOrd="0" presId="urn:microsoft.com/office/officeart/2005/8/layout/matrix3"/>
    <dgm:cxn modelId="{E582EFA6-21A7-6347-8B39-5D920EECE3DC}" srcId="{996C6CAB-D89A-824C-82EE-A77CD9658CFD}" destId="{9D322F4C-01E9-024A-82E4-14410257E814}" srcOrd="1" destOrd="0" parTransId="{CA50A1C9-CBC7-794B-A9FA-A9006D8485A1}" sibTransId="{17335AC3-557B-4F4D-97B3-6D57DA737D16}"/>
    <dgm:cxn modelId="{C60189B5-F3AB-DE40-8C3E-0B65EF5FDC19}" srcId="{996C6CAB-D89A-824C-82EE-A77CD9658CFD}" destId="{391F3660-94DA-6C41-BE7A-DD8650540E34}" srcOrd="0" destOrd="0" parTransId="{AF9BAAA1-44B2-EA42-9202-840C67AF293A}" sibTransId="{ADB9AC97-BDED-3946-A4F9-EB3B927C7CBF}"/>
    <dgm:cxn modelId="{777C28C9-EBB4-E64C-AA5E-0EFBE19FD316}" srcId="{996C6CAB-D89A-824C-82EE-A77CD9658CFD}" destId="{540EF4EB-E3C9-9F42-A8BB-1B02CD69E013}" srcOrd="2" destOrd="0" parTransId="{57A43C6F-8225-1543-8065-06E9E6CB47C7}" sibTransId="{A3255D33-1340-3046-93BF-7B7C8BC49AC2}"/>
    <dgm:cxn modelId="{C1E2FEDF-71C4-4D42-A56A-BB6C9E38F3DF}" srcId="{996C6CAB-D89A-824C-82EE-A77CD9658CFD}" destId="{9324FAD0-B52E-6C49-91E9-F21C0393953C}" srcOrd="3" destOrd="0" parTransId="{1DCC6522-F29B-F440-AE52-6D8935A54954}" sibTransId="{A627E2C5-BC49-0C43-8114-78C4BA263F62}"/>
    <dgm:cxn modelId="{9461E01B-CE7C-EE4C-B96A-D05C10A5BCB1}" type="presParOf" srcId="{C863C1D8-956C-724B-B261-8C2FDBD95E00}" destId="{980AAA50-8A05-C44A-8E71-2C5EAE9B95FF}" srcOrd="0" destOrd="0" presId="urn:microsoft.com/office/officeart/2005/8/layout/matrix3"/>
    <dgm:cxn modelId="{EA99E169-C8A2-A042-ABAB-EBBD06A0F1DD}" type="presParOf" srcId="{C863C1D8-956C-724B-B261-8C2FDBD95E00}" destId="{F7B7465E-4D93-4544-A1D5-0375542953BC}" srcOrd="1" destOrd="0" presId="urn:microsoft.com/office/officeart/2005/8/layout/matrix3"/>
    <dgm:cxn modelId="{5E569D0E-07D1-EA44-83AC-C319F9F1A298}" type="presParOf" srcId="{C863C1D8-956C-724B-B261-8C2FDBD95E00}" destId="{485C7E9C-AF7F-814C-950E-5E4FBFEE078B}" srcOrd="2" destOrd="0" presId="urn:microsoft.com/office/officeart/2005/8/layout/matrix3"/>
    <dgm:cxn modelId="{5326392E-521A-FC45-8AC3-8BF656FC7C89}" type="presParOf" srcId="{C863C1D8-956C-724B-B261-8C2FDBD95E00}" destId="{72260307-BD52-674B-BC50-068B95E7CE02}" srcOrd="3" destOrd="0" presId="urn:microsoft.com/office/officeart/2005/8/layout/matrix3"/>
    <dgm:cxn modelId="{6DEC1F96-D857-C14C-B07A-EADEE274AFEC}" type="presParOf" srcId="{C863C1D8-956C-724B-B261-8C2FDBD95E00}" destId="{E04C8618-B6A2-7D4E-88EE-7E2FDEDD9A6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9F7C74-8CDD-264C-BA5E-A575179BB4F0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669EC477-4D5F-AF49-A720-8F87BFE789FB}">
      <dgm:prSet phldrT="[文本]" custT="1"/>
      <dgm:spPr/>
      <dgm:t>
        <a:bodyPr/>
        <a:lstStyle/>
        <a:p>
          <a:r>
            <a:rPr lang="en-US" altLang="zh-CN" sz="2800" baseline="0" dirty="0">
              <a:latin typeface="DIN Condensed" pitchFamily="2" charset="0"/>
            </a:rPr>
            <a:t>Optimize website  and redesign new page (A/B testing</a:t>
          </a:r>
          <a:r>
            <a:rPr lang="en-US" altLang="zh-CN" sz="3200" dirty="0">
              <a:latin typeface="DIN Condensed" pitchFamily="2" charset="0"/>
            </a:rPr>
            <a:t>)</a:t>
          </a:r>
          <a:endParaRPr lang="zh-CN" altLang="en-US" sz="3200" dirty="0">
            <a:latin typeface="DIN Condensed" pitchFamily="2" charset="0"/>
          </a:endParaRPr>
        </a:p>
      </dgm:t>
    </dgm:pt>
    <dgm:pt modelId="{5765F218-8218-7344-B198-23123FA2DEB2}" type="parTrans" cxnId="{76CB260C-CC8B-D64C-A86E-BAADE8D38C9D}">
      <dgm:prSet/>
      <dgm:spPr/>
      <dgm:t>
        <a:bodyPr/>
        <a:lstStyle/>
        <a:p>
          <a:endParaRPr lang="zh-CN" altLang="en-US"/>
        </a:p>
      </dgm:t>
    </dgm:pt>
    <dgm:pt modelId="{91A27FD8-305D-B74A-8151-F92A2B22E348}" type="sibTrans" cxnId="{76CB260C-CC8B-D64C-A86E-BAADE8D38C9D}">
      <dgm:prSet/>
      <dgm:spPr/>
      <dgm:t>
        <a:bodyPr/>
        <a:lstStyle/>
        <a:p>
          <a:endParaRPr lang="zh-CN" altLang="en-US"/>
        </a:p>
      </dgm:t>
    </dgm:pt>
    <dgm:pt modelId="{1AB196CB-00DE-9242-B907-488D2DD153CA}">
      <dgm:prSet custT="1"/>
      <dgm:spPr/>
      <dgm:t>
        <a:bodyPr/>
        <a:lstStyle/>
        <a:p>
          <a:r>
            <a:rPr lang="en-US" altLang="zh-CN" sz="3000" baseline="0" dirty="0">
              <a:latin typeface="DIN Condensed" pitchFamily="2" charset="0"/>
            </a:rPr>
            <a:t>Simplify purchasing process</a:t>
          </a:r>
          <a:endParaRPr lang="zh-CN" altLang="en-US" sz="3000" baseline="0" dirty="0">
            <a:latin typeface="DIN Condensed" pitchFamily="2" charset="0"/>
          </a:endParaRPr>
        </a:p>
      </dgm:t>
    </dgm:pt>
    <dgm:pt modelId="{1F68293F-5D38-064C-B474-07280FEDD7A3}" type="parTrans" cxnId="{7EAC5CA7-9CEC-2E4A-A982-333CBE402029}">
      <dgm:prSet/>
      <dgm:spPr/>
      <dgm:t>
        <a:bodyPr/>
        <a:lstStyle/>
        <a:p>
          <a:endParaRPr lang="zh-CN" altLang="en-US"/>
        </a:p>
      </dgm:t>
    </dgm:pt>
    <dgm:pt modelId="{FF2088F0-ACF1-F049-BFEC-544F19E29981}" type="sibTrans" cxnId="{7EAC5CA7-9CEC-2E4A-A982-333CBE402029}">
      <dgm:prSet/>
      <dgm:spPr/>
      <dgm:t>
        <a:bodyPr/>
        <a:lstStyle/>
        <a:p>
          <a:endParaRPr lang="zh-CN" altLang="en-US"/>
        </a:p>
      </dgm:t>
    </dgm:pt>
    <dgm:pt modelId="{7AD386E3-8EE4-5A4E-A7B3-848EB880E689}">
      <dgm:prSet phldrT="[文本]" custT="1"/>
      <dgm:spPr/>
      <dgm:t>
        <a:bodyPr/>
        <a:lstStyle/>
        <a:p>
          <a:r>
            <a:rPr lang="en-US" altLang="zh-CN" sz="2800" baseline="0" dirty="0">
              <a:latin typeface="DIN Condensed" pitchFamily="2" charset="0"/>
            </a:rPr>
            <a:t>Improve services and  communication</a:t>
          </a:r>
          <a:endParaRPr lang="zh-CN" altLang="en-US" sz="2800" baseline="0" dirty="0">
            <a:latin typeface="DIN Condensed" pitchFamily="2" charset="0"/>
          </a:endParaRPr>
        </a:p>
      </dgm:t>
    </dgm:pt>
    <dgm:pt modelId="{3FD8E543-C025-0F4E-84C5-FE53B0ABFA4B}" type="parTrans" cxnId="{7DE0AEDD-2EA8-A444-A77F-4115D569C4F9}">
      <dgm:prSet/>
      <dgm:spPr/>
      <dgm:t>
        <a:bodyPr/>
        <a:lstStyle/>
        <a:p>
          <a:endParaRPr lang="zh-CN" altLang="en-US"/>
        </a:p>
      </dgm:t>
    </dgm:pt>
    <dgm:pt modelId="{84E37D7B-95FC-6F4C-B6E4-7BDF8FF31A92}" type="sibTrans" cxnId="{7DE0AEDD-2EA8-A444-A77F-4115D569C4F9}">
      <dgm:prSet/>
      <dgm:spPr/>
      <dgm:t>
        <a:bodyPr/>
        <a:lstStyle/>
        <a:p>
          <a:endParaRPr lang="zh-CN" altLang="en-US"/>
        </a:p>
      </dgm:t>
    </dgm:pt>
    <dgm:pt modelId="{C44A0015-44B1-874F-A381-5C39F2AD95BD}" type="pres">
      <dgm:prSet presAssocID="{C89F7C74-8CDD-264C-BA5E-A575179BB4F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85CB164-5E83-0A41-9323-0E0C5172B9DD}" type="pres">
      <dgm:prSet presAssocID="{669EC477-4D5F-AF49-A720-8F87BFE789FB}" presName="gear1" presStyleLbl="node1" presStyleIdx="0" presStyleCnt="3" custScaleX="135682" custLinFactNeighborX="10739" custLinFactNeighborY="-6889">
        <dgm:presLayoutVars>
          <dgm:chMax val="1"/>
          <dgm:bulletEnabled val="1"/>
        </dgm:presLayoutVars>
      </dgm:prSet>
      <dgm:spPr/>
    </dgm:pt>
    <dgm:pt modelId="{35146CB2-6D9B-354B-B588-B47097C73678}" type="pres">
      <dgm:prSet presAssocID="{669EC477-4D5F-AF49-A720-8F87BFE789FB}" presName="gear1srcNode" presStyleLbl="node1" presStyleIdx="0" presStyleCnt="3"/>
      <dgm:spPr/>
    </dgm:pt>
    <dgm:pt modelId="{C3871251-4C8F-2B4A-93B9-E384C18213AF}" type="pres">
      <dgm:prSet presAssocID="{669EC477-4D5F-AF49-A720-8F87BFE789FB}" presName="gear1dstNode" presStyleLbl="node1" presStyleIdx="0" presStyleCnt="3"/>
      <dgm:spPr/>
    </dgm:pt>
    <dgm:pt modelId="{765861EB-4551-1740-91DD-EB1FD1ADCEF5}" type="pres">
      <dgm:prSet presAssocID="{1AB196CB-00DE-9242-B907-488D2DD153CA}" presName="gear2" presStyleLbl="node1" presStyleIdx="1" presStyleCnt="3" custScaleX="134375" custLinFactNeighborX="-13359" custLinFactNeighborY="214">
        <dgm:presLayoutVars>
          <dgm:chMax val="1"/>
          <dgm:bulletEnabled val="1"/>
        </dgm:presLayoutVars>
      </dgm:prSet>
      <dgm:spPr/>
    </dgm:pt>
    <dgm:pt modelId="{CC174731-D2F4-F242-BDCF-36740AEADF47}" type="pres">
      <dgm:prSet presAssocID="{1AB196CB-00DE-9242-B907-488D2DD153CA}" presName="gear2srcNode" presStyleLbl="node1" presStyleIdx="1" presStyleCnt="3"/>
      <dgm:spPr/>
    </dgm:pt>
    <dgm:pt modelId="{53E036C0-8478-054F-AF66-FDDBB4095232}" type="pres">
      <dgm:prSet presAssocID="{1AB196CB-00DE-9242-B907-488D2DD153CA}" presName="gear2dstNode" presStyleLbl="node1" presStyleIdx="1" presStyleCnt="3"/>
      <dgm:spPr/>
    </dgm:pt>
    <dgm:pt modelId="{044764CB-F11B-3D40-98F9-63F8B01AA226}" type="pres">
      <dgm:prSet presAssocID="{7AD386E3-8EE4-5A4E-A7B3-848EB880E689}" presName="gear3" presStyleLbl="node1" presStyleIdx="2" presStyleCnt="3" custScaleX="158723" custLinFactNeighborX="15104" custLinFactNeighborY="-5794"/>
      <dgm:spPr/>
    </dgm:pt>
    <dgm:pt modelId="{AA98EF50-0870-4342-ADFC-8027FE30BB84}" type="pres">
      <dgm:prSet presAssocID="{7AD386E3-8EE4-5A4E-A7B3-848EB880E68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10CF2D4-A1AE-F04B-AD62-FEB7B6B6CF31}" type="pres">
      <dgm:prSet presAssocID="{7AD386E3-8EE4-5A4E-A7B3-848EB880E689}" presName="gear3srcNode" presStyleLbl="node1" presStyleIdx="2" presStyleCnt="3"/>
      <dgm:spPr/>
    </dgm:pt>
    <dgm:pt modelId="{2F53C2B1-0325-7340-982A-16EB97473560}" type="pres">
      <dgm:prSet presAssocID="{7AD386E3-8EE4-5A4E-A7B3-848EB880E689}" presName="gear3dstNode" presStyleLbl="node1" presStyleIdx="2" presStyleCnt="3"/>
      <dgm:spPr/>
    </dgm:pt>
    <dgm:pt modelId="{C00AB792-DB32-D243-A7FD-86847B1D21EC}" type="pres">
      <dgm:prSet presAssocID="{91A27FD8-305D-B74A-8151-F92A2B22E348}" presName="connector1" presStyleLbl="sibTrans2D1" presStyleIdx="0" presStyleCnt="3" custScaleX="74206" custLinFactNeighborX="11187" custLinFactNeighborY="-763"/>
      <dgm:spPr/>
    </dgm:pt>
    <dgm:pt modelId="{B7962DCA-52F7-9640-AB44-876FE6884196}" type="pres">
      <dgm:prSet presAssocID="{FF2088F0-ACF1-F049-BFEC-544F19E29981}" presName="connector2" presStyleLbl="sibTrans2D1" presStyleIdx="1" presStyleCnt="3"/>
      <dgm:spPr/>
    </dgm:pt>
    <dgm:pt modelId="{791E170B-4A8F-D64A-A277-269D27BEA9E2}" type="pres">
      <dgm:prSet presAssocID="{84E37D7B-95FC-6F4C-B6E4-7BDF8FF31A92}" presName="connector3" presStyleLbl="sibTrans2D1" presStyleIdx="2" presStyleCnt="3"/>
      <dgm:spPr/>
    </dgm:pt>
  </dgm:ptLst>
  <dgm:cxnLst>
    <dgm:cxn modelId="{75CC3C04-FF8D-744E-920D-194A7EB62B4C}" type="presOf" srcId="{1AB196CB-00DE-9242-B907-488D2DD153CA}" destId="{765861EB-4551-1740-91DD-EB1FD1ADCEF5}" srcOrd="0" destOrd="0" presId="urn:microsoft.com/office/officeart/2005/8/layout/gear1"/>
    <dgm:cxn modelId="{76CB260C-CC8B-D64C-A86E-BAADE8D38C9D}" srcId="{C89F7C74-8CDD-264C-BA5E-A575179BB4F0}" destId="{669EC477-4D5F-AF49-A720-8F87BFE789FB}" srcOrd="0" destOrd="0" parTransId="{5765F218-8218-7344-B198-23123FA2DEB2}" sibTransId="{91A27FD8-305D-B74A-8151-F92A2B22E348}"/>
    <dgm:cxn modelId="{9348070E-2BB3-AF48-9A33-778CE917D666}" type="presOf" srcId="{91A27FD8-305D-B74A-8151-F92A2B22E348}" destId="{C00AB792-DB32-D243-A7FD-86847B1D21EC}" srcOrd="0" destOrd="0" presId="urn:microsoft.com/office/officeart/2005/8/layout/gear1"/>
    <dgm:cxn modelId="{4CDD461E-C9AA-634A-AC90-13F5EFBFE9E5}" type="presOf" srcId="{84E37D7B-95FC-6F4C-B6E4-7BDF8FF31A92}" destId="{791E170B-4A8F-D64A-A277-269D27BEA9E2}" srcOrd="0" destOrd="0" presId="urn:microsoft.com/office/officeart/2005/8/layout/gear1"/>
    <dgm:cxn modelId="{28D13F25-B815-D645-AA07-AED14FAA9AB1}" type="presOf" srcId="{7AD386E3-8EE4-5A4E-A7B3-848EB880E689}" destId="{2F53C2B1-0325-7340-982A-16EB97473560}" srcOrd="3" destOrd="0" presId="urn:microsoft.com/office/officeart/2005/8/layout/gear1"/>
    <dgm:cxn modelId="{06DCC34A-9714-B449-8695-232779095983}" type="presOf" srcId="{FF2088F0-ACF1-F049-BFEC-544F19E29981}" destId="{B7962DCA-52F7-9640-AB44-876FE6884196}" srcOrd="0" destOrd="0" presId="urn:microsoft.com/office/officeart/2005/8/layout/gear1"/>
    <dgm:cxn modelId="{3B684074-3754-874B-B005-FB190C52E34A}" type="presOf" srcId="{1AB196CB-00DE-9242-B907-488D2DD153CA}" destId="{CC174731-D2F4-F242-BDCF-36740AEADF47}" srcOrd="1" destOrd="0" presId="urn:microsoft.com/office/officeart/2005/8/layout/gear1"/>
    <dgm:cxn modelId="{16DE9876-CE44-5C4E-8378-B4AF378BB76E}" type="presOf" srcId="{7AD386E3-8EE4-5A4E-A7B3-848EB880E689}" destId="{C10CF2D4-A1AE-F04B-AD62-FEB7B6B6CF31}" srcOrd="2" destOrd="0" presId="urn:microsoft.com/office/officeart/2005/8/layout/gear1"/>
    <dgm:cxn modelId="{ACBDFA8C-71F2-DC44-8180-8E1C614574D9}" type="presOf" srcId="{669EC477-4D5F-AF49-A720-8F87BFE789FB}" destId="{C3871251-4C8F-2B4A-93B9-E384C18213AF}" srcOrd="2" destOrd="0" presId="urn:microsoft.com/office/officeart/2005/8/layout/gear1"/>
    <dgm:cxn modelId="{7EAC5CA7-9CEC-2E4A-A982-333CBE402029}" srcId="{C89F7C74-8CDD-264C-BA5E-A575179BB4F0}" destId="{1AB196CB-00DE-9242-B907-488D2DD153CA}" srcOrd="1" destOrd="0" parTransId="{1F68293F-5D38-064C-B474-07280FEDD7A3}" sibTransId="{FF2088F0-ACF1-F049-BFEC-544F19E29981}"/>
    <dgm:cxn modelId="{4DE786A8-FB86-2F47-8B61-A058B87D8DF9}" type="presOf" srcId="{669EC477-4D5F-AF49-A720-8F87BFE789FB}" destId="{35146CB2-6D9B-354B-B588-B47097C73678}" srcOrd="1" destOrd="0" presId="urn:microsoft.com/office/officeart/2005/8/layout/gear1"/>
    <dgm:cxn modelId="{FDD814AE-B62F-814B-B2F6-7D63DACAC468}" type="presOf" srcId="{669EC477-4D5F-AF49-A720-8F87BFE789FB}" destId="{485CB164-5E83-0A41-9323-0E0C5172B9DD}" srcOrd="0" destOrd="0" presId="urn:microsoft.com/office/officeart/2005/8/layout/gear1"/>
    <dgm:cxn modelId="{998FC2D6-4F87-B64D-AA31-BDECBA9CDCA7}" type="presOf" srcId="{1AB196CB-00DE-9242-B907-488D2DD153CA}" destId="{53E036C0-8478-054F-AF66-FDDBB4095232}" srcOrd="2" destOrd="0" presId="urn:microsoft.com/office/officeart/2005/8/layout/gear1"/>
    <dgm:cxn modelId="{7DE0AEDD-2EA8-A444-A77F-4115D569C4F9}" srcId="{C89F7C74-8CDD-264C-BA5E-A575179BB4F0}" destId="{7AD386E3-8EE4-5A4E-A7B3-848EB880E689}" srcOrd="2" destOrd="0" parTransId="{3FD8E543-C025-0F4E-84C5-FE53B0ABFA4B}" sibTransId="{84E37D7B-95FC-6F4C-B6E4-7BDF8FF31A92}"/>
    <dgm:cxn modelId="{C1C29BE9-4F81-E44E-B10D-93471448AA9D}" type="presOf" srcId="{7AD386E3-8EE4-5A4E-A7B3-848EB880E689}" destId="{044764CB-F11B-3D40-98F9-63F8B01AA226}" srcOrd="0" destOrd="0" presId="urn:microsoft.com/office/officeart/2005/8/layout/gear1"/>
    <dgm:cxn modelId="{896A59EC-132A-234B-9390-29D39D95B65A}" type="presOf" srcId="{C89F7C74-8CDD-264C-BA5E-A575179BB4F0}" destId="{C44A0015-44B1-874F-A381-5C39F2AD95BD}" srcOrd="0" destOrd="0" presId="urn:microsoft.com/office/officeart/2005/8/layout/gear1"/>
    <dgm:cxn modelId="{ABE45EFF-CBB4-6E45-B1BF-409AEA733F9D}" type="presOf" srcId="{7AD386E3-8EE4-5A4E-A7B3-848EB880E689}" destId="{AA98EF50-0870-4342-ADFC-8027FE30BB84}" srcOrd="1" destOrd="0" presId="urn:microsoft.com/office/officeart/2005/8/layout/gear1"/>
    <dgm:cxn modelId="{7159A86C-AD86-CA4B-AF49-DBB2ABB6F480}" type="presParOf" srcId="{C44A0015-44B1-874F-A381-5C39F2AD95BD}" destId="{485CB164-5E83-0A41-9323-0E0C5172B9DD}" srcOrd="0" destOrd="0" presId="urn:microsoft.com/office/officeart/2005/8/layout/gear1"/>
    <dgm:cxn modelId="{9C4ED670-8653-5A41-9C09-A264F85CEEFE}" type="presParOf" srcId="{C44A0015-44B1-874F-A381-5C39F2AD95BD}" destId="{35146CB2-6D9B-354B-B588-B47097C73678}" srcOrd="1" destOrd="0" presId="urn:microsoft.com/office/officeart/2005/8/layout/gear1"/>
    <dgm:cxn modelId="{F34B3D55-255A-4B45-B41E-4A06FD4D90FB}" type="presParOf" srcId="{C44A0015-44B1-874F-A381-5C39F2AD95BD}" destId="{C3871251-4C8F-2B4A-93B9-E384C18213AF}" srcOrd="2" destOrd="0" presId="urn:microsoft.com/office/officeart/2005/8/layout/gear1"/>
    <dgm:cxn modelId="{27A12408-4724-6943-B203-2899D0FEECB5}" type="presParOf" srcId="{C44A0015-44B1-874F-A381-5C39F2AD95BD}" destId="{765861EB-4551-1740-91DD-EB1FD1ADCEF5}" srcOrd="3" destOrd="0" presId="urn:microsoft.com/office/officeart/2005/8/layout/gear1"/>
    <dgm:cxn modelId="{39E6BB25-3688-5943-BEC7-57CA242B2F92}" type="presParOf" srcId="{C44A0015-44B1-874F-A381-5C39F2AD95BD}" destId="{CC174731-D2F4-F242-BDCF-36740AEADF47}" srcOrd="4" destOrd="0" presId="urn:microsoft.com/office/officeart/2005/8/layout/gear1"/>
    <dgm:cxn modelId="{C674A9F9-B3E6-5E4D-B87D-CD9C9DBF4E7C}" type="presParOf" srcId="{C44A0015-44B1-874F-A381-5C39F2AD95BD}" destId="{53E036C0-8478-054F-AF66-FDDBB4095232}" srcOrd="5" destOrd="0" presId="urn:microsoft.com/office/officeart/2005/8/layout/gear1"/>
    <dgm:cxn modelId="{04F7FE20-3FBA-844F-9761-91C157DEEA81}" type="presParOf" srcId="{C44A0015-44B1-874F-A381-5C39F2AD95BD}" destId="{044764CB-F11B-3D40-98F9-63F8B01AA226}" srcOrd="6" destOrd="0" presId="urn:microsoft.com/office/officeart/2005/8/layout/gear1"/>
    <dgm:cxn modelId="{FA69E80B-7011-E24A-B9C0-28483E4A1877}" type="presParOf" srcId="{C44A0015-44B1-874F-A381-5C39F2AD95BD}" destId="{AA98EF50-0870-4342-ADFC-8027FE30BB84}" srcOrd="7" destOrd="0" presId="urn:microsoft.com/office/officeart/2005/8/layout/gear1"/>
    <dgm:cxn modelId="{AC0CEF36-C76C-3044-AB67-40D1246DAF5B}" type="presParOf" srcId="{C44A0015-44B1-874F-A381-5C39F2AD95BD}" destId="{C10CF2D4-A1AE-F04B-AD62-FEB7B6B6CF31}" srcOrd="8" destOrd="0" presId="urn:microsoft.com/office/officeart/2005/8/layout/gear1"/>
    <dgm:cxn modelId="{437B9C3C-2A6F-EE4D-8D91-9DCB84E4472B}" type="presParOf" srcId="{C44A0015-44B1-874F-A381-5C39F2AD95BD}" destId="{2F53C2B1-0325-7340-982A-16EB97473560}" srcOrd="9" destOrd="0" presId="urn:microsoft.com/office/officeart/2005/8/layout/gear1"/>
    <dgm:cxn modelId="{1EBF18E1-A951-9A4A-8D92-2E481CC698DA}" type="presParOf" srcId="{C44A0015-44B1-874F-A381-5C39F2AD95BD}" destId="{C00AB792-DB32-D243-A7FD-86847B1D21EC}" srcOrd="10" destOrd="0" presId="urn:microsoft.com/office/officeart/2005/8/layout/gear1"/>
    <dgm:cxn modelId="{900D4A43-013B-A34F-9CE6-7C9FC94E0B7E}" type="presParOf" srcId="{C44A0015-44B1-874F-A381-5C39F2AD95BD}" destId="{B7962DCA-52F7-9640-AB44-876FE6884196}" srcOrd="11" destOrd="0" presId="urn:microsoft.com/office/officeart/2005/8/layout/gear1"/>
    <dgm:cxn modelId="{19FE9E12-1DA7-9043-8666-D289EB47D8A4}" type="presParOf" srcId="{C44A0015-44B1-874F-A381-5C39F2AD95BD}" destId="{791E170B-4A8F-D64A-A277-269D27BEA9E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947F1-BF71-4C4D-B5ED-BF6381D3AA44}">
      <dsp:nvSpPr>
        <dsp:cNvPr id="0" name=""/>
        <dsp:cNvSpPr/>
      </dsp:nvSpPr>
      <dsp:spPr>
        <a:xfrm rot="16200000">
          <a:off x="-34398" y="185327"/>
          <a:ext cx="5418667" cy="504801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146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b="1" i="1" kern="12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Question: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b="1" i="1" kern="1200" baseline="0" dirty="0">
              <a:latin typeface="Microsoft YaHei" panose="020B0503020204020204" pitchFamily="34" charset="-122"/>
              <a:ea typeface="Microsoft YaHei" panose="020B0503020204020204" pitchFamily="34" charset="-122"/>
            </a:rPr>
            <a:t>Sales were decreasing and the customers  were churned</a:t>
          </a:r>
          <a:r>
            <a:rPr lang="zh-CN" altLang="zh-CN" sz="3300" b="1" i="1" kern="1200" baseline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endParaRPr lang="zh-CN" altLang="en-US" sz="3300" kern="1200" baseline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 rot="5400000">
        <a:off x="150930" y="1083732"/>
        <a:ext cx="5048011" cy="3251201"/>
      </dsp:txXfrm>
    </dsp:sp>
    <dsp:sp modelId="{C34DE56A-253E-6E4F-B641-23E7C84E5BFE}">
      <dsp:nvSpPr>
        <dsp:cNvPr id="0" name=""/>
        <dsp:cNvSpPr/>
      </dsp:nvSpPr>
      <dsp:spPr>
        <a:xfrm rot="16200000">
          <a:off x="5251780" y="185327"/>
          <a:ext cx="5418667" cy="504801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146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b="1" i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Goal: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b="1" i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keeping  customers and increasing  sales</a:t>
          </a:r>
          <a:r>
            <a:rPr lang="zh-CN" altLang="zh-CN" sz="3300" b="1" i="1" kern="12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 </a:t>
          </a:r>
          <a:endParaRPr lang="zh-CN" altLang="en-US" sz="33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 rot="5400000">
        <a:off x="5437108" y="1083732"/>
        <a:ext cx="5048011" cy="3251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B3330-928D-9E48-B99F-B9A50C122483}">
      <dsp:nvSpPr>
        <dsp:cNvPr id="0" name=""/>
        <dsp:cNvSpPr/>
      </dsp:nvSpPr>
      <dsp:spPr>
        <a:xfrm>
          <a:off x="7" y="501565"/>
          <a:ext cx="7632718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31750" rIns="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>
              <a:latin typeface="DIN Condensed" pitchFamily="2" charset="0"/>
            </a:rPr>
            <a:t>Monthly consumption tendency</a:t>
          </a:r>
          <a:endParaRPr lang="zh-CN" altLang="en-US" sz="5000" kern="1200" dirty="0">
            <a:latin typeface="DIN Condensed" pitchFamily="2" charset="0"/>
          </a:endParaRPr>
        </a:p>
      </dsp:txBody>
      <dsp:txXfrm>
        <a:off x="673107" y="501565"/>
        <a:ext cx="6286519" cy="1346199"/>
      </dsp:txXfrm>
    </dsp:sp>
    <dsp:sp modelId="{BE59290F-5A6E-684C-B4C1-17B944C44D87}">
      <dsp:nvSpPr>
        <dsp:cNvPr id="0" name=""/>
        <dsp:cNvSpPr/>
      </dsp:nvSpPr>
      <dsp:spPr>
        <a:xfrm>
          <a:off x="7" y="2036233"/>
          <a:ext cx="8127985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31750" rIns="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b="0" i="0" kern="1200" dirty="0">
              <a:latin typeface="DIN Condensed" pitchFamily="2" charset="0"/>
              <a:ea typeface="Microsoft YaHei" panose="020B0503020204020204" pitchFamily="34" charset="-122"/>
            </a:rPr>
            <a:t>Individual consumption</a:t>
          </a:r>
          <a:endParaRPr kumimoji="1" lang="zh-CN" altLang="en-US" sz="5000" b="0" i="0" kern="1200" dirty="0">
            <a:latin typeface="DIN Condensed" pitchFamily="2" charset="0"/>
            <a:ea typeface="Microsoft YaHei" panose="020B0503020204020204" pitchFamily="34" charset="-122"/>
          </a:endParaRPr>
        </a:p>
      </dsp:txBody>
      <dsp:txXfrm>
        <a:off x="673107" y="2036233"/>
        <a:ext cx="6781786" cy="1346199"/>
      </dsp:txXfrm>
    </dsp:sp>
    <dsp:sp modelId="{30A8B0A0-506E-714F-98E3-04F17CE17CA3}">
      <dsp:nvSpPr>
        <dsp:cNvPr id="0" name=""/>
        <dsp:cNvSpPr/>
      </dsp:nvSpPr>
      <dsp:spPr>
        <a:xfrm>
          <a:off x="7" y="3570901"/>
          <a:ext cx="8127985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31750" rIns="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5000" b="1" i="0" kern="1200" baseline="0" dirty="0">
              <a:latin typeface="DIN Condensed" pitchFamily="2" charset="0"/>
              <a:ea typeface="微软雅黑 Light" panose="020B0502040204020203" pitchFamily="34" charset="-122"/>
            </a:rPr>
            <a:t>Customer behavior</a:t>
          </a:r>
          <a:endParaRPr lang="zh-CN" altLang="en-US" sz="5000" b="1" i="0" kern="1200" baseline="0" dirty="0">
            <a:latin typeface="DIN Condensed" pitchFamily="2" charset="0"/>
          </a:endParaRPr>
        </a:p>
      </dsp:txBody>
      <dsp:txXfrm>
        <a:off x="673107" y="3570901"/>
        <a:ext cx="6781786" cy="1346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B28B7-8EAC-D046-9310-BAA3B616C835}">
      <dsp:nvSpPr>
        <dsp:cNvPr id="0" name=""/>
        <dsp:cNvSpPr/>
      </dsp:nvSpPr>
      <dsp:spPr>
        <a:xfrm rot="16200000">
          <a:off x="823372" y="-770043"/>
          <a:ext cx="2506133" cy="404622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1B44D-940B-D845-A5AE-C5F8A185B11E}">
      <dsp:nvSpPr>
        <dsp:cNvPr id="0" name=""/>
        <dsp:cNvSpPr/>
      </dsp:nvSpPr>
      <dsp:spPr>
        <a:xfrm>
          <a:off x="4046220" y="0"/>
          <a:ext cx="4046220" cy="2506133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020DF-CD83-C74B-B3BE-B6E2655F284D}">
      <dsp:nvSpPr>
        <dsp:cNvPr id="0" name=""/>
        <dsp:cNvSpPr/>
      </dsp:nvSpPr>
      <dsp:spPr>
        <a:xfrm rot="10800000">
          <a:off x="0" y="2506133"/>
          <a:ext cx="4046220" cy="2506133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FD25D-AF21-CE40-B16C-00FF031A7204}">
      <dsp:nvSpPr>
        <dsp:cNvPr id="0" name=""/>
        <dsp:cNvSpPr/>
      </dsp:nvSpPr>
      <dsp:spPr>
        <a:xfrm rot="5400000">
          <a:off x="4816263" y="1736090"/>
          <a:ext cx="2506133" cy="404622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2CFD-6FB9-DE42-96DC-155B2D29ED4B}">
      <dsp:nvSpPr>
        <dsp:cNvPr id="0" name=""/>
        <dsp:cNvSpPr/>
      </dsp:nvSpPr>
      <dsp:spPr>
        <a:xfrm>
          <a:off x="2832353" y="1879600"/>
          <a:ext cx="2427732" cy="1253066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DIN Condensed" pitchFamily="2" charset="0"/>
            </a:rPr>
            <a:t>Top 5000</a:t>
          </a:r>
          <a:endParaRPr lang="zh-CN" altLang="en-US" sz="3200" kern="1200" dirty="0">
            <a:latin typeface="DIN Condensed" pitchFamily="2" charset="0"/>
          </a:endParaRPr>
        </a:p>
      </dsp:txBody>
      <dsp:txXfrm>
        <a:off x="2893523" y="1940770"/>
        <a:ext cx="2305392" cy="1130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80F6B-C028-BF46-ADE3-19DE0D732721}">
      <dsp:nvSpPr>
        <dsp:cNvPr id="0" name=""/>
        <dsp:cNvSpPr/>
      </dsp:nvSpPr>
      <dsp:spPr>
        <a:xfrm>
          <a:off x="6215118" y="4922520"/>
          <a:ext cx="3576066" cy="2316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b="1" i="0" kern="1200" baseline="0" dirty="0">
              <a:solidFill>
                <a:srgbClr val="FF0000"/>
              </a:solidFill>
              <a:ea typeface="微软雅黑" panose="020B0503020204020204" pitchFamily="34" charset="-122"/>
            </a:rPr>
            <a:t>Important retained  customers</a:t>
          </a:r>
          <a:endParaRPr lang="zh-CN" altLang="en-US" sz="2200" b="1" i="0" kern="1200" baseline="0" dirty="0">
            <a:solidFill>
              <a:srgbClr val="FF0000"/>
            </a:solidFill>
            <a:ea typeface="微软雅黑" panose="020B0503020204020204" pitchFamily="34" charset="-122"/>
          </a:endParaRPr>
        </a:p>
      </dsp:txBody>
      <dsp:txXfrm>
        <a:off x="7338824" y="5552526"/>
        <a:ext cx="2401474" cy="1635588"/>
      </dsp:txXfrm>
    </dsp:sp>
    <dsp:sp modelId="{2A994548-F276-FD4B-B1D8-C7D3974626C1}">
      <dsp:nvSpPr>
        <dsp:cNvPr id="0" name=""/>
        <dsp:cNvSpPr/>
      </dsp:nvSpPr>
      <dsp:spPr>
        <a:xfrm>
          <a:off x="502428" y="3825249"/>
          <a:ext cx="3576066" cy="2316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i="0" kern="1200" baseline="0" dirty="0">
              <a:solidFill>
                <a:srgbClr val="FF0000"/>
              </a:solidFill>
              <a:ea typeface="微软雅黑" panose="020B0503020204020204" pitchFamily="34" charset="-122"/>
            </a:rPr>
            <a:t>Important keeping customers</a:t>
          </a:r>
          <a:endParaRPr lang="zh-CN" altLang="en-US" sz="2000" b="1" i="0" kern="1200" baseline="0" dirty="0">
            <a:solidFill>
              <a:srgbClr val="FF0000"/>
            </a:solidFill>
            <a:ea typeface="微软雅黑" panose="020B0503020204020204" pitchFamily="34" charset="-122"/>
          </a:endParaRPr>
        </a:p>
      </dsp:txBody>
      <dsp:txXfrm>
        <a:off x="553314" y="4455255"/>
        <a:ext cx="2401474" cy="1635588"/>
      </dsp:txXfrm>
    </dsp:sp>
    <dsp:sp modelId="{4BE94032-9991-714B-93B5-AE381F1610D1}">
      <dsp:nvSpPr>
        <dsp:cNvPr id="0" name=""/>
        <dsp:cNvSpPr/>
      </dsp:nvSpPr>
      <dsp:spPr>
        <a:xfrm>
          <a:off x="6148997" y="0"/>
          <a:ext cx="3576066" cy="2316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i="0" kern="1200" baseline="0" dirty="0">
              <a:solidFill>
                <a:srgbClr val="FF0000"/>
              </a:solidFill>
              <a:ea typeface="微软雅黑" panose="020B0503020204020204" pitchFamily="34" charset="-122"/>
            </a:rPr>
            <a:t>Important value </a:t>
          </a:r>
          <a:r>
            <a:rPr lang="en-US" altLang="zh-CN" sz="2400" b="1" i="0" kern="1200" dirty="0">
              <a:solidFill>
                <a:srgbClr val="FF0000"/>
              </a:solidFill>
              <a:ea typeface="微软雅黑" panose="020B0503020204020204" pitchFamily="34" charset="-122"/>
            </a:rPr>
            <a:t>customers</a:t>
          </a:r>
          <a:endParaRPr lang="zh-CN" altLang="en-US" sz="2400" b="1" i="0" kern="1200" dirty="0">
            <a:solidFill>
              <a:srgbClr val="FF0000"/>
            </a:solidFill>
            <a:ea typeface="微软雅黑" panose="020B0503020204020204" pitchFamily="34" charset="-122"/>
          </a:endParaRPr>
        </a:p>
      </dsp:txBody>
      <dsp:txXfrm>
        <a:off x="7272703" y="50886"/>
        <a:ext cx="2401474" cy="1635588"/>
      </dsp:txXfrm>
    </dsp:sp>
    <dsp:sp modelId="{5D95D0DE-1EE4-184D-9AB0-908DEA191C28}">
      <dsp:nvSpPr>
        <dsp:cNvPr id="0" name=""/>
        <dsp:cNvSpPr/>
      </dsp:nvSpPr>
      <dsp:spPr>
        <a:xfrm>
          <a:off x="522168" y="320044"/>
          <a:ext cx="3576066" cy="2316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b="0" kern="1200" baseline="0" dirty="0">
              <a:solidFill>
                <a:srgbClr val="FF0000"/>
              </a:solidFill>
              <a:latin typeface="DIN Condensed" charset="0"/>
              <a:ea typeface="DIN Condensed" charset="0"/>
              <a:cs typeface="DIN Condensed" charset="0"/>
            </a:rPr>
            <a:t>Important development customers</a:t>
          </a:r>
          <a:endParaRPr lang="zh-CN" altLang="en-US" sz="2600" b="0" kern="1200" baseline="0" dirty="0">
            <a:solidFill>
              <a:srgbClr val="FF0000"/>
            </a:solidFill>
            <a:latin typeface="DIN Condensed" charset="0"/>
            <a:ea typeface="DIN Condensed" charset="0"/>
            <a:cs typeface="DIN Condensed" charset="0"/>
          </a:endParaRPr>
        </a:p>
      </dsp:txBody>
      <dsp:txXfrm>
        <a:off x="573054" y="370930"/>
        <a:ext cx="2401474" cy="1635588"/>
      </dsp:txXfrm>
    </dsp:sp>
    <dsp:sp modelId="{BAAA8F90-86D2-C241-BF95-4D33380F6DDC}">
      <dsp:nvSpPr>
        <dsp:cNvPr id="0" name=""/>
        <dsp:cNvSpPr/>
      </dsp:nvSpPr>
      <dsp:spPr>
        <a:xfrm>
          <a:off x="1959671" y="602886"/>
          <a:ext cx="3134487" cy="3134487"/>
        </a:xfrm>
        <a:prstGeom prst="pieWedg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55600" bIns="213360" numCol="1" spcCol="1270" anchor="ctr" anchorCtr="0">
          <a:noAutofit/>
          <a:sp3d extrusionH="28000" prstMaterial="matte"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DIN Condensed" charset="0"/>
              <a:ea typeface="DIN Condensed" charset="0"/>
              <a:cs typeface="DIN Condensed" charset="0"/>
            </a:rPr>
            <a:t>Email  campaign</a:t>
          </a:r>
          <a:endParaRPr lang="zh-CN" altLang="en-US" sz="3000" kern="1200" dirty="0"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  <a:latin typeface="DIN Condensed" charset="0"/>
            <a:ea typeface="DIN Condensed" charset="0"/>
            <a:cs typeface="DIN Condensed" charset="0"/>
          </a:endParaRPr>
        </a:p>
      </dsp:txBody>
      <dsp:txXfrm>
        <a:off x="2877741" y="1520956"/>
        <a:ext cx="2216417" cy="2216417"/>
      </dsp:txXfrm>
    </dsp:sp>
    <dsp:sp modelId="{BF107D2E-B6DD-F047-980C-BD5F71D8F11E}">
      <dsp:nvSpPr>
        <dsp:cNvPr id="0" name=""/>
        <dsp:cNvSpPr/>
      </dsp:nvSpPr>
      <dsp:spPr>
        <a:xfrm rot="5400000">
          <a:off x="5188692" y="565021"/>
          <a:ext cx="3134487" cy="3134487"/>
        </a:xfrm>
        <a:prstGeom prst="pieWedg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800" b="1" kern="1200" baseline="0" dirty="0">
              <a:solidFill>
                <a:schemeClr val="bg1"/>
              </a:solidFill>
            </a:rPr>
            <a:t>Surprise gifts and discounts</a:t>
          </a:r>
          <a:endParaRPr kumimoji="1" lang="zh-CN" altLang="en-US" sz="2800" b="1" kern="1200" baseline="0" dirty="0">
            <a:solidFill>
              <a:schemeClr val="bg1"/>
            </a:solidFill>
          </a:endParaRPr>
        </a:p>
      </dsp:txBody>
      <dsp:txXfrm rot="-5400000">
        <a:off x="5188692" y="1483091"/>
        <a:ext cx="2216417" cy="2216417"/>
      </dsp:txXfrm>
    </dsp:sp>
    <dsp:sp modelId="{6D093E68-8B3B-E844-BEB5-A555E24E729B}">
      <dsp:nvSpPr>
        <dsp:cNvPr id="0" name=""/>
        <dsp:cNvSpPr/>
      </dsp:nvSpPr>
      <dsp:spPr>
        <a:xfrm rot="10800000">
          <a:off x="5158225" y="3723516"/>
          <a:ext cx="3134487" cy="3134487"/>
        </a:xfrm>
        <a:prstGeom prst="pieWedg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800" b="1" kern="1200" baseline="0" dirty="0">
              <a:solidFill>
                <a:schemeClr val="bg1"/>
              </a:solidFill>
            </a:rPr>
            <a:t>Special offers</a:t>
          </a:r>
          <a:endParaRPr kumimoji="1" lang="zh-CN" altLang="en-US" sz="2800" b="1" kern="1200" baseline="0" dirty="0">
            <a:solidFill>
              <a:schemeClr val="bg1"/>
            </a:solidFill>
          </a:endParaRPr>
        </a:p>
      </dsp:txBody>
      <dsp:txXfrm rot="10800000">
        <a:off x="5158225" y="3723516"/>
        <a:ext cx="2216417" cy="2216417"/>
      </dsp:txXfrm>
    </dsp:sp>
    <dsp:sp modelId="{8BB89437-CD90-3841-A2BD-AE06379D5012}">
      <dsp:nvSpPr>
        <dsp:cNvPr id="0" name=""/>
        <dsp:cNvSpPr/>
      </dsp:nvSpPr>
      <dsp:spPr>
        <a:xfrm rot="16200000">
          <a:off x="1955126" y="3723516"/>
          <a:ext cx="3134487" cy="3134487"/>
        </a:xfrm>
        <a:prstGeom prst="pieWedg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  <a:sp3d extrusionH="28000" prstMaterial="matte"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baseline="0" dirty="0">
              <a:solidFill>
                <a:schemeClr val="bg1"/>
              </a:solidFill>
            </a:rPr>
            <a:t>Offer membership or loyalty programs</a:t>
          </a:r>
          <a:endParaRPr kumimoji="1" lang="zh-CN" altLang="en-US" sz="2500" b="1" kern="1200" baseline="0" dirty="0">
            <a:solidFill>
              <a:schemeClr val="bg1"/>
            </a:solidFill>
          </a:endParaRPr>
        </a:p>
      </dsp:txBody>
      <dsp:txXfrm rot="5400000">
        <a:off x="2873196" y="3723516"/>
        <a:ext cx="2216417" cy="2216417"/>
      </dsp:txXfrm>
    </dsp:sp>
    <dsp:sp modelId="{8935E633-8653-494A-8B21-B3BC70990FE8}">
      <dsp:nvSpPr>
        <dsp:cNvPr id="0" name=""/>
        <dsp:cNvSpPr/>
      </dsp:nvSpPr>
      <dsp:spPr>
        <a:xfrm>
          <a:off x="4544719" y="2967990"/>
          <a:ext cx="1082230" cy="941070"/>
        </a:xfrm>
        <a:prstGeom prst="circular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49B6B-AABB-4C48-AD72-37021CD9270C}">
      <dsp:nvSpPr>
        <dsp:cNvPr id="0" name=""/>
        <dsp:cNvSpPr/>
      </dsp:nvSpPr>
      <dsp:spPr>
        <a:xfrm rot="10800000">
          <a:off x="4544719" y="3350643"/>
          <a:ext cx="1082230" cy="941070"/>
        </a:xfrm>
        <a:prstGeom prst="circular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AAA50-8A05-C44A-8E71-2C5EAE9B95FF}">
      <dsp:nvSpPr>
        <dsp:cNvPr id="0" name=""/>
        <dsp:cNvSpPr/>
      </dsp:nvSpPr>
      <dsp:spPr>
        <a:xfrm>
          <a:off x="707813" y="0"/>
          <a:ext cx="4781974" cy="478197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7465E-4D93-4544-A1D5-0375542953BC}">
      <dsp:nvSpPr>
        <dsp:cNvPr id="0" name=""/>
        <dsp:cNvSpPr/>
      </dsp:nvSpPr>
      <dsp:spPr>
        <a:xfrm>
          <a:off x="1162100" y="454287"/>
          <a:ext cx="1864969" cy="1864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DIN Condensed" pitchFamily="2" charset="0"/>
            </a:rPr>
            <a:t>Active</a:t>
          </a:r>
          <a:endParaRPr lang="zh-CN" altLang="en-US" sz="3200" kern="1200" dirty="0">
            <a:latin typeface="DIN Condensed" pitchFamily="2" charset="0"/>
          </a:endParaRPr>
        </a:p>
      </dsp:txBody>
      <dsp:txXfrm>
        <a:off x="1253140" y="545327"/>
        <a:ext cx="1682889" cy="1682889"/>
      </dsp:txXfrm>
    </dsp:sp>
    <dsp:sp modelId="{485C7E9C-AF7F-814C-950E-5E4FBFEE078B}">
      <dsp:nvSpPr>
        <dsp:cNvPr id="0" name=""/>
        <dsp:cNvSpPr/>
      </dsp:nvSpPr>
      <dsp:spPr>
        <a:xfrm>
          <a:off x="3170529" y="454287"/>
          <a:ext cx="1864969" cy="18649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solidFill>
                <a:prstClr val="white"/>
              </a:solidFill>
              <a:latin typeface="DIN Condensed" pitchFamily="2" charset="0"/>
              <a:ea typeface="等线" panose="02010600030101010101" pitchFamily="2" charset="-122"/>
              <a:cs typeface="+mn-cs"/>
            </a:rPr>
            <a:t>Inactive</a:t>
          </a:r>
          <a:endParaRPr lang="zh-CN" altLang="en-US" sz="3400" kern="1200" dirty="0">
            <a:solidFill>
              <a:prstClr val="white"/>
            </a:solidFill>
            <a:latin typeface="DIN Condensed" pitchFamily="2" charset="0"/>
            <a:ea typeface="等线" panose="02010600030101010101" pitchFamily="2" charset="-122"/>
            <a:cs typeface="+mn-cs"/>
          </a:endParaRPr>
        </a:p>
      </dsp:txBody>
      <dsp:txXfrm>
        <a:off x="3261569" y="545327"/>
        <a:ext cx="1682889" cy="1682889"/>
      </dsp:txXfrm>
    </dsp:sp>
    <dsp:sp modelId="{72260307-BD52-674B-BC50-068B95E7CE02}">
      <dsp:nvSpPr>
        <dsp:cNvPr id="0" name=""/>
        <dsp:cNvSpPr/>
      </dsp:nvSpPr>
      <dsp:spPr>
        <a:xfrm>
          <a:off x="1162100" y="2462716"/>
          <a:ext cx="1864969" cy="18649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solidFill>
                <a:prstClr val="white"/>
              </a:solidFill>
              <a:latin typeface="DIN Condensed" pitchFamily="2" charset="0"/>
              <a:ea typeface="等线" panose="02010600030101010101" pitchFamily="2" charset="-122"/>
              <a:cs typeface="+mn-cs"/>
            </a:rPr>
            <a:t>New</a:t>
          </a:r>
          <a:endParaRPr lang="zh-CN" altLang="en-US" sz="3400" kern="1200" dirty="0">
            <a:solidFill>
              <a:prstClr val="white"/>
            </a:solidFill>
            <a:latin typeface="DIN Condensed" pitchFamily="2" charset="0"/>
            <a:ea typeface="等线" panose="02010600030101010101" pitchFamily="2" charset="-122"/>
            <a:cs typeface="+mn-cs"/>
          </a:endParaRPr>
        </a:p>
      </dsp:txBody>
      <dsp:txXfrm>
        <a:off x="1253140" y="2553756"/>
        <a:ext cx="1682889" cy="1682889"/>
      </dsp:txXfrm>
    </dsp:sp>
    <dsp:sp modelId="{E04C8618-B6A2-7D4E-88EE-7E2FDEDD9A62}">
      <dsp:nvSpPr>
        <dsp:cNvPr id="0" name=""/>
        <dsp:cNvSpPr/>
      </dsp:nvSpPr>
      <dsp:spPr>
        <a:xfrm>
          <a:off x="3170529" y="2462716"/>
          <a:ext cx="1864969" cy="18649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solidFill>
                <a:prstClr val="white"/>
              </a:solidFill>
              <a:latin typeface="DIN Condensed" pitchFamily="2" charset="0"/>
              <a:ea typeface="等线" panose="02010600030101010101" pitchFamily="2" charset="-122"/>
              <a:cs typeface="+mn-cs"/>
            </a:rPr>
            <a:t>Return</a:t>
          </a:r>
          <a:endParaRPr lang="zh-CN" altLang="en-US" sz="3400" kern="1200" dirty="0">
            <a:solidFill>
              <a:prstClr val="white"/>
            </a:solidFill>
            <a:latin typeface="DIN Condensed" pitchFamily="2" charset="0"/>
            <a:ea typeface="等线" panose="02010600030101010101" pitchFamily="2" charset="-122"/>
            <a:cs typeface="+mn-cs"/>
          </a:endParaRPr>
        </a:p>
      </dsp:txBody>
      <dsp:txXfrm>
        <a:off x="3261569" y="2553756"/>
        <a:ext cx="1682889" cy="16828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CB164-5E83-0A41-9323-0E0C5172B9DD}">
      <dsp:nvSpPr>
        <dsp:cNvPr id="0" name=""/>
        <dsp:cNvSpPr/>
      </dsp:nvSpPr>
      <dsp:spPr>
        <a:xfrm>
          <a:off x="3498433" y="2233089"/>
          <a:ext cx="4043685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baseline="0" dirty="0">
              <a:latin typeface="DIN Condensed" pitchFamily="2" charset="0"/>
            </a:rPr>
            <a:t>Optimize website  and redesign new page (A/B testing</a:t>
          </a:r>
          <a:r>
            <a:rPr lang="en-US" altLang="zh-CN" sz="3200" kern="1200" dirty="0">
              <a:latin typeface="DIN Condensed" pitchFamily="2" charset="0"/>
            </a:rPr>
            <a:t>)</a:t>
          </a:r>
          <a:endParaRPr lang="zh-CN" altLang="en-US" sz="3200" kern="1200" dirty="0">
            <a:latin typeface="DIN Condensed" pitchFamily="2" charset="0"/>
          </a:endParaRPr>
        </a:p>
      </dsp:txBody>
      <dsp:txXfrm>
        <a:off x="4231915" y="2931202"/>
        <a:ext cx="2576721" cy="1531918"/>
      </dsp:txXfrm>
    </dsp:sp>
    <dsp:sp modelId="{765861EB-4551-1740-91DD-EB1FD1ADCEF5}">
      <dsp:nvSpPr>
        <dsp:cNvPr id="0" name=""/>
        <dsp:cNvSpPr/>
      </dsp:nvSpPr>
      <dsp:spPr>
        <a:xfrm>
          <a:off x="1314033" y="1738611"/>
          <a:ext cx="2912533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baseline="0" dirty="0">
              <a:latin typeface="DIN Condensed" pitchFamily="2" charset="0"/>
            </a:rPr>
            <a:t>Simplify purchasing process</a:t>
          </a:r>
          <a:endParaRPr lang="zh-CN" altLang="en-US" sz="3000" kern="1200" baseline="0" dirty="0">
            <a:latin typeface="DIN Condensed" pitchFamily="2" charset="0"/>
          </a:endParaRPr>
        </a:p>
      </dsp:txBody>
      <dsp:txXfrm>
        <a:off x="1968003" y="2287575"/>
        <a:ext cx="1604593" cy="1069538"/>
      </dsp:txXfrm>
    </dsp:sp>
    <dsp:sp modelId="{044764CB-F11B-3D40-98F9-63F8B01AA226}">
      <dsp:nvSpPr>
        <dsp:cNvPr id="0" name=""/>
        <dsp:cNvSpPr/>
      </dsp:nvSpPr>
      <dsp:spPr>
        <a:xfrm rot="20700000">
          <a:off x="2731194" y="466875"/>
          <a:ext cx="3827225" cy="166721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baseline="0" dirty="0">
              <a:latin typeface="DIN Condensed" pitchFamily="2" charset="0"/>
            </a:rPr>
            <a:t>Improve services and  communication</a:t>
          </a:r>
          <a:endParaRPr lang="zh-CN" altLang="en-US" sz="2800" kern="1200" baseline="0" dirty="0">
            <a:latin typeface="DIN Condensed" pitchFamily="2" charset="0"/>
          </a:endParaRPr>
        </a:p>
      </dsp:txBody>
      <dsp:txXfrm rot="-20700000">
        <a:off x="3698733" y="704426"/>
        <a:ext cx="1892147" cy="1192106"/>
      </dsp:txXfrm>
    </dsp:sp>
    <dsp:sp modelId="{C00AB792-DB32-D243-A7FD-86847B1D21EC}">
      <dsp:nvSpPr>
        <dsp:cNvPr id="0" name=""/>
        <dsp:cNvSpPr/>
      </dsp:nvSpPr>
      <dsp:spPr>
        <a:xfrm>
          <a:off x="4413345" y="1951757"/>
          <a:ext cx="2830767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62DCA-52F7-9640-AB44-876FE6884196}">
      <dsp:nvSpPr>
        <dsp:cNvPr id="0" name=""/>
        <dsp:cNvSpPr/>
      </dsp:nvSpPr>
      <dsp:spPr>
        <a:xfrm>
          <a:off x="1592264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E170B-4A8F-D64A-A277-269D27BEA9E2}">
      <dsp:nvSpPr>
        <dsp:cNvPr id="0" name=""/>
        <dsp:cNvSpPr/>
      </dsp:nvSpPr>
      <dsp:spPr>
        <a:xfrm>
          <a:off x="2698893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DBC98-24B9-5944-896C-AF0D86D62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ABCD95-90B1-8F4A-A887-AF6254B8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47893-6B9B-EB49-9B34-6A73CDA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58E00-DF54-3346-9F98-2623973F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0E797-A0A5-EA4A-8D0C-8F32836D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87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B516E-4E57-A34E-82F9-CC8F9052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71C9A-130C-E54B-866B-19DF6024C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AFDE0-0291-F24F-B56B-5235D85B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B227E-1A4A-E94B-9D82-6C14A582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4445D-D38A-B047-A2F6-7F73FCBD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04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E859E9-C0B5-9E4B-BC2B-BE1B51A5B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ACC6E-8220-FD49-AD07-FC3C755A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BA708-533A-7E48-8AED-FEAE7C87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FB9C9-BFEF-5F4C-86A7-7873D5C0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7EDA8-A0E1-9146-868A-F1AD4B7F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94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76BFB-C42B-CC47-98FA-5EB812BE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0AC20-A07A-994D-B5BF-91952EB0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AD275-C819-FD43-A8A7-D587FAF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E1C19-24E4-6C44-97A7-4672908F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E0770-1255-1941-B1AD-B583D796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4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6B073-5719-CB4F-8C41-2BEB45A0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96914-6D3C-7C43-AC1E-5F316F71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397EE-E41B-FD42-9036-C18DBF24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49B98-BEB9-5B46-8BD7-80FC939B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1EF69-2B7E-3946-BF86-B9D86C35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90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888AE-5C57-5E42-A7B1-E646AC59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91E82-1E55-9D4F-8536-C008B011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F77FF-8D22-194E-8941-5B41E70B9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74803-E263-7541-B916-60B8B5EA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E2A60-B332-D54E-9EEE-8F3CBE47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EE674-E439-9044-99CE-15CFF033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41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D98C7-658D-894A-A34A-94448D7A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5785F-9870-3846-8BE1-25F0D5A5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23C9B-58C0-7544-8FC5-14CE49F83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3F8054-C1C0-6540-95C1-0A4774B0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DEEBC1-9071-9741-ADE6-622D5D42C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4D3032-487A-314F-8024-558739B0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9A5FF0-EBD8-D34A-974F-7340BF1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B712C-4553-AC48-AB4A-AEF98D86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40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FEC7C-DAF9-EA4C-A52B-B713C311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210D1C-B5A7-4544-9702-8F352248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1DE45-FF13-E541-A811-B69F7300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C032A1-1EFE-BF44-92B4-1B115987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70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25FA6-7428-C543-8FC5-B2B4DF4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008052-0787-5945-BB62-2168CE70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2C238-431E-A648-8841-21117F0F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E8A26-671A-C546-98C6-8889724A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FC870-DECE-664D-A348-354B6DB2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C5C69B-8730-DC4E-A647-814D29F6E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3DC05-BD8E-CB40-A2AD-C348C1E2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7D361-A38C-D24E-B645-6B6C71F1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23694-DBD8-1B40-926B-D180CFF4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1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F6EFA-33E5-1F49-836C-BB2417D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F8D75-F852-3247-86E7-493481568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F55FC-6CF7-1146-BC2E-0AA33D5C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017D4-70C6-BD4E-A032-5590D2FC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5221A-0655-1E43-8C4E-32F36746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F8CD2-77BD-964C-9213-8DF57DAC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3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0FFCE3-DEA1-334F-ACA1-1E2DFAAC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BBCEB-36F9-B746-B606-4276F07A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BCD9B-D63D-FD45-9CC3-14C24524B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8A5C-5DD3-4F4C-B005-D1E39311E422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6824F-182C-524F-84B1-E9158C45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10618-68E8-1B4A-8EDF-AA580FBF2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1562-5553-C046-AB3E-6F37F55DD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94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195523-7860-F349-97E1-AC315F0E2844}"/>
              </a:ext>
            </a:extLst>
          </p:cNvPr>
          <p:cNvSpPr txBox="1"/>
          <p:nvPr/>
        </p:nvSpPr>
        <p:spPr>
          <a:xfrm>
            <a:off x="2545080" y="164078"/>
            <a:ext cx="947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DIN Condensed" pitchFamily="2" charset="0"/>
                <a:ea typeface="Microsoft YaHei" panose="020B0503020204020204" pitchFamily="34" charset="-122"/>
              </a:rPr>
              <a:t>An online store’s customer analysis</a:t>
            </a:r>
            <a:endParaRPr kumimoji="1" lang="zh-CN" altLang="en-US" sz="4400" b="1" dirty="0">
              <a:latin typeface="DIN Condensed" pitchFamily="2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B3831CDA-0C8C-7740-B0C6-3C2FE33E5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550571"/>
              </p:ext>
            </p:extLst>
          </p:nvPr>
        </p:nvGraphicFramePr>
        <p:xfrm>
          <a:off x="960120" y="1439333"/>
          <a:ext cx="10485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形 8" descr="指向右边的反手食指">
            <a:extLst>
              <a:ext uri="{FF2B5EF4-FFF2-40B4-BE49-F238E27FC236}">
                <a16:creationId xmlns:a16="http://schemas.microsoft.com/office/drawing/2014/main" id="{0BB8D9AB-75FD-C14A-8586-CBF700862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0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9EDF3FD-7D1D-0141-AD14-170FFD827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260588"/>
              </p:ext>
            </p:extLst>
          </p:nvPr>
        </p:nvGraphicFramePr>
        <p:xfrm>
          <a:off x="-882650" y="1410115"/>
          <a:ext cx="6197600" cy="4781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2EB9FE5-B52F-6B4C-A4A0-1D91C716F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694518"/>
              </p:ext>
            </p:extLst>
          </p:nvPr>
        </p:nvGraphicFramePr>
        <p:xfrm>
          <a:off x="3515360" y="978747"/>
          <a:ext cx="84937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D924750-A906-4541-B6E2-420389700ABE}"/>
              </a:ext>
            </a:extLst>
          </p:cNvPr>
          <p:cNvSpPr txBox="1"/>
          <p:nvPr/>
        </p:nvSpPr>
        <p:spPr>
          <a:xfrm>
            <a:off x="419100" y="147750"/>
            <a:ext cx="6812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>
                <a:latin typeface="DIN Condensed" pitchFamily="2" charset="0"/>
                <a:ea typeface="Microsoft YaHei" panose="020B0503020204020204" pitchFamily="34" charset="-122"/>
              </a:rPr>
              <a:t>Customer status</a:t>
            </a:r>
            <a:endParaRPr kumimoji="1" lang="zh-CN" altLang="en-US" sz="4800" b="1" dirty="0">
              <a:latin typeface="DIN Condensed" pitchFamily="2" charset="0"/>
              <a:ea typeface="Microsoft YaHei" panose="020B0503020204020204" pitchFamily="34" charset="-122"/>
            </a:endParaRPr>
          </a:p>
        </p:txBody>
      </p:sp>
      <p:pic>
        <p:nvPicPr>
          <p:cNvPr id="12" name="图形 11" descr="指向右边的反手食指">
            <a:extLst>
              <a:ext uri="{FF2B5EF4-FFF2-40B4-BE49-F238E27FC236}">
                <a16:creationId xmlns:a16="http://schemas.microsoft.com/office/drawing/2014/main" id="{87DBDA60-4882-7A42-8E54-E752F945DD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7750" y="208711"/>
            <a:ext cx="914400" cy="9144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1D9BB5BC-E13A-2C43-B0B6-F9EE13C6E951}"/>
              </a:ext>
            </a:extLst>
          </p:cNvPr>
          <p:cNvSpPr txBox="1">
            <a:spLocks/>
          </p:cNvSpPr>
          <p:nvPr/>
        </p:nvSpPr>
        <p:spPr>
          <a:xfrm>
            <a:off x="2972697" y="112772"/>
            <a:ext cx="11389659" cy="90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5400" b="1" dirty="0">
                <a:latin typeface="DIN Condensed" charset="0"/>
                <a:ea typeface="DIN Condensed" charset="0"/>
                <a:cs typeface="DIN Condensed" charset="0"/>
              </a:rPr>
              <a:t>Recommendations</a:t>
            </a:r>
            <a:endParaRPr kumimoji="1" lang="zh-CN" altLang="en-US" sz="54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3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48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FF1E080-A9A3-B548-A3CE-CC56FC622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2862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8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1CDD69-82F5-BB41-B007-D7FBF4A3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203960"/>
            <a:ext cx="5052060" cy="44525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59F7397-3174-A44B-8D36-7A4E3AE3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3960"/>
            <a:ext cx="5364480" cy="445250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21CA286-A4A6-BB46-BEFB-015BA7C237FC}"/>
              </a:ext>
            </a:extLst>
          </p:cNvPr>
          <p:cNvSpPr txBox="1"/>
          <p:nvPr/>
        </p:nvSpPr>
        <p:spPr>
          <a:xfrm>
            <a:off x="944878" y="5782707"/>
            <a:ext cx="4297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Monthly amount of consumption</a:t>
            </a:r>
            <a:endParaRPr kumimoji="1" lang="zh-CN" altLang="en-US" sz="2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421009-51F9-BE42-94EC-79A53E680B1A}"/>
              </a:ext>
            </a:extLst>
          </p:cNvPr>
          <p:cNvSpPr txBox="1"/>
          <p:nvPr/>
        </p:nvSpPr>
        <p:spPr>
          <a:xfrm>
            <a:off x="6949443" y="5790049"/>
            <a:ext cx="3749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Monthly number of customers</a:t>
            </a:r>
            <a:endParaRPr kumimoji="1" lang="zh-CN" altLang="en-US" sz="22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923E4E-6C6D-F446-9D0E-B204B3DDE103}"/>
              </a:ext>
            </a:extLst>
          </p:cNvPr>
          <p:cNvSpPr/>
          <p:nvPr/>
        </p:nvSpPr>
        <p:spPr>
          <a:xfrm>
            <a:off x="3642359" y="139630"/>
            <a:ext cx="4602480" cy="66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Monthly consumption tendency</a:t>
            </a:r>
            <a:r>
              <a:rPr lang="zh-CN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0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1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009171-DC8A-A44A-97E9-A66EAD43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1402080"/>
            <a:ext cx="4927600" cy="4053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8E9C5E-6552-FE42-9772-71BEAACE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60" y="1402080"/>
            <a:ext cx="5143500" cy="40538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9658D9-0552-1C41-95AC-A32ADA80D753}"/>
              </a:ext>
            </a:extLst>
          </p:cNvPr>
          <p:cNvSpPr txBox="1"/>
          <p:nvPr/>
        </p:nvSpPr>
        <p:spPr>
          <a:xfrm>
            <a:off x="7387590" y="5592246"/>
            <a:ext cx="3798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Amount of consumption</a:t>
            </a:r>
            <a:endParaRPr kumimoji="1" lang="zh-CN" altLang="en-US" sz="22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17D0DF-8588-9446-B987-3D9C363905E4}"/>
              </a:ext>
            </a:extLst>
          </p:cNvPr>
          <p:cNvSpPr txBox="1"/>
          <p:nvPr/>
        </p:nvSpPr>
        <p:spPr>
          <a:xfrm>
            <a:off x="1005840" y="559224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/>
              <a:t>N</a:t>
            </a:r>
            <a:r>
              <a:rPr lang="zh-CN" altLang="en-US" sz="2200" b="1" dirty="0"/>
              <a:t>umber of </a:t>
            </a:r>
            <a:r>
              <a:rPr lang="en-US" altLang="zh-CN" sz="2200" b="1" dirty="0"/>
              <a:t>products of </a:t>
            </a:r>
            <a:r>
              <a:rPr lang="zh-CN" altLang="en-US" sz="2200" b="1" dirty="0"/>
              <a:t>consumptio</a:t>
            </a:r>
            <a:r>
              <a:rPr lang="en-US" altLang="zh-CN" sz="2200" b="1" dirty="0"/>
              <a:t>n</a:t>
            </a:r>
            <a:endParaRPr lang="zh-CN" altLang="en-US" sz="22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83CAEF-3E68-884C-ABD2-78CD3A9D0DFA}"/>
              </a:ext>
            </a:extLst>
          </p:cNvPr>
          <p:cNvSpPr/>
          <p:nvPr/>
        </p:nvSpPr>
        <p:spPr>
          <a:xfrm>
            <a:off x="3432312" y="323344"/>
            <a:ext cx="4638261" cy="66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Individual consumption analysis</a:t>
            </a:r>
            <a:r>
              <a:rPr lang="zh-CN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0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4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E502A4-0537-F44F-90A7-E532FE8AD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200" y="1703070"/>
            <a:ext cx="4724400" cy="3463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A06F35-A0F2-234B-9542-1C63AF69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664970"/>
            <a:ext cx="4978400" cy="36080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6001625-C8D5-EB4B-B893-D4B549EDD306}"/>
              </a:ext>
            </a:extLst>
          </p:cNvPr>
          <p:cNvSpPr/>
          <p:nvPr/>
        </p:nvSpPr>
        <p:spPr>
          <a:xfrm>
            <a:off x="3432312" y="323344"/>
            <a:ext cx="4638261" cy="66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Individual consumption analysis</a:t>
            </a:r>
            <a:r>
              <a:rPr lang="zh-CN" altLang="zh-CN" sz="20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0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9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7AA6C299-9976-B049-8488-11B8389D8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876216"/>
              </p:ext>
            </p:extLst>
          </p:nvPr>
        </p:nvGraphicFramePr>
        <p:xfrm>
          <a:off x="1371600" y="1312332"/>
          <a:ext cx="8092440" cy="5012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736DAF7-B5C2-164E-AD84-18304D18CD5C}"/>
              </a:ext>
            </a:extLst>
          </p:cNvPr>
          <p:cNvSpPr txBox="1"/>
          <p:nvPr/>
        </p:nvSpPr>
        <p:spPr>
          <a:xfrm>
            <a:off x="2677160" y="2050758"/>
            <a:ext cx="246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DIN Condensed" pitchFamily="2" charset="0"/>
                <a:ea typeface="微软雅黑" panose="020B0503020204020204" pitchFamily="34" charset="-122"/>
              </a:rPr>
              <a:t>60% sales</a:t>
            </a:r>
            <a:endParaRPr kumimoji="1" lang="zh-CN" altLang="en-US" sz="2800" b="1" dirty="0">
              <a:solidFill>
                <a:schemeClr val="bg1"/>
              </a:solidFill>
              <a:latin typeface="DIN Condensed" pitchFamily="2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AECAA2-7AAD-004A-A081-C1DB8BE4E8AE}"/>
              </a:ext>
            </a:extLst>
          </p:cNvPr>
          <p:cNvSpPr txBox="1"/>
          <p:nvPr/>
        </p:nvSpPr>
        <p:spPr>
          <a:xfrm>
            <a:off x="2677160" y="4397156"/>
            <a:ext cx="204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DIN Condensed" pitchFamily="2" charset="0"/>
                <a:ea typeface="微软雅黑" panose="020B0503020204020204" pitchFamily="34" charset="-122"/>
              </a:rPr>
              <a:t>KPI</a:t>
            </a:r>
            <a:endParaRPr kumimoji="1" lang="zh-CN" altLang="en-US" sz="2800" b="1" dirty="0">
              <a:solidFill>
                <a:schemeClr val="bg1"/>
              </a:solidFill>
              <a:latin typeface="DIN Condensed" pitchFamily="2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1EFDA6-FCA9-C04C-8577-355A53512DD5}"/>
              </a:ext>
            </a:extLst>
          </p:cNvPr>
          <p:cNvSpPr txBox="1"/>
          <p:nvPr/>
        </p:nvSpPr>
        <p:spPr>
          <a:xfrm>
            <a:off x="6530340" y="1946803"/>
            <a:ext cx="232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DIN Condensed" pitchFamily="2" charset="0"/>
                <a:ea typeface="微软雅黑" panose="020B0503020204020204" pitchFamily="34" charset="-122"/>
              </a:rPr>
              <a:t>Customer stickiness</a:t>
            </a:r>
            <a:endParaRPr kumimoji="1" lang="zh-CN" altLang="en-US" sz="2800" b="1" dirty="0">
              <a:solidFill>
                <a:schemeClr val="bg1"/>
              </a:solidFill>
              <a:latin typeface="DIN Condensed" pitchFamily="2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8433A5-E41D-D047-AE4E-CD51EF58B29D}"/>
              </a:ext>
            </a:extLst>
          </p:cNvPr>
          <p:cNvSpPr txBox="1"/>
          <p:nvPr/>
        </p:nvSpPr>
        <p:spPr>
          <a:xfrm>
            <a:off x="6534817" y="4243267"/>
            <a:ext cx="204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DIN Condensed" pitchFamily="2" charset="0"/>
                <a:ea typeface="微软雅黑" panose="020B0503020204020204" pitchFamily="34" charset="-122"/>
              </a:rPr>
              <a:t>Pareto </a:t>
            </a:r>
          </a:p>
          <a:p>
            <a:r>
              <a:rPr kumimoji="1" lang="en-US" altLang="zh-CN" sz="2800" b="1" dirty="0">
                <a:solidFill>
                  <a:schemeClr val="bg1"/>
                </a:solidFill>
                <a:latin typeface="DIN Condensed" pitchFamily="2" charset="0"/>
                <a:ea typeface="微软雅黑" panose="020B0503020204020204" pitchFamily="34" charset="-122"/>
              </a:rPr>
              <a:t>Principle(80/20)</a:t>
            </a:r>
            <a:endParaRPr kumimoji="1" lang="zh-CN" altLang="en-US" sz="2800" b="1" dirty="0">
              <a:solidFill>
                <a:schemeClr val="bg1"/>
              </a:solidFill>
              <a:latin typeface="DIN Condensed" pitchFamily="2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C129B0-9136-D44F-920C-A4632F574419}"/>
              </a:ext>
            </a:extLst>
          </p:cNvPr>
          <p:cNvSpPr txBox="1"/>
          <p:nvPr/>
        </p:nvSpPr>
        <p:spPr>
          <a:xfrm>
            <a:off x="1724660" y="152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4000" b="1" dirty="0">
                <a:latin typeface="DIN Condensed" charset="0"/>
                <a:ea typeface="DIN Condensed" charset="0"/>
                <a:cs typeface="DIN Condensed" charset="0"/>
              </a:rPr>
              <a:t>Strategy</a:t>
            </a:r>
            <a:endParaRPr kumimoji="1" lang="zh-CN" altLang="en-US" sz="40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pic>
        <p:nvPicPr>
          <p:cNvPr id="25" name="图形 24" descr="钥匙">
            <a:extLst>
              <a:ext uri="{FF2B5EF4-FFF2-40B4-BE49-F238E27FC236}">
                <a16:creationId xmlns:a16="http://schemas.microsoft.com/office/drawing/2014/main" id="{2D850FB4-5393-044E-B86B-EAD7B14FE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620" y="19468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20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921A75-476C-0840-BEA5-F47C4B3F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03" y="1158240"/>
            <a:ext cx="6449237" cy="45872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8BB2E9-25B1-E244-ACF2-68E804D47FF3}"/>
              </a:ext>
            </a:extLst>
          </p:cNvPr>
          <p:cNvSpPr txBox="1"/>
          <p:nvPr/>
        </p:nvSpPr>
        <p:spPr>
          <a:xfrm>
            <a:off x="670560" y="241756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i="1" dirty="0">
                <a:ea typeface="微软雅黑 Light" panose="020B0502040204020203" pitchFamily="34" charset="-122"/>
              </a:rPr>
              <a:t>Customer behavior analysis</a:t>
            </a:r>
            <a:endParaRPr kumimoji="1" lang="zh-CN" altLang="en-US" sz="2800" b="1" i="1" dirty="0"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8C1162-8BA3-2348-A8EE-3734A84A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972310"/>
            <a:ext cx="274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A8C9D0-345D-A548-B76F-625ABA7A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560" y="922020"/>
            <a:ext cx="6385560" cy="50139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8E1087-4321-8D41-8A1E-854E6C8C0FAF}"/>
              </a:ext>
            </a:extLst>
          </p:cNvPr>
          <p:cNvSpPr txBox="1"/>
          <p:nvPr/>
        </p:nvSpPr>
        <p:spPr>
          <a:xfrm>
            <a:off x="869950" y="239375"/>
            <a:ext cx="386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DIN Condensed" pitchFamily="2" charset="0"/>
              </a:rPr>
              <a:t>RFM segmentation</a:t>
            </a:r>
            <a:endParaRPr kumimoji="1" lang="zh-CN" altLang="en-US" sz="2800" b="1" dirty="0">
              <a:latin typeface="DIN Condensed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6807A0-517B-B649-9F80-CDFA0F25DDAF}"/>
              </a:ext>
            </a:extLst>
          </p:cNvPr>
          <p:cNvSpPr txBox="1"/>
          <p:nvPr/>
        </p:nvSpPr>
        <p:spPr>
          <a:xfrm>
            <a:off x="6780530" y="239375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DIN Condensed" pitchFamily="2" charset="0"/>
              </a:rPr>
              <a:t>Customer status</a:t>
            </a:r>
            <a:endParaRPr kumimoji="1" lang="zh-CN" altLang="en-US" sz="2800" b="1" dirty="0">
              <a:latin typeface="DIN Condensed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9A54CF-DD8C-EE43-8CF6-772CA977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747" y="1327149"/>
            <a:ext cx="4633992" cy="43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127430542"/>
              </p:ext>
            </p:extLst>
          </p:nvPr>
        </p:nvGraphicFramePr>
        <p:xfrm>
          <a:off x="1010165" y="0"/>
          <a:ext cx="10171670" cy="723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-1264023" y="0"/>
            <a:ext cx="11389659" cy="9009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5400" b="1" dirty="0">
                <a:latin typeface="DIN Condensed" charset="0"/>
                <a:ea typeface="DIN Condensed" charset="0"/>
                <a:cs typeface="DIN Condensed" charset="0"/>
              </a:rPr>
              <a:t>Recommendations</a:t>
            </a:r>
            <a:endParaRPr kumimoji="1" lang="zh-CN" altLang="en-US" sz="54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{EA8709FB-38DE-0C4D-88EA-F9C538CCD461}tf10001122</Template>
  <TotalTime>2640</TotalTime>
  <Words>128</Words>
  <Application>Microsoft Macintosh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Microsoft YaHei</vt:lpstr>
      <vt:lpstr>Microsoft YaHei</vt:lpstr>
      <vt:lpstr>Arial</vt:lpstr>
      <vt:lpstr>DIN 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56</cp:revision>
  <dcterms:created xsi:type="dcterms:W3CDTF">2021-11-17T09:44:05Z</dcterms:created>
  <dcterms:modified xsi:type="dcterms:W3CDTF">2021-11-19T15:35:28Z</dcterms:modified>
</cp:coreProperties>
</file>