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EECF8ABB-7E93-4FA9-83D3-C36831CDF388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dashboard2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CC235242-3F26-4942-B32F-4761C68F6C50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文件创建于: 26/02/2023 格林尼治标准时间+0100 11:14:05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ales Dashboard1" id="2" name="slide2">
            <a:extLst>
              <a:ext uri="{FF2B5EF4-FFF2-40B4-BE49-F238E27FC236}">
                <a16:creationId xmlns:a16="http://schemas.microsoft.com/office/drawing/2014/main" id="{0DAA9380-F170-4D7B-BCC3-517629AD220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2023-02-26T10:14:06Z</dcterms:created>
  <dcterms:modified xsi:type="dcterms:W3CDTF">2023-02-26T10:14:06Z</dcterms:modified>
</cp:coreProperties>
</file>