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7F5F58F-BB2E-4A3C-BCD1-A67A45AF0AF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96B4E70-D646-4A5B-94C5-EE729D9BF80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文件创建于: 26/02/2023 格林尼治标准时间+0100 11:14:25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2" id="2" name="slide2">
            <a:extLst>
              <a:ext uri="{FF2B5EF4-FFF2-40B4-BE49-F238E27FC236}">
                <a16:creationId xmlns:a16="http://schemas.microsoft.com/office/drawing/2014/main" id="{0A102079-1AF0-4B12-96E1-9DE518B6A5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2023-02-26T10:14:25Z</dcterms:created>
  <dcterms:modified xsi:type="dcterms:W3CDTF">2023-02-26T10:14:25Z</dcterms:modified>
</cp:coreProperties>
</file>