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F5"/>
    <a:srgbClr val="FC9A9A"/>
    <a:srgbClr val="E6B0B0"/>
    <a:srgbClr val="EC80A1"/>
    <a:srgbClr val="CF6B6B"/>
    <a:srgbClr val="904A4A"/>
    <a:srgbClr val="C75555"/>
    <a:srgbClr val="663434"/>
    <a:srgbClr val="EDF0F3"/>
    <a:srgbClr val="EA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-7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6CA6-B8C5-416A-A8F1-848AEF179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90C33-2B57-4795-A2AA-EBD65DFD7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FF1C-CC07-4A08-8F13-15D0DBE5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530C-06E6-4EF5-84D2-25B31DD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A8D0-93C7-4B01-A3A2-9A44EFA4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3994-6276-4A45-812E-3EC80C6A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10934-F01D-4479-AADE-22892977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9451-5CDA-4702-822D-B31A745F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D978-8048-4766-B39B-B233A943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C712-1A86-4264-ACED-6A482A77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1634B-0D28-4F5D-9A3C-0EBE6D533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4D453-D4B1-4A9E-A415-9BE87E7C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0F8F-D3BA-44CA-A8D7-F5CDD458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6C02A-ECAF-459E-A2E3-9FC68117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ABDE-D27E-48DC-BF26-DBE86151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B83B-EA9B-4AB9-8668-288C3B83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DC860-F1FC-406D-95EA-481AA8C24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8E13-402C-4BAD-9FC1-4EFF4411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703B-E320-45AB-8C9C-D7493263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C178-DB3B-414E-85C5-96A48831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2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426B-CF86-41CF-8D1B-4FCD4060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4463-9B1B-42E6-98C3-464F35C7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C6C0-87ED-450C-8FAF-5D5A4CEA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CC7A-1166-4FEC-8096-5D323542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AF76-31D8-42F6-BA25-CF7C5522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7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6BC7-53AF-43BD-BCAE-7D446072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F94E-2056-4750-95FB-400BF6088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53B24-415F-4218-9245-36F9EDCB3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6EE6C-D446-4EC3-91EB-99E01E82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A4EA-6851-46FC-9A99-2EE48995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5B5E9-6A82-480F-B768-8008857B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95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0C9-46E7-474B-BAE0-B3B4F0CA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47C7-AF3A-4115-8E27-61AE034C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447CF-03DA-473D-B204-CD7A6620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6D091-9F34-4C96-811D-BFE7FB926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47E7A-0980-4CC1-939F-FE1971B37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A76F-E08F-4E63-B80F-1A71A757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B69D1-7AD5-4F32-907F-05396689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25934-92ED-48F1-A9DE-A03C4E1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42AD-1D02-48DF-B6DF-43800B80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70774-B88F-4F40-A35A-0255EFD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2B61B-AF84-43D0-B5DA-77C94E59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429E5-A1A8-4629-9B6C-5CA8EE0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DE328-0AD0-4E9B-8D3A-1947DBFD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FCEB6-7339-4481-BDF6-433028DA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D365-CCBD-464A-9658-994E994F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9C1-7A9C-4484-A446-E6A13369E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23C6-E825-4B06-8E12-82E74BB5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2D579-E40F-432C-9346-D18372B7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B9CB-C729-47CF-BD8B-6AB2325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DCC1-517B-4CF0-9265-AE570B45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8E88E-9A16-44D8-8785-7C38BFD4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3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7EDD-52BB-4BFC-A89C-E003D2F5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8A684-7B4C-4256-8D5A-1416AF841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E068F-00C7-42F8-9E07-19421717C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F9E2A-ABCF-473C-AD7B-30BD92B2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3EEC4-FF3E-4E77-B516-A1DAAD8F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D82C-160D-419F-8508-483790C3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8DEA1-160A-4559-A829-CEE03D76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462EB-6714-4181-A531-EC3CD5DC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1E2F-A994-4A95-A9B2-765284CC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C73B-3D2C-4F22-8429-9AEC6B4FCAD6}" type="datetimeFigureOut">
              <a:rPr lang="en-GB" smtClean="0"/>
              <a:t>31/07/2020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A746-3DE4-42DB-8C05-CD8B3249F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E3109-ECE7-4512-BAA3-01F220353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08C4-4DBE-46AC-A0B2-680456D19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4D885D-5B32-4170-BE9C-173FF28393AE}"/>
              </a:ext>
            </a:extLst>
          </p:cNvPr>
          <p:cNvCxnSpPr>
            <a:cxnSpLocks/>
          </p:cNvCxnSpPr>
          <p:nvPr/>
        </p:nvCxnSpPr>
        <p:spPr>
          <a:xfrm flipH="1">
            <a:off x="6299201" y="2575114"/>
            <a:ext cx="4809066" cy="0"/>
          </a:xfrm>
          <a:prstGeom prst="line">
            <a:avLst/>
          </a:prstGeom>
          <a:ln w="406400" cap="rnd">
            <a:gradFill flip="none" rotWithShape="1">
              <a:gsLst>
                <a:gs pos="100000">
                  <a:srgbClr val="B352B4"/>
                </a:gs>
                <a:gs pos="0">
                  <a:srgbClr val="A849BA"/>
                </a:gs>
              </a:gsLst>
              <a:lin ang="162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1B1356-993E-4698-B4AC-5338E882244F}"/>
              </a:ext>
            </a:extLst>
          </p:cNvPr>
          <p:cNvCxnSpPr>
            <a:cxnSpLocks/>
          </p:cNvCxnSpPr>
          <p:nvPr/>
        </p:nvCxnSpPr>
        <p:spPr>
          <a:xfrm flipH="1">
            <a:off x="5943601" y="4234581"/>
            <a:ext cx="4809066" cy="0"/>
          </a:xfrm>
          <a:prstGeom prst="line">
            <a:avLst/>
          </a:prstGeom>
          <a:ln w="406400" cap="rnd">
            <a:gradFill flip="none" rotWithShape="1">
              <a:gsLst>
                <a:gs pos="100000">
                  <a:srgbClr val="B352B4"/>
                </a:gs>
                <a:gs pos="0">
                  <a:srgbClr val="A849BA"/>
                </a:gs>
              </a:gsLst>
              <a:lin ang="162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DC9DCA2-D3AE-456D-94A3-83BF8D3FDDA3}"/>
              </a:ext>
            </a:extLst>
          </p:cNvPr>
          <p:cNvSpPr/>
          <p:nvPr/>
        </p:nvSpPr>
        <p:spPr>
          <a:xfrm>
            <a:off x="1075268" y="862349"/>
            <a:ext cx="4436533" cy="5133297"/>
          </a:xfrm>
          <a:custGeom>
            <a:avLst/>
            <a:gdLst>
              <a:gd name="connsiteX0" fmla="*/ 0 w 2641600"/>
              <a:gd name="connsiteY0" fmla="*/ 0 h 3056467"/>
              <a:gd name="connsiteX1" fmla="*/ 2641600 w 2641600"/>
              <a:gd name="connsiteY1" fmla="*/ 0 h 3056467"/>
              <a:gd name="connsiteX2" fmla="*/ 2641600 w 2641600"/>
              <a:gd name="connsiteY2" fmla="*/ 440268 h 3056467"/>
              <a:gd name="connsiteX3" fmla="*/ 872069 w 2641600"/>
              <a:gd name="connsiteY3" fmla="*/ 440268 h 3056467"/>
              <a:gd name="connsiteX4" fmla="*/ 1636714 w 2641600"/>
              <a:gd name="connsiteY4" fmla="*/ 1530351 h 3056467"/>
              <a:gd name="connsiteX5" fmla="*/ 872069 w 2641600"/>
              <a:gd name="connsiteY5" fmla="*/ 2620433 h 3056467"/>
              <a:gd name="connsiteX6" fmla="*/ 2641600 w 2641600"/>
              <a:gd name="connsiteY6" fmla="*/ 2620433 h 3056467"/>
              <a:gd name="connsiteX7" fmla="*/ 2641600 w 2641600"/>
              <a:gd name="connsiteY7" fmla="*/ 3056467 h 3056467"/>
              <a:gd name="connsiteX8" fmla="*/ 1 w 2641600"/>
              <a:gd name="connsiteY8" fmla="*/ 3056467 h 3056467"/>
              <a:gd name="connsiteX9" fmla="*/ 1083733 w 2641600"/>
              <a:gd name="connsiteY9" fmla="*/ 1528236 h 3056467"/>
              <a:gd name="connsiteX10" fmla="*/ 0 w 2641600"/>
              <a:gd name="connsiteY10" fmla="*/ 5 h 305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41600" h="3056467">
                <a:moveTo>
                  <a:pt x="0" y="0"/>
                </a:moveTo>
                <a:lnTo>
                  <a:pt x="2641600" y="0"/>
                </a:lnTo>
                <a:lnTo>
                  <a:pt x="2641600" y="440268"/>
                </a:lnTo>
                <a:lnTo>
                  <a:pt x="872069" y="440268"/>
                </a:lnTo>
                <a:lnTo>
                  <a:pt x="1636714" y="1530351"/>
                </a:lnTo>
                <a:lnTo>
                  <a:pt x="872069" y="2620433"/>
                </a:lnTo>
                <a:lnTo>
                  <a:pt x="2641600" y="2620433"/>
                </a:lnTo>
                <a:lnTo>
                  <a:pt x="2641600" y="3056467"/>
                </a:lnTo>
                <a:lnTo>
                  <a:pt x="1" y="3056467"/>
                </a:lnTo>
                <a:lnTo>
                  <a:pt x="1083733" y="1528236"/>
                </a:lnTo>
                <a:lnTo>
                  <a:pt x="0" y="5"/>
                </a:lnTo>
                <a:close/>
              </a:path>
            </a:pathLst>
          </a:custGeom>
          <a:noFill/>
          <a:ln w="406400">
            <a:gradFill>
              <a:gsLst>
                <a:gs pos="0">
                  <a:srgbClr val="9037C7"/>
                </a:gs>
                <a:gs pos="100000">
                  <a:srgbClr val="CF67A5"/>
                </a:gs>
              </a:gsLst>
              <a:lin ang="5400000" scaled="1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12A752-D952-477C-9C0B-AE556243B1D1}"/>
              </a:ext>
            </a:extLst>
          </p:cNvPr>
          <p:cNvCxnSpPr>
            <a:cxnSpLocks/>
          </p:cNvCxnSpPr>
          <p:nvPr/>
        </p:nvCxnSpPr>
        <p:spPr>
          <a:xfrm flipH="1">
            <a:off x="8703734" y="862349"/>
            <a:ext cx="1913466" cy="5133297"/>
          </a:xfrm>
          <a:prstGeom prst="line">
            <a:avLst/>
          </a:prstGeom>
          <a:ln w="406400" cap="rnd">
            <a:gradFill>
              <a:gsLst>
                <a:gs pos="100000">
                  <a:srgbClr val="CF67A5"/>
                </a:gs>
                <a:gs pos="0">
                  <a:srgbClr val="9037C7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B2DAFA-99DD-411C-A12A-FBD18110ECCD}"/>
              </a:ext>
            </a:extLst>
          </p:cNvPr>
          <p:cNvCxnSpPr>
            <a:cxnSpLocks/>
          </p:cNvCxnSpPr>
          <p:nvPr/>
        </p:nvCxnSpPr>
        <p:spPr>
          <a:xfrm flipH="1">
            <a:off x="6790268" y="862350"/>
            <a:ext cx="1913466" cy="5133297"/>
          </a:xfrm>
          <a:prstGeom prst="line">
            <a:avLst/>
          </a:prstGeom>
          <a:ln w="406400" cap="rnd">
            <a:gradFill>
              <a:gsLst>
                <a:gs pos="100000">
                  <a:srgbClr val="CF67A5"/>
                </a:gs>
                <a:gs pos="0">
                  <a:srgbClr val="9037C7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4463140" y="871464"/>
            <a:ext cx="3265714" cy="484777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85C914-F474-43CF-9E0B-237EFE7B73AF}"/>
              </a:ext>
            </a:extLst>
          </p:cNvPr>
          <p:cNvSpPr/>
          <p:nvPr/>
        </p:nvSpPr>
        <p:spPr>
          <a:xfrm>
            <a:off x="5007428" y="1332895"/>
            <a:ext cx="2177143" cy="47897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5E2C3E-7B7D-4620-A5C8-834A6E656A4E}"/>
              </a:ext>
            </a:extLst>
          </p:cNvPr>
          <p:cNvSpPr/>
          <p:nvPr/>
        </p:nvSpPr>
        <p:spPr>
          <a:xfrm rot="5400000">
            <a:off x="3284460" y="3055864"/>
            <a:ext cx="3924907" cy="47897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31BB6A4-1430-481B-A163-386BB276C7CD}"/>
              </a:ext>
            </a:extLst>
          </p:cNvPr>
          <p:cNvSpPr/>
          <p:nvPr/>
        </p:nvSpPr>
        <p:spPr>
          <a:xfrm>
            <a:off x="5007426" y="4778832"/>
            <a:ext cx="2177143" cy="47897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F7F6D3-435F-4DEE-BE08-46D28367A99F}"/>
              </a:ext>
            </a:extLst>
          </p:cNvPr>
          <p:cNvSpPr/>
          <p:nvPr/>
        </p:nvSpPr>
        <p:spPr>
          <a:xfrm>
            <a:off x="5007427" y="3055864"/>
            <a:ext cx="1469573" cy="478972"/>
          </a:xfrm>
          <a:prstGeom prst="roundRect">
            <a:avLst>
              <a:gd name="adj" fmla="val 2878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AFD28C-5553-45E1-9225-B77046FE29C6}"/>
              </a:ext>
            </a:extLst>
          </p:cNvPr>
          <p:cNvSpPr/>
          <p:nvPr/>
        </p:nvSpPr>
        <p:spPr>
          <a:xfrm rot="16200000">
            <a:off x="6468530" y="4507899"/>
            <a:ext cx="1020838" cy="47897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16A257-4958-449B-A596-C388750AC8CC}"/>
              </a:ext>
            </a:extLst>
          </p:cNvPr>
          <p:cNvSpPr/>
          <p:nvPr/>
        </p:nvSpPr>
        <p:spPr>
          <a:xfrm rot="16200000">
            <a:off x="6434669" y="1603829"/>
            <a:ext cx="1020837" cy="47897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3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4463140" y="871464"/>
            <a:ext cx="3265714" cy="4847771"/>
          </a:xfrm>
          <a:prstGeom prst="rect">
            <a:avLst/>
          </a:prstGeom>
          <a:gradFill flip="none" rotWithShape="1">
            <a:gsLst>
              <a:gs pos="0">
                <a:srgbClr val="FAFBFC"/>
              </a:gs>
              <a:gs pos="94000">
                <a:srgbClr val="D6DAE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762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7845E0-606B-45A8-893D-E667877767F3}"/>
              </a:ext>
            </a:extLst>
          </p:cNvPr>
          <p:cNvSpPr/>
          <p:nvPr/>
        </p:nvSpPr>
        <p:spPr>
          <a:xfrm rot="5400000">
            <a:off x="4150475" y="2189844"/>
            <a:ext cx="3924910" cy="2211010"/>
          </a:xfrm>
          <a:custGeom>
            <a:avLst/>
            <a:gdLst>
              <a:gd name="connsiteX0" fmla="*/ 0 w 3924910"/>
              <a:gd name="connsiteY0" fmla="*/ 1971522 h 2211010"/>
              <a:gd name="connsiteX1" fmla="*/ 1 w 3924910"/>
              <a:gd name="connsiteY1" fmla="*/ 273350 h 2211010"/>
              <a:gd name="connsiteX2" fmla="*/ 18821 w 3924910"/>
              <a:gd name="connsiteY2" fmla="*/ 180132 h 2211010"/>
              <a:gd name="connsiteX3" fmla="*/ 18822 w 3924910"/>
              <a:gd name="connsiteY3" fmla="*/ 180130 h 2211010"/>
              <a:gd name="connsiteX4" fmla="*/ 18822 w 3924910"/>
              <a:gd name="connsiteY4" fmla="*/ 180129 h 2211010"/>
              <a:gd name="connsiteX5" fmla="*/ 239488 w 3924910"/>
              <a:gd name="connsiteY5" fmla="*/ 33862 h 2211010"/>
              <a:gd name="connsiteX6" fmla="*/ 781353 w 3924910"/>
              <a:gd name="connsiteY6" fmla="*/ 33862 h 2211010"/>
              <a:gd name="connsiteX7" fmla="*/ 1020839 w 3924910"/>
              <a:gd name="connsiteY7" fmla="*/ 273348 h 2211010"/>
              <a:gd name="connsiteX8" fmla="*/ 781353 w 3924910"/>
              <a:gd name="connsiteY8" fmla="*/ 512834 h 2211010"/>
              <a:gd name="connsiteX9" fmla="*/ 478973 w 3924910"/>
              <a:gd name="connsiteY9" fmla="*/ 512834 h 2211010"/>
              <a:gd name="connsiteX10" fmla="*/ 478973 w 3924910"/>
              <a:gd name="connsiteY10" fmla="*/ 1732036 h 2211010"/>
              <a:gd name="connsiteX11" fmla="*/ 1722970 w 3924910"/>
              <a:gd name="connsiteY11" fmla="*/ 1732036 h 2211010"/>
              <a:gd name="connsiteX12" fmla="*/ 1722970 w 3924910"/>
              <a:gd name="connsiteY12" fmla="*/ 879321 h 2211010"/>
              <a:gd name="connsiteX13" fmla="*/ 1860856 w 3924910"/>
              <a:gd name="connsiteY13" fmla="*/ 741435 h 2211010"/>
              <a:gd name="connsiteX14" fmla="*/ 2064056 w 3924910"/>
              <a:gd name="connsiteY14" fmla="*/ 741435 h 2211010"/>
              <a:gd name="connsiteX15" fmla="*/ 2201942 w 3924910"/>
              <a:gd name="connsiteY15" fmla="*/ 879321 h 2211010"/>
              <a:gd name="connsiteX16" fmla="*/ 2201942 w 3924910"/>
              <a:gd name="connsiteY16" fmla="*/ 1732036 h 2211010"/>
              <a:gd name="connsiteX17" fmla="*/ 3445938 w 3924910"/>
              <a:gd name="connsiteY17" fmla="*/ 1732036 h 2211010"/>
              <a:gd name="connsiteX18" fmla="*/ 3445938 w 3924910"/>
              <a:gd name="connsiteY18" fmla="*/ 478972 h 2211010"/>
              <a:gd name="connsiteX19" fmla="*/ 3143558 w 3924910"/>
              <a:gd name="connsiteY19" fmla="*/ 478972 h 2211010"/>
              <a:gd name="connsiteX20" fmla="*/ 2904072 w 3924910"/>
              <a:gd name="connsiteY20" fmla="*/ 239486 h 2211010"/>
              <a:gd name="connsiteX21" fmla="*/ 3143558 w 3924910"/>
              <a:gd name="connsiteY21" fmla="*/ 0 h 2211010"/>
              <a:gd name="connsiteX22" fmla="*/ 3685424 w 3924910"/>
              <a:gd name="connsiteY22" fmla="*/ 0 h 2211010"/>
              <a:gd name="connsiteX23" fmla="*/ 3924910 w 3924910"/>
              <a:gd name="connsiteY23" fmla="*/ 239486 h 2211010"/>
              <a:gd name="connsiteX24" fmla="*/ 3921491 w 3924910"/>
              <a:gd name="connsiteY24" fmla="*/ 256419 h 2211010"/>
              <a:gd name="connsiteX25" fmla="*/ 3924910 w 3924910"/>
              <a:gd name="connsiteY25" fmla="*/ 273352 h 2211010"/>
              <a:gd name="connsiteX26" fmla="*/ 3924910 w 3924910"/>
              <a:gd name="connsiteY26" fmla="*/ 1971524 h 2211010"/>
              <a:gd name="connsiteX27" fmla="*/ 3685424 w 3924910"/>
              <a:gd name="connsiteY27" fmla="*/ 2211010 h 2211010"/>
              <a:gd name="connsiteX28" fmla="*/ 3685409 w 3924910"/>
              <a:gd name="connsiteY28" fmla="*/ 2211008 h 2211010"/>
              <a:gd name="connsiteX29" fmla="*/ 2064058 w 3924910"/>
              <a:gd name="connsiteY29" fmla="*/ 2211008 h 2211010"/>
              <a:gd name="connsiteX30" fmla="*/ 2064056 w 3924910"/>
              <a:gd name="connsiteY30" fmla="*/ 2211009 h 2211010"/>
              <a:gd name="connsiteX31" fmla="*/ 1860856 w 3924910"/>
              <a:gd name="connsiteY31" fmla="*/ 2211009 h 2211010"/>
              <a:gd name="connsiteX32" fmla="*/ 1860853 w 3924910"/>
              <a:gd name="connsiteY32" fmla="*/ 2211008 h 2211010"/>
              <a:gd name="connsiteX33" fmla="*/ 239488 w 3924910"/>
              <a:gd name="connsiteY33" fmla="*/ 2211008 h 2211010"/>
              <a:gd name="connsiteX34" fmla="*/ 146270 w 3924910"/>
              <a:gd name="connsiteY34" fmla="*/ 2192188 h 2211010"/>
              <a:gd name="connsiteX35" fmla="*/ 146268 w 3924910"/>
              <a:gd name="connsiteY35" fmla="*/ 2192188 h 2211010"/>
              <a:gd name="connsiteX36" fmla="*/ 0 w 3924910"/>
              <a:gd name="connsiteY36" fmla="*/ 1971522 h 221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924910" h="2211010">
                <a:moveTo>
                  <a:pt x="0" y="1971522"/>
                </a:moveTo>
                <a:lnTo>
                  <a:pt x="1" y="273350"/>
                </a:lnTo>
                <a:cubicBezTo>
                  <a:pt x="1" y="240284"/>
                  <a:pt x="6702" y="208783"/>
                  <a:pt x="18821" y="180132"/>
                </a:cubicBezTo>
                <a:lnTo>
                  <a:pt x="18822" y="180130"/>
                </a:lnTo>
                <a:lnTo>
                  <a:pt x="18822" y="180129"/>
                </a:lnTo>
                <a:cubicBezTo>
                  <a:pt x="55178" y="94174"/>
                  <a:pt x="140290" y="33862"/>
                  <a:pt x="239488" y="33862"/>
                </a:cubicBezTo>
                <a:lnTo>
                  <a:pt x="781353" y="33862"/>
                </a:lnTo>
                <a:cubicBezTo>
                  <a:pt x="913617" y="33862"/>
                  <a:pt x="1020839" y="141084"/>
                  <a:pt x="1020839" y="273348"/>
                </a:cubicBezTo>
                <a:cubicBezTo>
                  <a:pt x="1020839" y="405612"/>
                  <a:pt x="913617" y="512834"/>
                  <a:pt x="781353" y="512834"/>
                </a:cubicBezTo>
                <a:lnTo>
                  <a:pt x="478973" y="512834"/>
                </a:lnTo>
                <a:lnTo>
                  <a:pt x="478973" y="1732036"/>
                </a:lnTo>
                <a:lnTo>
                  <a:pt x="1722970" y="1732036"/>
                </a:lnTo>
                <a:lnTo>
                  <a:pt x="1722970" y="879321"/>
                </a:lnTo>
                <a:cubicBezTo>
                  <a:pt x="1722970" y="803169"/>
                  <a:pt x="1784704" y="741435"/>
                  <a:pt x="1860856" y="741435"/>
                </a:cubicBezTo>
                <a:lnTo>
                  <a:pt x="2064056" y="741435"/>
                </a:lnTo>
                <a:cubicBezTo>
                  <a:pt x="2140208" y="741435"/>
                  <a:pt x="2201942" y="803169"/>
                  <a:pt x="2201942" y="879321"/>
                </a:cubicBezTo>
                <a:lnTo>
                  <a:pt x="2201942" y="1732036"/>
                </a:lnTo>
                <a:lnTo>
                  <a:pt x="3445938" y="1732036"/>
                </a:lnTo>
                <a:lnTo>
                  <a:pt x="3445938" y="478972"/>
                </a:lnTo>
                <a:lnTo>
                  <a:pt x="3143558" y="478972"/>
                </a:lnTo>
                <a:cubicBezTo>
                  <a:pt x="3011294" y="478972"/>
                  <a:pt x="2904072" y="371750"/>
                  <a:pt x="2904072" y="239486"/>
                </a:cubicBezTo>
                <a:cubicBezTo>
                  <a:pt x="2904072" y="107222"/>
                  <a:pt x="3011294" y="0"/>
                  <a:pt x="3143558" y="0"/>
                </a:cubicBezTo>
                <a:lnTo>
                  <a:pt x="3685424" y="0"/>
                </a:lnTo>
                <a:cubicBezTo>
                  <a:pt x="3817688" y="0"/>
                  <a:pt x="3924910" y="107222"/>
                  <a:pt x="3924910" y="239486"/>
                </a:cubicBezTo>
                <a:lnTo>
                  <a:pt x="3921491" y="256419"/>
                </a:lnTo>
                <a:lnTo>
                  <a:pt x="3924910" y="273352"/>
                </a:lnTo>
                <a:lnTo>
                  <a:pt x="3924910" y="1971524"/>
                </a:lnTo>
                <a:cubicBezTo>
                  <a:pt x="3924910" y="2103788"/>
                  <a:pt x="3817688" y="2211010"/>
                  <a:pt x="3685424" y="2211010"/>
                </a:cubicBezTo>
                <a:lnTo>
                  <a:pt x="3685409" y="2211008"/>
                </a:lnTo>
                <a:lnTo>
                  <a:pt x="2064058" y="2211008"/>
                </a:lnTo>
                <a:lnTo>
                  <a:pt x="2064056" y="2211009"/>
                </a:lnTo>
                <a:lnTo>
                  <a:pt x="1860856" y="2211009"/>
                </a:lnTo>
                <a:lnTo>
                  <a:pt x="1860853" y="2211008"/>
                </a:lnTo>
                <a:lnTo>
                  <a:pt x="239488" y="2211008"/>
                </a:lnTo>
                <a:cubicBezTo>
                  <a:pt x="206422" y="2211008"/>
                  <a:pt x="174922" y="2204307"/>
                  <a:pt x="146270" y="2192188"/>
                </a:cubicBezTo>
                <a:lnTo>
                  <a:pt x="146268" y="2192188"/>
                </a:lnTo>
                <a:cubicBezTo>
                  <a:pt x="60313" y="2155832"/>
                  <a:pt x="0" y="2070720"/>
                  <a:pt x="0" y="1971522"/>
                </a:cubicBezTo>
                <a:close/>
              </a:path>
            </a:pathLst>
          </a:cu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3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4463140" y="871464"/>
            <a:ext cx="3265714" cy="4847771"/>
          </a:xfrm>
          <a:prstGeom prst="rect">
            <a:avLst/>
          </a:prstGeom>
          <a:gradFill flip="none" rotWithShape="1">
            <a:gsLst>
              <a:gs pos="0">
                <a:srgbClr val="FAFBFC"/>
              </a:gs>
              <a:gs pos="94000">
                <a:srgbClr val="D6DAE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52400" dist="508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7845E0-606B-45A8-893D-E667877767F3}"/>
              </a:ext>
            </a:extLst>
          </p:cNvPr>
          <p:cNvSpPr/>
          <p:nvPr/>
        </p:nvSpPr>
        <p:spPr>
          <a:xfrm rot="5400000">
            <a:off x="4150475" y="2189844"/>
            <a:ext cx="3924910" cy="2211010"/>
          </a:xfrm>
          <a:custGeom>
            <a:avLst/>
            <a:gdLst>
              <a:gd name="connsiteX0" fmla="*/ 0 w 3924910"/>
              <a:gd name="connsiteY0" fmla="*/ 1971522 h 2211010"/>
              <a:gd name="connsiteX1" fmla="*/ 1 w 3924910"/>
              <a:gd name="connsiteY1" fmla="*/ 273350 h 2211010"/>
              <a:gd name="connsiteX2" fmla="*/ 18821 w 3924910"/>
              <a:gd name="connsiteY2" fmla="*/ 180132 h 2211010"/>
              <a:gd name="connsiteX3" fmla="*/ 18822 w 3924910"/>
              <a:gd name="connsiteY3" fmla="*/ 180130 h 2211010"/>
              <a:gd name="connsiteX4" fmla="*/ 18822 w 3924910"/>
              <a:gd name="connsiteY4" fmla="*/ 180129 h 2211010"/>
              <a:gd name="connsiteX5" fmla="*/ 239488 w 3924910"/>
              <a:gd name="connsiteY5" fmla="*/ 33862 h 2211010"/>
              <a:gd name="connsiteX6" fmla="*/ 781353 w 3924910"/>
              <a:gd name="connsiteY6" fmla="*/ 33862 h 2211010"/>
              <a:gd name="connsiteX7" fmla="*/ 1020839 w 3924910"/>
              <a:gd name="connsiteY7" fmla="*/ 273348 h 2211010"/>
              <a:gd name="connsiteX8" fmla="*/ 781353 w 3924910"/>
              <a:gd name="connsiteY8" fmla="*/ 512834 h 2211010"/>
              <a:gd name="connsiteX9" fmla="*/ 478973 w 3924910"/>
              <a:gd name="connsiteY9" fmla="*/ 512834 h 2211010"/>
              <a:gd name="connsiteX10" fmla="*/ 478973 w 3924910"/>
              <a:gd name="connsiteY10" fmla="*/ 1732036 h 2211010"/>
              <a:gd name="connsiteX11" fmla="*/ 1722970 w 3924910"/>
              <a:gd name="connsiteY11" fmla="*/ 1732036 h 2211010"/>
              <a:gd name="connsiteX12" fmla="*/ 1722970 w 3924910"/>
              <a:gd name="connsiteY12" fmla="*/ 879321 h 2211010"/>
              <a:gd name="connsiteX13" fmla="*/ 1860856 w 3924910"/>
              <a:gd name="connsiteY13" fmla="*/ 741435 h 2211010"/>
              <a:gd name="connsiteX14" fmla="*/ 2064056 w 3924910"/>
              <a:gd name="connsiteY14" fmla="*/ 741435 h 2211010"/>
              <a:gd name="connsiteX15" fmla="*/ 2201942 w 3924910"/>
              <a:gd name="connsiteY15" fmla="*/ 879321 h 2211010"/>
              <a:gd name="connsiteX16" fmla="*/ 2201942 w 3924910"/>
              <a:gd name="connsiteY16" fmla="*/ 1732036 h 2211010"/>
              <a:gd name="connsiteX17" fmla="*/ 3445938 w 3924910"/>
              <a:gd name="connsiteY17" fmla="*/ 1732036 h 2211010"/>
              <a:gd name="connsiteX18" fmla="*/ 3445938 w 3924910"/>
              <a:gd name="connsiteY18" fmla="*/ 478972 h 2211010"/>
              <a:gd name="connsiteX19" fmla="*/ 3143558 w 3924910"/>
              <a:gd name="connsiteY19" fmla="*/ 478972 h 2211010"/>
              <a:gd name="connsiteX20" fmla="*/ 2904072 w 3924910"/>
              <a:gd name="connsiteY20" fmla="*/ 239486 h 2211010"/>
              <a:gd name="connsiteX21" fmla="*/ 3143558 w 3924910"/>
              <a:gd name="connsiteY21" fmla="*/ 0 h 2211010"/>
              <a:gd name="connsiteX22" fmla="*/ 3685424 w 3924910"/>
              <a:gd name="connsiteY22" fmla="*/ 0 h 2211010"/>
              <a:gd name="connsiteX23" fmla="*/ 3924910 w 3924910"/>
              <a:gd name="connsiteY23" fmla="*/ 239486 h 2211010"/>
              <a:gd name="connsiteX24" fmla="*/ 3921491 w 3924910"/>
              <a:gd name="connsiteY24" fmla="*/ 256419 h 2211010"/>
              <a:gd name="connsiteX25" fmla="*/ 3924910 w 3924910"/>
              <a:gd name="connsiteY25" fmla="*/ 273352 h 2211010"/>
              <a:gd name="connsiteX26" fmla="*/ 3924910 w 3924910"/>
              <a:gd name="connsiteY26" fmla="*/ 1971524 h 2211010"/>
              <a:gd name="connsiteX27" fmla="*/ 3685424 w 3924910"/>
              <a:gd name="connsiteY27" fmla="*/ 2211010 h 2211010"/>
              <a:gd name="connsiteX28" fmla="*/ 3685409 w 3924910"/>
              <a:gd name="connsiteY28" fmla="*/ 2211008 h 2211010"/>
              <a:gd name="connsiteX29" fmla="*/ 2064058 w 3924910"/>
              <a:gd name="connsiteY29" fmla="*/ 2211008 h 2211010"/>
              <a:gd name="connsiteX30" fmla="*/ 2064056 w 3924910"/>
              <a:gd name="connsiteY30" fmla="*/ 2211009 h 2211010"/>
              <a:gd name="connsiteX31" fmla="*/ 1860856 w 3924910"/>
              <a:gd name="connsiteY31" fmla="*/ 2211009 h 2211010"/>
              <a:gd name="connsiteX32" fmla="*/ 1860853 w 3924910"/>
              <a:gd name="connsiteY32" fmla="*/ 2211008 h 2211010"/>
              <a:gd name="connsiteX33" fmla="*/ 239488 w 3924910"/>
              <a:gd name="connsiteY33" fmla="*/ 2211008 h 2211010"/>
              <a:gd name="connsiteX34" fmla="*/ 146270 w 3924910"/>
              <a:gd name="connsiteY34" fmla="*/ 2192188 h 2211010"/>
              <a:gd name="connsiteX35" fmla="*/ 146268 w 3924910"/>
              <a:gd name="connsiteY35" fmla="*/ 2192188 h 2211010"/>
              <a:gd name="connsiteX36" fmla="*/ 0 w 3924910"/>
              <a:gd name="connsiteY36" fmla="*/ 1971522 h 221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924910" h="2211010">
                <a:moveTo>
                  <a:pt x="0" y="1971522"/>
                </a:moveTo>
                <a:lnTo>
                  <a:pt x="1" y="273350"/>
                </a:lnTo>
                <a:cubicBezTo>
                  <a:pt x="1" y="240284"/>
                  <a:pt x="6702" y="208783"/>
                  <a:pt x="18821" y="180132"/>
                </a:cubicBezTo>
                <a:lnTo>
                  <a:pt x="18822" y="180130"/>
                </a:lnTo>
                <a:lnTo>
                  <a:pt x="18822" y="180129"/>
                </a:lnTo>
                <a:cubicBezTo>
                  <a:pt x="55178" y="94174"/>
                  <a:pt x="140290" y="33862"/>
                  <a:pt x="239488" y="33862"/>
                </a:cubicBezTo>
                <a:lnTo>
                  <a:pt x="781353" y="33862"/>
                </a:lnTo>
                <a:cubicBezTo>
                  <a:pt x="913617" y="33862"/>
                  <a:pt x="1020839" y="141084"/>
                  <a:pt x="1020839" y="273348"/>
                </a:cubicBezTo>
                <a:cubicBezTo>
                  <a:pt x="1020839" y="405612"/>
                  <a:pt x="913617" y="512834"/>
                  <a:pt x="781353" y="512834"/>
                </a:cubicBezTo>
                <a:lnTo>
                  <a:pt x="478973" y="512834"/>
                </a:lnTo>
                <a:lnTo>
                  <a:pt x="478973" y="1732036"/>
                </a:lnTo>
                <a:lnTo>
                  <a:pt x="1722970" y="1732036"/>
                </a:lnTo>
                <a:lnTo>
                  <a:pt x="1722970" y="879321"/>
                </a:lnTo>
                <a:cubicBezTo>
                  <a:pt x="1722970" y="803169"/>
                  <a:pt x="1784704" y="741435"/>
                  <a:pt x="1860856" y="741435"/>
                </a:cubicBezTo>
                <a:lnTo>
                  <a:pt x="2064056" y="741435"/>
                </a:lnTo>
                <a:cubicBezTo>
                  <a:pt x="2140208" y="741435"/>
                  <a:pt x="2201942" y="803169"/>
                  <a:pt x="2201942" y="879321"/>
                </a:cubicBezTo>
                <a:lnTo>
                  <a:pt x="2201942" y="1732036"/>
                </a:lnTo>
                <a:lnTo>
                  <a:pt x="3445938" y="1732036"/>
                </a:lnTo>
                <a:lnTo>
                  <a:pt x="3445938" y="478972"/>
                </a:lnTo>
                <a:lnTo>
                  <a:pt x="3143558" y="478972"/>
                </a:lnTo>
                <a:cubicBezTo>
                  <a:pt x="3011294" y="478972"/>
                  <a:pt x="2904072" y="371750"/>
                  <a:pt x="2904072" y="239486"/>
                </a:cubicBezTo>
                <a:cubicBezTo>
                  <a:pt x="2904072" y="107222"/>
                  <a:pt x="3011294" y="0"/>
                  <a:pt x="3143558" y="0"/>
                </a:cubicBezTo>
                <a:lnTo>
                  <a:pt x="3685424" y="0"/>
                </a:lnTo>
                <a:cubicBezTo>
                  <a:pt x="3817688" y="0"/>
                  <a:pt x="3924910" y="107222"/>
                  <a:pt x="3924910" y="239486"/>
                </a:cubicBezTo>
                <a:lnTo>
                  <a:pt x="3921491" y="256419"/>
                </a:lnTo>
                <a:lnTo>
                  <a:pt x="3924910" y="273352"/>
                </a:lnTo>
                <a:lnTo>
                  <a:pt x="3924910" y="1971524"/>
                </a:lnTo>
                <a:cubicBezTo>
                  <a:pt x="3924910" y="2103788"/>
                  <a:pt x="3817688" y="2211010"/>
                  <a:pt x="3685424" y="2211010"/>
                </a:cubicBezTo>
                <a:lnTo>
                  <a:pt x="3685409" y="2211008"/>
                </a:lnTo>
                <a:lnTo>
                  <a:pt x="2064058" y="2211008"/>
                </a:lnTo>
                <a:lnTo>
                  <a:pt x="2064056" y="2211009"/>
                </a:lnTo>
                <a:lnTo>
                  <a:pt x="1860856" y="2211009"/>
                </a:lnTo>
                <a:lnTo>
                  <a:pt x="1860853" y="2211008"/>
                </a:lnTo>
                <a:lnTo>
                  <a:pt x="239488" y="2211008"/>
                </a:lnTo>
                <a:cubicBezTo>
                  <a:pt x="206422" y="2211008"/>
                  <a:pt x="174922" y="2204307"/>
                  <a:pt x="146270" y="2192188"/>
                </a:cubicBezTo>
                <a:lnTo>
                  <a:pt x="146268" y="2192188"/>
                </a:lnTo>
                <a:cubicBezTo>
                  <a:pt x="60313" y="2155832"/>
                  <a:pt x="0" y="2070720"/>
                  <a:pt x="0" y="1971522"/>
                </a:cubicBezTo>
                <a:close/>
              </a:path>
            </a:pathLst>
          </a:cu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04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3671400" y="871463"/>
            <a:ext cx="4849200" cy="4847771"/>
          </a:xfrm>
          <a:prstGeom prst="rect">
            <a:avLst/>
          </a:prstGeom>
          <a:gradFill flip="none" rotWithShape="1">
            <a:gsLst>
              <a:gs pos="0">
                <a:srgbClr val="EFF2F5"/>
              </a:gs>
              <a:gs pos="94000">
                <a:srgbClr val="D6DAE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52400" dist="508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68E808-C6B8-4371-A545-362A9EF197E7}"/>
              </a:ext>
            </a:extLst>
          </p:cNvPr>
          <p:cNvSpPr/>
          <p:nvPr/>
        </p:nvSpPr>
        <p:spPr>
          <a:xfrm rot="5400000">
            <a:off x="10978240" y="2536401"/>
            <a:ext cx="797776" cy="1966117"/>
          </a:xfrm>
          <a:prstGeom prst="roundRect">
            <a:avLst>
              <a:gd name="adj" fmla="val 12612"/>
            </a:avLst>
          </a:pr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1524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B485CF-B405-4299-8D26-CC3CE1D8C8EC}"/>
              </a:ext>
            </a:extLst>
          </p:cNvPr>
          <p:cNvSpPr/>
          <p:nvPr/>
        </p:nvSpPr>
        <p:spPr>
          <a:xfrm rot="5400000">
            <a:off x="10978238" y="3882602"/>
            <a:ext cx="797778" cy="1966117"/>
          </a:xfrm>
          <a:prstGeom prst="roundRect">
            <a:avLst>
              <a:gd name="adj" fmla="val 12612"/>
            </a:avLst>
          </a:pr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1524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97D1AB-B139-4F88-A624-EEE4C2A1754A}"/>
              </a:ext>
            </a:extLst>
          </p:cNvPr>
          <p:cNvSpPr/>
          <p:nvPr/>
        </p:nvSpPr>
        <p:spPr>
          <a:xfrm rot="5400000">
            <a:off x="10996985" y="5228803"/>
            <a:ext cx="797778" cy="1966117"/>
          </a:xfrm>
          <a:prstGeom prst="roundRect">
            <a:avLst>
              <a:gd name="adj" fmla="val 12612"/>
            </a:avLst>
          </a:pr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1524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01A4AA9-1086-419B-B08A-58AE0695BB68}"/>
              </a:ext>
            </a:extLst>
          </p:cNvPr>
          <p:cNvSpPr/>
          <p:nvPr/>
        </p:nvSpPr>
        <p:spPr>
          <a:xfrm>
            <a:off x="6277993" y="871461"/>
            <a:ext cx="1364984" cy="3725938"/>
          </a:xfrm>
          <a:prstGeom prst="flowChartOffpageConnector">
            <a:avLst/>
          </a:prstGeom>
          <a:gradFill flip="none" rotWithShape="1">
            <a:gsLst>
              <a:gs pos="92000">
                <a:srgbClr val="904A4A"/>
              </a:gs>
              <a:gs pos="0">
                <a:srgbClr val="FC9A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27000" dist="76200" dir="540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1E5FFC9B-C238-4A4C-AF31-451F52040D0F}"/>
              </a:ext>
            </a:extLst>
          </p:cNvPr>
          <p:cNvSpPr/>
          <p:nvPr/>
        </p:nvSpPr>
        <p:spPr>
          <a:xfrm>
            <a:off x="9420806" y="1981200"/>
            <a:ext cx="589390" cy="1109737"/>
          </a:xfrm>
          <a:prstGeom prst="flowChartOffpageConnector">
            <a:avLst/>
          </a:pr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3266A259-59F6-4465-AA63-12F0014B137C}"/>
              </a:ext>
            </a:extLst>
          </p:cNvPr>
          <p:cNvSpPr/>
          <p:nvPr/>
        </p:nvSpPr>
        <p:spPr>
          <a:xfrm>
            <a:off x="4549025" y="871462"/>
            <a:ext cx="1364984" cy="3725938"/>
          </a:xfrm>
          <a:prstGeom prst="flowChartOffpageConnector">
            <a:avLst/>
          </a:prstGeom>
          <a:gradFill flip="none" rotWithShape="1">
            <a:gsLst>
              <a:gs pos="92000">
                <a:srgbClr val="904A4A"/>
              </a:gs>
              <a:gs pos="0">
                <a:srgbClr val="FC9A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27000" dist="76200" dir="540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49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3671400" y="871463"/>
            <a:ext cx="4849200" cy="4847771"/>
          </a:xfrm>
          <a:prstGeom prst="rect">
            <a:avLst/>
          </a:prstGeom>
          <a:gradFill flip="none" rotWithShape="1">
            <a:gsLst>
              <a:gs pos="0">
                <a:srgbClr val="EFF2F5"/>
              </a:gs>
              <a:gs pos="94000">
                <a:srgbClr val="D6DAE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52400" dist="508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68E808-C6B8-4371-A545-362A9EF197E7}"/>
              </a:ext>
            </a:extLst>
          </p:cNvPr>
          <p:cNvSpPr/>
          <p:nvPr/>
        </p:nvSpPr>
        <p:spPr>
          <a:xfrm rot="5400000">
            <a:off x="4566436" y="700852"/>
            <a:ext cx="797776" cy="1966117"/>
          </a:xfrm>
          <a:prstGeom prst="roundRect">
            <a:avLst>
              <a:gd name="adj" fmla="val 12612"/>
            </a:avLst>
          </a:pr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1524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B485CF-B405-4299-8D26-CC3CE1D8C8EC}"/>
              </a:ext>
            </a:extLst>
          </p:cNvPr>
          <p:cNvSpPr/>
          <p:nvPr/>
        </p:nvSpPr>
        <p:spPr>
          <a:xfrm rot="5400000">
            <a:off x="4566434" y="1618183"/>
            <a:ext cx="797778" cy="1966117"/>
          </a:xfrm>
          <a:prstGeom prst="roundRect">
            <a:avLst>
              <a:gd name="adj" fmla="val 12612"/>
            </a:avLst>
          </a:pr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1524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D01A4AA9-1086-419B-B08A-58AE0695BB68}"/>
              </a:ext>
            </a:extLst>
          </p:cNvPr>
          <p:cNvSpPr/>
          <p:nvPr/>
        </p:nvSpPr>
        <p:spPr>
          <a:xfrm>
            <a:off x="6551998" y="871463"/>
            <a:ext cx="1364984" cy="3725938"/>
          </a:xfrm>
          <a:prstGeom prst="flowChartOffpageConnector">
            <a:avLst/>
          </a:prstGeom>
          <a:gradFill flip="none" rotWithShape="1">
            <a:gsLst>
              <a:gs pos="92000">
                <a:srgbClr val="904A4A"/>
              </a:gs>
              <a:gs pos="0">
                <a:srgbClr val="FC9A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27000" dist="76200" dir="5400000" algn="t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93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3671400" y="871463"/>
            <a:ext cx="4849200" cy="4847771"/>
          </a:xfrm>
          <a:prstGeom prst="rect">
            <a:avLst/>
          </a:prstGeom>
          <a:gradFill flip="none" rotWithShape="1">
            <a:gsLst>
              <a:gs pos="0">
                <a:srgbClr val="FAFBFC"/>
              </a:gs>
              <a:gs pos="94000">
                <a:srgbClr val="D6DAE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152400" dist="508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7272B95-F046-4B4E-8504-A411D9031598}"/>
              </a:ext>
            </a:extLst>
          </p:cNvPr>
          <p:cNvSpPr/>
          <p:nvPr/>
        </p:nvSpPr>
        <p:spPr>
          <a:xfrm rot="16200000" flipH="1">
            <a:off x="4165028" y="1377007"/>
            <a:ext cx="3924910" cy="3875386"/>
          </a:xfrm>
          <a:custGeom>
            <a:avLst/>
            <a:gdLst>
              <a:gd name="connsiteX0" fmla="*/ 478973 w 3924910"/>
              <a:gd name="connsiteY0" fmla="*/ 478974 h 3875386"/>
              <a:gd name="connsiteX1" fmla="*/ 1722970 w 3924910"/>
              <a:gd name="connsiteY1" fmla="*/ 478974 h 3875386"/>
              <a:gd name="connsiteX2" fmla="*/ 1722970 w 3924910"/>
              <a:gd name="connsiteY2" fmla="*/ 1331689 h 3875386"/>
              <a:gd name="connsiteX3" fmla="*/ 1860856 w 3924910"/>
              <a:gd name="connsiteY3" fmla="*/ 1469575 h 3875386"/>
              <a:gd name="connsiteX4" fmla="*/ 2064056 w 3924910"/>
              <a:gd name="connsiteY4" fmla="*/ 1469575 h 3875386"/>
              <a:gd name="connsiteX5" fmla="*/ 2201942 w 3924910"/>
              <a:gd name="connsiteY5" fmla="*/ 1331689 h 3875386"/>
              <a:gd name="connsiteX6" fmla="*/ 2201942 w 3924910"/>
              <a:gd name="connsiteY6" fmla="*/ 478974 h 3875386"/>
              <a:gd name="connsiteX7" fmla="*/ 3445938 w 3924910"/>
              <a:gd name="connsiteY7" fmla="*/ 478974 h 3875386"/>
              <a:gd name="connsiteX8" fmla="*/ 3445938 w 3924910"/>
              <a:gd name="connsiteY8" fmla="*/ 1664376 h 3875386"/>
              <a:gd name="connsiteX9" fmla="*/ 3143558 w 3924910"/>
              <a:gd name="connsiteY9" fmla="*/ 1664376 h 3875386"/>
              <a:gd name="connsiteX10" fmla="*/ 2904072 w 3924910"/>
              <a:gd name="connsiteY10" fmla="*/ 1903862 h 3875386"/>
              <a:gd name="connsiteX11" fmla="*/ 2907482 w 3924910"/>
              <a:gd name="connsiteY11" fmla="*/ 1937693 h 3875386"/>
              <a:gd name="connsiteX12" fmla="*/ 2904072 w 3924910"/>
              <a:gd name="connsiteY12" fmla="*/ 1971524 h 3875386"/>
              <a:gd name="connsiteX13" fmla="*/ 3143558 w 3924910"/>
              <a:gd name="connsiteY13" fmla="*/ 2211010 h 3875386"/>
              <a:gd name="connsiteX14" fmla="*/ 3445938 w 3924910"/>
              <a:gd name="connsiteY14" fmla="*/ 2211010 h 3875386"/>
              <a:gd name="connsiteX15" fmla="*/ 3445938 w 3924910"/>
              <a:gd name="connsiteY15" fmla="*/ 3396412 h 3875386"/>
              <a:gd name="connsiteX16" fmla="*/ 2201942 w 3924910"/>
              <a:gd name="connsiteY16" fmla="*/ 3396412 h 3875386"/>
              <a:gd name="connsiteX17" fmla="*/ 2201942 w 3924910"/>
              <a:gd name="connsiteY17" fmla="*/ 2543697 h 3875386"/>
              <a:gd name="connsiteX18" fmla="*/ 2064056 w 3924910"/>
              <a:gd name="connsiteY18" fmla="*/ 2405811 h 3875386"/>
              <a:gd name="connsiteX19" fmla="*/ 1860856 w 3924910"/>
              <a:gd name="connsiteY19" fmla="*/ 2405811 h 3875386"/>
              <a:gd name="connsiteX20" fmla="*/ 1722970 w 3924910"/>
              <a:gd name="connsiteY20" fmla="*/ 2543697 h 3875386"/>
              <a:gd name="connsiteX21" fmla="*/ 1722970 w 3924910"/>
              <a:gd name="connsiteY21" fmla="*/ 3396412 h 3875386"/>
              <a:gd name="connsiteX22" fmla="*/ 478973 w 3924910"/>
              <a:gd name="connsiteY22" fmla="*/ 3396412 h 3875386"/>
              <a:gd name="connsiteX23" fmla="*/ 478973 w 3924910"/>
              <a:gd name="connsiteY23" fmla="*/ 2177210 h 3875386"/>
              <a:gd name="connsiteX24" fmla="*/ 781353 w 3924910"/>
              <a:gd name="connsiteY24" fmla="*/ 2177210 h 3875386"/>
              <a:gd name="connsiteX25" fmla="*/ 1020839 w 3924910"/>
              <a:gd name="connsiteY25" fmla="*/ 1937724 h 3875386"/>
              <a:gd name="connsiteX26" fmla="*/ 1020836 w 3924910"/>
              <a:gd name="connsiteY26" fmla="*/ 1937693 h 3875386"/>
              <a:gd name="connsiteX27" fmla="*/ 1020839 w 3924910"/>
              <a:gd name="connsiteY27" fmla="*/ 1937662 h 3875386"/>
              <a:gd name="connsiteX28" fmla="*/ 781353 w 3924910"/>
              <a:gd name="connsiteY28" fmla="*/ 1698176 h 3875386"/>
              <a:gd name="connsiteX29" fmla="*/ 478973 w 3924910"/>
              <a:gd name="connsiteY29" fmla="*/ 1698176 h 3875386"/>
              <a:gd name="connsiteX30" fmla="*/ 0 w 3924910"/>
              <a:gd name="connsiteY30" fmla="*/ 239488 h 3875386"/>
              <a:gd name="connsiteX31" fmla="*/ 1 w 3924910"/>
              <a:gd name="connsiteY31" fmla="*/ 1937660 h 3875386"/>
              <a:gd name="connsiteX32" fmla="*/ 4 w 3924910"/>
              <a:gd name="connsiteY32" fmla="*/ 1937693 h 3875386"/>
              <a:gd name="connsiteX33" fmla="*/ 1 w 3924910"/>
              <a:gd name="connsiteY33" fmla="*/ 1937726 h 3875386"/>
              <a:gd name="connsiteX34" fmla="*/ 0 w 3924910"/>
              <a:gd name="connsiteY34" fmla="*/ 3635898 h 3875386"/>
              <a:gd name="connsiteX35" fmla="*/ 146268 w 3924910"/>
              <a:gd name="connsiteY35" fmla="*/ 3856564 h 3875386"/>
              <a:gd name="connsiteX36" fmla="*/ 146270 w 3924910"/>
              <a:gd name="connsiteY36" fmla="*/ 3856564 h 3875386"/>
              <a:gd name="connsiteX37" fmla="*/ 239488 w 3924910"/>
              <a:gd name="connsiteY37" fmla="*/ 3875384 h 3875386"/>
              <a:gd name="connsiteX38" fmla="*/ 1860853 w 3924910"/>
              <a:gd name="connsiteY38" fmla="*/ 3875384 h 3875386"/>
              <a:gd name="connsiteX39" fmla="*/ 1860856 w 3924910"/>
              <a:gd name="connsiteY39" fmla="*/ 3875385 h 3875386"/>
              <a:gd name="connsiteX40" fmla="*/ 2064056 w 3924910"/>
              <a:gd name="connsiteY40" fmla="*/ 3875385 h 3875386"/>
              <a:gd name="connsiteX41" fmla="*/ 2064058 w 3924910"/>
              <a:gd name="connsiteY41" fmla="*/ 3875384 h 3875386"/>
              <a:gd name="connsiteX42" fmla="*/ 3685409 w 3924910"/>
              <a:gd name="connsiteY42" fmla="*/ 3875384 h 3875386"/>
              <a:gd name="connsiteX43" fmla="*/ 3685424 w 3924910"/>
              <a:gd name="connsiteY43" fmla="*/ 3875386 h 3875386"/>
              <a:gd name="connsiteX44" fmla="*/ 3924910 w 3924910"/>
              <a:gd name="connsiteY44" fmla="*/ 3635900 h 3875386"/>
              <a:gd name="connsiteX45" fmla="*/ 3924910 w 3924910"/>
              <a:gd name="connsiteY45" fmla="*/ 1971524 h 3875386"/>
              <a:gd name="connsiteX46" fmla="*/ 3924910 w 3924910"/>
              <a:gd name="connsiteY46" fmla="*/ 1937728 h 3875386"/>
              <a:gd name="connsiteX47" fmla="*/ 3924903 w 3924910"/>
              <a:gd name="connsiteY47" fmla="*/ 1937693 h 3875386"/>
              <a:gd name="connsiteX48" fmla="*/ 3924910 w 3924910"/>
              <a:gd name="connsiteY48" fmla="*/ 1937658 h 3875386"/>
              <a:gd name="connsiteX49" fmla="*/ 3924910 w 3924910"/>
              <a:gd name="connsiteY49" fmla="*/ 1903862 h 3875386"/>
              <a:gd name="connsiteX50" fmla="*/ 3924910 w 3924910"/>
              <a:gd name="connsiteY50" fmla="*/ 239486 h 3875386"/>
              <a:gd name="connsiteX51" fmla="*/ 3685424 w 3924910"/>
              <a:gd name="connsiteY51" fmla="*/ 0 h 3875386"/>
              <a:gd name="connsiteX52" fmla="*/ 3685409 w 3924910"/>
              <a:gd name="connsiteY52" fmla="*/ 2 h 3875386"/>
              <a:gd name="connsiteX53" fmla="*/ 2064058 w 3924910"/>
              <a:gd name="connsiteY53" fmla="*/ 2 h 3875386"/>
              <a:gd name="connsiteX54" fmla="*/ 2064056 w 3924910"/>
              <a:gd name="connsiteY54" fmla="*/ 1 h 3875386"/>
              <a:gd name="connsiteX55" fmla="*/ 1860856 w 3924910"/>
              <a:gd name="connsiteY55" fmla="*/ 1 h 3875386"/>
              <a:gd name="connsiteX56" fmla="*/ 1860853 w 3924910"/>
              <a:gd name="connsiteY56" fmla="*/ 2 h 3875386"/>
              <a:gd name="connsiteX57" fmla="*/ 239488 w 3924910"/>
              <a:gd name="connsiteY57" fmla="*/ 2 h 3875386"/>
              <a:gd name="connsiteX58" fmla="*/ 146270 w 3924910"/>
              <a:gd name="connsiteY58" fmla="*/ 18822 h 3875386"/>
              <a:gd name="connsiteX59" fmla="*/ 146268 w 3924910"/>
              <a:gd name="connsiteY59" fmla="*/ 18822 h 3875386"/>
              <a:gd name="connsiteX60" fmla="*/ 0 w 3924910"/>
              <a:gd name="connsiteY60" fmla="*/ 239488 h 387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924910" h="3875386">
                <a:moveTo>
                  <a:pt x="478973" y="478974"/>
                </a:moveTo>
                <a:lnTo>
                  <a:pt x="1722970" y="478974"/>
                </a:lnTo>
                <a:lnTo>
                  <a:pt x="1722970" y="1331689"/>
                </a:lnTo>
                <a:cubicBezTo>
                  <a:pt x="1722970" y="1407841"/>
                  <a:pt x="1784704" y="1469575"/>
                  <a:pt x="1860856" y="1469575"/>
                </a:cubicBezTo>
                <a:lnTo>
                  <a:pt x="2064056" y="1469575"/>
                </a:lnTo>
                <a:cubicBezTo>
                  <a:pt x="2140208" y="1469575"/>
                  <a:pt x="2201942" y="1407841"/>
                  <a:pt x="2201942" y="1331689"/>
                </a:cubicBezTo>
                <a:lnTo>
                  <a:pt x="2201942" y="478974"/>
                </a:lnTo>
                <a:lnTo>
                  <a:pt x="3445938" y="478974"/>
                </a:lnTo>
                <a:lnTo>
                  <a:pt x="3445938" y="1664376"/>
                </a:lnTo>
                <a:lnTo>
                  <a:pt x="3143558" y="1664376"/>
                </a:lnTo>
                <a:cubicBezTo>
                  <a:pt x="3011294" y="1664376"/>
                  <a:pt x="2904072" y="1771598"/>
                  <a:pt x="2904072" y="1903862"/>
                </a:cubicBezTo>
                <a:lnTo>
                  <a:pt x="2907482" y="1937693"/>
                </a:lnTo>
                <a:lnTo>
                  <a:pt x="2904072" y="1971524"/>
                </a:lnTo>
                <a:cubicBezTo>
                  <a:pt x="2904072" y="2103788"/>
                  <a:pt x="3011294" y="2211010"/>
                  <a:pt x="3143558" y="2211010"/>
                </a:cubicBezTo>
                <a:lnTo>
                  <a:pt x="3445938" y="2211010"/>
                </a:lnTo>
                <a:lnTo>
                  <a:pt x="3445938" y="3396412"/>
                </a:lnTo>
                <a:lnTo>
                  <a:pt x="2201942" y="3396412"/>
                </a:lnTo>
                <a:lnTo>
                  <a:pt x="2201942" y="2543697"/>
                </a:lnTo>
                <a:cubicBezTo>
                  <a:pt x="2201942" y="2467545"/>
                  <a:pt x="2140208" y="2405811"/>
                  <a:pt x="2064056" y="2405811"/>
                </a:cubicBezTo>
                <a:lnTo>
                  <a:pt x="1860856" y="2405811"/>
                </a:lnTo>
                <a:cubicBezTo>
                  <a:pt x="1784704" y="2405811"/>
                  <a:pt x="1722970" y="2467545"/>
                  <a:pt x="1722970" y="2543697"/>
                </a:cubicBezTo>
                <a:lnTo>
                  <a:pt x="1722970" y="3396412"/>
                </a:lnTo>
                <a:lnTo>
                  <a:pt x="478973" y="3396412"/>
                </a:lnTo>
                <a:lnTo>
                  <a:pt x="478973" y="2177210"/>
                </a:lnTo>
                <a:lnTo>
                  <a:pt x="781353" y="2177210"/>
                </a:lnTo>
                <a:cubicBezTo>
                  <a:pt x="913617" y="2177210"/>
                  <a:pt x="1020839" y="2069988"/>
                  <a:pt x="1020839" y="1937724"/>
                </a:cubicBezTo>
                <a:lnTo>
                  <a:pt x="1020836" y="1937693"/>
                </a:lnTo>
                <a:lnTo>
                  <a:pt x="1020839" y="1937662"/>
                </a:lnTo>
                <a:cubicBezTo>
                  <a:pt x="1020839" y="1805398"/>
                  <a:pt x="913617" y="1698176"/>
                  <a:pt x="781353" y="1698176"/>
                </a:cubicBezTo>
                <a:lnTo>
                  <a:pt x="478973" y="1698176"/>
                </a:lnTo>
                <a:close/>
                <a:moveTo>
                  <a:pt x="0" y="239488"/>
                </a:moveTo>
                <a:lnTo>
                  <a:pt x="1" y="1937660"/>
                </a:lnTo>
                <a:lnTo>
                  <a:pt x="4" y="1937693"/>
                </a:lnTo>
                <a:lnTo>
                  <a:pt x="1" y="1937726"/>
                </a:lnTo>
                <a:lnTo>
                  <a:pt x="0" y="3635898"/>
                </a:lnTo>
                <a:cubicBezTo>
                  <a:pt x="0" y="3735096"/>
                  <a:pt x="60313" y="3820208"/>
                  <a:pt x="146268" y="3856564"/>
                </a:cubicBezTo>
                <a:lnTo>
                  <a:pt x="146270" y="3856564"/>
                </a:lnTo>
                <a:cubicBezTo>
                  <a:pt x="174922" y="3868683"/>
                  <a:pt x="206422" y="3875384"/>
                  <a:pt x="239488" y="3875384"/>
                </a:cubicBezTo>
                <a:lnTo>
                  <a:pt x="1860853" y="3875384"/>
                </a:lnTo>
                <a:lnTo>
                  <a:pt x="1860856" y="3875385"/>
                </a:lnTo>
                <a:lnTo>
                  <a:pt x="2064056" y="3875385"/>
                </a:lnTo>
                <a:lnTo>
                  <a:pt x="2064058" y="3875384"/>
                </a:lnTo>
                <a:lnTo>
                  <a:pt x="3685409" y="3875384"/>
                </a:lnTo>
                <a:lnTo>
                  <a:pt x="3685424" y="3875386"/>
                </a:lnTo>
                <a:cubicBezTo>
                  <a:pt x="3817688" y="3875386"/>
                  <a:pt x="3924910" y="3768164"/>
                  <a:pt x="3924910" y="3635900"/>
                </a:cubicBezTo>
                <a:lnTo>
                  <a:pt x="3924910" y="1971524"/>
                </a:lnTo>
                <a:lnTo>
                  <a:pt x="3924910" y="1937728"/>
                </a:lnTo>
                <a:lnTo>
                  <a:pt x="3924903" y="1937693"/>
                </a:lnTo>
                <a:lnTo>
                  <a:pt x="3924910" y="1937658"/>
                </a:lnTo>
                <a:lnTo>
                  <a:pt x="3924910" y="1903862"/>
                </a:lnTo>
                <a:lnTo>
                  <a:pt x="3924910" y="239486"/>
                </a:lnTo>
                <a:cubicBezTo>
                  <a:pt x="3924910" y="107222"/>
                  <a:pt x="3817688" y="0"/>
                  <a:pt x="3685424" y="0"/>
                </a:cubicBezTo>
                <a:lnTo>
                  <a:pt x="3685409" y="2"/>
                </a:lnTo>
                <a:lnTo>
                  <a:pt x="2064058" y="2"/>
                </a:lnTo>
                <a:lnTo>
                  <a:pt x="2064056" y="1"/>
                </a:lnTo>
                <a:lnTo>
                  <a:pt x="1860856" y="1"/>
                </a:lnTo>
                <a:lnTo>
                  <a:pt x="1860853" y="2"/>
                </a:lnTo>
                <a:lnTo>
                  <a:pt x="239488" y="2"/>
                </a:lnTo>
                <a:cubicBezTo>
                  <a:pt x="206422" y="2"/>
                  <a:pt x="174922" y="6703"/>
                  <a:pt x="146270" y="18822"/>
                </a:cubicBezTo>
                <a:lnTo>
                  <a:pt x="146268" y="18822"/>
                </a:lnTo>
                <a:cubicBezTo>
                  <a:pt x="60313" y="55178"/>
                  <a:pt x="0" y="140290"/>
                  <a:pt x="0" y="239488"/>
                </a:cubicBezTo>
                <a:close/>
              </a:path>
            </a:pathLst>
          </a:custGeom>
          <a:gradFill flip="none" rotWithShape="1">
            <a:gsLst>
              <a:gs pos="92000">
                <a:srgbClr val="464B53"/>
              </a:gs>
              <a:gs pos="0">
                <a:srgbClr val="7C89A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1524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4463140" y="871464"/>
            <a:ext cx="3265714" cy="484777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A507EB-3658-4FDD-A5AA-32A10043EBE4}"/>
              </a:ext>
            </a:extLst>
          </p:cNvPr>
          <p:cNvSpPr/>
          <p:nvPr/>
        </p:nvSpPr>
        <p:spPr>
          <a:xfrm>
            <a:off x="5007426" y="1332895"/>
            <a:ext cx="2211009" cy="3924909"/>
          </a:xfrm>
          <a:custGeom>
            <a:avLst/>
            <a:gdLst>
              <a:gd name="connsiteX0" fmla="*/ 239488 w 2211009"/>
              <a:gd name="connsiteY0" fmla="*/ 0 h 3924909"/>
              <a:gd name="connsiteX1" fmla="*/ 1937659 w 2211009"/>
              <a:gd name="connsiteY1" fmla="*/ 0 h 3924909"/>
              <a:gd name="connsiteX2" fmla="*/ 2030878 w 2211009"/>
              <a:gd name="connsiteY2" fmla="*/ 18820 h 3924909"/>
              <a:gd name="connsiteX3" fmla="*/ 2030880 w 2211009"/>
              <a:gd name="connsiteY3" fmla="*/ 18821 h 3924909"/>
              <a:gd name="connsiteX4" fmla="*/ 2030880 w 2211009"/>
              <a:gd name="connsiteY4" fmla="*/ 18822 h 3924909"/>
              <a:gd name="connsiteX5" fmla="*/ 2177148 w 2211009"/>
              <a:gd name="connsiteY5" fmla="*/ 239487 h 3924909"/>
              <a:gd name="connsiteX6" fmla="*/ 2177148 w 2211009"/>
              <a:gd name="connsiteY6" fmla="*/ 781352 h 3924909"/>
              <a:gd name="connsiteX7" fmla="*/ 1937662 w 2211009"/>
              <a:gd name="connsiteY7" fmla="*/ 1020838 h 3924909"/>
              <a:gd name="connsiteX8" fmla="*/ 1698176 w 2211009"/>
              <a:gd name="connsiteY8" fmla="*/ 781352 h 3924909"/>
              <a:gd name="connsiteX9" fmla="*/ 1698176 w 2211009"/>
              <a:gd name="connsiteY9" fmla="*/ 478972 h 3924909"/>
              <a:gd name="connsiteX10" fmla="*/ 478974 w 2211009"/>
              <a:gd name="connsiteY10" fmla="*/ 478972 h 3924909"/>
              <a:gd name="connsiteX11" fmla="*/ 478974 w 2211009"/>
              <a:gd name="connsiteY11" fmla="*/ 1722969 h 3924909"/>
              <a:gd name="connsiteX12" fmla="*/ 1331688 w 2211009"/>
              <a:gd name="connsiteY12" fmla="*/ 1722969 h 3924909"/>
              <a:gd name="connsiteX13" fmla="*/ 1469574 w 2211009"/>
              <a:gd name="connsiteY13" fmla="*/ 1860855 h 3924909"/>
              <a:gd name="connsiteX14" fmla="*/ 1469574 w 2211009"/>
              <a:gd name="connsiteY14" fmla="*/ 2064055 h 3924909"/>
              <a:gd name="connsiteX15" fmla="*/ 1331688 w 2211009"/>
              <a:gd name="connsiteY15" fmla="*/ 2201941 h 3924909"/>
              <a:gd name="connsiteX16" fmla="*/ 478974 w 2211009"/>
              <a:gd name="connsiteY16" fmla="*/ 2201941 h 3924909"/>
              <a:gd name="connsiteX17" fmla="*/ 478974 w 2211009"/>
              <a:gd name="connsiteY17" fmla="*/ 3445937 h 3924909"/>
              <a:gd name="connsiteX18" fmla="*/ 1732037 w 2211009"/>
              <a:gd name="connsiteY18" fmla="*/ 3445937 h 3924909"/>
              <a:gd name="connsiteX19" fmla="*/ 1732037 w 2211009"/>
              <a:gd name="connsiteY19" fmla="*/ 3143557 h 3924909"/>
              <a:gd name="connsiteX20" fmla="*/ 1971523 w 2211009"/>
              <a:gd name="connsiteY20" fmla="*/ 2904071 h 3924909"/>
              <a:gd name="connsiteX21" fmla="*/ 2211009 w 2211009"/>
              <a:gd name="connsiteY21" fmla="*/ 3143557 h 3924909"/>
              <a:gd name="connsiteX22" fmla="*/ 2211009 w 2211009"/>
              <a:gd name="connsiteY22" fmla="*/ 3685423 h 3924909"/>
              <a:gd name="connsiteX23" fmla="*/ 1971523 w 2211009"/>
              <a:gd name="connsiteY23" fmla="*/ 3924909 h 3924909"/>
              <a:gd name="connsiteX24" fmla="*/ 1954590 w 2211009"/>
              <a:gd name="connsiteY24" fmla="*/ 3921491 h 3924909"/>
              <a:gd name="connsiteX25" fmla="*/ 1937657 w 2211009"/>
              <a:gd name="connsiteY25" fmla="*/ 3924909 h 3924909"/>
              <a:gd name="connsiteX26" fmla="*/ 239486 w 2211009"/>
              <a:gd name="connsiteY26" fmla="*/ 3924909 h 3924909"/>
              <a:gd name="connsiteX27" fmla="*/ 0 w 2211009"/>
              <a:gd name="connsiteY27" fmla="*/ 3685423 h 3924909"/>
              <a:gd name="connsiteX28" fmla="*/ 2 w 2211009"/>
              <a:gd name="connsiteY28" fmla="*/ 3685408 h 3924909"/>
              <a:gd name="connsiteX29" fmla="*/ 2 w 2211009"/>
              <a:gd name="connsiteY29" fmla="*/ 2064058 h 3924909"/>
              <a:gd name="connsiteX30" fmla="*/ 1 w 2211009"/>
              <a:gd name="connsiteY30" fmla="*/ 2064055 h 3924909"/>
              <a:gd name="connsiteX31" fmla="*/ 1 w 2211009"/>
              <a:gd name="connsiteY31" fmla="*/ 1860855 h 3924909"/>
              <a:gd name="connsiteX32" fmla="*/ 2 w 2211009"/>
              <a:gd name="connsiteY32" fmla="*/ 1860853 h 3924909"/>
              <a:gd name="connsiteX33" fmla="*/ 2 w 2211009"/>
              <a:gd name="connsiteY33" fmla="*/ 239488 h 3924909"/>
              <a:gd name="connsiteX34" fmla="*/ 4867 w 2211009"/>
              <a:gd name="connsiteY34" fmla="*/ 191223 h 3924909"/>
              <a:gd name="connsiteX35" fmla="*/ 4868 w 2211009"/>
              <a:gd name="connsiteY35" fmla="*/ 191222 h 3924909"/>
              <a:gd name="connsiteX36" fmla="*/ 4868 w 2211009"/>
              <a:gd name="connsiteY36" fmla="*/ 191222 h 3924909"/>
              <a:gd name="connsiteX37" fmla="*/ 239488 w 2211009"/>
              <a:gd name="connsiteY37" fmla="*/ 0 h 392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11009" h="3924909">
                <a:moveTo>
                  <a:pt x="239488" y="0"/>
                </a:moveTo>
                <a:lnTo>
                  <a:pt x="1937659" y="0"/>
                </a:lnTo>
                <a:cubicBezTo>
                  <a:pt x="1970725" y="0"/>
                  <a:pt x="2002226" y="6701"/>
                  <a:pt x="2030878" y="18820"/>
                </a:cubicBezTo>
                <a:lnTo>
                  <a:pt x="2030880" y="18821"/>
                </a:lnTo>
                <a:lnTo>
                  <a:pt x="2030880" y="18822"/>
                </a:lnTo>
                <a:cubicBezTo>
                  <a:pt x="2116835" y="55178"/>
                  <a:pt x="2177148" y="140290"/>
                  <a:pt x="2177148" y="239487"/>
                </a:cubicBezTo>
                <a:lnTo>
                  <a:pt x="2177148" y="781352"/>
                </a:lnTo>
                <a:cubicBezTo>
                  <a:pt x="2177148" y="913616"/>
                  <a:pt x="2069926" y="1020838"/>
                  <a:pt x="1937662" y="1020838"/>
                </a:cubicBezTo>
                <a:cubicBezTo>
                  <a:pt x="1805398" y="1020838"/>
                  <a:pt x="1698176" y="913616"/>
                  <a:pt x="1698176" y="781352"/>
                </a:cubicBezTo>
                <a:lnTo>
                  <a:pt x="1698176" y="478972"/>
                </a:lnTo>
                <a:lnTo>
                  <a:pt x="478974" y="478972"/>
                </a:lnTo>
                <a:lnTo>
                  <a:pt x="478974" y="1722969"/>
                </a:lnTo>
                <a:lnTo>
                  <a:pt x="1331688" y="1722969"/>
                </a:lnTo>
                <a:cubicBezTo>
                  <a:pt x="1407840" y="1722969"/>
                  <a:pt x="1469574" y="1784703"/>
                  <a:pt x="1469574" y="1860855"/>
                </a:cubicBezTo>
                <a:lnTo>
                  <a:pt x="1469574" y="2064055"/>
                </a:lnTo>
                <a:cubicBezTo>
                  <a:pt x="1469574" y="2140207"/>
                  <a:pt x="1407840" y="2201941"/>
                  <a:pt x="1331688" y="2201941"/>
                </a:cubicBezTo>
                <a:lnTo>
                  <a:pt x="478974" y="2201941"/>
                </a:lnTo>
                <a:lnTo>
                  <a:pt x="478974" y="3445937"/>
                </a:lnTo>
                <a:lnTo>
                  <a:pt x="1732037" y="3445937"/>
                </a:lnTo>
                <a:lnTo>
                  <a:pt x="1732037" y="3143557"/>
                </a:lnTo>
                <a:cubicBezTo>
                  <a:pt x="1732037" y="3011293"/>
                  <a:pt x="1839259" y="2904071"/>
                  <a:pt x="1971523" y="2904071"/>
                </a:cubicBezTo>
                <a:cubicBezTo>
                  <a:pt x="2103787" y="2904071"/>
                  <a:pt x="2211009" y="3011293"/>
                  <a:pt x="2211009" y="3143557"/>
                </a:cubicBezTo>
                <a:lnTo>
                  <a:pt x="2211009" y="3685423"/>
                </a:lnTo>
                <a:cubicBezTo>
                  <a:pt x="2211009" y="3817687"/>
                  <a:pt x="2103787" y="3924909"/>
                  <a:pt x="1971523" y="3924909"/>
                </a:cubicBezTo>
                <a:lnTo>
                  <a:pt x="1954590" y="3921491"/>
                </a:lnTo>
                <a:lnTo>
                  <a:pt x="1937657" y="3924909"/>
                </a:lnTo>
                <a:lnTo>
                  <a:pt x="239486" y="3924909"/>
                </a:lnTo>
                <a:cubicBezTo>
                  <a:pt x="107222" y="3924909"/>
                  <a:pt x="0" y="3817687"/>
                  <a:pt x="0" y="3685423"/>
                </a:cubicBezTo>
                <a:lnTo>
                  <a:pt x="2" y="3685408"/>
                </a:lnTo>
                <a:lnTo>
                  <a:pt x="2" y="2064058"/>
                </a:lnTo>
                <a:lnTo>
                  <a:pt x="1" y="2064055"/>
                </a:lnTo>
                <a:lnTo>
                  <a:pt x="1" y="1860855"/>
                </a:lnTo>
                <a:lnTo>
                  <a:pt x="2" y="1860853"/>
                </a:lnTo>
                <a:lnTo>
                  <a:pt x="2" y="239488"/>
                </a:lnTo>
                <a:cubicBezTo>
                  <a:pt x="2" y="222955"/>
                  <a:pt x="1677" y="206813"/>
                  <a:pt x="4867" y="191223"/>
                </a:cubicBezTo>
                <a:lnTo>
                  <a:pt x="4868" y="191222"/>
                </a:lnTo>
                <a:lnTo>
                  <a:pt x="4868" y="191222"/>
                </a:lnTo>
                <a:cubicBezTo>
                  <a:pt x="27199" y="82092"/>
                  <a:pt x="123757" y="0"/>
                  <a:pt x="2394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3CED99-C2FD-4DD8-8892-6862606E3BB2}"/>
              </a:ext>
            </a:extLst>
          </p:cNvPr>
          <p:cNvSpPr/>
          <p:nvPr/>
        </p:nvSpPr>
        <p:spPr>
          <a:xfrm rot="8100000">
            <a:off x="5454377" y="-446583"/>
            <a:ext cx="3528114" cy="607547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72000"/>
                </a:schemeClr>
              </a:gs>
              <a:gs pos="30000">
                <a:schemeClr val="bg1">
                  <a:alpha val="55000"/>
                </a:schemeClr>
              </a:gs>
            </a:gsLst>
            <a:lin ang="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8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5D8D4-ADBD-4B15-99CE-EC84DE6ED9FF}"/>
              </a:ext>
            </a:extLst>
          </p:cNvPr>
          <p:cNvSpPr/>
          <p:nvPr/>
        </p:nvSpPr>
        <p:spPr>
          <a:xfrm>
            <a:off x="780827" y="871464"/>
            <a:ext cx="3265714" cy="484777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762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A507EB-3658-4FDD-A5AA-32A10043EBE4}"/>
              </a:ext>
            </a:extLst>
          </p:cNvPr>
          <p:cNvSpPr/>
          <p:nvPr/>
        </p:nvSpPr>
        <p:spPr>
          <a:xfrm>
            <a:off x="1325113" y="1332895"/>
            <a:ext cx="2211009" cy="3924909"/>
          </a:xfrm>
          <a:custGeom>
            <a:avLst/>
            <a:gdLst>
              <a:gd name="connsiteX0" fmla="*/ 239488 w 2211009"/>
              <a:gd name="connsiteY0" fmla="*/ 0 h 3924909"/>
              <a:gd name="connsiteX1" fmla="*/ 1937659 w 2211009"/>
              <a:gd name="connsiteY1" fmla="*/ 0 h 3924909"/>
              <a:gd name="connsiteX2" fmla="*/ 2030878 w 2211009"/>
              <a:gd name="connsiteY2" fmla="*/ 18820 h 3924909"/>
              <a:gd name="connsiteX3" fmla="*/ 2030880 w 2211009"/>
              <a:gd name="connsiteY3" fmla="*/ 18821 h 3924909"/>
              <a:gd name="connsiteX4" fmla="*/ 2030880 w 2211009"/>
              <a:gd name="connsiteY4" fmla="*/ 18822 h 3924909"/>
              <a:gd name="connsiteX5" fmla="*/ 2177148 w 2211009"/>
              <a:gd name="connsiteY5" fmla="*/ 239487 h 3924909"/>
              <a:gd name="connsiteX6" fmla="*/ 2177148 w 2211009"/>
              <a:gd name="connsiteY6" fmla="*/ 781352 h 3924909"/>
              <a:gd name="connsiteX7" fmla="*/ 1937662 w 2211009"/>
              <a:gd name="connsiteY7" fmla="*/ 1020838 h 3924909"/>
              <a:gd name="connsiteX8" fmla="*/ 1698176 w 2211009"/>
              <a:gd name="connsiteY8" fmla="*/ 781352 h 3924909"/>
              <a:gd name="connsiteX9" fmla="*/ 1698176 w 2211009"/>
              <a:gd name="connsiteY9" fmla="*/ 478972 h 3924909"/>
              <a:gd name="connsiteX10" fmla="*/ 478974 w 2211009"/>
              <a:gd name="connsiteY10" fmla="*/ 478972 h 3924909"/>
              <a:gd name="connsiteX11" fmla="*/ 478974 w 2211009"/>
              <a:gd name="connsiteY11" fmla="*/ 1722969 h 3924909"/>
              <a:gd name="connsiteX12" fmla="*/ 1331688 w 2211009"/>
              <a:gd name="connsiteY12" fmla="*/ 1722969 h 3924909"/>
              <a:gd name="connsiteX13" fmla="*/ 1469574 w 2211009"/>
              <a:gd name="connsiteY13" fmla="*/ 1860855 h 3924909"/>
              <a:gd name="connsiteX14" fmla="*/ 1469574 w 2211009"/>
              <a:gd name="connsiteY14" fmla="*/ 2064055 h 3924909"/>
              <a:gd name="connsiteX15" fmla="*/ 1331688 w 2211009"/>
              <a:gd name="connsiteY15" fmla="*/ 2201941 h 3924909"/>
              <a:gd name="connsiteX16" fmla="*/ 478974 w 2211009"/>
              <a:gd name="connsiteY16" fmla="*/ 2201941 h 3924909"/>
              <a:gd name="connsiteX17" fmla="*/ 478974 w 2211009"/>
              <a:gd name="connsiteY17" fmla="*/ 3445937 h 3924909"/>
              <a:gd name="connsiteX18" fmla="*/ 1732037 w 2211009"/>
              <a:gd name="connsiteY18" fmla="*/ 3445937 h 3924909"/>
              <a:gd name="connsiteX19" fmla="*/ 1732037 w 2211009"/>
              <a:gd name="connsiteY19" fmla="*/ 3143557 h 3924909"/>
              <a:gd name="connsiteX20" fmla="*/ 1971523 w 2211009"/>
              <a:gd name="connsiteY20" fmla="*/ 2904071 h 3924909"/>
              <a:gd name="connsiteX21" fmla="*/ 2211009 w 2211009"/>
              <a:gd name="connsiteY21" fmla="*/ 3143557 h 3924909"/>
              <a:gd name="connsiteX22" fmla="*/ 2211009 w 2211009"/>
              <a:gd name="connsiteY22" fmla="*/ 3685423 h 3924909"/>
              <a:gd name="connsiteX23" fmla="*/ 1971523 w 2211009"/>
              <a:gd name="connsiteY23" fmla="*/ 3924909 h 3924909"/>
              <a:gd name="connsiteX24" fmla="*/ 1954590 w 2211009"/>
              <a:gd name="connsiteY24" fmla="*/ 3921491 h 3924909"/>
              <a:gd name="connsiteX25" fmla="*/ 1937657 w 2211009"/>
              <a:gd name="connsiteY25" fmla="*/ 3924909 h 3924909"/>
              <a:gd name="connsiteX26" fmla="*/ 239486 w 2211009"/>
              <a:gd name="connsiteY26" fmla="*/ 3924909 h 3924909"/>
              <a:gd name="connsiteX27" fmla="*/ 0 w 2211009"/>
              <a:gd name="connsiteY27" fmla="*/ 3685423 h 3924909"/>
              <a:gd name="connsiteX28" fmla="*/ 2 w 2211009"/>
              <a:gd name="connsiteY28" fmla="*/ 3685408 h 3924909"/>
              <a:gd name="connsiteX29" fmla="*/ 2 w 2211009"/>
              <a:gd name="connsiteY29" fmla="*/ 2064058 h 3924909"/>
              <a:gd name="connsiteX30" fmla="*/ 1 w 2211009"/>
              <a:gd name="connsiteY30" fmla="*/ 2064055 h 3924909"/>
              <a:gd name="connsiteX31" fmla="*/ 1 w 2211009"/>
              <a:gd name="connsiteY31" fmla="*/ 1860855 h 3924909"/>
              <a:gd name="connsiteX32" fmla="*/ 2 w 2211009"/>
              <a:gd name="connsiteY32" fmla="*/ 1860853 h 3924909"/>
              <a:gd name="connsiteX33" fmla="*/ 2 w 2211009"/>
              <a:gd name="connsiteY33" fmla="*/ 239488 h 3924909"/>
              <a:gd name="connsiteX34" fmla="*/ 4867 w 2211009"/>
              <a:gd name="connsiteY34" fmla="*/ 191223 h 3924909"/>
              <a:gd name="connsiteX35" fmla="*/ 4868 w 2211009"/>
              <a:gd name="connsiteY35" fmla="*/ 191222 h 3924909"/>
              <a:gd name="connsiteX36" fmla="*/ 4868 w 2211009"/>
              <a:gd name="connsiteY36" fmla="*/ 191222 h 3924909"/>
              <a:gd name="connsiteX37" fmla="*/ 239488 w 2211009"/>
              <a:gd name="connsiteY37" fmla="*/ 0 h 3924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11009" h="3924909">
                <a:moveTo>
                  <a:pt x="239488" y="0"/>
                </a:moveTo>
                <a:lnTo>
                  <a:pt x="1937659" y="0"/>
                </a:lnTo>
                <a:cubicBezTo>
                  <a:pt x="1970725" y="0"/>
                  <a:pt x="2002226" y="6701"/>
                  <a:pt x="2030878" y="18820"/>
                </a:cubicBezTo>
                <a:lnTo>
                  <a:pt x="2030880" y="18821"/>
                </a:lnTo>
                <a:lnTo>
                  <a:pt x="2030880" y="18822"/>
                </a:lnTo>
                <a:cubicBezTo>
                  <a:pt x="2116835" y="55178"/>
                  <a:pt x="2177148" y="140290"/>
                  <a:pt x="2177148" y="239487"/>
                </a:cubicBezTo>
                <a:lnTo>
                  <a:pt x="2177148" y="781352"/>
                </a:lnTo>
                <a:cubicBezTo>
                  <a:pt x="2177148" y="913616"/>
                  <a:pt x="2069926" y="1020838"/>
                  <a:pt x="1937662" y="1020838"/>
                </a:cubicBezTo>
                <a:cubicBezTo>
                  <a:pt x="1805398" y="1020838"/>
                  <a:pt x="1698176" y="913616"/>
                  <a:pt x="1698176" y="781352"/>
                </a:cubicBezTo>
                <a:lnTo>
                  <a:pt x="1698176" y="478972"/>
                </a:lnTo>
                <a:lnTo>
                  <a:pt x="478974" y="478972"/>
                </a:lnTo>
                <a:lnTo>
                  <a:pt x="478974" y="1722969"/>
                </a:lnTo>
                <a:lnTo>
                  <a:pt x="1331688" y="1722969"/>
                </a:lnTo>
                <a:cubicBezTo>
                  <a:pt x="1407840" y="1722969"/>
                  <a:pt x="1469574" y="1784703"/>
                  <a:pt x="1469574" y="1860855"/>
                </a:cubicBezTo>
                <a:lnTo>
                  <a:pt x="1469574" y="2064055"/>
                </a:lnTo>
                <a:cubicBezTo>
                  <a:pt x="1469574" y="2140207"/>
                  <a:pt x="1407840" y="2201941"/>
                  <a:pt x="1331688" y="2201941"/>
                </a:cubicBezTo>
                <a:lnTo>
                  <a:pt x="478974" y="2201941"/>
                </a:lnTo>
                <a:lnTo>
                  <a:pt x="478974" y="3445937"/>
                </a:lnTo>
                <a:lnTo>
                  <a:pt x="1732037" y="3445937"/>
                </a:lnTo>
                <a:lnTo>
                  <a:pt x="1732037" y="3143557"/>
                </a:lnTo>
                <a:cubicBezTo>
                  <a:pt x="1732037" y="3011293"/>
                  <a:pt x="1839259" y="2904071"/>
                  <a:pt x="1971523" y="2904071"/>
                </a:cubicBezTo>
                <a:cubicBezTo>
                  <a:pt x="2103787" y="2904071"/>
                  <a:pt x="2211009" y="3011293"/>
                  <a:pt x="2211009" y="3143557"/>
                </a:cubicBezTo>
                <a:lnTo>
                  <a:pt x="2211009" y="3685423"/>
                </a:lnTo>
                <a:cubicBezTo>
                  <a:pt x="2211009" y="3817687"/>
                  <a:pt x="2103787" y="3924909"/>
                  <a:pt x="1971523" y="3924909"/>
                </a:cubicBezTo>
                <a:lnTo>
                  <a:pt x="1954590" y="3921491"/>
                </a:lnTo>
                <a:lnTo>
                  <a:pt x="1937657" y="3924909"/>
                </a:lnTo>
                <a:lnTo>
                  <a:pt x="239486" y="3924909"/>
                </a:lnTo>
                <a:cubicBezTo>
                  <a:pt x="107222" y="3924909"/>
                  <a:pt x="0" y="3817687"/>
                  <a:pt x="0" y="3685423"/>
                </a:cubicBezTo>
                <a:lnTo>
                  <a:pt x="2" y="3685408"/>
                </a:lnTo>
                <a:lnTo>
                  <a:pt x="2" y="2064058"/>
                </a:lnTo>
                <a:lnTo>
                  <a:pt x="1" y="2064055"/>
                </a:lnTo>
                <a:lnTo>
                  <a:pt x="1" y="1860855"/>
                </a:lnTo>
                <a:lnTo>
                  <a:pt x="2" y="1860853"/>
                </a:lnTo>
                <a:lnTo>
                  <a:pt x="2" y="239488"/>
                </a:lnTo>
                <a:cubicBezTo>
                  <a:pt x="2" y="222955"/>
                  <a:pt x="1677" y="206813"/>
                  <a:pt x="4867" y="191223"/>
                </a:cubicBezTo>
                <a:lnTo>
                  <a:pt x="4868" y="191222"/>
                </a:lnTo>
                <a:lnTo>
                  <a:pt x="4868" y="191222"/>
                </a:lnTo>
                <a:cubicBezTo>
                  <a:pt x="27199" y="82092"/>
                  <a:pt x="123757" y="0"/>
                  <a:pt x="2394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Marmont</dc:creator>
  <cp:lastModifiedBy>Anthony Marmont</cp:lastModifiedBy>
  <cp:revision>10</cp:revision>
  <dcterms:created xsi:type="dcterms:W3CDTF">2019-11-26T20:07:56Z</dcterms:created>
  <dcterms:modified xsi:type="dcterms:W3CDTF">2020-07-31T13:06:39Z</dcterms:modified>
</cp:coreProperties>
</file>