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1CCE35-FB36-442C-9072-DF0DF1ADD033}">
  <a:tblStyle styleId="{981CCE35-FB36-442C-9072-DF0DF1ADD0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7ca43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7ca43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language is the formalized nonverbal communication utilized by deaf, hard of hearing, nonverbal, and abled people. Communication via sign language is often met with a language barrier that can be augmented using technology, like machine learning and artificial intelligence.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7ca433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7ca433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sought to identify fingerspelling hand gestures based in American Sign Language (ASL) using a convolutional neural network. Variance in size, shape, and position of hands and fingers pose a potential difficulty in automated identification of signs; these errors were identified using a confusion matrix. Static and dynamic images were presented, as well as familiar and novel images.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7ca433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7ca433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was an average accuracy value of 80% over time and increasing the values of the dataset for training led to greater accuracy results for the test data.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a0fff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a0fff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9d2165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9d2165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7ca433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7ca433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results, compare to related methods, implications, 1-2 pages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7ca433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7ca433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ensorflow.org/tutorials/images/image_recogn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Fingerspelling Images Using TensorFlow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Ayisat Akintoye, Jules Donaghey, Kathryn Hays, James Houston, Brian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Fingerspelling &amp; Sign Recognition Research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in the 21st century is aided by technology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Fingerspelling (American Sign Language)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Convolutional neural network (CNN) and transfer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ASL FingerSpelling Dataset from the University of Surrey’s Center for Vision, Speech and Signal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&amp; TensorBoard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2438388"/>
            <a:ext cx="63627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was an average accuracy of 80% over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Increasing the values of the dataset in increments for training showed that higher accuracy was achieved with greater portions of the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Twofold cross validation yielded similar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22690" t="0"/>
          <a:stretch/>
        </p:blipFill>
        <p:spPr>
          <a:xfrm>
            <a:off x="4572000" y="2360775"/>
            <a:ext cx="4491400" cy="27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→ Graphs and ‘histograms’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Accuracy and cross-entropy of training (orange) and test (blue)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59750"/>
            <a:ext cx="43719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9750"/>
            <a:ext cx="423957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117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{981CCE35-FB36-442C-9072-DF0DF1ADD033}</a:tableStyleId>
              </a:tblPr>
              <a:tblGrid>
                <a:gridCol w="2840200"/>
                <a:gridCol w="2840200"/>
                <a:gridCol w="2840200"/>
              </a:tblGrid>
              <a:tr h="1708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- Preactivation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- Biases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- Weights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08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- Preactivation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- Biases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- Weights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772025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900" y="1152450"/>
            <a:ext cx="2840200" cy="1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100" y="1152475"/>
            <a:ext cx="2818834" cy="1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860650"/>
            <a:ext cx="2818825" cy="1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1900" y="2860650"/>
            <a:ext cx="2840200" cy="1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2100" y="2860650"/>
            <a:ext cx="2840200" cy="130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important takeaway is the feasibility of our project </a:t>
            </a:r>
            <a:r>
              <a:rPr lang="en"/>
              <a:t>as similar work serves as the baseline for more complex neural networks for ASL to text interpretation and other projects in the field.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Incorporation of gestures into user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Incorporation of latent semantics analysis to provide contextual narrowing of sign interpretation → “predictive text”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Pugeault, N., &amp; Bowden, R. (2011, November). Spelling it out: Real-time ASL fingerspelling recognition. In Computer Vision Workshops (ICCV Workshops), 2011 IEEE International Conference on (pp. 1114-1119). IEEE.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 Recognition.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(n.d.). Retrieved September, 2018, from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https://www.tensorflow.org/tutorials/images/image_recognition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Ameen, S., &amp; Vadera, S. (2017). A convolutional neural network to classify American Sign Language fingerspelling from depth and colour images. Expert Systems, 34(3).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Chaudhary, B. (2017). Real-time translation of sign language into text. Data Science Retreat. https://github.com/BelalC/sign2text, apr.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Hinton, G. E., Osindero, S., &amp; Teh, Y. W. (2006). A fast learning algorithm for deep belief nets. Neural computation, 18(7), 1527-1554.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