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9144000"/>
  <p:notesSz cx="6858000" cy="9144000"/>
  <p:embeddedFontLst>
    <p:embeddedFont>
      <p:font typeface="Roboto Slab"/>
      <p:regular r:id="rId11"/>
      <p:bold r:id="rId12"/>
    </p:embeddedFont>
    <p:embeddedFont>
      <p:font typeface="Roboto"/>
      <p:regular r:id="rId13"/>
      <p:bold r:id="rId14"/>
      <p:italic r:id="rId15"/>
      <p:boldItalic r:id="rId16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Slab-regular.fntdata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font" Target="fonts/RobotoSlab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/>
            </a:lvl1pPr>
            <a:lvl2pPr indent="0" marL="0" marR="0" rtl="0" algn="l">
              <a:spcBef>
                <a:spcPts val="0"/>
              </a:spcBef>
              <a:defRPr b="0" baseline="0" i="0" sz="1100" u="none" cap="none" strike="noStrike"/>
            </a:lvl2pPr>
            <a:lvl3pPr indent="0" marL="0" marR="0" rtl="0" algn="l">
              <a:spcBef>
                <a:spcPts val="0"/>
              </a:spcBef>
              <a:defRPr b="0" baseline="0" i="0" sz="1100" u="none" cap="none" strike="noStrike"/>
            </a:lvl3pPr>
            <a:lvl4pPr indent="0" marL="0" marR="0" rtl="0" algn="l">
              <a:spcBef>
                <a:spcPts val="0"/>
              </a:spcBef>
              <a:defRPr b="0" baseline="0" i="0" sz="1100" u="none" cap="none" strike="noStrike"/>
            </a:lvl4pPr>
            <a:lvl5pPr indent="0" marL="0" marR="0" rtl="0" algn="l">
              <a:spcBef>
                <a:spcPts val="0"/>
              </a:spcBef>
              <a:defRPr b="0" baseline="0" i="0" sz="1100" u="none" cap="none" strike="noStrike"/>
            </a:lvl5pPr>
            <a:lvl6pPr indent="0" marL="0" marR="0" rtl="0" algn="l">
              <a:spcBef>
                <a:spcPts val="0"/>
              </a:spcBef>
              <a:defRPr b="0" baseline="0" i="0" sz="1100" u="none" cap="none" strike="noStrike"/>
            </a:lvl6pPr>
            <a:lvl7pPr indent="0" marL="0" marR="0" rtl="0" algn="l">
              <a:spcBef>
                <a:spcPts val="0"/>
              </a:spcBef>
              <a:defRPr b="0" baseline="0" i="0" sz="1100" u="none" cap="none" strike="noStrike"/>
            </a:lvl7pPr>
            <a:lvl8pPr indent="0" marL="0" marR="0" rtl="0" algn="l">
              <a:spcBef>
                <a:spcPts val="0"/>
              </a:spcBef>
              <a:defRPr b="0" baseline="0" i="0" sz="1100" u="none" cap="none" strike="noStrike"/>
            </a:lvl8pPr>
            <a:lvl9pPr indent="0" marL="0" marR="0" rtl="0" algn="l">
              <a:spcBef>
                <a:spcPts val="0"/>
              </a:spcBef>
              <a:defRPr b="0" baseline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1524800" y="896807"/>
            <a:ext cx="1081625" cy="1499895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0" name="Shape 10"/>
          <p:cNvSpPr/>
          <p:nvPr/>
        </p:nvSpPr>
        <p:spPr>
          <a:xfrm rot="10800000">
            <a:off x="6537562" y="4457270"/>
            <a:ext cx="1081625" cy="1499895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1" name="Shape 11"/>
          <p:cNvCxnSpPr/>
          <p:nvPr/>
        </p:nvCxnSpPr>
        <p:spPr>
          <a:xfrm>
            <a:off x="4359601" y="3756618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1680301" y="1585233"/>
            <a:ext cx="5783400" cy="1943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000"/>
            </a:lvl1pPr>
            <a:lvl2pPr algn="ctr">
              <a:spcBef>
                <a:spcPts val="0"/>
              </a:spcBef>
              <a:buSzPct val="100000"/>
              <a:defRPr sz="4000"/>
            </a:lvl2pPr>
            <a:lvl3pPr algn="ctr">
              <a:spcBef>
                <a:spcPts val="0"/>
              </a:spcBef>
              <a:buSzPct val="100000"/>
              <a:defRPr sz="4000"/>
            </a:lvl3pPr>
            <a:lvl4pPr algn="ctr">
              <a:spcBef>
                <a:spcPts val="0"/>
              </a:spcBef>
              <a:buSzPct val="100000"/>
              <a:defRPr sz="4000"/>
            </a:lvl4pPr>
            <a:lvl5pPr algn="ctr">
              <a:spcBef>
                <a:spcPts val="0"/>
              </a:spcBef>
              <a:buSzPct val="100000"/>
              <a:defRPr sz="4000"/>
            </a:lvl5pPr>
            <a:lvl6pPr algn="ctr">
              <a:spcBef>
                <a:spcPts val="0"/>
              </a:spcBef>
              <a:buSzPct val="100000"/>
              <a:defRPr sz="4000"/>
            </a:lvl6pPr>
            <a:lvl7pPr algn="ctr">
              <a:spcBef>
                <a:spcPts val="0"/>
              </a:spcBef>
              <a:buSzPct val="100000"/>
              <a:defRPr sz="4000"/>
            </a:lvl7pPr>
            <a:lvl8pPr algn="ctr">
              <a:spcBef>
                <a:spcPts val="0"/>
              </a:spcBef>
              <a:buSzPct val="100000"/>
              <a:defRPr sz="4000"/>
            </a:lvl8pPr>
            <a:lvl9pPr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680301" y="4065933"/>
            <a:ext cx="5783400" cy="1212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150" y="6769100"/>
            <a:ext cx="9143699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87900" y="1536600"/>
            <a:ext cx="8368200" cy="2051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87900" y="3892600"/>
            <a:ext cx="8368200" cy="142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4359601" y="3756618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480750" y="2353266"/>
            <a:ext cx="8222100" cy="1209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>
            <a:off x="492562" y="1680378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" name="Shape 21"/>
          <p:cNvSpPr txBox="1"/>
          <p:nvPr>
            <p:ph type="title"/>
          </p:nvPr>
        </p:nvSpPr>
        <p:spPr>
          <a:xfrm>
            <a:off x="387900" y="610700"/>
            <a:ext cx="8368200" cy="914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87900" y="1986432"/>
            <a:ext cx="8368200" cy="410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492562" y="1680378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x="387900" y="610700"/>
            <a:ext cx="8368200" cy="914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87900" y="1986433"/>
            <a:ext cx="3999899" cy="410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756200" y="1986433"/>
            <a:ext cx="3999899" cy="410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87900" y="610700"/>
            <a:ext cx="8368200" cy="914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489218" y="1883035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" name="Shape 35"/>
          <p:cNvSpPr txBox="1"/>
          <p:nvPr>
            <p:ph type="title"/>
          </p:nvPr>
        </p:nvSpPr>
        <p:spPr>
          <a:xfrm>
            <a:off x="387900" y="740800"/>
            <a:ext cx="2807999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87900" y="2125366"/>
            <a:ext cx="2807999" cy="357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90250" y="701800"/>
            <a:ext cx="5618700" cy="5454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100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5994004"/>
            <a:ext cx="540899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1612100"/>
            <a:ext cx="4045199" cy="2008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3800"/>
            </a:lvl1pPr>
            <a:lvl2pPr algn="ctr">
              <a:spcBef>
                <a:spcPts val="0"/>
              </a:spcBef>
              <a:buSzPct val="100000"/>
              <a:defRPr sz="3800"/>
            </a:lvl2pPr>
            <a:lvl3pPr algn="ctr">
              <a:spcBef>
                <a:spcPts val="0"/>
              </a:spcBef>
              <a:buSzPct val="100000"/>
              <a:defRPr sz="3800"/>
            </a:lvl3pPr>
            <a:lvl4pPr algn="ctr">
              <a:spcBef>
                <a:spcPts val="0"/>
              </a:spcBef>
              <a:buSzPct val="100000"/>
              <a:defRPr sz="3800"/>
            </a:lvl4pPr>
            <a:lvl5pPr algn="ctr">
              <a:spcBef>
                <a:spcPts val="0"/>
              </a:spcBef>
              <a:buSzPct val="100000"/>
              <a:defRPr sz="3800"/>
            </a:lvl5pPr>
            <a:lvl6pPr algn="ctr">
              <a:spcBef>
                <a:spcPts val="0"/>
              </a:spcBef>
              <a:buSzPct val="100000"/>
              <a:defRPr sz="3800"/>
            </a:lvl6pPr>
            <a:lvl7pPr algn="ctr">
              <a:spcBef>
                <a:spcPts val="0"/>
              </a:spcBef>
              <a:buSzPct val="100000"/>
              <a:defRPr sz="3800"/>
            </a:lvl7pPr>
            <a:lvl8pPr algn="ctr">
              <a:spcBef>
                <a:spcPts val="0"/>
              </a:spcBef>
              <a:buSzPct val="100000"/>
              <a:defRPr sz="3800"/>
            </a:lvl8pPr>
            <a:lvl9pPr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3692001"/>
            <a:ext cx="4045199" cy="1793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5644966"/>
            <a:ext cx="5998800" cy="798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87900" y="610700"/>
            <a:ext cx="8368200" cy="914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87900" y="1986432"/>
            <a:ext cx="8368200" cy="410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hape 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5725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Shape 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71500"/>
            <a:ext cx="9144000" cy="571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Shape 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8250" y="1428750"/>
            <a:ext cx="666750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2625" y="2024061"/>
            <a:ext cx="5238750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Shape 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5725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