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3886198"/>
            <a:ext cx="9144000" cy="297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886198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2157750"/>
            <a:ext cx="7772400" cy="1650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953037"/>
            <a:ext cx="7772400" cy="125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50357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50357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50357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5633442"/>
            <a:ext cx="9144000" cy="122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5633442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762125"/>
            <a:ext cx="6667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24000"/>
            <a:ext cx="6934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