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an" initials="P" lastIdx="1" clrIdx="0">
    <p:extLst>
      <p:ext uri="{19B8F6BF-5375-455C-9EA6-DF929625EA0E}">
        <p15:presenceInfo xmlns:p15="http://schemas.microsoft.com/office/powerpoint/2012/main" userId="Paw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35B3-A60B-4A58-B709-41CC4837EC7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D9F5-E9C6-45A3-9141-361FB2596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0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35B3-A60B-4A58-B709-41CC4837EC7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D9F5-E9C6-45A3-9141-361FB2596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3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35B3-A60B-4A58-B709-41CC4837EC7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D9F5-E9C6-45A3-9141-361FB2596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8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35B3-A60B-4A58-B709-41CC4837EC7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D9F5-E9C6-45A3-9141-361FB2596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04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35B3-A60B-4A58-B709-41CC4837EC7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D9F5-E9C6-45A3-9141-361FB2596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79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35B3-A60B-4A58-B709-41CC4837EC7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D9F5-E9C6-45A3-9141-361FB2596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67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35B3-A60B-4A58-B709-41CC4837EC7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D9F5-E9C6-45A3-9141-361FB2596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5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35B3-A60B-4A58-B709-41CC4837EC7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D9F5-E9C6-45A3-9141-361FB2596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9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35B3-A60B-4A58-B709-41CC4837EC7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D9F5-E9C6-45A3-9141-361FB2596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13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35B3-A60B-4A58-B709-41CC4837EC7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D9F5-E9C6-45A3-9141-361FB2596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62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35B3-A60B-4A58-B709-41CC4837EC7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D9F5-E9C6-45A3-9141-361FB2596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76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34F35B3-A60B-4A58-B709-41CC4837EC7B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4F7D9F5-E9C6-45A3-9141-361FB2596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95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create" TargetMode="External"/><Relationship Id="rId2" Type="http://schemas.openxmlformats.org/officeDocument/2006/relationships/hyperlink" Target="https://docs.google.com/document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upport.google.com/docs/answer/2494822" TargetMode="External"/><Relationship Id="rId4" Type="http://schemas.openxmlformats.org/officeDocument/2006/relationships/hyperlink" Target="https://docs.google.com/document/u/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A9D7-A850-4F96-8B66-C1F47175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55374"/>
            <a:ext cx="4498285" cy="111318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Docs</a:t>
            </a:r>
            <a:endParaRPr lang="en-IN" sz="6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9B0BA5-6CDA-4E6F-846C-0F5188244B11}"/>
              </a:ext>
            </a:extLst>
          </p:cNvPr>
          <p:cNvSpPr/>
          <p:nvPr/>
        </p:nvSpPr>
        <p:spPr>
          <a:xfrm>
            <a:off x="92765" y="3854730"/>
            <a:ext cx="7440114" cy="16927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Google Docs?  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Docs is a free word processing tool sat within Google’s online 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 suite, that’s fully compatible with Microsoft Word . Users 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create, view, and edit documents online while collaborating with 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colleagues in real-time – from any device, anywhere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  <p:pic>
        <p:nvPicPr>
          <p:cNvPr id="5122" name="Picture 2" descr="2 useful Google Docs features you probably aren&amp;#39;t using | Computerworld">
            <a:extLst>
              <a:ext uri="{FF2B5EF4-FFF2-40B4-BE49-F238E27FC236}">
                <a16:creationId xmlns:a16="http://schemas.microsoft.com/office/drawing/2014/main" id="{521FC6F6-5DA2-40D9-B92D-695A9DEA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285" y="133023"/>
            <a:ext cx="4645715" cy="309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11A9D3-3BF2-4B04-8E31-442AF0509254}"/>
              </a:ext>
            </a:extLst>
          </p:cNvPr>
          <p:cNvSpPr txBox="1"/>
          <p:nvPr/>
        </p:nvSpPr>
        <p:spPr>
          <a:xfrm>
            <a:off x="9240982" y="6488668"/>
            <a:ext cx="295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FYIT_45 Pankaj Kushwaha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78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New">
            <a:extLst>
              <a:ext uri="{FF2B5EF4-FFF2-40B4-BE49-F238E27FC236}">
                <a16:creationId xmlns:a16="http://schemas.microsoft.com/office/drawing/2014/main" id="{9BCFD7CB-B76D-4996-8A5C-885566EB0C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97213" y="-936625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E3E9E-1D23-4A62-98D7-F474DCBB5B27}"/>
              </a:ext>
            </a:extLst>
          </p:cNvPr>
          <p:cNvSpPr txBox="1"/>
          <p:nvPr/>
        </p:nvSpPr>
        <p:spPr>
          <a:xfrm>
            <a:off x="0" y="801352"/>
            <a:ext cx="9157252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Docs is an online word processor that lets you create and format documents and work with other people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Create a document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a new document: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your computer, open the Docs home screen at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docs.google.com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top left, under "Start a new document," click Blank  New Document.       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create new documents from the URL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docs.google.com/create.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Edit and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edit a document: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your computer, open a document in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Docs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select a word, double-click it or use your cursor to select the text you want to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editing.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undo or redo an action, at the top, click Undo or Redo  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Share &amp; work with others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 files and folders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people and choose whether they can view, edit, or comment on them.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DB26A-BB02-440E-A6BD-5A53C0CDE171}"/>
              </a:ext>
            </a:extLst>
          </p:cNvPr>
          <p:cNvSpPr txBox="1"/>
          <p:nvPr/>
        </p:nvSpPr>
        <p:spPr>
          <a:xfrm>
            <a:off x="0" y="0"/>
            <a:ext cx="56802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use Google Docs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62967-1F54-4982-B902-A32B193BE848}"/>
              </a:ext>
            </a:extLst>
          </p:cNvPr>
          <p:cNvSpPr txBox="1"/>
          <p:nvPr/>
        </p:nvSpPr>
        <p:spPr>
          <a:xfrm>
            <a:off x="9157252" y="6488668"/>
            <a:ext cx="303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FYIT_45 Pankaj Kushwaha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82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0A7D-8379-48C0-8721-19C34C35C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" y="2803020"/>
            <a:ext cx="9144000" cy="76944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available as a 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 </a:t>
            </a:r>
            <a:r>
              <a:rPr lang="en-US" sz="18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supported on Google Chrome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Mozilla Firefox , 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 Explorer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 Edge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and  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Apple  Safari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web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browsers.</a:t>
            </a:r>
            <a:b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6CE9-F52C-4DC9-8744-4566E7572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69" y="3945143"/>
            <a:ext cx="9144000" cy="1035850"/>
          </a:xfrm>
        </p:spPr>
        <p:txBody>
          <a:bodyPr>
            <a:normAutofit/>
          </a:bodyPr>
          <a:lstStyle/>
          <a:p>
            <a:pPr marL="285750" indent="-285750" algn="l">
              <a:buClrTx/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Docs originated from two separate products: Writely and XL2Web. Writely was a </a:t>
            </a:r>
            <a:r>
              <a:rPr lang="en-US" sz="1800" b="1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web-based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processor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by the software company Upstartle  and launched in August 2005.On March 9, 2006, Google announced it.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5D1DA8-B3CE-4783-A314-704C8322B4FD}"/>
              </a:ext>
            </a:extLst>
          </p:cNvPr>
          <p:cNvSpPr/>
          <p:nvPr/>
        </p:nvSpPr>
        <p:spPr>
          <a:xfrm>
            <a:off x="0" y="1264397"/>
            <a:ext cx="397565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56FF77-628D-49B4-8DBF-B448D4C97BE6}"/>
              </a:ext>
            </a:extLst>
          </p:cNvPr>
          <p:cNvSpPr/>
          <p:nvPr/>
        </p:nvSpPr>
        <p:spPr>
          <a:xfrm>
            <a:off x="-593035" y="3293769"/>
            <a:ext cx="100318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i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access all Docs, as well as other files, collectively through the </a:t>
            </a:r>
            <a:r>
              <a:rPr lang="en-US" b="1" i="0" u="none" strike="noStrike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Google Drive</a:t>
            </a:r>
            <a:endParaRPr lang="en-US" b="1" i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website.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IN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52D576-22FC-418F-9603-63366DD565C7}"/>
              </a:ext>
            </a:extLst>
          </p:cNvPr>
          <p:cNvSpPr txBox="1"/>
          <p:nvPr/>
        </p:nvSpPr>
        <p:spPr>
          <a:xfrm>
            <a:off x="119269" y="2102967"/>
            <a:ext cx="961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docs is a simple but powerful word processor for spreadsheets, presentations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etc.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EDA7BD-2E4C-41BF-A8E2-DF6F17047825}"/>
              </a:ext>
            </a:extLst>
          </p:cNvPr>
          <p:cNvSpPr/>
          <p:nvPr/>
        </p:nvSpPr>
        <p:spPr>
          <a:xfrm>
            <a:off x="119269" y="4796327"/>
            <a:ext cx="746550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 a free internet tool that allow you share your document with other.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6F917-A473-4E3B-852F-064E9A5A633B}"/>
              </a:ext>
            </a:extLst>
          </p:cNvPr>
          <p:cNvSpPr txBox="1"/>
          <p:nvPr/>
        </p:nvSpPr>
        <p:spPr>
          <a:xfrm>
            <a:off x="9263269" y="6488668"/>
            <a:ext cx="2928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FYIT_45 Pankaj Kushwaha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5AF1F1-3732-43F1-99EE-8EDC19A91806}"/>
              </a:ext>
            </a:extLst>
          </p:cNvPr>
          <p:cNvSpPr txBox="1"/>
          <p:nvPr/>
        </p:nvSpPr>
        <p:spPr>
          <a:xfrm>
            <a:off x="112590" y="5150693"/>
            <a:ext cx="9326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February 2019, Google announced grammar suggestions in Docs, expanding their spell </a:t>
            </a:r>
          </a:p>
          <a:p>
            <a:r>
              <a:rPr lang="en-US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check by using machine translation techniques to help catch tricky grammatical errors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87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953B-8B37-43FB-8815-1BF6A8510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163" y="1307523"/>
            <a:ext cx="3178082" cy="490331"/>
          </a:xfrm>
        </p:spPr>
        <p:txBody>
          <a:bodyPr numCol="2">
            <a:no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Fonts</a:t>
            </a:r>
            <a:br>
              <a:rPr lang="en-US" sz="2000" b="0" i="0" dirty="0">
                <a:solidFill>
                  <a:srgbClr val="33475B"/>
                </a:solidFill>
                <a:effectLst/>
                <a:latin typeface="inherit"/>
              </a:rPr>
            </a:b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77957-5A79-45AE-8F77-AE44E57030FE}"/>
              </a:ext>
            </a:extLst>
          </p:cNvPr>
          <p:cNvSpPr/>
          <p:nvPr/>
        </p:nvSpPr>
        <p:spPr>
          <a:xfrm>
            <a:off x="1418020" y="1723341"/>
            <a:ext cx="20500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CD9FCE-1039-4128-B54E-86AAC81C6C1E}"/>
              </a:ext>
            </a:extLst>
          </p:cNvPr>
          <p:cNvSpPr/>
          <p:nvPr/>
        </p:nvSpPr>
        <p:spPr>
          <a:xfrm>
            <a:off x="1306224" y="2033040"/>
            <a:ext cx="371634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i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 or Remove Headers</a:t>
            </a:r>
            <a:endParaRPr lang="en-IN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0B995-53CE-4656-ADC3-A89173E3A861}"/>
              </a:ext>
            </a:extLst>
          </p:cNvPr>
          <p:cNvSpPr/>
          <p:nvPr/>
        </p:nvSpPr>
        <p:spPr>
          <a:xfrm>
            <a:off x="1408174" y="2391407"/>
            <a:ext cx="255825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Clear Formatting</a:t>
            </a:r>
            <a:endParaRPr lang="en-IN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5ACDEA-4D5B-4568-919D-A0932E40CEE8}"/>
              </a:ext>
            </a:extLst>
          </p:cNvPr>
          <p:cNvSpPr/>
          <p:nvPr/>
        </p:nvSpPr>
        <p:spPr>
          <a:xfrm>
            <a:off x="1427906" y="2734197"/>
            <a:ext cx="222382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it"/>
              </a:rPr>
              <a:t>Create a Folder</a:t>
            </a:r>
            <a:endParaRPr lang="en-IN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9F9E5-5AE5-41AB-BF29-966F58C394B3}"/>
              </a:ext>
            </a:extLst>
          </p:cNvPr>
          <p:cNvSpPr/>
          <p:nvPr/>
        </p:nvSpPr>
        <p:spPr>
          <a:xfrm>
            <a:off x="1432339" y="3056209"/>
            <a:ext cx="199498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Voice Typing</a:t>
            </a:r>
            <a:endParaRPr lang="en-IN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8C727-CBE8-4AED-93EB-2E04E960057A}"/>
              </a:ext>
            </a:extLst>
          </p:cNvPr>
          <p:cNvSpPr/>
          <p:nvPr/>
        </p:nvSpPr>
        <p:spPr>
          <a:xfrm>
            <a:off x="940905" y="3396501"/>
            <a:ext cx="342001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Insert Today's Date</a:t>
            </a:r>
            <a:endParaRPr lang="en-IN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17DBBF-7CC7-4BBF-A333-8E30F2CBD856}"/>
              </a:ext>
            </a:extLst>
          </p:cNvPr>
          <p:cNvSpPr/>
          <p:nvPr/>
        </p:nvSpPr>
        <p:spPr>
          <a:xfrm>
            <a:off x="1437349" y="3766796"/>
            <a:ext cx="24459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Editing</a:t>
            </a:r>
            <a:endParaRPr lang="en-US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631307-CF43-4FEA-8FB4-84A46501A285}"/>
              </a:ext>
            </a:extLst>
          </p:cNvPr>
          <p:cNvSpPr/>
          <p:nvPr/>
        </p:nvSpPr>
        <p:spPr>
          <a:xfrm>
            <a:off x="1423601" y="4112125"/>
            <a:ext cx="24459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Conference Calls</a:t>
            </a:r>
            <a:endParaRPr lang="en-US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6A3D6D-046A-4BB1-B710-50EAA30AEAE1}"/>
              </a:ext>
            </a:extLst>
          </p:cNvPr>
          <p:cNvSpPr txBox="1"/>
          <p:nvPr/>
        </p:nvSpPr>
        <p:spPr>
          <a:xfrm>
            <a:off x="1511721" y="745100"/>
            <a:ext cx="51749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Docs Some Features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B69CB-867A-429D-9D79-BD9A439A40CD}"/>
              </a:ext>
            </a:extLst>
          </p:cNvPr>
          <p:cNvSpPr txBox="1"/>
          <p:nvPr/>
        </p:nvSpPr>
        <p:spPr>
          <a:xfrm>
            <a:off x="9157855" y="6488668"/>
            <a:ext cx="3034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FYIT_45 Pankaj Kushwaha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0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24F7-9A74-4D21-B54C-1FB309A60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9843381">
            <a:off x="926004" y="315602"/>
            <a:ext cx="7456483" cy="3207889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D86D0-A2EB-410A-BA50-549DD27C641A}"/>
              </a:ext>
            </a:extLst>
          </p:cNvPr>
          <p:cNvSpPr txBox="1"/>
          <p:nvPr/>
        </p:nvSpPr>
        <p:spPr>
          <a:xfrm>
            <a:off x="9240982" y="6488668"/>
            <a:ext cx="2951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FYIT_45 Pankaj Kushwaha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3410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140</TotalTime>
  <Words>435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Corbel</vt:lpstr>
      <vt:lpstr>inherit</vt:lpstr>
      <vt:lpstr>Roboto</vt:lpstr>
      <vt:lpstr>Times New Roman</vt:lpstr>
      <vt:lpstr>Wingdings 2</vt:lpstr>
      <vt:lpstr>Frame</vt:lpstr>
      <vt:lpstr>Google Docs</vt:lpstr>
      <vt:lpstr>PowerPoint Presentation</vt:lpstr>
      <vt:lpstr>It is available as a  web application  supported on Google Chrome , Mozilla Firefox ,  Internet Explorer , Microsoft  Edge  and  Apple  Safari  web browsers. </vt:lpstr>
      <vt:lpstr>Add Fonts 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Docs</dc:title>
  <dc:creator>Pawan</dc:creator>
  <cp:lastModifiedBy>Pawan</cp:lastModifiedBy>
  <cp:revision>16</cp:revision>
  <dcterms:created xsi:type="dcterms:W3CDTF">2022-02-21T04:17:30Z</dcterms:created>
  <dcterms:modified xsi:type="dcterms:W3CDTF">2022-02-23T06:07:42Z</dcterms:modified>
</cp:coreProperties>
</file>