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7738-3D43-434D-BE22-226AE15C0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Zoom cloud meeting </a:t>
            </a:r>
            <a:b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0D166-9EFD-411F-9AB3-B6D820C66E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ANURAG TIWARI_FYIT_90</a:t>
            </a:r>
            <a:endParaRPr lang="en-IN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4596AD-A37F-44A5-AE77-89A15F8D1C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26" t="20722" r="12747" b="15857"/>
          <a:stretch/>
        </p:blipFill>
        <p:spPr>
          <a:xfrm>
            <a:off x="8957480" y="395787"/>
            <a:ext cx="3089159" cy="156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2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C5E4-E373-4B7C-A57D-B445E314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Zoom cloud meeting 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20DDA-24DD-44EF-9A4C-096E512E8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 Video Communications, Inc. is an American communications technology company.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Headquartered in San Jose, California.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Eric Yuan is co founder.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videotelephony and online chat services through a cloud-based peer-to-peer software platform .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teleconferencing, telecommuting, distance education.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B5A8A-982C-4E59-BD76-2599601D2E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26" t="20722" r="12747" b="15857"/>
          <a:stretch/>
        </p:blipFill>
        <p:spPr>
          <a:xfrm>
            <a:off x="8957480" y="395787"/>
            <a:ext cx="3089159" cy="156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3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4A11-5267-4065-91AB-983D9548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as teacher's Side 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F9872-757E-40EE-96F0-068DA293C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Security feature: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Lock meeting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waiting room 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 profile picture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 participants to :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(can disable or to only host and co host/ lock chat mod)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 Themselves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Unmute Themselves </a:t>
            </a:r>
          </a:p>
          <a:p>
            <a:pPr marL="457200" lvl="1" indent="0">
              <a:buClr>
                <a:srgbClr val="00B0F0"/>
              </a:buClr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2C6C6-A22C-4B47-8A16-F466CDAAB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26" t="20722" r="12747" b="15857"/>
          <a:stretch/>
        </p:blipFill>
        <p:spPr>
          <a:xfrm>
            <a:off x="8957480" y="395787"/>
            <a:ext cx="3089159" cy="156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2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41960-8F24-4F29-B14A-F83C021B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as teacher's Side 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120CF-5852-4ED4-88B1-2FF0C2557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934692"/>
          </a:xfrm>
        </p:spPr>
        <p:txBody>
          <a:bodyPr/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 Share Screen: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participant can share at time. 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participant can share simultaneously.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advanced sharing option has various option .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Teacher’s can do live stream or can record the session.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Whiteboard.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(to clear student's doubt).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Multi-Pinning.  </a:t>
            </a:r>
          </a:p>
          <a:p>
            <a:pPr marL="0" indent="0">
              <a:buClr>
                <a:srgbClr val="00B0F0"/>
              </a:buCl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F87084-5FD8-43BE-943E-1A6FB21024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26" t="20722" r="12747" b="15857"/>
          <a:stretch/>
        </p:blipFill>
        <p:spPr>
          <a:xfrm>
            <a:off x="8957480" y="395787"/>
            <a:ext cx="3089159" cy="156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6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B44E-E3A2-45D4-82B2-0F5077B5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as student's Side 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37372-05DD-4938-A230-D82EDA905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of scheduled meeting.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Students can join the meeting through link or Meeting ID passcode.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Screen Share video files (to create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 interactive session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screen-share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Annotation on screen (to students to present their work to the rest of the class).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344DE-33EB-4BA0-AA3A-B01B9B9593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26" t="20722" r="12747" b="15857"/>
          <a:stretch/>
        </p:blipFill>
        <p:spPr>
          <a:xfrm>
            <a:off x="8957480" y="395787"/>
            <a:ext cx="3089159" cy="156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4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26BE-44CB-4136-95D3-2E0DDE40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as student's Side 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AEE33-9321-4672-AFF4-9F0CEAC39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Collaborative whiteboard. 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Gallery view is more conducive for large group meetings.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Reaction for students (Quick reaction)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Raise hand 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use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Alt+Y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keyboard shortcut to raise or lower your hand.)   </a:t>
            </a:r>
          </a:p>
          <a:p>
            <a:pPr marL="0" indent="0">
              <a:buClr>
                <a:srgbClr val="00B0F0"/>
              </a:buCl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BFADAE-93E8-44E3-85E1-6A653F53FB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26" t="20722" r="12747" b="15857"/>
          <a:stretch/>
        </p:blipFill>
        <p:spPr>
          <a:xfrm>
            <a:off x="8957480" y="395787"/>
            <a:ext cx="3089159" cy="1569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8BCDDE-64F8-4C52-A117-820D31145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281" y="3629780"/>
            <a:ext cx="929640" cy="92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2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037C-5C52-4EF9-A484-AC554D3234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76C0C-823E-4091-9B77-7251092925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8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ANURAG TIWARI_FYIT_90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16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288</TotalTime>
  <Words>282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Rockwell</vt:lpstr>
      <vt:lpstr>Times New Roman</vt:lpstr>
      <vt:lpstr>Wingdings</vt:lpstr>
      <vt:lpstr>Gallery</vt:lpstr>
      <vt:lpstr> Zoom cloud meeting  Presentation  </vt:lpstr>
      <vt:lpstr>Zoom cloud meeting </vt:lpstr>
      <vt:lpstr>Features as teacher's Side </vt:lpstr>
      <vt:lpstr>Features as teacher's Side </vt:lpstr>
      <vt:lpstr>Features as student's Side </vt:lpstr>
      <vt:lpstr>Features as student's Side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Zoom cloud meeting  Presentation</dc:title>
  <dc:creator>Jignesh Ghadge</dc:creator>
  <cp:lastModifiedBy>FYIT90_ANURAG DINESHKUMAR TIWARI</cp:lastModifiedBy>
  <cp:revision>8</cp:revision>
  <dcterms:created xsi:type="dcterms:W3CDTF">2022-02-07T15:40:27Z</dcterms:created>
  <dcterms:modified xsi:type="dcterms:W3CDTF">2022-03-12T14:26:02Z</dcterms:modified>
</cp:coreProperties>
</file>